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5"/>
  </p:notesMasterIdLst>
  <p:handoutMasterIdLst>
    <p:handoutMasterId r:id="rId36"/>
  </p:handoutMasterIdLst>
  <p:sldIdLst>
    <p:sldId id="405" r:id="rId2"/>
    <p:sldId id="410" r:id="rId3"/>
    <p:sldId id="411" r:id="rId4"/>
    <p:sldId id="424" r:id="rId5"/>
    <p:sldId id="425" r:id="rId6"/>
    <p:sldId id="435" r:id="rId7"/>
    <p:sldId id="438" r:id="rId8"/>
    <p:sldId id="436" r:id="rId9"/>
    <p:sldId id="456" r:id="rId10"/>
    <p:sldId id="455" r:id="rId11"/>
    <p:sldId id="457" r:id="rId12"/>
    <p:sldId id="458" r:id="rId13"/>
    <p:sldId id="459" r:id="rId14"/>
    <p:sldId id="460" r:id="rId15"/>
    <p:sldId id="440" r:id="rId16"/>
    <p:sldId id="441" r:id="rId17"/>
    <p:sldId id="442" r:id="rId18"/>
    <p:sldId id="461" r:id="rId19"/>
    <p:sldId id="462" r:id="rId20"/>
    <p:sldId id="464" r:id="rId21"/>
    <p:sldId id="426" r:id="rId22"/>
    <p:sldId id="428" r:id="rId23"/>
    <p:sldId id="429" r:id="rId24"/>
    <p:sldId id="444" r:id="rId25"/>
    <p:sldId id="430" r:id="rId26"/>
    <p:sldId id="452" r:id="rId27"/>
    <p:sldId id="433" r:id="rId28"/>
    <p:sldId id="451" r:id="rId29"/>
    <p:sldId id="466" r:id="rId30"/>
    <p:sldId id="467" r:id="rId31"/>
    <p:sldId id="468" r:id="rId32"/>
    <p:sldId id="469" r:id="rId33"/>
    <p:sldId id="470" r:id="rId34"/>
  </p:sldIdLst>
  <p:sldSz cx="9144000" cy="6858000" type="screen4x3"/>
  <p:notesSz cx="6807200" cy="99393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829"/>
    <a:srgbClr val="0F1829"/>
    <a:srgbClr val="45233E"/>
    <a:srgbClr val="41223A"/>
    <a:srgbClr val="0F1A2E"/>
    <a:srgbClr val="0F1924"/>
    <a:srgbClr val="0F1828"/>
    <a:srgbClr val="0F1827"/>
    <a:srgbClr val="235C97"/>
    <a:srgbClr val="101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070E9-F1E2-4139-97AA-A3A4C42EA276}" v="812" dt="2024-10-17T14:11:26.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Rahman" userId="99080bd4-c6dd-4ff4-b912-2d1298a84756" providerId="ADAL" clId="{D15774C3-54C7-A141-95B8-E23BCE24DF56}"/>
    <pc:docChg chg="modSld">
      <pc:chgData name="Antara Rahman" userId="99080bd4-c6dd-4ff4-b912-2d1298a84756" providerId="ADAL" clId="{D15774C3-54C7-A141-95B8-E23BCE24DF56}" dt="2024-10-13T13:21:08.005" v="1" actId="21"/>
      <pc:docMkLst>
        <pc:docMk/>
      </pc:docMkLst>
      <pc:sldChg chg="addSp modSp">
        <pc:chgData name="Antara Rahman" userId="99080bd4-c6dd-4ff4-b912-2d1298a84756" providerId="ADAL" clId="{D15774C3-54C7-A141-95B8-E23BCE24DF56}" dt="2024-10-13T13:21:08.005" v="1" actId="21"/>
        <pc:sldMkLst>
          <pc:docMk/>
          <pc:sldMk cId="894778296" sldId="410"/>
        </pc:sldMkLst>
        <pc:spChg chg="add mod">
          <ac:chgData name="Antara Rahman" userId="99080bd4-c6dd-4ff4-b912-2d1298a84756" providerId="ADAL" clId="{D15774C3-54C7-A141-95B8-E23BCE24DF56}" dt="2024-10-13T13:21:08.005" v="1" actId="21"/>
          <ac:spMkLst>
            <pc:docMk/>
            <pc:sldMk cId="894778296" sldId="410"/>
            <ac:spMk id="5" creationId="{CBAF5CEA-A514-E5B3-B3F0-6CD1432CDE92}"/>
          </ac:spMkLst>
        </pc:spChg>
      </pc:sldChg>
    </pc:docChg>
  </pc:docChgLst>
  <pc:docChgLst>
    <pc:chgData name="Antara Rahman" userId="99080bd4-c6dd-4ff4-b912-2d1298a84756" providerId="ADAL" clId="{AF9070E9-F1E2-4139-97AA-A3A4C42EA276}"/>
    <pc:docChg chg="undo redo custSel addSld delSld modSld sldOrd">
      <pc:chgData name="Antara Rahman" userId="99080bd4-c6dd-4ff4-b912-2d1298a84756" providerId="ADAL" clId="{AF9070E9-F1E2-4139-97AA-A3A4C42EA276}" dt="2024-10-17T14:12:46.419" v="8974" actId="20577"/>
      <pc:docMkLst>
        <pc:docMk/>
      </pc:docMkLst>
      <pc:sldChg chg="modSp mod">
        <pc:chgData name="Antara Rahman" userId="99080bd4-c6dd-4ff4-b912-2d1298a84756" providerId="ADAL" clId="{AF9070E9-F1E2-4139-97AA-A3A4C42EA276}" dt="2024-10-11T16:55:02.186" v="46" actId="20577"/>
        <pc:sldMkLst>
          <pc:docMk/>
          <pc:sldMk cId="4088901357" sldId="405"/>
        </pc:sldMkLst>
        <pc:spChg chg="mod">
          <ac:chgData name="Antara Rahman" userId="99080bd4-c6dd-4ff4-b912-2d1298a84756" providerId="ADAL" clId="{AF9070E9-F1E2-4139-97AA-A3A4C42EA276}" dt="2024-10-11T16:55:02.186" v="46" actId="20577"/>
          <ac:spMkLst>
            <pc:docMk/>
            <pc:sldMk cId="4088901357" sldId="405"/>
            <ac:spMk id="4" creationId="{00000000-0000-0000-0000-000000000000}"/>
          </ac:spMkLst>
        </pc:spChg>
      </pc:sldChg>
      <pc:sldChg chg="modSp mod">
        <pc:chgData name="Antara Rahman" userId="99080bd4-c6dd-4ff4-b912-2d1298a84756" providerId="ADAL" clId="{AF9070E9-F1E2-4139-97AA-A3A4C42EA276}" dt="2024-10-14T17:59:32.465" v="7423" actId="20577"/>
        <pc:sldMkLst>
          <pc:docMk/>
          <pc:sldMk cId="894778296" sldId="410"/>
        </pc:sldMkLst>
        <pc:spChg chg="mod">
          <ac:chgData name="Antara Rahman" userId="99080bd4-c6dd-4ff4-b912-2d1298a84756" providerId="ADAL" clId="{AF9070E9-F1E2-4139-97AA-A3A4C42EA276}" dt="2024-10-14T17:59:32.465" v="7423" actId="20577"/>
          <ac:spMkLst>
            <pc:docMk/>
            <pc:sldMk cId="894778296" sldId="410"/>
            <ac:spMk id="21" creationId="{00000000-0000-0000-0000-000000000000}"/>
          </ac:spMkLst>
        </pc:spChg>
      </pc:sldChg>
      <pc:sldChg chg="addSp delSp modSp mod modNotesTx">
        <pc:chgData name="Antara Rahman" userId="99080bd4-c6dd-4ff4-b912-2d1298a84756" providerId="ADAL" clId="{AF9070E9-F1E2-4139-97AA-A3A4C42EA276}" dt="2024-10-14T14:20:27.640" v="1815" actId="1582"/>
        <pc:sldMkLst>
          <pc:docMk/>
          <pc:sldMk cId="3819282016" sldId="411"/>
        </pc:sldMkLst>
        <pc:spChg chg="mod">
          <ac:chgData name="Antara Rahman" userId="99080bd4-c6dd-4ff4-b912-2d1298a84756" providerId="ADAL" clId="{AF9070E9-F1E2-4139-97AA-A3A4C42EA276}" dt="2024-10-14T13:01:12.655" v="1304" actId="255"/>
          <ac:spMkLst>
            <pc:docMk/>
            <pc:sldMk cId="3819282016" sldId="411"/>
            <ac:spMk id="2" creationId="{4E57F407-6FCE-1ADB-DAF7-F20008439E15}"/>
          </ac:spMkLst>
        </pc:spChg>
        <pc:picChg chg="del mod">
          <ac:chgData name="Antara Rahman" userId="99080bd4-c6dd-4ff4-b912-2d1298a84756" providerId="ADAL" clId="{AF9070E9-F1E2-4139-97AA-A3A4C42EA276}" dt="2024-10-14T12:55:54.057" v="1265" actId="478"/>
          <ac:picMkLst>
            <pc:docMk/>
            <pc:sldMk cId="3819282016" sldId="411"/>
            <ac:picMk id="6" creationId="{8389E5D2-BCD0-7DA1-C00F-92F61F2A18F5}"/>
          </ac:picMkLst>
        </pc:picChg>
        <pc:picChg chg="add mod">
          <ac:chgData name="Antara Rahman" userId="99080bd4-c6dd-4ff4-b912-2d1298a84756" providerId="ADAL" clId="{AF9070E9-F1E2-4139-97AA-A3A4C42EA276}" dt="2024-10-14T14:20:27.640" v="1815" actId="1582"/>
          <ac:picMkLst>
            <pc:docMk/>
            <pc:sldMk cId="3819282016" sldId="411"/>
            <ac:picMk id="7" creationId="{028E7998-B688-29C4-1838-881AB2FFC876}"/>
          </ac:picMkLst>
        </pc:picChg>
      </pc:sldChg>
      <pc:sldChg chg="del">
        <pc:chgData name="Antara Rahman" userId="99080bd4-c6dd-4ff4-b912-2d1298a84756" providerId="ADAL" clId="{AF9070E9-F1E2-4139-97AA-A3A4C42EA276}" dt="2024-10-14T17:58:59.730" v="7391" actId="47"/>
        <pc:sldMkLst>
          <pc:docMk/>
          <pc:sldMk cId="1860929098" sldId="413"/>
        </pc:sldMkLst>
      </pc:sldChg>
      <pc:sldChg chg="addSp delSp modSp mod modNotesTx">
        <pc:chgData name="Antara Rahman" userId="99080bd4-c6dd-4ff4-b912-2d1298a84756" providerId="ADAL" clId="{AF9070E9-F1E2-4139-97AA-A3A4C42EA276}" dt="2024-10-14T14:28:32.590" v="2020" actId="20577"/>
        <pc:sldMkLst>
          <pc:docMk/>
          <pc:sldMk cId="4068889420" sldId="424"/>
        </pc:sldMkLst>
        <pc:spChg chg="add del mod">
          <ac:chgData name="Antara Rahman" userId="99080bd4-c6dd-4ff4-b912-2d1298a84756" providerId="ADAL" clId="{AF9070E9-F1E2-4139-97AA-A3A4C42EA276}" dt="2024-10-14T13:08:33.070" v="1336" actId="478"/>
          <ac:spMkLst>
            <pc:docMk/>
            <pc:sldMk cId="4068889420" sldId="424"/>
            <ac:spMk id="6" creationId="{F530BBDA-8D7B-BEB6-9718-9E7C8F48E87B}"/>
          </ac:spMkLst>
        </pc:spChg>
        <pc:graphicFrameChg chg="mod">
          <ac:chgData name="Antara Rahman" userId="99080bd4-c6dd-4ff4-b912-2d1298a84756" providerId="ADAL" clId="{AF9070E9-F1E2-4139-97AA-A3A4C42EA276}" dt="2024-10-14T14:17:34.879" v="1608" actId="20577"/>
          <ac:graphicFrameMkLst>
            <pc:docMk/>
            <pc:sldMk cId="4068889420" sldId="424"/>
            <ac:graphicFrameMk id="7" creationId="{D0621D10-B689-F818-DBFF-DE28FD687B1E}"/>
          </ac:graphicFrameMkLst>
        </pc:graphicFrameChg>
        <pc:picChg chg="add mod">
          <ac:chgData name="Antara Rahman" userId="99080bd4-c6dd-4ff4-b912-2d1298a84756" providerId="ADAL" clId="{AF9070E9-F1E2-4139-97AA-A3A4C42EA276}" dt="2024-10-14T14:09:45.562" v="1538" actId="1076"/>
          <ac:picMkLst>
            <pc:docMk/>
            <pc:sldMk cId="4068889420" sldId="424"/>
            <ac:picMk id="9" creationId="{57C62498-51D7-F0CF-1855-94BBD34E2980}"/>
          </ac:picMkLst>
        </pc:picChg>
        <pc:picChg chg="add mod modCrop">
          <ac:chgData name="Antara Rahman" userId="99080bd4-c6dd-4ff4-b912-2d1298a84756" providerId="ADAL" clId="{AF9070E9-F1E2-4139-97AA-A3A4C42EA276}" dt="2024-10-14T14:10:47.721" v="1556" actId="14100"/>
          <ac:picMkLst>
            <pc:docMk/>
            <pc:sldMk cId="4068889420" sldId="424"/>
            <ac:picMk id="11" creationId="{D262D269-9441-CEA1-B371-75BD9F33DCC2}"/>
          </ac:picMkLst>
        </pc:picChg>
        <pc:picChg chg="add mod modCrop">
          <ac:chgData name="Antara Rahman" userId="99080bd4-c6dd-4ff4-b912-2d1298a84756" providerId="ADAL" clId="{AF9070E9-F1E2-4139-97AA-A3A4C42EA276}" dt="2024-10-14T14:09:42.307" v="1537" actId="1076"/>
          <ac:picMkLst>
            <pc:docMk/>
            <pc:sldMk cId="4068889420" sldId="424"/>
            <ac:picMk id="12" creationId="{36AFC0BD-1BA8-8FC2-55CF-5BDF7A0A51F4}"/>
          </ac:picMkLst>
        </pc:picChg>
        <pc:picChg chg="add del mod">
          <ac:chgData name="Antara Rahman" userId="99080bd4-c6dd-4ff4-b912-2d1298a84756" providerId="ADAL" clId="{AF9070E9-F1E2-4139-97AA-A3A4C42EA276}" dt="2024-10-14T14:06:09.779" v="1488" actId="478"/>
          <ac:picMkLst>
            <pc:docMk/>
            <pc:sldMk cId="4068889420" sldId="424"/>
            <ac:picMk id="14" creationId="{1E4F2765-BED5-B9CE-DF38-6E63813EDF5C}"/>
          </ac:picMkLst>
        </pc:picChg>
        <pc:picChg chg="add mod modCrop">
          <ac:chgData name="Antara Rahman" userId="99080bd4-c6dd-4ff4-b912-2d1298a84756" providerId="ADAL" clId="{AF9070E9-F1E2-4139-97AA-A3A4C42EA276}" dt="2024-10-14T14:10:53.687" v="1557" actId="1076"/>
          <ac:picMkLst>
            <pc:docMk/>
            <pc:sldMk cId="4068889420" sldId="424"/>
            <ac:picMk id="16" creationId="{DA7D2A67-1CED-AE26-133C-1B0C63BA8199}"/>
          </ac:picMkLst>
        </pc:picChg>
        <pc:picChg chg="del">
          <ac:chgData name="Antara Rahman" userId="99080bd4-c6dd-4ff4-b912-2d1298a84756" providerId="ADAL" clId="{AF9070E9-F1E2-4139-97AA-A3A4C42EA276}" dt="2024-10-14T13:07:54.512" v="1327" actId="478"/>
          <ac:picMkLst>
            <pc:docMk/>
            <pc:sldMk cId="4068889420" sldId="424"/>
            <ac:picMk id="17" creationId="{7D89374C-502E-6570-E740-4BCF7B722799}"/>
          </ac:picMkLst>
        </pc:picChg>
        <pc:picChg chg="del">
          <ac:chgData name="Antara Rahman" userId="99080bd4-c6dd-4ff4-b912-2d1298a84756" providerId="ADAL" clId="{AF9070E9-F1E2-4139-97AA-A3A4C42EA276}" dt="2024-10-14T13:09:16.911" v="1339" actId="478"/>
          <ac:picMkLst>
            <pc:docMk/>
            <pc:sldMk cId="4068889420" sldId="424"/>
            <ac:picMk id="20" creationId="{B672BFD5-16D3-39E8-93D9-600F09B17114}"/>
          </ac:picMkLst>
        </pc:picChg>
        <pc:cxnChg chg="del mod">
          <ac:chgData name="Antara Rahman" userId="99080bd4-c6dd-4ff4-b912-2d1298a84756" providerId="ADAL" clId="{AF9070E9-F1E2-4139-97AA-A3A4C42EA276}" dt="2024-10-14T13:09:24.570" v="1341" actId="478"/>
          <ac:cxnSpMkLst>
            <pc:docMk/>
            <pc:sldMk cId="4068889420" sldId="424"/>
            <ac:cxnSpMk id="5" creationId="{044FECBD-8ACB-4400-B428-0A1B3D0BBC5C}"/>
          </ac:cxnSpMkLst>
        </pc:cxnChg>
      </pc:sldChg>
      <pc:sldChg chg="addSp modSp mod">
        <pc:chgData name="Antara Rahman" userId="99080bd4-c6dd-4ff4-b912-2d1298a84756" providerId="ADAL" clId="{AF9070E9-F1E2-4139-97AA-A3A4C42EA276}" dt="2024-10-14T14:39:00.620" v="2210" actId="1076"/>
        <pc:sldMkLst>
          <pc:docMk/>
          <pc:sldMk cId="1923593681" sldId="425"/>
        </pc:sldMkLst>
        <pc:spChg chg="mod">
          <ac:chgData name="Antara Rahman" userId="99080bd4-c6dd-4ff4-b912-2d1298a84756" providerId="ADAL" clId="{AF9070E9-F1E2-4139-97AA-A3A4C42EA276}" dt="2024-10-14T14:38:49.012" v="2208" actId="14100"/>
          <ac:spMkLst>
            <pc:docMk/>
            <pc:sldMk cId="1923593681" sldId="425"/>
            <ac:spMk id="3" creationId="{F7AB5D8C-2BC0-6BC9-A85A-F7E1EA7AA729}"/>
          </ac:spMkLst>
        </pc:spChg>
        <pc:spChg chg="mod">
          <ac:chgData name="Antara Rahman" userId="99080bd4-c6dd-4ff4-b912-2d1298a84756" providerId="ADAL" clId="{AF9070E9-F1E2-4139-97AA-A3A4C42EA276}" dt="2024-10-14T14:30:26.640" v="2027"/>
          <ac:spMkLst>
            <pc:docMk/>
            <pc:sldMk cId="1923593681" sldId="425"/>
            <ac:spMk id="4" creationId="{4AC34AEF-0285-768F-9ED7-920D7D648124}"/>
          </ac:spMkLst>
        </pc:spChg>
        <pc:spChg chg="add mod">
          <ac:chgData name="Antara Rahman" userId="99080bd4-c6dd-4ff4-b912-2d1298a84756" providerId="ADAL" clId="{AF9070E9-F1E2-4139-97AA-A3A4C42EA276}" dt="2024-10-14T14:38:41.585" v="2207" actId="14100"/>
          <ac:spMkLst>
            <pc:docMk/>
            <pc:sldMk cId="1923593681" sldId="425"/>
            <ac:spMk id="5" creationId="{93C7935C-911B-1478-757B-364A6A86883A}"/>
          </ac:spMkLst>
        </pc:spChg>
        <pc:spChg chg="mod">
          <ac:chgData name="Antara Rahman" userId="99080bd4-c6dd-4ff4-b912-2d1298a84756" providerId="ADAL" clId="{AF9070E9-F1E2-4139-97AA-A3A4C42EA276}" dt="2024-10-14T14:31:16.068" v="2055" actId="2711"/>
          <ac:spMkLst>
            <pc:docMk/>
            <pc:sldMk cId="1923593681" sldId="425"/>
            <ac:spMk id="6" creationId="{35A8B326-C5B3-E2E8-DD58-935F33B47C1C}"/>
          </ac:spMkLst>
        </pc:spChg>
        <pc:spChg chg="add mod">
          <ac:chgData name="Antara Rahman" userId="99080bd4-c6dd-4ff4-b912-2d1298a84756" providerId="ADAL" clId="{AF9070E9-F1E2-4139-97AA-A3A4C42EA276}" dt="2024-10-14T14:39:00.620" v="2210" actId="1076"/>
          <ac:spMkLst>
            <pc:docMk/>
            <pc:sldMk cId="1923593681" sldId="425"/>
            <ac:spMk id="8" creationId="{96C4C246-A113-C72F-89ED-EDC9818DA746}"/>
          </ac:spMkLst>
        </pc:spChg>
      </pc:sldChg>
      <pc:sldChg chg="addSp delSp modSp mod">
        <pc:chgData name="Antara Rahman" userId="99080bd4-c6dd-4ff4-b912-2d1298a84756" providerId="ADAL" clId="{AF9070E9-F1E2-4139-97AA-A3A4C42EA276}" dt="2024-10-14T17:58:50.918" v="7388" actId="1076"/>
        <pc:sldMkLst>
          <pc:docMk/>
          <pc:sldMk cId="3717910984" sldId="426"/>
        </pc:sldMkLst>
        <pc:spChg chg="del mod ord">
          <ac:chgData name="Antara Rahman" userId="99080bd4-c6dd-4ff4-b912-2d1298a84756" providerId="ADAL" clId="{AF9070E9-F1E2-4139-97AA-A3A4C42EA276}" dt="2024-10-14T17:36:28.170" v="6276" actId="478"/>
          <ac:spMkLst>
            <pc:docMk/>
            <pc:sldMk cId="3717910984" sldId="426"/>
            <ac:spMk id="5" creationId="{960586DB-3EDD-01BC-FAE5-28C5623230D8}"/>
          </ac:spMkLst>
        </pc:spChg>
        <pc:spChg chg="del mod ord">
          <ac:chgData name="Antara Rahman" userId="99080bd4-c6dd-4ff4-b912-2d1298a84756" providerId="ADAL" clId="{AF9070E9-F1E2-4139-97AA-A3A4C42EA276}" dt="2024-10-14T17:36:29.382" v="6277" actId="478"/>
          <ac:spMkLst>
            <pc:docMk/>
            <pc:sldMk cId="3717910984" sldId="426"/>
            <ac:spMk id="6" creationId="{760317EA-D762-3F9F-8A8D-03A91BB97019}"/>
          </ac:spMkLst>
        </pc:spChg>
        <pc:spChg chg="add del mod ord">
          <ac:chgData name="Antara Rahman" userId="99080bd4-c6dd-4ff4-b912-2d1298a84756" providerId="ADAL" clId="{AF9070E9-F1E2-4139-97AA-A3A4C42EA276}" dt="2024-10-14T17:36:28.170" v="6276" actId="478"/>
          <ac:spMkLst>
            <pc:docMk/>
            <pc:sldMk cId="3717910984" sldId="426"/>
            <ac:spMk id="8" creationId="{D7459C07-7179-60B7-DCAB-385C8D4E26B2}"/>
          </ac:spMkLst>
        </pc:spChg>
        <pc:spChg chg="add del mod ord">
          <ac:chgData name="Antara Rahman" userId="99080bd4-c6dd-4ff4-b912-2d1298a84756" providerId="ADAL" clId="{AF9070E9-F1E2-4139-97AA-A3A4C42EA276}" dt="2024-10-14T17:36:28.170" v="6276" actId="478"/>
          <ac:spMkLst>
            <pc:docMk/>
            <pc:sldMk cId="3717910984" sldId="426"/>
            <ac:spMk id="9" creationId="{98B5E232-15D3-2572-B49D-9918A79B806A}"/>
          </ac:spMkLst>
        </pc:spChg>
        <pc:spChg chg="add del mod ord">
          <ac:chgData name="Antara Rahman" userId="99080bd4-c6dd-4ff4-b912-2d1298a84756" providerId="ADAL" clId="{AF9070E9-F1E2-4139-97AA-A3A4C42EA276}" dt="2024-10-14T17:36:28.170" v="6276" actId="478"/>
          <ac:spMkLst>
            <pc:docMk/>
            <pc:sldMk cId="3717910984" sldId="426"/>
            <ac:spMk id="11" creationId="{1093BBE5-3CE3-DDF0-E776-E9CF4CC7B6A0}"/>
          </ac:spMkLst>
        </pc:spChg>
        <pc:spChg chg="mod">
          <ac:chgData name="Antara Rahman" userId="99080bd4-c6dd-4ff4-b912-2d1298a84756" providerId="ADAL" clId="{AF9070E9-F1E2-4139-97AA-A3A4C42EA276}" dt="2024-10-14T17:20:36.233" v="6262" actId="120"/>
          <ac:spMkLst>
            <pc:docMk/>
            <pc:sldMk cId="3717910984" sldId="426"/>
            <ac:spMk id="13" creationId="{524C2C5B-70F8-D935-1485-7B26465D47B1}"/>
          </ac:spMkLst>
        </pc:spChg>
        <pc:spChg chg="del">
          <ac:chgData name="Antara Rahman" userId="99080bd4-c6dd-4ff4-b912-2d1298a84756" providerId="ADAL" clId="{AF9070E9-F1E2-4139-97AA-A3A4C42EA276}" dt="2024-10-14T17:19:48.634" v="6178" actId="478"/>
          <ac:spMkLst>
            <pc:docMk/>
            <pc:sldMk cId="3717910984" sldId="426"/>
            <ac:spMk id="15" creationId="{95AD835E-1CE1-B0E6-4C7E-CB412386E2CB}"/>
          </ac:spMkLst>
        </pc:spChg>
        <pc:spChg chg="add mod">
          <ac:chgData name="Antara Rahman" userId="99080bd4-c6dd-4ff4-b912-2d1298a84756" providerId="ADAL" clId="{AF9070E9-F1E2-4139-97AA-A3A4C42EA276}" dt="2024-10-14T17:58:50.918" v="7388" actId="1076"/>
          <ac:spMkLst>
            <pc:docMk/>
            <pc:sldMk cId="3717910984" sldId="426"/>
            <ac:spMk id="16" creationId="{7C936019-165D-59AB-739B-5D643BE0E131}"/>
          </ac:spMkLst>
        </pc:spChg>
        <pc:spChg chg="add mod">
          <ac:chgData name="Antara Rahman" userId="99080bd4-c6dd-4ff4-b912-2d1298a84756" providerId="ADAL" clId="{AF9070E9-F1E2-4139-97AA-A3A4C42EA276}" dt="2024-10-14T17:58:44.700" v="7387" actId="20577"/>
          <ac:spMkLst>
            <pc:docMk/>
            <pc:sldMk cId="3717910984" sldId="426"/>
            <ac:spMk id="19" creationId="{E372DC35-D709-ABF2-DCD4-D9A8895BFC66}"/>
          </ac:spMkLst>
        </pc:spChg>
        <pc:picChg chg="del">
          <ac:chgData name="Antara Rahman" userId="99080bd4-c6dd-4ff4-b912-2d1298a84756" providerId="ADAL" clId="{AF9070E9-F1E2-4139-97AA-A3A4C42EA276}" dt="2024-10-14T17:19:45.112" v="6177" actId="478"/>
          <ac:picMkLst>
            <pc:docMk/>
            <pc:sldMk cId="3717910984" sldId="426"/>
            <ac:picMk id="3" creationId="{3875B218-0D98-800B-B1D1-659CC961626A}"/>
          </ac:picMkLst>
        </pc:picChg>
        <pc:picChg chg="add del mod">
          <ac:chgData name="Antara Rahman" userId="99080bd4-c6dd-4ff4-b912-2d1298a84756" providerId="ADAL" clId="{AF9070E9-F1E2-4139-97AA-A3A4C42EA276}" dt="2024-10-14T17:54:56.822" v="7136" actId="478"/>
          <ac:picMkLst>
            <pc:docMk/>
            <pc:sldMk cId="3717910984" sldId="426"/>
            <ac:picMk id="7" creationId="{F7C8DF84-A817-E82B-1691-B66089756D59}"/>
          </ac:picMkLst>
        </pc:picChg>
        <pc:picChg chg="del">
          <ac:chgData name="Antara Rahman" userId="99080bd4-c6dd-4ff4-b912-2d1298a84756" providerId="ADAL" clId="{AF9070E9-F1E2-4139-97AA-A3A4C42EA276}" dt="2024-10-14T17:19:43.792" v="6176" actId="478"/>
          <ac:picMkLst>
            <pc:docMk/>
            <pc:sldMk cId="3717910984" sldId="426"/>
            <ac:picMk id="10" creationId="{D1DA614D-4C00-1B61-725A-75D7D845F22C}"/>
          </ac:picMkLst>
        </pc:picChg>
        <pc:picChg chg="add mod">
          <ac:chgData name="Antara Rahman" userId="99080bd4-c6dd-4ff4-b912-2d1298a84756" providerId="ADAL" clId="{AF9070E9-F1E2-4139-97AA-A3A4C42EA276}" dt="2024-10-14T17:55:09.290" v="7141" actId="1076"/>
          <ac:picMkLst>
            <pc:docMk/>
            <pc:sldMk cId="3717910984" sldId="426"/>
            <ac:picMk id="14" creationId="{634E8FBB-DFFE-00D5-0B1C-1A3426C4C7A0}"/>
          </ac:picMkLst>
        </pc:picChg>
        <pc:picChg chg="add mod">
          <ac:chgData name="Antara Rahman" userId="99080bd4-c6dd-4ff4-b912-2d1298a84756" providerId="ADAL" clId="{AF9070E9-F1E2-4139-97AA-A3A4C42EA276}" dt="2024-10-14T17:56:42.122" v="7208" actId="1076"/>
          <ac:picMkLst>
            <pc:docMk/>
            <pc:sldMk cId="3717910984" sldId="426"/>
            <ac:picMk id="18" creationId="{8D3F39E2-EE74-4C0E-AD5D-7B8D7FE14652}"/>
          </ac:picMkLst>
        </pc:picChg>
      </pc:sldChg>
      <pc:sldChg chg="del">
        <pc:chgData name="Antara Rahman" userId="99080bd4-c6dd-4ff4-b912-2d1298a84756" providerId="ADAL" clId="{AF9070E9-F1E2-4139-97AA-A3A4C42EA276}" dt="2024-10-14T17:58:53.894" v="7389" actId="47"/>
        <pc:sldMkLst>
          <pc:docMk/>
          <pc:sldMk cId="3636830100" sldId="427"/>
        </pc:sldMkLst>
      </pc:sldChg>
      <pc:sldChg chg="modSp">
        <pc:chgData name="Antara Rahman" userId="99080bd4-c6dd-4ff4-b912-2d1298a84756" providerId="ADAL" clId="{AF9070E9-F1E2-4139-97AA-A3A4C42EA276}" dt="2024-10-14T01:56:55.692" v="963"/>
        <pc:sldMkLst>
          <pc:docMk/>
          <pc:sldMk cId="3505244129" sldId="428"/>
        </pc:sldMkLst>
        <pc:graphicFrameChg chg="mod">
          <ac:chgData name="Antara Rahman" userId="99080bd4-c6dd-4ff4-b912-2d1298a84756" providerId="ADAL" clId="{AF9070E9-F1E2-4139-97AA-A3A4C42EA276}" dt="2024-10-14T01:56:55.692" v="963"/>
          <ac:graphicFrameMkLst>
            <pc:docMk/>
            <pc:sldMk cId="3505244129" sldId="428"/>
            <ac:graphicFrameMk id="14" creationId="{ABC646D3-A80A-BB75-0E5F-AC824EC71EDE}"/>
          </ac:graphicFrameMkLst>
        </pc:graphicFrameChg>
      </pc:sldChg>
      <pc:sldChg chg="addSp delSp modSp mod">
        <pc:chgData name="Antara Rahman" userId="99080bd4-c6dd-4ff4-b912-2d1298a84756" providerId="ADAL" clId="{AF9070E9-F1E2-4139-97AA-A3A4C42EA276}" dt="2024-10-14T01:40:10.552" v="386" actId="14100"/>
        <pc:sldMkLst>
          <pc:docMk/>
          <pc:sldMk cId="2402513903" sldId="429"/>
        </pc:sldMkLst>
        <pc:spChg chg="mod ord">
          <ac:chgData name="Antara Rahman" userId="99080bd4-c6dd-4ff4-b912-2d1298a84756" providerId="ADAL" clId="{AF9070E9-F1E2-4139-97AA-A3A4C42EA276}" dt="2024-10-14T01:39:02.204" v="347" actId="1076"/>
          <ac:spMkLst>
            <pc:docMk/>
            <pc:sldMk cId="2402513903" sldId="429"/>
            <ac:spMk id="16" creationId="{5959785C-084C-7AD3-8C60-B4BA39F59B30}"/>
          </ac:spMkLst>
        </pc:spChg>
        <pc:spChg chg="mod ord">
          <ac:chgData name="Antara Rahman" userId="99080bd4-c6dd-4ff4-b912-2d1298a84756" providerId="ADAL" clId="{AF9070E9-F1E2-4139-97AA-A3A4C42EA276}" dt="2024-10-14T01:40:10.552" v="386" actId="14100"/>
          <ac:spMkLst>
            <pc:docMk/>
            <pc:sldMk cId="2402513903" sldId="429"/>
            <ac:spMk id="20" creationId="{BECB71BE-6A8A-9422-9356-5AFECE733CD6}"/>
          </ac:spMkLst>
        </pc:spChg>
        <pc:spChg chg="mod">
          <ac:chgData name="Antara Rahman" userId="99080bd4-c6dd-4ff4-b912-2d1298a84756" providerId="ADAL" clId="{AF9070E9-F1E2-4139-97AA-A3A4C42EA276}" dt="2024-10-14T01:32:07.659" v="299" actId="14100"/>
          <ac:spMkLst>
            <pc:docMk/>
            <pc:sldMk cId="2402513903" sldId="429"/>
            <ac:spMk id="22" creationId="{B8B4CE91-D626-C2BE-AF31-C8BCFFD97B81}"/>
          </ac:spMkLst>
        </pc:spChg>
        <pc:spChg chg="mod">
          <ac:chgData name="Antara Rahman" userId="99080bd4-c6dd-4ff4-b912-2d1298a84756" providerId="ADAL" clId="{AF9070E9-F1E2-4139-97AA-A3A4C42EA276}" dt="2024-10-14T01:32:14.226" v="300" actId="1076"/>
          <ac:spMkLst>
            <pc:docMk/>
            <pc:sldMk cId="2402513903" sldId="429"/>
            <ac:spMk id="24" creationId="{B3DD599A-5E4F-7383-CE20-8AF2DE408325}"/>
          </ac:spMkLst>
        </pc:spChg>
        <pc:graphicFrameChg chg="add del mod">
          <ac:chgData name="Antara Rahman" userId="99080bd4-c6dd-4ff4-b912-2d1298a84756" providerId="ADAL" clId="{AF9070E9-F1E2-4139-97AA-A3A4C42EA276}" dt="2024-10-14T01:37:14.767" v="308" actId="478"/>
          <ac:graphicFrameMkLst>
            <pc:docMk/>
            <pc:sldMk cId="2402513903" sldId="429"/>
            <ac:graphicFrameMk id="2" creationId="{9750F04E-9552-EF88-B308-8C0B9E9C3361}"/>
          </ac:graphicFrameMkLst>
        </pc:graphicFrameChg>
        <pc:graphicFrameChg chg="add mod">
          <ac:chgData name="Antara Rahman" userId="99080bd4-c6dd-4ff4-b912-2d1298a84756" providerId="ADAL" clId="{AF9070E9-F1E2-4139-97AA-A3A4C42EA276}" dt="2024-10-14T01:37:21.459" v="310" actId="1076"/>
          <ac:graphicFrameMkLst>
            <pc:docMk/>
            <pc:sldMk cId="2402513903" sldId="429"/>
            <ac:graphicFrameMk id="3" creationId="{FF1FFB1F-B92F-1A75-8B54-B97E8615BC8A}"/>
          </ac:graphicFrameMkLst>
        </pc:graphicFrameChg>
        <pc:picChg chg="del">
          <ac:chgData name="Antara Rahman" userId="99080bd4-c6dd-4ff4-b912-2d1298a84756" providerId="ADAL" clId="{AF9070E9-F1E2-4139-97AA-A3A4C42EA276}" dt="2024-10-14T01:35:38.087" v="301" actId="478"/>
          <ac:picMkLst>
            <pc:docMk/>
            <pc:sldMk cId="2402513903" sldId="429"/>
            <ac:picMk id="12" creationId="{6F1913D3-DD51-D522-C929-A0B8D1C8ADE2}"/>
          </ac:picMkLst>
        </pc:picChg>
        <pc:cxnChg chg="mod ord">
          <ac:chgData name="Antara Rahman" userId="99080bd4-c6dd-4ff4-b912-2d1298a84756" providerId="ADAL" clId="{AF9070E9-F1E2-4139-97AA-A3A4C42EA276}" dt="2024-10-14T01:37:45.347" v="314" actId="14100"/>
          <ac:cxnSpMkLst>
            <pc:docMk/>
            <pc:sldMk cId="2402513903" sldId="429"/>
            <ac:cxnSpMk id="14" creationId="{EF1EFA6E-2CF3-2990-C0CE-BEF9A468B55B}"/>
          </ac:cxnSpMkLst>
        </pc:cxnChg>
        <pc:cxnChg chg="mod ord">
          <ac:chgData name="Antara Rahman" userId="99080bd4-c6dd-4ff4-b912-2d1298a84756" providerId="ADAL" clId="{AF9070E9-F1E2-4139-97AA-A3A4C42EA276}" dt="2024-10-14T01:39:50.867" v="382" actId="1076"/>
          <ac:cxnSpMkLst>
            <pc:docMk/>
            <pc:sldMk cId="2402513903" sldId="429"/>
            <ac:cxnSpMk id="18" creationId="{B9ED1E58-F3D7-805B-1DD2-EFDA0086BFDB}"/>
          </ac:cxnSpMkLst>
        </pc:cxnChg>
      </pc:sldChg>
      <pc:sldChg chg="addSp delSp modSp mod">
        <pc:chgData name="Antara Rahman" userId="99080bd4-c6dd-4ff4-b912-2d1298a84756" providerId="ADAL" clId="{AF9070E9-F1E2-4139-97AA-A3A4C42EA276}" dt="2024-10-14T00:53:20.730" v="287" actId="20577"/>
        <pc:sldMkLst>
          <pc:docMk/>
          <pc:sldMk cId="1275045957" sldId="430"/>
        </pc:sldMkLst>
        <pc:spChg chg="mod">
          <ac:chgData name="Antara Rahman" userId="99080bd4-c6dd-4ff4-b912-2d1298a84756" providerId="ADAL" clId="{AF9070E9-F1E2-4139-97AA-A3A4C42EA276}" dt="2024-10-14T00:53:20.730" v="287" actId="20577"/>
          <ac:spMkLst>
            <pc:docMk/>
            <pc:sldMk cId="1275045957" sldId="430"/>
            <ac:spMk id="10" creationId="{45175E47-A17C-BF9C-FDDA-07681B70D0B5}"/>
          </ac:spMkLst>
        </pc:spChg>
        <pc:graphicFrameChg chg="add mod modGraphic">
          <ac:chgData name="Antara Rahman" userId="99080bd4-c6dd-4ff4-b912-2d1298a84756" providerId="ADAL" clId="{AF9070E9-F1E2-4139-97AA-A3A4C42EA276}" dt="2024-10-14T00:52:20.254" v="239" actId="1076"/>
          <ac:graphicFrameMkLst>
            <pc:docMk/>
            <pc:sldMk cId="1275045957" sldId="430"/>
            <ac:graphicFrameMk id="2" creationId="{97383D63-2B07-5985-A568-5BD018A07B33}"/>
          </ac:graphicFrameMkLst>
        </pc:graphicFrameChg>
        <pc:graphicFrameChg chg="del">
          <ac:chgData name="Antara Rahman" userId="99080bd4-c6dd-4ff4-b912-2d1298a84756" providerId="ADAL" clId="{AF9070E9-F1E2-4139-97AA-A3A4C42EA276}" dt="2024-10-14T00:52:00.594" v="233" actId="478"/>
          <ac:graphicFrameMkLst>
            <pc:docMk/>
            <pc:sldMk cId="1275045957" sldId="430"/>
            <ac:graphicFrameMk id="9" creationId="{0E6CDB94-065A-2404-DD75-2B315963C1A0}"/>
          </ac:graphicFrameMkLst>
        </pc:graphicFrameChg>
      </pc:sldChg>
      <pc:sldChg chg="addSp delSp modSp mod modNotesTx">
        <pc:chgData name="Antara Rahman" userId="99080bd4-c6dd-4ff4-b912-2d1298a84756" providerId="ADAL" clId="{AF9070E9-F1E2-4139-97AA-A3A4C42EA276}" dt="2024-10-14T14:56:55.310" v="2615"/>
        <pc:sldMkLst>
          <pc:docMk/>
          <pc:sldMk cId="858495097" sldId="435"/>
        </pc:sldMkLst>
        <pc:spChg chg="mod">
          <ac:chgData name="Antara Rahman" userId="99080bd4-c6dd-4ff4-b912-2d1298a84756" providerId="ADAL" clId="{AF9070E9-F1E2-4139-97AA-A3A4C42EA276}" dt="2024-10-14T14:56:55.310" v="2615"/>
          <ac:spMkLst>
            <pc:docMk/>
            <pc:sldMk cId="858495097" sldId="435"/>
            <ac:spMk id="4" creationId="{4AC34AEF-0285-768F-9ED7-920D7D648124}"/>
          </ac:spMkLst>
        </pc:spChg>
        <pc:spChg chg="add mod">
          <ac:chgData name="Antara Rahman" userId="99080bd4-c6dd-4ff4-b912-2d1298a84756" providerId="ADAL" clId="{AF9070E9-F1E2-4139-97AA-A3A4C42EA276}" dt="2024-10-14T14:46:39.267" v="2428" actId="14100"/>
          <ac:spMkLst>
            <pc:docMk/>
            <pc:sldMk cId="858495097" sldId="435"/>
            <ac:spMk id="12" creationId="{6F7AB456-FF0C-B98E-24FA-11F2EAFB4996}"/>
          </ac:spMkLst>
        </pc:spChg>
        <pc:spChg chg="add mod">
          <ac:chgData name="Antara Rahman" userId="99080bd4-c6dd-4ff4-b912-2d1298a84756" providerId="ADAL" clId="{AF9070E9-F1E2-4139-97AA-A3A4C42EA276}" dt="2024-10-14T14:53:04.567" v="2614" actId="20577"/>
          <ac:spMkLst>
            <pc:docMk/>
            <pc:sldMk cId="858495097" sldId="435"/>
            <ac:spMk id="36" creationId="{B2600684-7E9A-0422-953A-8C255E8B9E0F}"/>
          </ac:spMkLst>
        </pc:spChg>
        <pc:spChg chg="mod">
          <ac:chgData name="Antara Rahman" userId="99080bd4-c6dd-4ff4-b912-2d1298a84756" providerId="ADAL" clId="{AF9070E9-F1E2-4139-97AA-A3A4C42EA276}" dt="2024-10-14T14:41:39.410" v="2226" actId="14100"/>
          <ac:spMkLst>
            <pc:docMk/>
            <pc:sldMk cId="858495097" sldId="435"/>
            <ac:spMk id="40" creationId="{BBB1C24C-B73D-5A87-D38E-45AAF0FA2384}"/>
          </ac:spMkLst>
        </pc:spChg>
        <pc:spChg chg="del">
          <ac:chgData name="Antara Rahman" userId="99080bd4-c6dd-4ff4-b912-2d1298a84756" providerId="ADAL" clId="{AF9070E9-F1E2-4139-97AA-A3A4C42EA276}" dt="2024-10-14T14:41:18.280" v="2222" actId="478"/>
          <ac:spMkLst>
            <pc:docMk/>
            <pc:sldMk cId="858495097" sldId="435"/>
            <ac:spMk id="47" creationId="{57CDF7B9-7109-3ACA-90CF-68C2F2E1D8E8}"/>
          </ac:spMkLst>
        </pc:spChg>
        <pc:spChg chg="mod">
          <ac:chgData name="Antara Rahman" userId="99080bd4-c6dd-4ff4-b912-2d1298a84756" providerId="ADAL" clId="{AF9070E9-F1E2-4139-97AA-A3A4C42EA276}" dt="2024-10-14T14:42:36.937" v="2239" actId="1076"/>
          <ac:spMkLst>
            <pc:docMk/>
            <pc:sldMk cId="858495097" sldId="435"/>
            <ac:spMk id="48" creationId="{669BDAC9-21B1-D360-397A-BD10909D17C5}"/>
          </ac:spMkLst>
        </pc:spChg>
        <pc:spChg chg="del mod">
          <ac:chgData name="Antara Rahman" userId="99080bd4-c6dd-4ff4-b912-2d1298a84756" providerId="ADAL" clId="{AF9070E9-F1E2-4139-97AA-A3A4C42EA276}" dt="2024-10-14T14:41:06.293" v="2217" actId="478"/>
          <ac:spMkLst>
            <pc:docMk/>
            <pc:sldMk cId="858495097" sldId="435"/>
            <ac:spMk id="49" creationId="{5935F299-7993-726D-E2F0-0F3B080542EF}"/>
          </ac:spMkLst>
        </pc:spChg>
        <pc:spChg chg="del mod">
          <ac:chgData name="Antara Rahman" userId="99080bd4-c6dd-4ff4-b912-2d1298a84756" providerId="ADAL" clId="{AF9070E9-F1E2-4139-97AA-A3A4C42EA276}" dt="2024-10-14T14:41:13.926" v="2219" actId="478"/>
          <ac:spMkLst>
            <pc:docMk/>
            <pc:sldMk cId="858495097" sldId="435"/>
            <ac:spMk id="51" creationId="{57E0ECBB-10D2-3A17-62F3-119DD0495F87}"/>
          </ac:spMkLst>
        </pc:spChg>
        <pc:spChg chg="del">
          <ac:chgData name="Antara Rahman" userId="99080bd4-c6dd-4ff4-b912-2d1298a84756" providerId="ADAL" clId="{AF9070E9-F1E2-4139-97AA-A3A4C42EA276}" dt="2024-10-14T14:46:05.825" v="2418" actId="478"/>
          <ac:spMkLst>
            <pc:docMk/>
            <pc:sldMk cId="858495097" sldId="435"/>
            <ac:spMk id="52" creationId="{2DC2BB1E-AA64-1EFF-6544-EB24AE71D5F0}"/>
          </ac:spMkLst>
        </pc:spChg>
        <pc:spChg chg="del">
          <ac:chgData name="Antara Rahman" userId="99080bd4-c6dd-4ff4-b912-2d1298a84756" providerId="ADAL" clId="{AF9070E9-F1E2-4139-97AA-A3A4C42EA276}" dt="2024-10-14T14:46:04.126" v="2417" actId="478"/>
          <ac:spMkLst>
            <pc:docMk/>
            <pc:sldMk cId="858495097" sldId="435"/>
            <ac:spMk id="56" creationId="{E0E73907-A1D8-1E9B-FF91-6B8594B8BE54}"/>
          </ac:spMkLst>
        </pc:spChg>
        <pc:spChg chg="del">
          <ac:chgData name="Antara Rahman" userId="99080bd4-c6dd-4ff4-b912-2d1298a84756" providerId="ADAL" clId="{AF9070E9-F1E2-4139-97AA-A3A4C42EA276}" dt="2024-10-14T14:46:01.745" v="2416" actId="478"/>
          <ac:spMkLst>
            <pc:docMk/>
            <pc:sldMk cId="858495097" sldId="435"/>
            <ac:spMk id="57" creationId="{5817B181-B4E4-B3E7-B25F-D54D460223F0}"/>
          </ac:spMkLst>
        </pc:spChg>
        <pc:graphicFrameChg chg="add mod modGraphic">
          <ac:chgData name="Antara Rahman" userId="99080bd4-c6dd-4ff4-b912-2d1298a84756" providerId="ADAL" clId="{AF9070E9-F1E2-4139-97AA-A3A4C42EA276}" dt="2024-10-14T14:47:18.867" v="2436" actId="14100"/>
          <ac:graphicFrameMkLst>
            <pc:docMk/>
            <pc:sldMk cId="858495097" sldId="435"/>
            <ac:graphicFrameMk id="2" creationId="{E473A6BA-41DD-E544-FAFD-2591E6E44E15}"/>
          </ac:graphicFrameMkLst>
        </pc:graphicFrameChg>
        <pc:picChg chg="del">
          <ac:chgData name="Antara Rahman" userId="99080bd4-c6dd-4ff4-b912-2d1298a84756" providerId="ADAL" clId="{AF9070E9-F1E2-4139-97AA-A3A4C42EA276}" dt="2024-10-14T14:45:59.190" v="2415" actId="478"/>
          <ac:picMkLst>
            <pc:docMk/>
            <pc:sldMk cId="858495097" sldId="435"/>
            <ac:picMk id="6" creationId="{2B380AB6-E5C4-E9E0-3A8B-3BAEF521AEC5}"/>
          </ac:picMkLst>
        </pc:picChg>
        <pc:picChg chg="add mod">
          <ac:chgData name="Antara Rahman" userId="99080bd4-c6dd-4ff4-b912-2d1298a84756" providerId="ADAL" clId="{AF9070E9-F1E2-4139-97AA-A3A4C42EA276}" dt="2024-10-14T14:46:20.902" v="2424" actId="1076"/>
          <ac:picMkLst>
            <pc:docMk/>
            <pc:sldMk cId="858495097" sldId="435"/>
            <ac:picMk id="9" creationId="{EF216873-A6E1-362A-C0FD-E3982910FCA1}"/>
          </ac:picMkLst>
        </pc:picChg>
        <pc:cxnChg chg="del">
          <ac:chgData name="Antara Rahman" userId="99080bd4-c6dd-4ff4-b912-2d1298a84756" providerId="ADAL" clId="{AF9070E9-F1E2-4139-97AA-A3A4C42EA276}" dt="2024-10-14T14:41:16.365" v="2221" actId="478"/>
          <ac:cxnSpMkLst>
            <pc:docMk/>
            <pc:sldMk cId="858495097" sldId="435"/>
            <ac:cxnSpMk id="39" creationId="{49366A25-5696-5896-C762-969104A28FBB}"/>
          </ac:cxnSpMkLst>
        </pc:cxnChg>
        <pc:cxnChg chg="del mod">
          <ac:chgData name="Antara Rahman" userId="99080bd4-c6dd-4ff4-b912-2d1298a84756" providerId="ADAL" clId="{AF9070E9-F1E2-4139-97AA-A3A4C42EA276}" dt="2024-10-14T14:41:07.546" v="2218" actId="478"/>
          <ac:cxnSpMkLst>
            <pc:docMk/>
            <pc:sldMk cId="858495097" sldId="435"/>
            <ac:cxnSpMk id="42" creationId="{B79FA8BC-B201-DF28-F2C5-14C5B8DDA30E}"/>
          </ac:cxnSpMkLst>
        </pc:cxnChg>
        <pc:cxnChg chg="del mod">
          <ac:chgData name="Antara Rahman" userId="99080bd4-c6dd-4ff4-b912-2d1298a84756" providerId="ADAL" clId="{AF9070E9-F1E2-4139-97AA-A3A4C42EA276}" dt="2024-10-14T14:41:15.138" v="2220" actId="478"/>
          <ac:cxnSpMkLst>
            <pc:docMk/>
            <pc:sldMk cId="858495097" sldId="435"/>
            <ac:cxnSpMk id="44" creationId="{98378383-7E84-7DFE-4A5A-6E4C07D7B762}"/>
          </ac:cxnSpMkLst>
        </pc:cxnChg>
      </pc:sldChg>
      <pc:sldChg chg="addSp delSp modSp mod modNotesTx">
        <pc:chgData name="Antara Rahman" userId="99080bd4-c6dd-4ff4-b912-2d1298a84756" providerId="ADAL" clId="{AF9070E9-F1E2-4139-97AA-A3A4C42EA276}" dt="2024-10-14T15:52:52.683" v="4153"/>
        <pc:sldMkLst>
          <pc:docMk/>
          <pc:sldMk cId="1730223853" sldId="436"/>
        </pc:sldMkLst>
        <pc:spChg chg="mod">
          <ac:chgData name="Antara Rahman" userId="99080bd4-c6dd-4ff4-b912-2d1298a84756" providerId="ADAL" clId="{AF9070E9-F1E2-4139-97AA-A3A4C42EA276}" dt="2024-10-14T15:52:52.683" v="4153"/>
          <ac:spMkLst>
            <pc:docMk/>
            <pc:sldMk cId="1730223853" sldId="436"/>
            <ac:spMk id="4" creationId="{4AC34AEF-0285-768F-9ED7-920D7D648124}"/>
          </ac:spMkLst>
        </pc:spChg>
        <pc:spChg chg="add mod">
          <ac:chgData name="Antara Rahman" userId="99080bd4-c6dd-4ff4-b912-2d1298a84756" providerId="ADAL" clId="{AF9070E9-F1E2-4139-97AA-A3A4C42EA276}" dt="2024-10-14T15:05:10.627" v="2736" actId="1076"/>
          <ac:spMkLst>
            <pc:docMk/>
            <pc:sldMk cId="1730223853" sldId="436"/>
            <ac:spMk id="9" creationId="{DE34CB3A-3990-DCE9-1D68-06CBEBC5F0E0}"/>
          </ac:spMkLst>
        </pc:spChg>
        <pc:spChg chg="add mod">
          <ac:chgData name="Antara Rahman" userId="99080bd4-c6dd-4ff4-b912-2d1298a84756" providerId="ADAL" clId="{AF9070E9-F1E2-4139-97AA-A3A4C42EA276}" dt="2024-10-14T15:08:04.457" v="2882" actId="20577"/>
          <ac:spMkLst>
            <pc:docMk/>
            <pc:sldMk cId="1730223853" sldId="436"/>
            <ac:spMk id="16" creationId="{47CA2E86-D402-2FB1-192C-C29E8DBF60F1}"/>
          </ac:spMkLst>
        </pc:spChg>
        <pc:graphicFrameChg chg="del">
          <ac:chgData name="Antara Rahman" userId="99080bd4-c6dd-4ff4-b912-2d1298a84756" providerId="ADAL" clId="{AF9070E9-F1E2-4139-97AA-A3A4C42EA276}" dt="2024-10-14T15:02:37.166" v="2617" actId="478"/>
          <ac:graphicFrameMkLst>
            <pc:docMk/>
            <pc:sldMk cId="1730223853" sldId="436"/>
            <ac:graphicFrameMk id="3" creationId="{812EF643-49F9-A0A4-748E-E59CBD8924FE}"/>
          </ac:graphicFrameMkLst>
        </pc:graphicFrameChg>
        <pc:picChg chg="add mod">
          <ac:chgData name="Antara Rahman" userId="99080bd4-c6dd-4ff4-b912-2d1298a84756" providerId="ADAL" clId="{AF9070E9-F1E2-4139-97AA-A3A4C42EA276}" dt="2024-10-14T15:03:35.215" v="2631" actId="1076"/>
          <ac:picMkLst>
            <pc:docMk/>
            <pc:sldMk cId="1730223853" sldId="436"/>
            <ac:picMk id="5" creationId="{654863FB-AF2B-ACAB-CA08-FBB2F897329B}"/>
          </ac:picMkLst>
        </pc:picChg>
        <pc:picChg chg="add mod">
          <ac:chgData name="Antara Rahman" userId="99080bd4-c6dd-4ff4-b912-2d1298a84756" providerId="ADAL" clId="{AF9070E9-F1E2-4139-97AA-A3A4C42EA276}" dt="2024-10-14T15:03:43.123" v="2635" actId="1076"/>
          <ac:picMkLst>
            <pc:docMk/>
            <pc:sldMk cId="1730223853" sldId="436"/>
            <ac:picMk id="7" creationId="{4573FAB4-988B-FF43-F62E-C0B7C01D752A}"/>
          </ac:picMkLst>
        </pc:picChg>
        <pc:cxnChg chg="add mod">
          <ac:chgData name="Antara Rahman" userId="99080bd4-c6dd-4ff4-b912-2d1298a84756" providerId="ADAL" clId="{AF9070E9-F1E2-4139-97AA-A3A4C42EA276}" dt="2024-10-14T15:05:19.556" v="2737" actId="14100"/>
          <ac:cxnSpMkLst>
            <pc:docMk/>
            <pc:sldMk cId="1730223853" sldId="436"/>
            <ac:cxnSpMk id="8" creationId="{2AF2AC39-09ED-5310-0463-D6D03C5CCCD2}"/>
          </ac:cxnSpMkLst>
        </pc:cxnChg>
        <pc:cxnChg chg="add mod">
          <ac:chgData name="Antara Rahman" userId="99080bd4-c6dd-4ff4-b912-2d1298a84756" providerId="ADAL" clId="{AF9070E9-F1E2-4139-97AA-A3A4C42EA276}" dt="2024-10-14T15:07:58.479" v="2876"/>
          <ac:cxnSpMkLst>
            <pc:docMk/>
            <pc:sldMk cId="1730223853" sldId="436"/>
            <ac:cxnSpMk id="15" creationId="{70D1EB75-E737-422F-9D5F-96C1A543765D}"/>
          </ac:cxnSpMkLst>
        </pc:cxnChg>
      </pc:sldChg>
      <pc:sldChg chg="addSp delSp modSp del mod">
        <pc:chgData name="Antara Rahman" userId="99080bd4-c6dd-4ff4-b912-2d1298a84756" providerId="ADAL" clId="{AF9070E9-F1E2-4139-97AA-A3A4C42EA276}" dt="2024-10-14T15:51:26.757" v="4120" actId="47"/>
        <pc:sldMkLst>
          <pc:docMk/>
          <pc:sldMk cId="3434821042" sldId="437"/>
        </pc:sldMkLst>
        <pc:spChg chg="add del mod">
          <ac:chgData name="Antara Rahman" userId="99080bd4-c6dd-4ff4-b912-2d1298a84756" providerId="ADAL" clId="{AF9070E9-F1E2-4139-97AA-A3A4C42EA276}" dt="2024-10-14T15:12:56.518" v="3229" actId="20577"/>
          <ac:spMkLst>
            <pc:docMk/>
            <pc:sldMk cId="3434821042" sldId="437"/>
            <ac:spMk id="4" creationId="{4AC34AEF-0285-768F-9ED7-920D7D648124}"/>
          </ac:spMkLst>
        </pc:spChg>
        <pc:spChg chg="add del mod">
          <ac:chgData name="Antara Rahman" userId="99080bd4-c6dd-4ff4-b912-2d1298a84756" providerId="ADAL" clId="{AF9070E9-F1E2-4139-97AA-A3A4C42EA276}" dt="2024-10-14T15:12:03.133" v="3201" actId="478"/>
          <ac:spMkLst>
            <pc:docMk/>
            <pc:sldMk cId="3434821042" sldId="437"/>
            <ac:spMk id="9" creationId="{4E547244-1274-49B2-454B-9E4235B7D819}"/>
          </ac:spMkLst>
        </pc:spChg>
        <pc:spChg chg="add mod">
          <ac:chgData name="Antara Rahman" userId="99080bd4-c6dd-4ff4-b912-2d1298a84756" providerId="ADAL" clId="{AF9070E9-F1E2-4139-97AA-A3A4C42EA276}" dt="2024-10-14T15:12:02.329" v="3200"/>
          <ac:spMkLst>
            <pc:docMk/>
            <pc:sldMk cId="3434821042" sldId="437"/>
            <ac:spMk id="13" creationId="{F4C1CB77-B0A8-3009-3159-F747482ACF3E}"/>
          </ac:spMkLst>
        </pc:spChg>
      </pc:sldChg>
      <pc:sldChg chg="addSp delSp modSp mod ord modNotesTx">
        <pc:chgData name="Antara Rahman" userId="99080bd4-c6dd-4ff4-b912-2d1298a84756" providerId="ADAL" clId="{AF9070E9-F1E2-4139-97AA-A3A4C42EA276}" dt="2024-10-14T15:52:48.770" v="4152" actId="20577"/>
        <pc:sldMkLst>
          <pc:docMk/>
          <pc:sldMk cId="1721120830" sldId="438"/>
        </pc:sldMkLst>
        <pc:spChg chg="mod">
          <ac:chgData name="Antara Rahman" userId="99080bd4-c6dd-4ff4-b912-2d1298a84756" providerId="ADAL" clId="{AF9070E9-F1E2-4139-97AA-A3A4C42EA276}" dt="2024-10-14T15:52:48.770" v="4152" actId="20577"/>
          <ac:spMkLst>
            <pc:docMk/>
            <pc:sldMk cId="1721120830" sldId="438"/>
            <ac:spMk id="4" creationId="{4AC34AEF-0285-768F-9ED7-920D7D648124}"/>
          </ac:spMkLst>
        </pc:spChg>
        <pc:spChg chg="del">
          <ac:chgData name="Antara Rahman" userId="99080bd4-c6dd-4ff4-b912-2d1298a84756" providerId="ADAL" clId="{AF9070E9-F1E2-4139-97AA-A3A4C42EA276}" dt="2024-10-14T15:42:47.590" v="3907" actId="478"/>
          <ac:spMkLst>
            <pc:docMk/>
            <pc:sldMk cId="1721120830" sldId="438"/>
            <ac:spMk id="7" creationId="{4C3D58AB-A601-14E6-AC43-17AFA084BBCA}"/>
          </ac:spMkLst>
        </pc:spChg>
        <pc:spChg chg="del">
          <ac:chgData name="Antara Rahman" userId="99080bd4-c6dd-4ff4-b912-2d1298a84756" providerId="ADAL" clId="{AF9070E9-F1E2-4139-97AA-A3A4C42EA276}" dt="2024-10-14T15:42:47.590" v="3907" actId="478"/>
          <ac:spMkLst>
            <pc:docMk/>
            <pc:sldMk cId="1721120830" sldId="438"/>
            <ac:spMk id="8" creationId="{C67EABB0-4B50-8918-77F5-C25006C8256C}"/>
          </ac:spMkLst>
        </pc:spChg>
        <pc:spChg chg="del">
          <ac:chgData name="Antara Rahman" userId="99080bd4-c6dd-4ff4-b912-2d1298a84756" providerId="ADAL" clId="{AF9070E9-F1E2-4139-97AA-A3A4C42EA276}" dt="2024-10-14T15:42:47.590" v="3907" actId="478"/>
          <ac:spMkLst>
            <pc:docMk/>
            <pc:sldMk cId="1721120830" sldId="438"/>
            <ac:spMk id="9" creationId="{00276F38-A2DA-1E4B-2BA2-21C41F6FE53C}"/>
          </ac:spMkLst>
        </pc:spChg>
        <pc:spChg chg="del">
          <ac:chgData name="Antara Rahman" userId="99080bd4-c6dd-4ff4-b912-2d1298a84756" providerId="ADAL" clId="{AF9070E9-F1E2-4139-97AA-A3A4C42EA276}" dt="2024-10-14T15:43:55.578" v="3909" actId="478"/>
          <ac:spMkLst>
            <pc:docMk/>
            <pc:sldMk cId="1721120830" sldId="438"/>
            <ac:spMk id="10" creationId="{4DF295B8-AB09-1BA9-C1B5-655A55CC0D5B}"/>
          </ac:spMkLst>
        </pc:spChg>
        <pc:spChg chg="del">
          <ac:chgData name="Antara Rahman" userId="99080bd4-c6dd-4ff4-b912-2d1298a84756" providerId="ADAL" clId="{AF9070E9-F1E2-4139-97AA-A3A4C42EA276}" dt="2024-10-14T15:42:47.590" v="3907" actId="478"/>
          <ac:spMkLst>
            <pc:docMk/>
            <pc:sldMk cId="1721120830" sldId="438"/>
            <ac:spMk id="11" creationId="{D4B68538-3227-D235-C4DE-0A07256E0B0B}"/>
          </ac:spMkLst>
        </pc:spChg>
        <pc:spChg chg="del">
          <ac:chgData name="Antara Rahman" userId="99080bd4-c6dd-4ff4-b912-2d1298a84756" providerId="ADAL" clId="{AF9070E9-F1E2-4139-97AA-A3A4C42EA276}" dt="2024-10-14T15:42:47.590" v="3907" actId="478"/>
          <ac:spMkLst>
            <pc:docMk/>
            <pc:sldMk cId="1721120830" sldId="438"/>
            <ac:spMk id="13" creationId="{5FA72AE4-8A4E-C336-2697-98DF559C3D9A}"/>
          </ac:spMkLst>
        </pc:spChg>
        <pc:spChg chg="del">
          <ac:chgData name="Antara Rahman" userId="99080bd4-c6dd-4ff4-b912-2d1298a84756" providerId="ADAL" clId="{AF9070E9-F1E2-4139-97AA-A3A4C42EA276}" dt="2024-10-14T15:42:47.590" v="3907" actId="478"/>
          <ac:spMkLst>
            <pc:docMk/>
            <pc:sldMk cId="1721120830" sldId="438"/>
            <ac:spMk id="14" creationId="{D22D71C9-5C19-0E46-2B1D-91483706815F}"/>
          </ac:spMkLst>
        </pc:spChg>
        <pc:spChg chg="del">
          <ac:chgData name="Antara Rahman" userId="99080bd4-c6dd-4ff4-b912-2d1298a84756" providerId="ADAL" clId="{AF9070E9-F1E2-4139-97AA-A3A4C42EA276}" dt="2024-10-14T15:42:49.507" v="3908" actId="478"/>
          <ac:spMkLst>
            <pc:docMk/>
            <pc:sldMk cId="1721120830" sldId="438"/>
            <ac:spMk id="15" creationId="{423F8B52-586A-F8AF-B2F7-3D25CD580459}"/>
          </ac:spMkLst>
        </pc:spChg>
        <pc:spChg chg="add mod">
          <ac:chgData name="Antara Rahman" userId="99080bd4-c6dd-4ff4-b912-2d1298a84756" providerId="ADAL" clId="{AF9070E9-F1E2-4139-97AA-A3A4C42EA276}" dt="2024-10-14T15:45:57.018" v="4044" actId="20577"/>
          <ac:spMkLst>
            <pc:docMk/>
            <pc:sldMk cId="1721120830" sldId="438"/>
            <ac:spMk id="22" creationId="{78F584F6-4AB3-9130-2569-DEC6DD213FD4}"/>
          </ac:spMkLst>
        </pc:spChg>
        <pc:spChg chg="add mod">
          <ac:chgData name="Antara Rahman" userId="99080bd4-c6dd-4ff4-b912-2d1298a84756" providerId="ADAL" clId="{AF9070E9-F1E2-4139-97AA-A3A4C42EA276}" dt="2024-10-14T15:45:43.980" v="4016" actId="20577"/>
          <ac:spMkLst>
            <pc:docMk/>
            <pc:sldMk cId="1721120830" sldId="438"/>
            <ac:spMk id="23" creationId="{22F65DE3-F211-D2CE-8C23-D15CBF41C6EB}"/>
          </ac:spMkLst>
        </pc:spChg>
        <pc:spChg chg="add mod">
          <ac:chgData name="Antara Rahman" userId="99080bd4-c6dd-4ff4-b912-2d1298a84756" providerId="ADAL" clId="{AF9070E9-F1E2-4139-97AA-A3A4C42EA276}" dt="2024-10-14T15:45:27.101" v="3983" actId="20577"/>
          <ac:spMkLst>
            <pc:docMk/>
            <pc:sldMk cId="1721120830" sldId="438"/>
            <ac:spMk id="24" creationId="{F6C8E91F-FD14-A123-E62F-812A8B8A7AE1}"/>
          </ac:spMkLst>
        </pc:spChg>
        <pc:picChg chg="del">
          <ac:chgData name="Antara Rahman" userId="99080bd4-c6dd-4ff4-b912-2d1298a84756" providerId="ADAL" clId="{AF9070E9-F1E2-4139-97AA-A3A4C42EA276}" dt="2024-10-14T15:42:44.591" v="3905" actId="478"/>
          <ac:picMkLst>
            <pc:docMk/>
            <pc:sldMk cId="1721120830" sldId="438"/>
            <ac:picMk id="3" creationId="{300CCD70-5066-C6F1-1B9C-8C035D7839C2}"/>
          </ac:picMkLst>
        </pc:picChg>
        <pc:picChg chg="add mod">
          <ac:chgData name="Antara Rahman" userId="99080bd4-c6dd-4ff4-b912-2d1298a84756" providerId="ADAL" clId="{AF9070E9-F1E2-4139-97AA-A3A4C42EA276}" dt="2024-10-14T15:44:10.784" v="3914" actId="1582"/>
          <ac:picMkLst>
            <pc:docMk/>
            <pc:sldMk cId="1721120830" sldId="438"/>
            <ac:picMk id="5" creationId="{187414F0-8E1F-3B95-7480-B6EE51F7B7AA}"/>
          </ac:picMkLst>
        </pc:picChg>
        <pc:picChg chg="del">
          <ac:chgData name="Antara Rahman" userId="99080bd4-c6dd-4ff4-b912-2d1298a84756" providerId="ADAL" clId="{AF9070E9-F1E2-4139-97AA-A3A4C42EA276}" dt="2024-10-14T15:42:45.642" v="3906" actId="478"/>
          <ac:picMkLst>
            <pc:docMk/>
            <pc:sldMk cId="1721120830" sldId="438"/>
            <ac:picMk id="6" creationId="{940F2153-B301-13C3-B2EF-02EA4894A4A0}"/>
          </ac:picMkLst>
        </pc:picChg>
        <pc:cxnChg chg="add mod">
          <ac:chgData name="Antara Rahman" userId="99080bd4-c6dd-4ff4-b912-2d1298a84756" providerId="ADAL" clId="{AF9070E9-F1E2-4139-97AA-A3A4C42EA276}" dt="2024-10-14T15:44:22.151" v="3917" actId="14100"/>
          <ac:cxnSpMkLst>
            <pc:docMk/>
            <pc:sldMk cId="1721120830" sldId="438"/>
            <ac:cxnSpMk id="12" creationId="{2DFBB8FF-56E7-1EE9-D0C4-BB8BAB7E182A}"/>
          </ac:cxnSpMkLst>
        </pc:cxnChg>
        <pc:cxnChg chg="add mod">
          <ac:chgData name="Antara Rahman" userId="99080bd4-c6dd-4ff4-b912-2d1298a84756" providerId="ADAL" clId="{AF9070E9-F1E2-4139-97AA-A3A4C42EA276}" dt="2024-10-14T15:44:31.690" v="3920" actId="14100"/>
          <ac:cxnSpMkLst>
            <pc:docMk/>
            <pc:sldMk cId="1721120830" sldId="438"/>
            <ac:cxnSpMk id="17" creationId="{15B1DF76-6693-1C97-4FAF-8C49C45977C9}"/>
          </ac:cxnSpMkLst>
        </pc:cxnChg>
        <pc:cxnChg chg="add mod">
          <ac:chgData name="Antara Rahman" userId="99080bd4-c6dd-4ff4-b912-2d1298a84756" providerId="ADAL" clId="{AF9070E9-F1E2-4139-97AA-A3A4C42EA276}" dt="2024-10-14T15:44:43.901" v="3925" actId="14100"/>
          <ac:cxnSpMkLst>
            <pc:docMk/>
            <pc:sldMk cId="1721120830" sldId="438"/>
            <ac:cxnSpMk id="19" creationId="{99CB96BC-8BCA-7CA7-27E5-3BBE24A2AE3A}"/>
          </ac:cxnSpMkLst>
        </pc:cxnChg>
      </pc:sldChg>
      <pc:sldChg chg="addSp delSp modSp mod">
        <pc:chgData name="Antara Rahman" userId="99080bd4-c6dd-4ff4-b912-2d1298a84756" providerId="ADAL" clId="{AF9070E9-F1E2-4139-97AA-A3A4C42EA276}" dt="2024-10-14T17:54:18.121" v="7135" actId="20577"/>
        <pc:sldMkLst>
          <pc:docMk/>
          <pc:sldMk cId="3572066896" sldId="440"/>
        </pc:sldMkLst>
        <pc:spChg chg="add mod">
          <ac:chgData name="Antara Rahman" userId="99080bd4-c6dd-4ff4-b912-2d1298a84756" providerId="ADAL" clId="{AF9070E9-F1E2-4139-97AA-A3A4C42EA276}" dt="2024-10-14T17:54:18.121" v="7135" actId="20577"/>
          <ac:spMkLst>
            <pc:docMk/>
            <pc:sldMk cId="3572066896" sldId="440"/>
            <ac:spMk id="3" creationId="{2057FA87-48F2-0FFF-4F2C-BE2635F939B4}"/>
          </ac:spMkLst>
        </pc:spChg>
        <pc:spChg chg="mod">
          <ac:chgData name="Antara Rahman" userId="99080bd4-c6dd-4ff4-b912-2d1298a84756" providerId="ADAL" clId="{AF9070E9-F1E2-4139-97AA-A3A4C42EA276}" dt="2024-10-14T16:04:40.566" v="4633"/>
          <ac:spMkLst>
            <pc:docMk/>
            <pc:sldMk cId="3572066896" sldId="440"/>
            <ac:spMk id="4" creationId="{4AC34AEF-0285-768F-9ED7-920D7D648124}"/>
          </ac:spMkLst>
        </pc:spChg>
        <pc:spChg chg="del">
          <ac:chgData name="Antara Rahman" userId="99080bd4-c6dd-4ff4-b912-2d1298a84756" providerId="ADAL" clId="{AF9070E9-F1E2-4139-97AA-A3A4C42EA276}" dt="2024-10-14T15:56:07.540" v="4431" actId="478"/>
          <ac:spMkLst>
            <pc:docMk/>
            <pc:sldMk cId="3572066896" sldId="440"/>
            <ac:spMk id="7" creationId="{88E50414-C96D-3A4E-777F-1DDE4385E244}"/>
          </ac:spMkLst>
        </pc:spChg>
        <pc:graphicFrameChg chg="del">
          <ac:chgData name="Antara Rahman" userId="99080bd4-c6dd-4ff4-b912-2d1298a84756" providerId="ADAL" clId="{AF9070E9-F1E2-4139-97AA-A3A4C42EA276}" dt="2024-10-14T15:56:04.721" v="4430" actId="478"/>
          <ac:graphicFrameMkLst>
            <pc:docMk/>
            <pc:sldMk cId="3572066896" sldId="440"/>
            <ac:graphicFrameMk id="2" creationId="{FAB79983-EE67-1426-C45B-5FBB7932F301}"/>
          </ac:graphicFrameMkLst>
        </pc:graphicFrameChg>
      </pc:sldChg>
      <pc:sldChg chg="addSp delSp modSp mod">
        <pc:chgData name="Antara Rahman" userId="99080bd4-c6dd-4ff4-b912-2d1298a84756" providerId="ADAL" clId="{AF9070E9-F1E2-4139-97AA-A3A4C42EA276}" dt="2024-10-14T18:00:13.973" v="7424" actId="478"/>
        <pc:sldMkLst>
          <pc:docMk/>
          <pc:sldMk cId="117347887" sldId="441"/>
        </pc:sldMkLst>
        <pc:spChg chg="add mod">
          <ac:chgData name="Antara Rahman" userId="99080bd4-c6dd-4ff4-b912-2d1298a84756" providerId="ADAL" clId="{AF9070E9-F1E2-4139-97AA-A3A4C42EA276}" dt="2024-10-14T16:06:51.389" v="4657" actId="1076"/>
          <ac:spMkLst>
            <pc:docMk/>
            <pc:sldMk cId="117347887" sldId="441"/>
            <ac:spMk id="2" creationId="{E0C6369D-8DE1-C25D-E228-1692D8D04C93}"/>
          </ac:spMkLst>
        </pc:spChg>
        <pc:spChg chg="mod">
          <ac:chgData name="Antara Rahman" userId="99080bd4-c6dd-4ff4-b912-2d1298a84756" providerId="ADAL" clId="{AF9070E9-F1E2-4139-97AA-A3A4C42EA276}" dt="2024-10-14T16:05:02.615" v="4643" actId="255"/>
          <ac:spMkLst>
            <pc:docMk/>
            <pc:sldMk cId="117347887" sldId="441"/>
            <ac:spMk id="4" creationId="{4AC34AEF-0285-768F-9ED7-920D7D648124}"/>
          </ac:spMkLst>
        </pc:spChg>
        <pc:spChg chg="add del mod">
          <ac:chgData name="Antara Rahman" userId="99080bd4-c6dd-4ff4-b912-2d1298a84756" providerId="ADAL" clId="{AF9070E9-F1E2-4139-97AA-A3A4C42EA276}" dt="2024-10-14T16:01:32.565" v="4542" actId="478"/>
          <ac:spMkLst>
            <pc:docMk/>
            <pc:sldMk cId="117347887" sldId="441"/>
            <ac:spMk id="5" creationId="{08405CA8-DE57-5097-D0C1-4F7501BF8354}"/>
          </ac:spMkLst>
        </pc:spChg>
        <pc:spChg chg="add del mod">
          <ac:chgData name="Antara Rahman" userId="99080bd4-c6dd-4ff4-b912-2d1298a84756" providerId="ADAL" clId="{AF9070E9-F1E2-4139-97AA-A3A4C42EA276}" dt="2024-10-14T16:03:05.568" v="4632" actId="478"/>
          <ac:spMkLst>
            <pc:docMk/>
            <pc:sldMk cId="117347887" sldId="441"/>
            <ac:spMk id="6" creationId="{04B682E2-6AC7-5F25-3C19-9A5F69582725}"/>
          </ac:spMkLst>
        </pc:spChg>
        <pc:spChg chg="add del mod">
          <ac:chgData name="Antara Rahman" userId="99080bd4-c6dd-4ff4-b912-2d1298a84756" providerId="ADAL" clId="{AF9070E9-F1E2-4139-97AA-A3A4C42EA276}" dt="2024-10-14T16:01:30.951" v="4541" actId="478"/>
          <ac:spMkLst>
            <pc:docMk/>
            <pc:sldMk cId="117347887" sldId="441"/>
            <ac:spMk id="7" creationId="{B6623169-9EAD-2B17-69A0-B50E2FEC1C96}"/>
          </ac:spMkLst>
        </pc:spChg>
        <pc:spChg chg="del">
          <ac:chgData name="Antara Rahman" userId="99080bd4-c6dd-4ff4-b912-2d1298a84756" providerId="ADAL" clId="{AF9070E9-F1E2-4139-97AA-A3A4C42EA276}" dt="2024-10-14T15:59:02.609" v="4483" actId="478"/>
          <ac:spMkLst>
            <pc:docMk/>
            <pc:sldMk cId="117347887" sldId="441"/>
            <ac:spMk id="8" creationId="{990D2743-68AC-A03E-A6C0-22E9CD4FD0D7}"/>
          </ac:spMkLst>
        </pc:spChg>
        <pc:spChg chg="add del">
          <ac:chgData name="Antara Rahman" userId="99080bd4-c6dd-4ff4-b912-2d1298a84756" providerId="ADAL" clId="{AF9070E9-F1E2-4139-97AA-A3A4C42EA276}" dt="2024-10-14T15:59:02.609" v="4483" actId="478"/>
          <ac:spMkLst>
            <pc:docMk/>
            <pc:sldMk cId="117347887" sldId="441"/>
            <ac:spMk id="9" creationId="{DB35F352-5F85-167D-EBB9-15D8C2359CD7}"/>
          </ac:spMkLst>
        </pc:spChg>
        <pc:spChg chg="mod">
          <ac:chgData name="Antara Rahman" userId="99080bd4-c6dd-4ff4-b912-2d1298a84756" providerId="ADAL" clId="{AF9070E9-F1E2-4139-97AA-A3A4C42EA276}" dt="2024-10-14T16:06:44.219" v="4655" actId="1076"/>
          <ac:spMkLst>
            <pc:docMk/>
            <pc:sldMk cId="117347887" sldId="441"/>
            <ac:spMk id="10" creationId="{4DF295B8-AB09-1BA9-C1B5-655A55CC0D5B}"/>
          </ac:spMkLst>
        </pc:spChg>
        <pc:spChg chg="add mod">
          <ac:chgData name="Antara Rahman" userId="99080bd4-c6dd-4ff4-b912-2d1298a84756" providerId="ADAL" clId="{AF9070E9-F1E2-4139-97AA-A3A4C42EA276}" dt="2024-10-14T16:01:27.815" v="4540" actId="1076"/>
          <ac:spMkLst>
            <pc:docMk/>
            <pc:sldMk cId="117347887" sldId="441"/>
            <ac:spMk id="11" creationId="{758D64EC-807B-1C27-8568-6D465A06B820}"/>
          </ac:spMkLst>
        </pc:spChg>
        <pc:spChg chg="add mod">
          <ac:chgData name="Antara Rahman" userId="99080bd4-c6dd-4ff4-b912-2d1298a84756" providerId="ADAL" clId="{AF9070E9-F1E2-4139-97AA-A3A4C42EA276}" dt="2024-10-14T16:01:23.246" v="4530" actId="1076"/>
          <ac:spMkLst>
            <pc:docMk/>
            <pc:sldMk cId="117347887" sldId="441"/>
            <ac:spMk id="12" creationId="{66598E3D-97BC-4D96-0D40-F47B18DAD37B}"/>
          </ac:spMkLst>
        </pc:spChg>
        <pc:spChg chg="add mod">
          <ac:chgData name="Antara Rahman" userId="99080bd4-c6dd-4ff4-b912-2d1298a84756" providerId="ADAL" clId="{AF9070E9-F1E2-4139-97AA-A3A4C42EA276}" dt="2024-10-14T16:01:22.718" v="4529" actId="1076"/>
          <ac:spMkLst>
            <pc:docMk/>
            <pc:sldMk cId="117347887" sldId="441"/>
            <ac:spMk id="13" creationId="{8E7B4B80-847F-CFF1-C6ED-166BC65E302A}"/>
          </ac:spMkLst>
        </pc:spChg>
        <pc:spChg chg="add mod">
          <ac:chgData name="Antara Rahman" userId="99080bd4-c6dd-4ff4-b912-2d1298a84756" providerId="ADAL" clId="{AF9070E9-F1E2-4139-97AA-A3A4C42EA276}" dt="2024-10-14T16:01:22.208" v="4528" actId="1076"/>
          <ac:spMkLst>
            <pc:docMk/>
            <pc:sldMk cId="117347887" sldId="441"/>
            <ac:spMk id="14" creationId="{D70B45AD-6067-658F-8EC3-C342281C9101}"/>
          </ac:spMkLst>
        </pc:spChg>
        <pc:spChg chg="add mod">
          <ac:chgData name="Antara Rahman" userId="99080bd4-c6dd-4ff4-b912-2d1298a84756" providerId="ADAL" clId="{AF9070E9-F1E2-4139-97AA-A3A4C42EA276}" dt="2024-10-14T16:01:21.679" v="4526" actId="1076"/>
          <ac:spMkLst>
            <pc:docMk/>
            <pc:sldMk cId="117347887" sldId="441"/>
            <ac:spMk id="15" creationId="{C50FB821-3186-8D80-56FE-228A5AF9611C}"/>
          </ac:spMkLst>
        </pc:spChg>
        <pc:picChg chg="mod">
          <ac:chgData name="Antara Rahman" userId="99080bd4-c6dd-4ff4-b912-2d1298a84756" providerId="ADAL" clId="{AF9070E9-F1E2-4139-97AA-A3A4C42EA276}" dt="2024-10-14T16:06:47.742" v="4656" actId="1076"/>
          <ac:picMkLst>
            <pc:docMk/>
            <pc:sldMk cId="117347887" sldId="441"/>
            <ac:picMk id="3" creationId="{63378613-5A5D-8ACA-7B8E-4B655D46562B}"/>
          </ac:picMkLst>
        </pc:picChg>
        <pc:picChg chg="add del mod">
          <ac:chgData name="Antara Rahman" userId="99080bd4-c6dd-4ff4-b912-2d1298a84756" providerId="ADAL" clId="{AF9070E9-F1E2-4139-97AA-A3A4C42EA276}" dt="2024-10-14T18:00:13.973" v="7424" actId="478"/>
          <ac:picMkLst>
            <pc:docMk/>
            <pc:sldMk cId="117347887" sldId="441"/>
            <ac:picMk id="17" creationId="{336D34EB-284F-0A9C-5BA0-6358AB916D0B}"/>
          </ac:picMkLst>
        </pc:picChg>
      </pc:sldChg>
      <pc:sldChg chg="addSp delSp modSp mod">
        <pc:chgData name="Antara Rahman" userId="99080bd4-c6dd-4ff4-b912-2d1298a84756" providerId="ADAL" clId="{AF9070E9-F1E2-4139-97AA-A3A4C42EA276}" dt="2024-10-14T16:17:17.542" v="4949" actId="123"/>
        <pc:sldMkLst>
          <pc:docMk/>
          <pc:sldMk cId="1383775720" sldId="442"/>
        </pc:sldMkLst>
        <pc:spChg chg="mod">
          <ac:chgData name="Antara Rahman" userId="99080bd4-c6dd-4ff4-b912-2d1298a84756" providerId="ADAL" clId="{AF9070E9-F1E2-4139-97AA-A3A4C42EA276}" dt="2024-10-14T16:07:48.697" v="4692" actId="6549"/>
          <ac:spMkLst>
            <pc:docMk/>
            <pc:sldMk cId="1383775720" sldId="442"/>
            <ac:spMk id="4" creationId="{4AC34AEF-0285-768F-9ED7-920D7D648124}"/>
          </ac:spMkLst>
        </pc:spChg>
        <pc:spChg chg="add mod">
          <ac:chgData name="Antara Rahman" userId="99080bd4-c6dd-4ff4-b912-2d1298a84756" providerId="ADAL" clId="{AF9070E9-F1E2-4139-97AA-A3A4C42EA276}" dt="2024-10-14T16:17:17.542" v="4949" actId="123"/>
          <ac:spMkLst>
            <pc:docMk/>
            <pc:sldMk cId="1383775720" sldId="442"/>
            <ac:spMk id="5" creationId="{AF13D456-A67B-E00F-1970-75F9052CB1D6}"/>
          </ac:spMkLst>
        </pc:spChg>
        <pc:spChg chg="del">
          <ac:chgData name="Antara Rahman" userId="99080bd4-c6dd-4ff4-b912-2d1298a84756" providerId="ADAL" clId="{AF9070E9-F1E2-4139-97AA-A3A4C42EA276}" dt="2024-10-14T16:07:45.082" v="4691" actId="478"/>
          <ac:spMkLst>
            <pc:docMk/>
            <pc:sldMk cId="1383775720" sldId="442"/>
            <ac:spMk id="35" creationId="{5C2C831A-CF07-686D-821E-3119E3E5F544}"/>
          </ac:spMkLst>
        </pc:spChg>
        <pc:graphicFrameChg chg="del">
          <ac:chgData name="Antara Rahman" userId="99080bd4-c6dd-4ff4-b912-2d1298a84756" providerId="ADAL" clId="{AF9070E9-F1E2-4139-97AA-A3A4C42EA276}" dt="2024-10-14T16:07:43.349" v="4690" actId="478"/>
          <ac:graphicFrameMkLst>
            <pc:docMk/>
            <pc:sldMk cId="1383775720" sldId="442"/>
            <ac:graphicFrameMk id="34" creationId="{E25009F0-A84D-2530-738C-5BAC9DB3DCE9}"/>
          </ac:graphicFrameMkLst>
        </pc:graphicFrameChg>
        <pc:picChg chg="add mod">
          <ac:chgData name="Antara Rahman" userId="99080bd4-c6dd-4ff4-b912-2d1298a84756" providerId="ADAL" clId="{AF9070E9-F1E2-4139-97AA-A3A4C42EA276}" dt="2024-10-14T16:17:11.641" v="4947" actId="1076"/>
          <ac:picMkLst>
            <pc:docMk/>
            <pc:sldMk cId="1383775720" sldId="442"/>
            <ac:picMk id="3" creationId="{E376F2A5-92E3-DC4D-A697-1E24A7DD1739}"/>
          </ac:picMkLst>
        </pc:picChg>
      </pc:sldChg>
      <pc:sldChg chg="del">
        <pc:chgData name="Antara Rahman" userId="99080bd4-c6dd-4ff4-b912-2d1298a84756" providerId="ADAL" clId="{AF9070E9-F1E2-4139-97AA-A3A4C42EA276}" dt="2024-10-14T17:09:53.149" v="6156" actId="47"/>
        <pc:sldMkLst>
          <pc:docMk/>
          <pc:sldMk cId="2632059849" sldId="443"/>
        </pc:sldMkLst>
      </pc:sldChg>
      <pc:sldChg chg="addSp delSp modSp mod">
        <pc:chgData name="Antara Rahman" userId="99080bd4-c6dd-4ff4-b912-2d1298a84756" providerId="ADAL" clId="{AF9070E9-F1E2-4139-97AA-A3A4C42EA276}" dt="2024-10-14T00:51:31.769" v="232" actId="1076"/>
        <pc:sldMkLst>
          <pc:docMk/>
          <pc:sldMk cId="555617935" sldId="444"/>
        </pc:sldMkLst>
        <pc:spChg chg="mod">
          <ac:chgData name="Antara Rahman" userId="99080bd4-c6dd-4ff4-b912-2d1298a84756" providerId="ADAL" clId="{AF9070E9-F1E2-4139-97AA-A3A4C42EA276}" dt="2024-10-14T00:51:31.769" v="232" actId="1076"/>
          <ac:spMkLst>
            <pc:docMk/>
            <pc:sldMk cId="555617935" sldId="444"/>
            <ac:spMk id="11" creationId="{1AF30F24-F455-01BA-BA00-3DE9B8139DFF}"/>
          </ac:spMkLst>
        </pc:spChg>
        <pc:graphicFrameChg chg="add del mod">
          <ac:chgData name="Antara Rahman" userId="99080bd4-c6dd-4ff4-b912-2d1298a84756" providerId="ADAL" clId="{AF9070E9-F1E2-4139-97AA-A3A4C42EA276}" dt="2024-10-14T00:50:58.151" v="228" actId="478"/>
          <ac:graphicFrameMkLst>
            <pc:docMk/>
            <pc:sldMk cId="555617935" sldId="444"/>
            <ac:graphicFrameMk id="2" creationId="{BD1C54A6-583E-3794-23AE-3CBC1FC82445}"/>
          </ac:graphicFrameMkLst>
        </pc:graphicFrameChg>
        <pc:graphicFrameChg chg="add mod">
          <ac:chgData name="Antara Rahman" userId="99080bd4-c6dd-4ff4-b912-2d1298a84756" providerId="ADAL" clId="{AF9070E9-F1E2-4139-97AA-A3A4C42EA276}" dt="2024-10-14T00:51:04.662" v="230" actId="1076"/>
          <ac:graphicFrameMkLst>
            <pc:docMk/>
            <pc:sldMk cId="555617935" sldId="444"/>
            <ac:graphicFrameMk id="3" creationId="{BC445976-1A63-01B5-2B80-9F08E2CEE21B}"/>
          </ac:graphicFrameMkLst>
        </pc:graphicFrameChg>
        <pc:graphicFrameChg chg="del mod modGraphic">
          <ac:chgData name="Antara Rahman" userId="99080bd4-c6dd-4ff4-b912-2d1298a84756" providerId="ADAL" clId="{AF9070E9-F1E2-4139-97AA-A3A4C42EA276}" dt="2024-10-14T00:50:32.645" v="225" actId="478"/>
          <ac:graphicFrameMkLst>
            <pc:docMk/>
            <pc:sldMk cId="555617935" sldId="444"/>
            <ac:graphicFrameMk id="10" creationId="{FE38582E-C755-46F5-A907-C6221F7E2F6F}"/>
          </ac:graphicFrameMkLst>
        </pc:graphicFrameChg>
      </pc:sldChg>
      <pc:sldChg chg="add del">
        <pc:chgData name="Antara Rahman" userId="99080bd4-c6dd-4ff4-b912-2d1298a84756" providerId="ADAL" clId="{AF9070E9-F1E2-4139-97AA-A3A4C42EA276}" dt="2024-10-14T00:52:36.207" v="240" actId="47"/>
        <pc:sldMkLst>
          <pc:docMk/>
          <pc:sldMk cId="1951685138" sldId="445"/>
        </pc:sldMkLst>
      </pc:sldChg>
      <pc:sldChg chg="del">
        <pc:chgData name="Antara Rahman" userId="99080bd4-c6dd-4ff4-b912-2d1298a84756" providerId="ADAL" clId="{AF9070E9-F1E2-4139-97AA-A3A4C42EA276}" dt="2024-10-14T14:52:17.096" v="2491" actId="47"/>
        <pc:sldMkLst>
          <pc:docMk/>
          <pc:sldMk cId="1642286688" sldId="446"/>
        </pc:sldMkLst>
      </pc:sldChg>
      <pc:sldChg chg="add del">
        <pc:chgData name="Antara Rahman" userId="99080bd4-c6dd-4ff4-b912-2d1298a84756" providerId="ADAL" clId="{AF9070E9-F1E2-4139-97AA-A3A4C42EA276}" dt="2024-10-14T15:52:19.424" v="4134" actId="47"/>
        <pc:sldMkLst>
          <pc:docMk/>
          <pc:sldMk cId="501190962" sldId="447"/>
        </pc:sldMkLst>
      </pc:sldChg>
      <pc:sldChg chg="del">
        <pc:chgData name="Antara Rahman" userId="99080bd4-c6dd-4ff4-b912-2d1298a84756" providerId="ADAL" clId="{AF9070E9-F1E2-4139-97AA-A3A4C42EA276}" dt="2024-10-14T17:59:01.216" v="7392" actId="47"/>
        <pc:sldMkLst>
          <pc:docMk/>
          <pc:sldMk cId="3841432578" sldId="448"/>
        </pc:sldMkLst>
      </pc:sldChg>
      <pc:sldChg chg="del">
        <pc:chgData name="Antara Rahman" userId="99080bd4-c6dd-4ff4-b912-2d1298a84756" providerId="ADAL" clId="{AF9070E9-F1E2-4139-97AA-A3A4C42EA276}" dt="2024-10-14T17:26:40.321" v="6275" actId="47"/>
        <pc:sldMkLst>
          <pc:docMk/>
          <pc:sldMk cId="1455319095" sldId="449"/>
        </pc:sldMkLst>
      </pc:sldChg>
      <pc:sldChg chg="del">
        <pc:chgData name="Antara Rahman" userId="99080bd4-c6dd-4ff4-b912-2d1298a84756" providerId="ADAL" clId="{AF9070E9-F1E2-4139-97AA-A3A4C42EA276}" dt="2024-10-14T17:26:39.138" v="6274" actId="47"/>
        <pc:sldMkLst>
          <pc:docMk/>
          <pc:sldMk cId="1792311528" sldId="450"/>
        </pc:sldMkLst>
      </pc:sldChg>
      <pc:sldChg chg="modSp mod">
        <pc:chgData name="Antara Rahman" userId="99080bd4-c6dd-4ff4-b912-2d1298a84756" providerId="ADAL" clId="{AF9070E9-F1E2-4139-97AA-A3A4C42EA276}" dt="2024-10-14T01:46:54.418" v="842" actId="20577"/>
        <pc:sldMkLst>
          <pc:docMk/>
          <pc:sldMk cId="2532743637" sldId="452"/>
        </pc:sldMkLst>
        <pc:spChg chg="mod">
          <ac:chgData name="Antara Rahman" userId="99080bd4-c6dd-4ff4-b912-2d1298a84756" providerId="ADAL" clId="{AF9070E9-F1E2-4139-97AA-A3A4C42EA276}" dt="2024-10-14T01:46:54.418" v="842" actId="20577"/>
          <ac:spMkLst>
            <pc:docMk/>
            <pc:sldMk cId="2532743637" sldId="452"/>
            <ac:spMk id="4" creationId="{4AC34AEF-0285-768F-9ED7-920D7D648124}"/>
          </ac:spMkLst>
        </pc:spChg>
        <pc:graphicFrameChg chg="mod">
          <ac:chgData name="Antara Rahman" userId="99080bd4-c6dd-4ff4-b912-2d1298a84756" providerId="ADAL" clId="{AF9070E9-F1E2-4139-97AA-A3A4C42EA276}" dt="2024-10-14T01:46:39.173" v="840" actId="20577"/>
          <ac:graphicFrameMkLst>
            <pc:docMk/>
            <pc:sldMk cId="2532743637" sldId="452"/>
            <ac:graphicFrameMk id="14" creationId="{ABC646D3-A80A-BB75-0E5F-AC824EC71EDE}"/>
          </ac:graphicFrameMkLst>
        </pc:graphicFrameChg>
      </pc:sldChg>
      <pc:sldChg chg="del">
        <pc:chgData name="Antara Rahman" userId="99080bd4-c6dd-4ff4-b912-2d1298a84756" providerId="ADAL" clId="{AF9070E9-F1E2-4139-97AA-A3A4C42EA276}" dt="2024-10-14T17:59:14.628" v="7393" actId="47"/>
        <pc:sldMkLst>
          <pc:docMk/>
          <pc:sldMk cId="2948276108" sldId="453"/>
        </pc:sldMkLst>
      </pc:sldChg>
      <pc:sldChg chg="del">
        <pc:chgData name="Antara Rahman" userId="99080bd4-c6dd-4ff4-b912-2d1298a84756" providerId="ADAL" clId="{AF9070E9-F1E2-4139-97AA-A3A4C42EA276}" dt="2024-10-14T17:58:57.988" v="7390" actId="47"/>
        <pc:sldMkLst>
          <pc:docMk/>
          <pc:sldMk cId="3700990871" sldId="454"/>
        </pc:sldMkLst>
      </pc:sldChg>
      <pc:sldChg chg="modSp add mod">
        <pc:chgData name="Antara Rahman" userId="99080bd4-c6dd-4ff4-b912-2d1298a84756" providerId="ADAL" clId="{AF9070E9-F1E2-4139-97AA-A3A4C42EA276}" dt="2024-10-14T15:53:01.404" v="4155"/>
        <pc:sldMkLst>
          <pc:docMk/>
          <pc:sldMk cId="237825284" sldId="455"/>
        </pc:sldMkLst>
        <pc:spChg chg="mod">
          <ac:chgData name="Antara Rahman" userId="99080bd4-c6dd-4ff4-b912-2d1298a84756" providerId="ADAL" clId="{AF9070E9-F1E2-4139-97AA-A3A4C42EA276}" dt="2024-10-14T15:53:01.404" v="4155"/>
          <ac:spMkLst>
            <pc:docMk/>
            <pc:sldMk cId="237825284" sldId="455"/>
            <ac:spMk id="4" creationId="{97F825C5-6435-B60A-A6F3-76FD36681127}"/>
          </ac:spMkLst>
        </pc:spChg>
        <pc:spChg chg="mod">
          <ac:chgData name="Antara Rahman" userId="99080bd4-c6dd-4ff4-b912-2d1298a84756" providerId="ADAL" clId="{AF9070E9-F1E2-4139-97AA-A3A4C42EA276}" dt="2024-10-14T15:32:36.734" v="3604" actId="20577"/>
          <ac:spMkLst>
            <pc:docMk/>
            <pc:sldMk cId="237825284" sldId="455"/>
            <ac:spMk id="9" creationId="{0D762814-B399-2AAB-A524-8D7431FBBC42}"/>
          </ac:spMkLst>
        </pc:spChg>
        <pc:spChg chg="mod">
          <ac:chgData name="Antara Rahman" userId="99080bd4-c6dd-4ff4-b912-2d1298a84756" providerId="ADAL" clId="{AF9070E9-F1E2-4139-97AA-A3A4C42EA276}" dt="2024-10-14T15:34:02.928" v="3642" actId="20577"/>
          <ac:spMkLst>
            <pc:docMk/>
            <pc:sldMk cId="237825284" sldId="455"/>
            <ac:spMk id="16" creationId="{B1C1052F-D518-8A33-BDE6-46CCEF68C01F}"/>
          </ac:spMkLst>
        </pc:spChg>
        <pc:picChg chg="mod">
          <ac:chgData name="Antara Rahman" userId="99080bd4-c6dd-4ff4-b912-2d1298a84756" providerId="ADAL" clId="{AF9070E9-F1E2-4139-97AA-A3A4C42EA276}" dt="2024-10-14T15:31:44.702" v="3498" actId="14100"/>
          <ac:picMkLst>
            <pc:docMk/>
            <pc:sldMk cId="237825284" sldId="455"/>
            <ac:picMk id="5" creationId="{6916453B-A2C6-26CF-BBF0-90B8289C2177}"/>
          </ac:picMkLst>
        </pc:picChg>
        <pc:picChg chg="mod modCrop">
          <ac:chgData name="Antara Rahman" userId="99080bd4-c6dd-4ff4-b912-2d1298a84756" providerId="ADAL" clId="{AF9070E9-F1E2-4139-97AA-A3A4C42EA276}" dt="2024-10-14T15:33:31.402" v="3611" actId="1076"/>
          <ac:picMkLst>
            <pc:docMk/>
            <pc:sldMk cId="237825284" sldId="455"/>
            <ac:picMk id="7" creationId="{7A3CC2ED-48E8-8E26-E810-843867B6F181}"/>
          </ac:picMkLst>
        </pc:picChg>
        <pc:cxnChg chg="mod">
          <ac:chgData name="Antara Rahman" userId="99080bd4-c6dd-4ff4-b912-2d1298a84756" providerId="ADAL" clId="{AF9070E9-F1E2-4139-97AA-A3A4C42EA276}" dt="2024-10-14T15:32:35.130" v="3603" actId="20577"/>
          <ac:cxnSpMkLst>
            <pc:docMk/>
            <pc:sldMk cId="237825284" sldId="455"/>
            <ac:cxnSpMk id="8" creationId="{9B233303-19F0-9DC8-F5A8-968C61B4AA81}"/>
          </ac:cxnSpMkLst>
        </pc:cxnChg>
        <pc:cxnChg chg="mod">
          <ac:chgData name="Antara Rahman" userId="99080bd4-c6dd-4ff4-b912-2d1298a84756" providerId="ADAL" clId="{AF9070E9-F1E2-4139-97AA-A3A4C42EA276}" dt="2024-10-14T15:34:02.928" v="3642" actId="20577"/>
          <ac:cxnSpMkLst>
            <pc:docMk/>
            <pc:sldMk cId="237825284" sldId="455"/>
            <ac:cxnSpMk id="15" creationId="{37BD4C3F-6FEB-07C3-D8F6-441839CA5CD1}"/>
          </ac:cxnSpMkLst>
        </pc:cxnChg>
      </pc:sldChg>
      <pc:sldChg chg="del">
        <pc:chgData name="Antara Rahman" userId="99080bd4-c6dd-4ff4-b912-2d1298a84756" providerId="ADAL" clId="{AF9070E9-F1E2-4139-97AA-A3A4C42EA276}" dt="2024-10-14T14:52:07.815" v="2490" actId="47"/>
        <pc:sldMkLst>
          <pc:docMk/>
          <pc:sldMk cId="3446902379" sldId="455"/>
        </pc:sldMkLst>
      </pc:sldChg>
      <pc:sldChg chg="addSp delSp modSp add del mod">
        <pc:chgData name="Antara Rahman" userId="99080bd4-c6dd-4ff4-b912-2d1298a84756" providerId="ADAL" clId="{AF9070E9-F1E2-4139-97AA-A3A4C42EA276}" dt="2024-10-14T14:20:12.140" v="1814" actId="47"/>
        <pc:sldMkLst>
          <pc:docMk/>
          <pc:sldMk cId="1414597050" sldId="456"/>
        </pc:sldMkLst>
        <pc:spChg chg="del">
          <ac:chgData name="Antara Rahman" userId="99080bd4-c6dd-4ff4-b912-2d1298a84756" providerId="ADAL" clId="{AF9070E9-F1E2-4139-97AA-A3A4C42EA276}" dt="2024-10-14T14:05:21.083" v="1480" actId="478"/>
          <ac:spMkLst>
            <pc:docMk/>
            <pc:sldMk cId="1414597050" sldId="456"/>
            <ac:spMk id="3" creationId="{1E50A593-5FA7-0430-0B53-A7DC3C88E4AF}"/>
          </ac:spMkLst>
        </pc:spChg>
        <pc:spChg chg="del">
          <ac:chgData name="Antara Rahman" userId="99080bd4-c6dd-4ff4-b912-2d1298a84756" providerId="ADAL" clId="{AF9070E9-F1E2-4139-97AA-A3A4C42EA276}" dt="2024-10-14T14:05:21.083" v="1480" actId="478"/>
          <ac:spMkLst>
            <pc:docMk/>
            <pc:sldMk cId="1414597050" sldId="456"/>
            <ac:spMk id="4" creationId="{4207F6DC-5F7E-2AFD-BEFE-B1B42C780740}"/>
          </ac:spMkLst>
        </pc:spChg>
        <pc:spChg chg="add mod">
          <ac:chgData name="Antara Rahman" userId="99080bd4-c6dd-4ff4-b912-2d1298a84756" providerId="ADAL" clId="{AF9070E9-F1E2-4139-97AA-A3A4C42EA276}" dt="2024-10-14T14:05:21.083" v="1480" actId="478"/>
          <ac:spMkLst>
            <pc:docMk/>
            <pc:sldMk cId="1414597050" sldId="456"/>
            <ac:spMk id="5" creationId="{D70BAB47-86CC-240B-D5C7-4D70F86B42E7}"/>
          </ac:spMkLst>
        </pc:spChg>
        <pc:spChg chg="add del mod">
          <ac:chgData name="Antara Rahman" userId="99080bd4-c6dd-4ff4-b912-2d1298a84756" providerId="ADAL" clId="{AF9070E9-F1E2-4139-97AA-A3A4C42EA276}" dt="2024-10-14T14:05:25.407" v="1482" actId="478"/>
          <ac:spMkLst>
            <pc:docMk/>
            <pc:sldMk cId="1414597050" sldId="456"/>
            <ac:spMk id="8" creationId="{7C9B0AFC-C69D-AA54-0BAE-7B90FF3ADD2A}"/>
          </ac:spMkLst>
        </pc:spChg>
        <pc:graphicFrameChg chg="del">
          <ac:chgData name="Antara Rahman" userId="99080bd4-c6dd-4ff4-b912-2d1298a84756" providerId="ADAL" clId="{AF9070E9-F1E2-4139-97AA-A3A4C42EA276}" dt="2024-10-14T14:05:21.083" v="1480" actId="478"/>
          <ac:graphicFrameMkLst>
            <pc:docMk/>
            <pc:sldMk cId="1414597050" sldId="456"/>
            <ac:graphicFrameMk id="7" creationId="{358374D6-1367-EA50-E959-44D8D93AC888}"/>
          </ac:graphicFrameMkLst>
        </pc:graphicFrameChg>
        <pc:picChg chg="del">
          <ac:chgData name="Antara Rahman" userId="99080bd4-c6dd-4ff4-b912-2d1298a84756" providerId="ADAL" clId="{AF9070E9-F1E2-4139-97AA-A3A4C42EA276}" dt="2024-10-14T14:05:21.083" v="1480" actId="478"/>
          <ac:picMkLst>
            <pc:docMk/>
            <pc:sldMk cId="1414597050" sldId="456"/>
            <ac:picMk id="9" creationId="{FA77F0B4-DADE-6F5A-8400-180563D89389}"/>
          </ac:picMkLst>
        </pc:picChg>
        <pc:picChg chg="add mod modCrop">
          <ac:chgData name="Antara Rahman" userId="99080bd4-c6dd-4ff4-b912-2d1298a84756" providerId="ADAL" clId="{AF9070E9-F1E2-4139-97AA-A3A4C42EA276}" dt="2024-10-14T14:05:47.859" v="1487" actId="1076"/>
          <ac:picMkLst>
            <pc:docMk/>
            <pc:sldMk cId="1414597050" sldId="456"/>
            <ac:picMk id="10" creationId="{37137CB7-530D-E3FF-D0C8-F7DC232607FC}"/>
          </ac:picMkLst>
        </pc:picChg>
        <pc:picChg chg="del">
          <ac:chgData name="Antara Rahman" userId="99080bd4-c6dd-4ff4-b912-2d1298a84756" providerId="ADAL" clId="{AF9070E9-F1E2-4139-97AA-A3A4C42EA276}" dt="2024-10-14T14:05:21.083" v="1480" actId="478"/>
          <ac:picMkLst>
            <pc:docMk/>
            <pc:sldMk cId="1414597050" sldId="456"/>
            <ac:picMk id="11" creationId="{98C656F3-B028-34C2-4689-6F89C8496B80}"/>
          </ac:picMkLst>
        </pc:picChg>
        <pc:picChg chg="del">
          <ac:chgData name="Antara Rahman" userId="99080bd4-c6dd-4ff4-b912-2d1298a84756" providerId="ADAL" clId="{AF9070E9-F1E2-4139-97AA-A3A4C42EA276}" dt="2024-10-14T14:05:21.083" v="1480" actId="478"/>
          <ac:picMkLst>
            <pc:docMk/>
            <pc:sldMk cId="1414597050" sldId="456"/>
            <ac:picMk id="12" creationId="{A4C36D3C-55EB-CBC5-A057-50D3361BC728}"/>
          </ac:picMkLst>
        </pc:picChg>
        <pc:picChg chg="mod">
          <ac:chgData name="Antara Rahman" userId="99080bd4-c6dd-4ff4-b912-2d1298a84756" providerId="ADAL" clId="{AF9070E9-F1E2-4139-97AA-A3A4C42EA276}" dt="2024-10-14T14:05:23.297" v="1481" actId="1076"/>
          <ac:picMkLst>
            <pc:docMk/>
            <pc:sldMk cId="1414597050" sldId="456"/>
            <ac:picMk id="14" creationId="{B16903FD-2832-518A-594F-222BB19851A2}"/>
          </ac:picMkLst>
        </pc:picChg>
      </pc:sldChg>
      <pc:sldChg chg="addSp delSp modSp add mod">
        <pc:chgData name="Antara Rahman" userId="99080bd4-c6dd-4ff4-b912-2d1298a84756" providerId="ADAL" clId="{AF9070E9-F1E2-4139-97AA-A3A4C42EA276}" dt="2024-10-14T15:52:57.556" v="4154"/>
        <pc:sldMkLst>
          <pc:docMk/>
          <pc:sldMk cId="2379954948" sldId="456"/>
        </pc:sldMkLst>
        <pc:spChg chg="mod">
          <ac:chgData name="Antara Rahman" userId="99080bd4-c6dd-4ff4-b912-2d1298a84756" providerId="ADAL" clId="{AF9070E9-F1E2-4139-97AA-A3A4C42EA276}" dt="2024-10-14T15:52:57.556" v="4154"/>
          <ac:spMkLst>
            <pc:docMk/>
            <pc:sldMk cId="2379954948" sldId="456"/>
            <ac:spMk id="4" creationId="{AADE855D-EB06-C78C-3983-FBCBEEE60764}"/>
          </ac:spMkLst>
        </pc:spChg>
        <pc:spChg chg="mod">
          <ac:chgData name="Antara Rahman" userId="99080bd4-c6dd-4ff4-b912-2d1298a84756" providerId="ADAL" clId="{AF9070E9-F1E2-4139-97AA-A3A4C42EA276}" dt="2024-10-14T15:28:52.420" v="3399" actId="1076"/>
          <ac:spMkLst>
            <pc:docMk/>
            <pc:sldMk cId="2379954948" sldId="456"/>
            <ac:spMk id="9" creationId="{3DED5D7E-0DDB-E387-BD49-9DBB136EC918}"/>
          </ac:spMkLst>
        </pc:spChg>
        <pc:spChg chg="mod">
          <ac:chgData name="Antara Rahman" userId="99080bd4-c6dd-4ff4-b912-2d1298a84756" providerId="ADAL" clId="{AF9070E9-F1E2-4139-97AA-A3A4C42EA276}" dt="2024-10-14T15:28:49.539" v="3398" actId="1076"/>
          <ac:spMkLst>
            <pc:docMk/>
            <pc:sldMk cId="2379954948" sldId="456"/>
            <ac:spMk id="16" creationId="{EDBEB077-898B-8898-C9AB-788CB1E082EF}"/>
          </ac:spMkLst>
        </pc:spChg>
        <pc:picChg chg="add mod">
          <ac:chgData name="Antara Rahman" userId="99080bd4-c6dd-4ff4-b912-2d1298a84756" providerId="ADAL" clId="{AF9070E9-F1E2-4139-97AA-A3A4C42EA276}" dt="2024-10-14T15:25:02.483" v="3283" actId="14100"/>
          <ac:picMkLst>
            <pc:docMk/>
            <pc:sldMk cId="2379954948" sldId="456"/>
            <ac:picMk id="3" creationId="{E629FD2E-16E6-BB26-EB49-E3475305723A}"/>
          </ac:picMkLst>
        </pc:picChg>
        <pc:picChg chg="del">
          <ac:chgData name="Antara Rahman" userId="99080bd4-c6dd-4ff4-b912-2d1298a84756" providerId="ADAL" clId="{AF9070E9-F1E2-4139-97AA-A3A4C42EA276}" dt="2024-10-14T15:14:25.297" v="3273" actId="478"/>
          <ac:picMkLst>
            <pc:docMk/>
            <pc:sldMk cId="2379954948" sldId="456"/>
            <ac:picMk id="5" creationId="{55E85466-91BB-B4FC-E452-5B05451C3F80}"/>
          </ac:picMkLst>
        </pc:picChg>
        <pc:picChg chg="del">
          <ac:chgData name="Antara Rahman" userId="99080bd4-c6dd-4ff4-b912-2d1298a84756" providerId="ADAL" clId="{AF9070E9-F1E2-4139-97AA-A3A4C42EA276}" dt="2024-10-14T15:14:25.297" v="3273" actId="478"/>
          <ac:picMkLst>
            <pc:docMk/>
            <pc:sldMk cId="2379954948" sldId="456"/>
            <ac:picMk id="7" creationId="{82D2110D-51D9-4737-C595-C407089BC645}"/>
          </ac:picMkLst>
        </pc:picChg>
        <pc:picChg chg="add mod">
          <ac:chgData name="Antara Rahman" userId="99080bd4-c6dd-4ff4-b912-2d1298a84756" providerId="ADAL" clId="{AF9070E9-F1E2-4139-97AA-A3A4C42EA276}" dt="2024-10-14T15:27:17.900" v="3299" actId="1076"/>
          <ac:picMkLst>
            <pc:docMk/>
            <pc:sldMk cId="2379954948" sldId="456"/>
            <ac:picMk id="10" creationId="{F1156835-4E02-95B5-454B-A976AD86B657}"/>
          </ac:picMkLst>
        </pc:picChg>
        <pc:cxnChg chg="del mod">
          <ac:chgData name="Antara Rahman" userId="99080bd4-c6dd-4ff4-b912-2d1298a84756" providerId="ADAL" clId="{AF9070E9-F1E2-4139-97AA-A3A4C42EA276}" dt="2024-10-14T15:14:25.297" v="3273" actId="478"/>
          <ac:cxnSpMkLst>
            <pc:docMk/>
            <pc:sldMk cId="2379954948" sldId="456"/>
            <ac:cxnSpMk id="8" creationId="{21CD3384-01B7-B025-8B3D-EAE3E2EC75F8}"/>
          </ac:cxnSpMkLst>
        </pc:cxnChg>
        <pc:cxnChg chg="del mod">
          <ac:chgData name="Antara Rahman" userId="99080bd4-c6dd-4ff4-b912-2d1298a84756" providerId="ADAL" clId="{AF9070E9-F1E2-4139-97AA-A3A4C42EA276}" dt="2024-10-14T15:14:25.297" v="3273" actId="478"/>
          <ac:cxnSpMkLst>
            <pc:docMk/>
            <pc:sldMk cId="2379954948" sldId="456"/>
            <ac:cxnSpMk id="15" creationId="{F0126149-93BE-9EC0-7192-F6E2229BDADD}"/>
          </ac:cxnSpMkLst>
        </pc:cxnChg>
      </pc:sldChg>
      <pc:sldChg chg="addSp delSp modSp add mod ord">
        <pc:chgData name="Antara Rahman" userId="99080bd4-c6dd-4ff4-b912-2d1298a84756" providerId="ADAL" clId="{AF9070E9-F1E2-4139-97AA-A3A4C42EA276}" dt="2024-10-14T15:53:19.589" v="4169" actId="20577"/>
        <pc:sldMkLst>
          <pc:docMk/>
          <pc:sldMk cId="693124174" sldId="457"/>
        </pc:sldMkLst>
        <pc:spChg chg="mod">
          <ac:chgData name="Antara Rahman" userId="99080bd4-c6dd-4ff4-b912-2d1298a84756" providerId="ADAL" clId="{AF9070E9-F1E2-4139-97AA-A3A4C42EA276}" dt="2024-10-14T15:53:19.589" v="4169" actId="20577"/>
          <ac:spMkLst>
            <pc:docMk/>
            <pc:sldMk cId="693124174" sldId="457"/>
            <ac:spMk id="4" creationId="{931DDC14-2437-B8CD-FEC6-734E0BEF217A}"/>
          </ac:spMkLst>
        </pc:spChg>
        <pc:spChg chg="del">
          <ac:chgData name="Antara Rahman" userId="99080bd4-c6dd-4ff4-b912-2d1298a84756" providerId="ADAL" clId="{AF9070E9-F1E2-4139-97AA-A3A4C42EA276}" dt="2024-10-14T15:37:54.288" v="3716" actId="478"/>
          <ac:spMkLst>
            <pc:docMk/>
            <pc:sldMk cId="693124174" sldId="457"/>
            <ac:spMk id="9" creationId="{F7A8D678-2E4B-FC86-8581-7CE59A34C290}"/>
          </ac:spMkLst>
        </pc:spChg>
        <pc:spChg chg="mod">
          <ac:chgData name="Antara Rahman" userId="99080bd4-c6dd-4ff4-b912-2d1298a84756" providerId="ADAL" clId="{AF9070E9-F1E2-4139-97AA-A3A4C42EA276}" dt="2024-10-14T15:38:09.484" v="3720" actId="255"/>
          <ac:spMkLst>
            <pc:docMk/>
            <pc:sldMk cId="693124174" sldId="457"/>
            <ac:spMk id="16" creationId="{89C53494-7FA3-FB7D-FA44-166486C307C3}"/>
          </ac:spMkLst>
        </pc:spChg>
        <pc:picChg chg="del">
          <ac:chgData name="Antara Rahman" userId="99080bd4-c6dd-4ff4-b912-2d1298a84756" providerId="ADAL" clId="{AF9070E9-F1E2-4139-97AA-A3A4C42EA276}" dt="2024-10-14T15:34:26.912" v="3667" actId="478"/>
          <ac:picMkLst>
            <pc:docMk/>
            <pc:sldMk cId="693124174" sldId="457"/>
            <ac:picMk id="3" creationId="{72D9B9D4-0F60-03F6-89DC-39AF2D24578F}"/>
          </ac:picMkLst>
        </pc:picChg>
        <pc:picChg chg="add mod">
          <ac:chgData name="Antara Rahman" userId="99080bd4-c6dd-4ff4-b912-2d1298a84756" providerId="ADAL" clId="{AF9070E9-F1E2-4139-97AA-A3A4C42EA276}" dt="2024-10-14T15:38:18.642" v="3723" actId="1076"/>
          <ac:picMkLst>
            <pc:docMk/>
            <pc:sldMk cId="693124174" sldId="457"/>
            <ac:picMk id="5" creationId="{94A61448-F414-F235-17A7-57A7695EA909}"/>
          </ac:picMkLst>
        </pc:picChg>
        <pc:picChg chg="add mod">
          <ac:chgData name="Antara Rahman" userId="99080bd4-c6dd-4ff4-b912-2d1298a84756" providerId="ADAL" clId="{AF9070E9-F1E2-4139-97AA-A3A4C42EA276}" dt="2024-10-14T15:38:32.427" v="3727" actId="1076"/>
          <ac:picMkLst>
            <pc:docMk/>
            <pc:sldMk cId="693124174" sldId="457"/>
            <ac:picMk id="7" creationId="{2A2128CB-A161-C592-7082-54796A8B1B25}"/>
          </ac:picMkLst>
        </pc:picChg>
        <pc:picChg chg="del">
          <ac:chgData name="Antara Rahman" userId="99080bd4-c6dd-4ff4-b912-2d1298a84756" providerId="ADAL" clId="{AF9070E9-F1E2-4139-97AA-A3A4C42EA276}" dt="2024-10-14T15:34:27.457" v="3668" actId="478"/>
          <ac:picMkLst>
            <pc:docMk/>
            <pc:sldMk cId="693124174" sldId="457"/>
            <ac:picMk id="10" creationId="{BE369858-E304-8800-0D27-1760DF9AC73C}"/>
          </ac:picMkLst>
        </pc:picChg>
        <pc:picChg chg="add del mod modCrop">
          <ac:chgData name="Antara Rahman" userId="99080bd4-c6dd-4ff4-b912-2d1298a84756" providerId="ADAL" clId="{AF9070E9-F1E2-4139-97AA-A3A4C42EA276}" dt="2024-10-14T15:37:51.466" v="3715" actId="478"/>
          <ac:picMkLst>
            <pc:docMk/>
            <pc:sldMk cId="693124174" sldId="457"/>
            <ac:picMk id="11" creationId="{556335AD-2796-C6BB-0BD5-8492A8E052FB}"/>
          </ac:picMkLst>
        </pc:picChg>
      </pc:sldChg>
      <pc:sldChg chg="addSp delSp modSp add mod">
        <pc:chgData name="Antara Rahman" userId="99080bd4-c6dd-4ff4-b912-2d1298a84756" providerId="ADAL" clId="{AF9070E9-F1E2-4139-97AA-A3A4C42EA276}" dt="2024-10-14T15:53:26.877" v="4189" actId="20577"/>
        <pc:sldMkLst>
          <pc:docMk/>
          <pc:sldMk cId="3295378249" sldId="458"/>
        </pc:sldMkLst>
        <pc:spChg chg="mod">
          <ac:chgData name="Antara Rahman" userId="99080bd4-c6dd-4ff4-b912-2d1298a84756" providerId="ADAL" clId="{AF9070E9-F1E2-4139-97AA-A3A4C42EA276}" dt="2024-10-14T15:53:26.877" v="4189" actId="20577"/>
          <ac:spMkLst>
            <pc:docMk/>
            <pc:sldMk cId="3295378249" sldId="458"/>
            <ac:spMk id="4" creationId="{A7A1C6FF-C16D-EC9D-63DC-D7F0BEFA0B5A}"/>
          </ac:spMkLst>
        </pc:spChg>
        <pc:spChg chg="del">
          <ac:chgData name="Antara Rahman" userId="99080bd4-c6dd-4ff4-b912-2d1298a84756" providerId="ADAL" clId="{AF9070E9-F1E2-4139-97AA-A3A4C42EA276}" dt="2024-10-14T15:39:23.880" v="3742" actId="478"/>
          <ac:spMkLst>
            <pc:docMk/>
            <pc:sldMk cId="3295378249" sldId="458"/>
            <ac:spMk id="9" creationId="{1F9F2AC7-570D-6384-6EBB-808337B289E2}"/>
          </ac:spMkLst>
        </pc:spChg>
        <pc:spChg chg="mod">
          <ac:chgData name="Antara Rahman" userId="99080bd4-c6dd-4ff4-b912-2d1298a84756" providerId="ADAL" clId="{AF9070E9-F1E2-4139-97AA-A3A4C42EA276}" dt="2024-10-14T15:40:53.627" v="3812" actId="20577"/>
          <ac:spMkLst>
            <pc:docMk/>
            <pc:sldMk cId="3295378249" sldId="458"/>
            <ac:spMk id="16" creationId="{4732B237-B120-FE17-84D5-E89E8C7F40B1}"/>
          </ac:spMkLst>
        </pc:spChg>
        <pc:picChg chg="add mod">
          <ac:chgData name="Antara Rahman" userId="99080bd4-c6dd-4ff4-b912-2d1298a84756" providerId="ADAL" clId="{AF9070E9-F1E2-4139-97AA-A3A4C42EA276}" dt="2024-10-14T15:39:57.872" v="3754" actId="1076"/>
          <ac:picMkLst>
            <pc:docMk/>
            <pc:sldMk cId="3295378249" sldId="458"/>
            <ac:picMk id="3" creationId="{1E0DD98B-7D9E-8702-1251-A138BE338EAD}"/>
          </ac:picMkLst>
        </pc:picChg>
        <pc:picChg chg="del">
          <ac:chgData name="Antara Rahman" userId="99080bd4-c6dd-4ff4-b912-2d1298a84756" providerId="ADAL" clId="{AF9070E9-F1E2-4139-97AA-A3A4C42EA276}" dt="2024-10-14T15:37:48.205" v="3713" actId="478"/>
          <ac:picMkLst>
            <pc:docMk/>
            <pc:sldMk cId="3295378249" sldId="458"/>
            <ac:picMk id="5" creationId="{747F353B-9A38-BA18-2621-7B4D9B797DAE}"/>
          </ac:picMkLst>
        </pc:picChg>
        <pc:picChg chg="del">
          <ac:chgData name="Antara Rahman" userId="99080bd4-c6dd-4ff4-b912-2d1298a84756" providerId="ADAL" clId="{AF9070E9-F1E2-4139-97AA-A3A4C42EA276}" dt="2024-10-14T15:37:48.880" v="3714" actId="478"/>
          <ac:picMkLst>
            <pc:docMk/>
            <pc:sldMk cId="3295378249" sldId="458"/>
            <ac:picMk id="7" creationId="{A03F4599-30D4-2CAA-3985-0904991280EA}"/>
          </ac:picMkLst>
        </pc:picChg>
        <pc:picChg chg="mod">
          <ac:chgData name="Antara Rahman" userId="99080bd4-c6dd-4ff4-b912-2d1298a84756" providerId="ADAL" clId="{AF9070E9-F1E2-4139-97AA-A3A4C42EA276}" dt="2024-10-14T15:39:55.559" v="3753" actId="1076"/>
          <ac:picMkLst>
            <pc:docMk/>
            <pc:sldMk cId="3295378249" sldId="458"/>
            <ac:picMk id="11" creationId="{47AAD1B1-CA38-E4AA-AFDC-3C9EC69FBF24}"/>
          </ac:picMkLst>
        </pc:picChg>
      </pc:sldChg>
      <pc:sldChg chg="addSp delSp modSp add del mod modNotesTx">
        <pc:chgData name="Antara Rahman" userId="99080bd4-c6dd-4ff4-b912-2d1298a84756" providerId="ADAL" clId="{AF9070E9-F1E2-4139-97AA-A3A4C42EA276}" dt="2024-10-14T15:53:45.725" v="4192" actId="20577"/>
        <pc:sldMkLst>
          <pc:docMk/>
          <pc:sldMk cId="2426131163" sldId="459"/>
        </pc:sldMkLst>
        <pc:spChg chg="del">
          <ac:chgData name="Antara Rahman" userId="99080bd4-c6dd-4ff4-b912-2d1298a84756" providerId="ADAL" clId="{AF9070E9-F1E2-4139-97AA-A3A4C42EA276}" dt="2024-10-14T15:49:25.177" v="4087" actId="478"/>
          <ac:spMkLst>
            <pc:docMk/>
            <pc:sldMk cId="2426131163" sldId="459"/>
            <ac:spMk id="2" creationId="{972ECAA1-0F7E-8D91-8EF4-C17B88403AD7}"/>
          </ac:spMkLst>
        </pc:spChg>
        <pc:spChg chg="del">
          <ac:chgData name="Antara Rahman" userId="99080bd4-c6dd-4ff4-b912-2d1298a84756" providerId="ADAL" clId="{AF9070E9-F1E2-4139-97AA-A3A4C42EA276}" dt="2024-10-14T15:49:23.353" v="4086" actId="478"/>
          <ac:spMkLst>
            <pc:docMk/>
            <pc:sldMk cId="2426131163" sldId="459"/>
            <ac:spMk id="3" creationId="{0B0A12D8-BFA7-2151-E7AE-9EBEAB0C1862}"/>
          </ac:spMkLst>
        </pc:spChg>
        <pc:spChg chg="mod">
          <ac:chgData name="Antara Rahman" userId="99080bd4-c6dd-4ff4-b912-2d1298a84756" providerId="ADAL" clId="{AF9070E9-F1E2-4139-97AA-A3A4C42EA276}" dt="2024-10-14T15:53:45.725" v="4192" actId="20577"/>
          <ac:spMkLst>
            <pc:docMk/>
            <pc:sldMk cId="2426131163" sldId="459"/>
            <ac:spMk id="4" creationId="{40C9B098-17DE-7397-2CC1-7AC9D1823595}"/>
          </ac:spMkLst>
        </pc:spChg>
        <pc:spChg chg="del">
          <ac:chgData name="Antara Rahman" userId="99080bd4-c6dd-4ff4-b912-2d1298a84756" providerId="ADAL" clId="{AF9070E9-F1E2-4139-97AA-A3A4C42EA276}" dt="2024-10-14T15:49:26.675" v="4088" actId="478"/>
          <ac:spMkLst>
            <pc:docMk/>
            <pc:sldMk cId="2426131163" sldId="459"/>
            <ac:spMk id="5" creationId="{E4F6C40F-CBCC-8EFB-91F3-577C82B3C5AF}"/>
          </ac:spMkLst>
        </pc:spChg>
        <pc:spChg chg="del">
          <ac:chgData name="Antara Rahman" userId="99080bd4-c6dd-4ff4-b912-2d1298a84756" providerId="ADAL" clId="{AF9070E9-F1E2-4139-97AA-A3A4C42EA276}" dt="2024-10-14T15:49:26.675" v="4088" actId="478"/>
          <ac:spMkLst>
            <pc:docMk/>
            <pc:sldMk cId="2426131163" sldId="459"/>
            <ac:spMk id="6" creationId="{3A395269-40E5-37D1-2D89-8201B5BC2D34}"/>
          </ac:spMkLst>
        </pc:spChg>
        <pc:spChg chg="del mod">
          <ac:chgData name="Antara Rahman" userId="99080bd4-c6dd-4ff4-b912-2d1298a84756" providerId="ADAL" clId="{AF9070E9-F1E2-4139-97AA-A3A4C42EA276}" dt="2024-10-14T15:49:09.416" v="4077" actId="478"/>
          <ac:spMkLst>
            <pc:docMk/>
            <pc:sldMk cId="2426131163" sldId="459"/>
            <ac:spMk id="10" creationId="{C63F6507-39CF-B2B7-8E1A-5EF1F3AFD553}"/>
          </ac:spMkLst>
        </pc:spChg>
        <pc:spChg chg="del">
          <ac:chgData name="Antara Rahman" userId="99080bd4-c6dd-4ff4-b912-2d1298a84756" providerId="ADAL" clId="{AF9070E9-F1E2-4139-97AA-A3A4C42EA276}" dt="2024-10-14T15:49:12.755" v="4079" actId="478"/>
          <ac:spMkLst>
            <pc:docMk/>
            <pc:sldMk cId="2426131163" sldId="459"/>
            <ac:spMk id="12" creationId="{28019D21-A29C-6EA4-299E-7CDA773C2318}"/>
          </ac:spMkLst>
        </pc:spChg>
        <pc:spChg chg="add mod">
          <ac:chgData name="Antara Rahman" userId="99080bd4-c6dd-4ff4-b912-2d1298a84756" providerId="ADAL" clId="{AF9070E9-F1E2-4139-97AA-A3A4C42EA276}" dt="2024-10-14T15:50:58.568" v="4111" actId="14100"/>
          <ac:spMkLst>
            <pc:docMk/>
            <pc:sldMk cId="2426131163" sldId="459"/>
            <ac:spMk id="15" creationId="{257CA37C-E5CD-44DC-20FF-FE35E8A8A7C7}"/>
          </ac:spMkLst>
        </pc:spChg>
        <pc:spChg chg="del mod">
          <ac:chgData name="Antara Rahman" userId="99080bd4-c6dd-4ff4-b912-2d1298a84756" providerId="ADAL" clId="{AF9070E9-F1E2-4139-97AA-A3A4C42EA276}" dt="2024-10-14T15:51:01.373" v="4112" actId="478"/>
          <ac:spMkLst>
            <pc:docMk/>
            <pc:sldMk cId="2426131163" sldId="459"/>
            <ac:spMk id="19" creationId="{7F38A762-9272-4E09-E3BC-F5204F8A7428}"/>
          </ac:spMkLst>
        </pc:spChg>
        <pc:spChg chg="mod ord">
          <ac:chgData name="Antara Rahman" userId="99080bd4-c6dd-4ff4-b912-2d1298a84756" providerId="ADAL" clId="{AF9070E9-F1E2-4139-97AA-A3A4C42EA276}" dt="2024-10-14T15:50:52.675" v="4108" actId="14100"/>
          <ac:spMkLst>
            <pc:docMk/>
            <pc:sldMk cId="2426131163" sldId="459"/>
            <ac:spMk id="20" creationId="{BAB33D29-C666-855E-B834-0E8B4E98CC4A}"/>
          </ac:spMkLst>
        </pc:spChg>
        <pc:spChg chg="del mod">
          <ac:chgData name="Antara Rahman" userId="99080bd4-c6dd-4ff4-b912-2d1298a84756" providerId="ADAL" clId="{AF9070E9-F1E2-4139-97AA-A3A4C42EA276}" dt="2024-10-14T15:49:22.308" v="4085" actId="478"/>
          <ac:spMkLst>
            <pc:docMk/>
            <pc:sldMk cId="2426131163" sldId="459"/>
            <ac:spMk id="21" creationId="{5FAC869A-9EA4-81FA-C5CC-A3CBC8B6579A}"/>
          </ac:spMkLst>
        </pc:spChg>
        <pc:picChg chg="del">
          <ac:chgData name="Antara Rahman" userId="99080bd4-c6dd-4ff4-b912-2d1298a84756" providerId="ADAL" clId="{AF9070E9-F1E2-4139-97AA-A3A4C42EA276}" dt="2024-10-14T15:49:10.831" v="4078" actId="478"/>
          <ac:picMkLst>
            <pc:docMk/>
            <pc:sldMk cId="2426131163" sldId="459"/>
            <ac:picMk id="8" creationId="{48C3177C-1538-4D95-A326-F4DA74DBFEAC}"/>
          </ac:picMkLst>
        </pc:picChg>
        <pc:picChg chg="add mod">
          <ac:chgData name="Antara Rahman" userId="99080bd4-c6dd-4ff4-b912-2d1298a84756" providerId="ADAL" clId="{AF9070E9-F1E2-4139-97AA-A3A4C42EA276}" dt="2024-10-14T15:49:55.038" v="4094" actId="1076"/>
          <ac:picMkLst>
            <pc:docMk/>
            <pc:sldMk cId="2426131163" sldId="459"/>
            <ac:picMk id="9" creationId="{A0068C4F-7AEB-304F-04F6-EBAB0E1FAC8D}"/>
          </ac:picMkLst>
        </pc:picChg>
        <pc:picChg chg="del">
          <ac:chgData name="Antara Rahman" userId="99080bd4-c6dd-4ff4-b912-2d1298a84756" providerId="ADAL" clId="{AF9070E9-F1E2-4139-97AA-A3A4C42EA276}" dt="2024-10-14T15:49:13.415" v="4080" actId="478"/>
          <ac:picMkLst>
            <pc:docMk/>
            <pc:sldMk cId="2426131163" sldId="459"/>
            <ac:picMk id="11" creationId="{FC603126-24F3-ABF3-F8DB-58B21FBDD353}"/>
          </ac:picMkLst>
        </pc:picChg>
        <pc:picChg chg="add mod">
          <ac:chgData name="Antara Rahman" userId="99080bd4-c6dd-4ff4-b912-2d1298a84756" providerId="ADAL" clId="{AF9070E9-F1E2-4139-97AA-A3A4C42EA276}" dt="2024-10-14T15:50:55.678" v="4110" actId="1076"/>
          <ac:picMkLst>
            <pc:docMk/>
            <pc:sldMk cId="2426131163" sldId="459"/>
            <ac:picMk id="14" creationId="{14F109C6-0DF3-4380-8323-6D169823A15F}"/>
          </ac:picMkLst>
        </pc:picChg>
        <pc:picChg chg="del">
          <ac:chgData name="Antara Rahman" userId="99080bd4-c6dd-4ff4-b912-2d1298a84756" providerId="ADAL" clId="{AF9070E9-F1E2-4139-97AA-A3A4C42EA276}" dt="2024-10-14T15:49:14.378" v="4081" actId="478"/>
          <ac:picMkLst>
            <pc:docMk/>
            <pc:sldMk cId="2426131163" sldId="459"/>
            <ac:picMk id="16" creationId="{1741001D-DEA0-B81F-477F-DB952F02EEDA}"/>
          </ac:picMkLst>
        </pc:picChg>
      </pc:sldChg>
      <pc:sldChg chg="add del">
        <pc:chgData name="Antara Rahman" userId="99080bd4-c6dd-4ff4-b912-2d1298a84756" providerId="ADAL" clId="{AF9070E9-F1E2-4139-97AA-A3A4C42EA276}" dt="2024-10-14T15:51:25.239" v="4119" actId="47"/>
        <pc:sldMkLst>
          <pc:docMk/>
          <pc:sldMk cId="468582051" sldId="460"/>
        </pc:sldMkLst>
      </pc:sldChg>
      <pc:sldChg chg="modSp add mod">
        <pc:chgData name="Antara Rahman" userId="99080bd4-c6dd-4ff4-b912-2d1298a84756" providerId="ADAL" clId="{AF9070E9-F1E2-4139-97AA-A3A4C42EA276}" dt="2024-10-14T15:53:56.715" v="4203" actId="255"/>
        <pc:sldMkLst>
          <pc:docMk/>
          <pc:sldMk cId="3432765561" sldId="460"/>
        </pc:sldMkLst>
        <pc:spChg chg="mod">
          <ac:chgData name="Antara Rahman" userId="99080bd4-c6dd-4ff4-b912-2d1298a84756" providerId="ADAL" clId="{AF9070E9-F1E2-4139-97AA-A3A4C42EA276}" dt="2024-10-14T15:53:56.715" v="4203" actId="255"/>
          <ac:spMkLst>
            <pc:docMk/>
            <pc:sldMk cId="3432765561" sldId="460"/>
            <ac:spMk id="4" creationId="{81FA9677-C3A4-352E-AD0E-A6A773C88C23}"/>
          </ac:spMkLst>
        </pc:spChg>
        <pc:picChg chg="mod">
          <ac:chgData name="Antara Rahman" userId="99080bd4-c6dd-4ff4-b912-2d1298a84756" providerId="ADAL" clId="{AF9070E9-F1E2-4139-97AA-A3A4C42EA276}" dt="2024-10-14T15:51:55.141" v="4132" actId="14826"/>
          <ac:picMkLst>
            <pc:docMk/>
            <pc:sldMk cId="3432765561" sldId="460"/>
            <ac:picMk id="9" creationId="{6EA50197-FD5B-74E8-7730-660236D02BF6}"/>
          </ac:picMkLst>
        </pc:picChg>
        <pc:picChg chg="mod">
          <ac:chgData name="Antara Rahman" userId="99080bd4-c6dd-4ff4-b912-2d1298a84756" providerId="ADAL" clId="{AF9070E9-F1E2-4139-97AA-A3A4C42EA276}" dt="2024-10-14T15:52:12.567" v="4133" actId="14826"/>
          <ac:picMkLst>
            <pc:docMk/>
            <pc:sldMk cId="3432765561" sldId="460"/>
            <ac:picMk id="14" creationId="{38A74AE3-C9E6-178E-9AE8-B01DCBE70C3E}"/>
          </ac:picMkLst>
        </pc:picChg>
      </pc:sldChg>
      <pc:sldChg chg="addSp delSp modSp add mod">
        <pc:chgData name="Antara Rahman" userId="99080bd4-c6dd-4ff4-b912-2d1298a84756" providerId="ADAL" clId="{AF9070E9-F1E2-4139-97AA-A3A4C42EA276}" dt="2024-10-14T17:09:31.936" v="6152" actId="1076"/>
        <pc:sldMkLst>
          <pc:docMk/>
          <pc:sldMk cId="267994345" sldId="461"/>
        </pc:sldMkLst>
        <pc:spChg chg="mod">
          <ac:chgData name="Antara Rahman" userId="99080bd4-c6dd-4ff4-b912-2d1298a84756" providerId="ADAL" clId="{AF9070E9-F1E2-4139-97AA-A3A4C42EA276}" dt="2024-10-14T17:09:31.936" v="6152" actId="1076"/>
          <ac:spMkLst>
            <pc:docMk/>
            <pc:sldMk cId="267994345" sldId="461"/>
            <ac:spMk id="5" creationId="{0E505E22-DC02-B36A-9A4B-B638FE1DE9E2}"/>
          </ac:spMkLst>
        </pc:spChg>
        <pc:graphicFrameChg chg="add mod modGraphic">
          <ac:chgData name="Antara Rahman" userId="99080bd4-c6dd-4ff4-b912-2d1298a84756" providerId="ADAL" clId="{AF9070E9-F1E2-4139-97AA-A3A4C42EA276}" dt="2024-10-14T17:09:21.309" v="6151" actId="255"/>
          <ac:graphicFrameMkLst>
            <pc:docMk/>
            <pc:sldMk cId="267994345" sldId="461"/>
            <ac:graphicFrameMk id="2" creationId="{EBD79539-399D-ACEE-6AF9-9398F1C6C2B5}"/>
          </ac:graphicFrameMkLst>
        </pc:graphicFrameChg>
        <pc:picChg chg="del">
          <ac:chgData name="Antara Rahman" userId="99080bd4-c6dd-4ff4-b912-2d1298a84756" providerId="ADAL" clId="{AF9070E9-F1E2-4139-97AA-A3A4C42EA276}" dt="2024-10-14T16:18:05.223" v="5065" actId="478"/>
          <ac:picMkLst>
            <pc:docMk/>
            <pc:sldMk cId="267994345" sldId="461"/>
            <ac:picMk id="3" creationId="{95EFF178-C188-42B2-963F-76EAAF841BC3}"/>
          </ac:picMkLst>
        </pc:picChg>
      </pc:sldChg>
      <pc:sldChg chg="addSp delSp modSp add mod ord modNotesTx">
        <pc:chgData name="Antara Rahman" userId="99080bd4-c6dd-4ff4-b912-2d1298a84756" providerId="ADAL" clId="{AF9070E9-F1E2-4139-97AA-A3A4C42EA276}" dt="2024-10-14T17:44:41.240" v="6748" actId="14100"/>
        <pc:sldMkLst>
          <pc:docMk/>
          <pc:sldMk cId="4061670847" sldId="462"/>
        </pc:sldMkLst>
        <pc:spChg chg="del">
          <ac:chgData name="Antara Rahman" userId="99080bd4-c6dd-4ff4-b912-2d1298a84756" providerId="ADAL" clId="{AF9070E9-F1E2-4139-97AA-A3A4C42EA276}" dt="2024-10-14T17:37:13.401" v="6323" actId="478"/>
          <ac:spMkLst>
            <pc:docMk/>
            <pc:sldMk cId="4061670847" sldId="462"/>
            <ac:spMk id="2" creationId="{DDF5B374-9104-653A-69EC-995D074F48EB}"/>
          </ac:spMkLst>
        </pc:spChg>
        <pc:spChg chg="mod">
          <ac:chgData name="Antara Rahman" userId="99080bd4-c6dd-4ff4-b912-2d1298a84756" providerId="ADAL" clId="{AF9070E9-F1E2-4139-97AA-A3A4C42EA276}" dt="2024-10-14T17:44:13.370" v="6740" actId="20577"/>
          <ac:spMkLst>
            <pc:docMk/>
            <pc:sldMk cId="4061670847" sldId="462"/>
            <ac:spMk id="4" creationId="{06B4DB0B-21EF-3BFF-4103-DBB86BBEA7E0}"/>
          </ac:spMkLst>
        </pc:spChg>
        <pc:spChg chg="add del mod">
          <ac:chgData name="Antara Rahman" userId="99080bd4-c6dd-4ff4-b912-2d1298a84756" providerId="ADAL" clId="{AF9070E9-F1E2-4139-97AA-A3A4C42EA276}" dt="2024-10-14T17:44:16.561" v="6741" actId="478"/>
          <ac:spMkLst>
            <pc:docMk/>
            <pc:sldMk cId="4061670847" sldId="462"/>
            <ac:spMk id="5" creationId="{F49F10BB-76C7-C90C-2E20-7F9823BFF810}"/>
          </ac:spMkLst>
        </pc:spChg>
        <pc:spChg chg="add del mod">
          <ac:chgData name="Antara Rahman" userId="99080bd4-c6dd-4ff4-b912-2d1298a84756" providerId="ADAL" clId="{AF9070E9-F1E2-4139-97AA-A3A4C42EA276}" dt="2024-10-14T17:42:17.635" v="6696" actId="478"/>
          <ac:spMkLst>
            <pc:docMk/>
            <pc:sldMk cId="4061670847" sldId="462"/>
            <ac:spMk id="8" creationId="{CCFD5894-A7DA-DD41-DCC0-26ED15B20937}"/>
          </ac:spMkLst>
        </pc:spChg>
        <pc:spChg chg="add mod">
          <ac:chgData name="Antara Rahman" userId="99080bd4-c6dd-4ff4-b912-2d1298a84756" providerId="ADAL" clId="{AF9070E9-F1E2-4139-97AA-A3A4C42EA276}" dt="2024-10-14T17:44:25.277" v="6743" actId="1076"/>
          <ac:spMkLst>
            <pc:docMk/>
            <pc:sldMk cId="4061670847" sldId="462"/>
            <ac:spMk id="9" creationId="{7922FEC1-D64B-BFA9-99E3-571957CF7E40}"/>
          </ac:spMkLst>
        </pc:spChg>
        <pc:spChg chg="mod">
          <ac:chgData name="Antara Rahman" userId="99080bd4-c6dd-4ff4-b912-2d1298a84756" providerId="ADAL" clId="{AF9070E9-F1E2-4139-97AA-A3A4C42EA276}" dt="2024-10-14T17:44:32.134" v="6745" actId="20577"/>
          <ac:spMkLst>
            <pc:docMk/>
            <pc:sldMk cId="4061670847" sldId="462"/>
            <ac:spMk id="10" creationId="{1B246C1C-5C7B-42CD-9692-CD86D5906889}"/>
          </ac:spMkLst>
        </pc:spChg>
        <pc:spChg chg="add mod">
          <ac:chgData name="Antara Rahman" userId="99080bd4-c6dd-4ff4-b912-2d1298a84756" providerId="ADAL" clId="{AF9070E9-F1E2-4139-97AA-A3A4C42EA276}" dt="2024-10-14T17:44:41.240" v="6748" actId="14100"/>
          <ac:spMkLst>
            <pc:docMk/>
            <pc:sldMk cId="4061670847" sldId="462"/>
            <ac:spMk id="13" creationId="{12820E19-1651-D17B-32C4-2E71074D655F}"/>
          </ac:spMkLst>
        </pc:spChg>
        <pc:picChg chg="del">
          <ac:chgData name="Antara Rahman" userId="99080bd4-c6dd-4ff4-b912-2d1298a84756" providerId="ADAL" clId="{AF9070E9-F1E2-4139-97AA-A3A4C42EA276}" dt="2024-10-14T17:10:00.766" v="6160" actId="478"/>
          <ac:picMkLst>
            <pc:docMk/>
            <pc:sldMk cId="4061670847" sldId="462"/>
            <ac:picMk id="3" creationId="{CB01C0D1-1006-0EF1-FFB6-F855ED16C979}"/>
          </ac:picMkLst>
        </pc:picChg>
        <pc:picChg chg="add mod">
          <ac:chgData name="Antara Rahman" userId="99080bd4-c6dd-4ff4-b912-2d1298a84756" providerId="ADAL" clId="{AF9070E9-F1E2-4139-97AA-A3A4C42EA276}" dt="2024-10-14T17:44:25.277" v="6743" actId="1076"/>
          <ac:picMkLst>
            <pc:docMk/>
            <pc:sldMk cId="4061670847" sldId="462"/>
            <ac:picMk id="7" creationId="{845CAE7E-C0D6-98CB-1D78-070191AB38FA}"/>
          </ac:picMkLst>
        </pc:picChg>
        <pc:picChg chg="add mod">
          <ac:chgData name="Antara Rahman" userId="99080bd4-c6dd-4ff4-b912-2d1298a84756" providerId="ADAL" clId="{AF9070E9-F1E2-4139-97AA-A3A4C42EA276}" dt="2024-10-14T17:44:28.727" v="6744" actId="1076"/>
          <ac:picMkLst>
            <pc:docMk/>
            <pc:sldMk cId="4061670847" sldId="462"/>
            <ac:picMk id="12" creationId="{0BD7734D-0FA0-5242-BD1E-135C1F5C8DE2}"/>
          </ac:picMkLst>
        </pc:picChg>
        <pc:picChg chg="del">
          <ac:chgData name="Antara Rahman" userId="99080bd4-c6dd-4ff4-b912-2d1298a84756" providerId="ADAL" clId="{AF9070E9-F1E2-4139-97AA-A3A4C42EA276}" dt="2024-10-14T17:10:01.531" v="6161" actId="478"/>
          <ac:picMkLst>
            <pc:docMk/>
            <pc:sldMk cId="4061670847" sldId="462"/>
            <ac:picMk id="17" creationId="{F2D86FA0-6C61-26C9-0228-67650A2D4B89}"/>
          </ac:picMkLst>
        </pc:picChg>
      </pc:sldChg>
      <pc:sldChg chg="delSp modSp add del mod">
        <pc:chgData name="Antara Rahman" userId="99080bd4-c6dd-4ff4-b912-2d1298a84756" providerId="ADAL" clId="{AF9070E9-F1E2-4139-97AA-A3A4C42EA276}" dt="2024-10-14T17:56:49.061" v="7209" actId="47"/>
        <pc:sldMkLst>
          <pc:docMk/>
          <pc:sldMk cId="4225941341" sldId="463"/>
        </pc:sldMkLst>
        <pc:spChg chg="del">
          <ac:chgData name="Antara Rahman" userId="99080bd4-c6dd-4ff4-b912-2d1298a84756" providerId="ADAL" clId="{AF9070E9-F1E2-4139-97AA-A3A4C42EA276}" dt="2024-10-14T17:37:05.990" v="6322" actId="478"/>
          <ac:spMkLst>
            <pc:docMk/>
            <pc:sldMk cId="4225941341" sldId="463"/>
            <ac:spMk id="2" creationId="{F93D97D3-FB49-2753-C4B5-24CB0BC2D6A5}"/>
          </ac:spMkLst>
        </pc:spChg>
        <pc:spChg chg="mod">
          <ac:chgData name="Antara Rahman" userId="99080bd4-c6dd-4ff4-b912-2d1298a84756" providerId="ADAL" clId="{AF9070E9-F1E2-4139-97AA-A3A4C42EA276}" dt="2024-10-14T17:37:02.178" v="6321" actId="20577"/>
          <ac:spMkLst>
            <pc:docMk/>
            <pc:sldMk cId="4225941341" sldId="463"/>
            <ac:spMk id="4" creationId="{1F836A5D-1450-C9CC-AB48-9E0FB6847027}"/>
          </ac:spMkLst>
        </pc:spChg>
        <pc:spChg chg="del">
          <ac:chgData name="Antara Rahman" userId="99080bd4-c6dd-4ff4-b912-2d1298a84756" providerId="ADAL" clId="{AF9070E9-F1E2-4139-97AA-A3A4C42EA276}" dt="2024-10-14T17:36:48.079" v="6293" actId="478"/>
          <ac:spMkLst>
            <pc:docMk/>
            <pc:sldMk cId="4225941341" sldId="463"/>
            <ac:spMk id="10" creationId="{9EE88DD0-C086-626E-A933-C3CBCED84F66}"/>
          </ac:spMkLst>
        </pc:spChg>
      </pc:sldChg>
      <pc:sldChg chg="addSp delSp modSp add mod">
        <pc:chgData name="Antara Rahman" userId="99080bd4-c6dd-4ff4-b912-2d1298a84756" providerId="ADAL" clId="{AF9070E9-F1E2-4139-97AA-A3A4C42EA276}" dt="2024-10-17T14:12:46.419" v="8974" actId="20577"/>
        <pc:sldMkLst>
          <pc:docMk/>
          <pc:sldMk cId="3085915474" sldId="464"/>
        </pc:sldMkLst>
        <pc:spChg chg="mod">
          <ac:chgData name="Antara Rahman" userId="99080bd4-c6dd-4ff4-b912-2d1298a84756" providerId="ADAL" clId="{AF9070E9-F1E2-4139-97AA-A3A4C42EA276}" dt="2024-10-14T17:52:19.434" v="6956" actId="255"/>
          <ac:spMkLst>
            <pc:docMk/>
            <pc:sldMk cId="3085915474" sldId="464"/>
            <ac:spMk id="5" creationId="{178DC889-F4A7-192D-9078-4FB9E7087C7D}"/>
          </ac:spMkLst>
        </pc:spChg>
        <pc:spChg chg="del">
          <ac:chgData name="Antara Rahman" userId="99080bd4-c6dd-4ff4-b912-2d1298a84756" providerId="ADAL" clId="{AF9070E9-F1E2-4139-97AA-A3A4C42EA276}" dt="2024-10-14T17:44:48.684" v="6751" actId="478"/>
          <ac:spMkLst>
            <pc:docMk/>
            <pc:sldMk cId="3085915474" sldId="464"/>
            <ac:spMk id="9" creationId="{E161D140-433F-34C7-35AF-A9BB99C4E3FD}"/>
          </ac:spMkLst>
        </pc:spChg>
        <pc:spChg chg="del">
          <ac:chgData name="Antara Rahman" userId="99080bd4-c6dd-4ff4-b912-2d1298a84756" providerId="ADAL" clId="{AF9070E9-F1E2-4139-97AA-A3A4C42EA276}" dt="2024-10-14T17:44:47.598" v="6750" actId="478"/>
          <ac:spMkLst>
            <pc:docMk/>
            <pc:sldMk cId="3085915474" sldId="464"/>
            <ac:spMk id="10" creationId="{6D585BBA-69C4-4389-1E38-8DFED51EA36C}"/>
          </ac:spMkLst>
        </pc:spChg>
        <pc:spChg chg="add mod">
          <ac:chgData name="Antara Rahman" userId="99080bd4-c6dd-4ff4-b912-2d1298a84756" providerId="ADAL" clId="{AF9070E9-F1E2-4139-97AA-A3A4C42EA276}" dt="2024-10-14T17:52:24.826" v="6957" actId="1076"/>
          <ac:spMkLst>
            <pc:docMk/>
            <pc:sldMk cId="3085915474" sldId="464"/>
            <ac:spMk id="11" creationId="{17E658FD-9A64-87B9-2076-C263D7E5144F}"/>
          </ac:spMkLst>
        </pc:spChg>
        <pc:spChg chg="add mod">
          <ac:chgData name="Antara Rahman" userId="99080bd4-c6dd-4ff4-b912-2d1298a84756" providerId="ADAL" clId="{AF9070E9-F1E2-4139-97AA-A3A4C42EA276}" dt="2024-10-17T14:12:46.419" v="8974" actId="20577"/>
          <ac:spMkLst>
            <pc:docMk/>
            <pc:sldMk cId="3085915474" sldId="464"/>
            <ac:spMk id="14" creationId="{AAECA300-F9DA-3A71-8AA5-4F033392FDC7}"/>
          </ac:spMkLst>
        </pc:spChg>
        <pc:spChg chg="add mod">
          <ac:chgData name="Antara Rahman" userId="99080bd4-c6dd-4ff4-b912-2d1298a84756" providerId="ADAL" clId="{AF9070E9-F1E2-4139-97AA-A3A4C42EA276}" dt="2024-10-14T17:53:31.335" v="7122" actId="20577"/>
          <ac:spMkLst>
            <pc:docMk/>
            <pc:sldMk cId="3085915474" sldId="464"/>
            <ac:spMk id="20" creationId="{289B4014-82BC-3E41-A4B5-1A9CCC235FC8}"/>
          </ac:spMkLst>
        </pc:spChg>
        <pc:spChg chg="add mod">
          <ac:chgData name="Antara Rahman" userId="99080bd4-c6dd-4ff4-b912-2d1298a84756" providerId="ADAL" clId="{AF9070E9-F1E2-4139-97AA-A3A4C42EA276}" dt="2024-10-14T17:57:38.167" v="7311" actId="20577"/>
          <ac:spMkLst>
            <pc:docMk/>
            <pc:sldMk cId="3085915474" sldId="464"/>
            <ac:spMk id="23" creationId="{1A30DF75-3F15-A797-8EA6-862958ED04DB}"/>
          </ac:spMkLst>
        </pc:spChg>
        <pc:picChg chg="add mod modCrop">
          <ac:chgData name="Antara Rahman" userId="99080bd4-c6dd-4ff4-b912-2d1298a84756" providerId="ADAL" clId="{AF9070E9-F1E2-4139-97AA-A3A4C42EA276}" dt="2024-10-14T17:52:24.826" v="6957" actId="1076"/>
          <ac:picMkLst>
            <pc:docMk/>
            <pc:sldMk cId="3085915474" sldId="464"/>
            <ac:picMk id="3" creationId="{927FE762-C9D8-B19E-4AF2-2F251C1CAEFD}"/>
          </ac:picMkLst>
        </pc:picChg>
        <pc:picChg chg="del">
          <ac:chgData name="Antara Rahman" userId="99080bd4-c6dd-4ff4-b912-2d1298a84756" providerId="ADAL" clId="{AF9070E9-F1E2-4139-97AA-A3A4C42EA276}" dt="2024-10-14T17:44:46.068" v="6749" actId="478"/>
          <ac:picMkLst>
            <pc:docMk/>
            <pc:sldMk cId="3085915474" sldId="464"/>
            <ac:picMk id="7" creationId="{7A86B00F-8FBE-B6F1-8185-D0C0885278BB}"/>
          </ac:picMkLst>
        </pc:picChg>
        <pc:picChg chg="add mod">
          <ac:chgData name="Antara Rahman" userId="99080bd4-c6dd-4ff4-b912-2d1298a84756" providerId="ADAL" clId="{AF9070E9-F1E2-4139-97AA-A3A4C42EA276}" dt="2024-10-14T17:52:31.017" v="6959" actId="1076"/>
          <ac:picMkLst>
            <pc:docMk/>
            <pc:sldMk cId="3085915474" sldId="464"/>
            <ac:picMk id="8" creationId="{95289C56-B338-BFE0-C5AB-24AC7D1C5791}"/>
          </ac:picMkLst>
        </pc:picChg>
        <pc:picChg chg="del">
          <ac:chgData name="Antara Rahman" userId="99080bd4-c6dd-4ff4-b912-2d1298a84756" providerId="ADAL" clId="{AF9070E9-F1E2-4139-97AA-A3A4C42EA276}" dt="2024-10-14T17:44:49.673" v="6752" actId="478"/>
          <ac:picMkLst>
            <pc:docMk/>
            <pc:sldMk cId="3085915474" sldId="464"/>
            <ac:picMk id="12" creationId="{CA1DEE32-50FB-E31E-080F-738CBCCD46E2}"/>
          </ac:picMkLst>
        </pc:picChg>
        <pc:cxnChg chg="add mod">
          <ac:chgData name="Antara Rahman" userId="99080bd4-c6dd-4ff4-b912-2d1298a84756" providerId="ADAL" clId="{AF9070E9-F1E2-4139-97AA-A3A4C42EA276}" dt="2024-10-14T17:52:27.846" v="6958" actId="14100"/>
          <ac:cxnSpMkLst>
            <pc:docMk/>
            <pc:sldMk cId="3085915474" sldId="464"/>
            <ac:cxnSpMk id="13" creationId="{673D90D4-99F8-9F9B-4226-E221053092BF}"/>
          </ac:cxnSpMkLst>
        </pc:cxnChg>
        <pc:cxnChg chg="add mod">
          <ac:chgData name="Antara Rahman" userId="99080bd4-c6dd-4ff4-b912-2d1298a84756" providerId="ADAL" clId="{AF9070E9-F1E2-4139-97AA-A3A4C42EA276}" dt="2024-10-14T17:53:26.143" v="7095" actId="20577"/>
          <ac:cxnSpMkLst>
            <pc:docMk/>
            <pc:sldMk cId="3085915474" sldId="464"/>
            <ac:cxnSpMk id="19" creationId="{BF4A6BFD-ACFC-5271-1DE1-E6896B3FE28C}"/>
          </ac:cxnSpMkLst>
        </pc:cxnChg>
      </pc:sldChg>
      <pc:sldChg chg="modSp add del mod">
        <pc:chgData name="Antara Rahman" userId="99080bd4-c6dd-4ff4-b912-2d1298a84756" providerId="ADAL" clId="{AF9070E9-F1E2-4139-97AA-A3A4C42EA276}" dt="2024-10-17T14:08:23.224" v="8717" actId="47"/>
        <pc:sldMkLst>
          <pc:docMk/>
          <pc:sldMk cId="2619540163" sldId="465"/>
        </pc:sldMkLst>
        <pc:spChg chg="mod">
          <ac:chgData name="Antara Rahman" userId="99080bd4-c6dd-4ff4-b912-2d1298a84756" providerId="ADAL" clId="{AF9070E9-F1E2-4139-97AA-A3A4C42EA276}" dt="2024-10-17T13:47:49.031" v="7457" actId="20577"/>
          <ac:spMkLst>
            <pc:docMk/>
            <pc:sldMk cId="2619540163" sldId="465"/>
            <ac:spMk id="4" creationId="{ACE043CA-5A6B-FC5E-EC81-88A8AE77F923}"/>
          </ac:spMkLst>
        </pc:spChg>
        <pc:spChg chg="mod">
          <ac:chgData name="Antara Rahman" userId="99080bd4-c6dd-4ff4-b912-2d1298a84756" providerId="ADAL" clId="{AF9070E9-F1E2-4139-97AA-A3A4C42EA276}" dt="2024-10-17T13:48:25.157" v="7572" actId="20577"/>
          <ac:spMkLst>
            <pc:docMk/>
            <pc:sldMk cId="2619540163" sldId="465"/>
            <ac:spMk id="5" creationId="{F42175FA-6881-CCD8-EB44-4CAA41BDF17B}"/>
          </ac:spMkLst>
        </pc:spChg>
      </pc:sldChg>
      <pc:sldChg chg="modSp add mod">
        <pc:chgData name="Antara Rahman" userId="99080bd4-c6dd-4ff4-b912-2d1298a84756" providerId="ADAL" clId="{AF9070E9-F1E2-4139-97AA-A3A4C42EA276}" dt="2024-10-17T13:47:35.669" v="7434" actId="20577"/>
        <pc:sldMkLst>
          <pc:docMk/>
          <pc:sldMk cId="3413682000" sldId="466"/>
        </pc:sldMkLst>
        <pc:spChg chg="mod">
          <ac:chgData name="Antara Rahman" userId="99080bd4-c6dd-4ff4-b912-2d1298a84756" providerId="ADAL" clId="{AF9070E9-F1E2-4139-97AA-A3A4C42EA276}" dt="2024-10-17T13:47:35.669" v="7434" actId="20577"/>
          <ac:spMkLst>
            <pc:docMk/>
            <pc:sldMk cId="3413682000" sldId="466"/>
            <ac:spMk id="4" creationId="{3DF7C03A-6086-2994-1EE7-36D7D2CDB7B4}"/>
          </ac:spMkLst>
        </pc:spChg>
      </pc:sldChg>
      <pc:sldChg chg="addSp delSp modSp add mod ord">
        <pc:chgData name="Antara Rahman" userId="99080bd4-c6dd-4ff4-b912-2d1298a84756" providerId="ADAL" clId="{AF9070E9-F1E2-4139-97AA-A3A4C42EA276}" dt="2024-10-17T14:12:31.839" v="8969"/>
        <pc:sldMkLst>
          <pc:docMk/>
          <pc:sldMk cId="3403491473" sldId="467"/>
        </pc:sldMkLst>
        <pc:spChg chg="add mod">
          <ac:chgData name="Antara Rahman" userId="99080bd4-c6dd-4ff4-b912-2d1298a84756" providerId="ADAL" clId="{AF9070E9-F1E2-4139-97AA-A3A4C42EA276}" dt="2024-10-17T13:49:54.691" v="7654" actId="27636"/>
          <ac:spMkLst>
            <pc:docMk/>
            <pc:sldMk cId="3403491473" sldId="467"/>
            <ac:spMk id="2" creationId="{50D3EC13-E330-FC6E-987C-D06B4CE4A419}"/>
          </ac:spMkLst>
        </pc:spChg>
        <pc:spChg chg="mod">
          <ac:chgData name="Antara Rahman" userId="99080bd4-c6dd-4ff4-b912-2d1298a84756" providerId="ADAL" clId="{AF9070E9-F1E2-4139-97AA-A3A4C42EA276}" dt="2024-10-17T13:48:38.583" v="7574"/>
          <ac:spMkLst>
            <pc:docMk/>
            <pc:sldMk cId="3403491473" sldId="467"/>
            <ac:spMk id="4" creationId="{CA7C02AB-FE63-60CE-B70C-78699C44D880}"/>
          </ac:spMkLst>
        </pc:spChg>
        <pc:spChg chg="add del mod">
          <ac:chgData name="Antara Rahman" userId="99080bd4-c6dd-4ff4-b912-2d1298a84756" providerId="ADAL" clId="{AF9070E9-F1E2-4139-97AA-A3A4C42EA276}" dt="2024-10-17T13:50:39.981" v="7681" actId="478"/>
          <ac:spMkLst>
            <pc:docMk/>
            <pc:sldMk cId="3403491473" sldId="467"/>
            <ac:spMk id="6" creationId="{04D4558B-439F-A938-1B13-5998CB4E0A24}"/>
          </ac:spMkLst>
        </pc:spChg>
        <pc:spChg chg="add mod">
          <ac:chgData name="Antara Rahman" userId="99080bd4-c6dd-4ff4-b912-2d1298a84756" providerId="ADAL" clId="{AF9070E9-F1E2-4139-97AA-A3A4C42EA276}" dt="2024-10-17T13:51:19.282" v="7783" actId="20577"/>
          <ac:spMkLst>
            <pc:docMk/>
            <pc:sldMk cId="3403491473" sldId="467"/>
            <ac:spMk id="7" creationId="{A04C325A-D327-85CB-2AA0-A0BDA89EE352}"/>
          </ac:spMkLst>
        </pc:spChg>
        <pc:spChg chg="mod">
          <ac:chgData name="Antara Rahman" userId="99080bd4-c6dd-4ff4-b912-2d1298a84756" providerId="ADAL" clId="{AF9070E9-F1E2-4139-97AA-A3A4C42EA276}" dt="2024-10-17T13:50:18.710" v="7657" actId="1076"/>
          <ac:spMkLst>
            <pc:docMk/>
            <pc:sldMk cId="3403491473" sldId="467"/>
            <ac:spMk id="11" creationId="{015E11CF-2949-6492-F4F3-6D2A124F7B2C}"/>
          </ac:spMkLst>
        </pc:spChg>
        <pc:spChg chg="mod">
          <ac:chgData name="Antara Rahman" userId="99080bd4-c6dd-4ff4-b912-2d1298a84756" providerId="ADAL" clId="{AF9070E9-F1E2-4139-97AA-A3A4C42EA276}" dt="2024-10-17T13:50:32.324" v="7680" actId="20577"/>
          <ac:spMkLst>
            <pc:docMk/>
            <pc:sldMk cId="3403491473" sldId="467"/>
            <ac:spMk id="14" creationId="{0158C486-0EE7-8AAF-F5C6-80D26D514116}"/>
          </ac:spMkLst>
        </pc:spChg>
        <pc:spChg chg="add mod">
          <ac:chgData name="Antara Rahman" userId="99080bd4-c6dd-4ff4-b912-2d1298a84756" providerId="ADAL" clId="{AF9070E9-F1E2-4139-97AA-A3A4C42EA276}" dt="2024-10-17T13:55:11.793" v="7919" actId="20577"/>
          <ac:spMkLst>
            <pc:docMk/>
            <pc:sldMk cId="3403491473" sldId="467"/>
            <ac:spMk id="15" creationId="{7AA7AA53-A138-7E96-9646-3E1374547085}"/>
          </ac:spMkLst>
        </pc:spChg>
        <pc:spChg chg="del">
          <ac:chgData name="Antara Rahman" userId="99080bd4-c6dd-4ff4-b912-2d1298a84756" providerId="ADAL" clId="{AF9070E9-F1E2-4139-97AA-A3A4C42EA276}" dt="2024-10-17T13:48:55.407" v="7579" actId="478"/>
          <ac:spMkLst>
            <pc:docMk/>
            <pc:sldMk cId="3403491473" sldId="467"/>
            <ac:spMk id="20" creationId="{FF8660AD-C858-4EC0-AD0B-FAF5A720CBE7}"/>
          </ac:spMkLst>
        </pc:spChg>
        <pc:spChg chg="del">
          <ac:chgData name="Antara Rahman" userId="99080bd4-c6dd-4ff4-b912-2d1298a84756" providerId="ADAL" clId="{AF9070E9-F1E2-4139-97AA-A3A4C42EA276}" dt="2024-10-17T13:50:43.800" v="7682" actId="478"/>
          <ac:spMkLst>
            <pc:docMk/>
            <pc:sldMk cId="3403491473" sldId="467"/>
            <ac:spMk id="23" creationId="{0D311098-4BE6-079D-89FA-971343BD8DB0}"/>
          </ac:spMkLst>
        </pc:spChg>
        <pc:picChg chg="mod">
          <ac:chgData name="Antara Rahman" userId="99080bd4-c6dd-4ff4-b912-2d1298a84756" providerId="ADAL" clId="{AF9070E9-F1E2-4139-97AA-A3A4C42EA276}" dt="2024-10-17T13:50:18.710" v="7657" actId="1076"/>
          <ac:picMkLst>
            <pc:docMk/>
            <pc:sldMk cId="3403491473" sldId="467"/>
            <ac:picMk id="3" creationId="{1772755C-4E5D-4B9D-CC62-99AC1FE1ED8D}"/>
          </ac:picMkLst>
        </pc:picChg>
        <pc:picChg chg="del">
          <ac:chgData name="Antara Rahman" userId="99080bd4-c6dd-4ff4-b912-2d1298a84756" providerId="ADAL" clId="{AF9070E9-F1E2-4139-97AA-A3A4C42EA276}" dt="2024-10-17T13:48:56.996" v="7580" actId="478"/>
          <ac:picMkLst>
            <pc:docMk/>
            <pc:sldMk cId="3403491473" sldId="467"/>
            <ac:picMk id="8" creationId="{7EB0EDF5-5A26-140B-661D-4ACFEB85314B}"/>
          </ac:picMkLst>
        </pc:picChg>
        <pc:picChg chg="add mod modCrop">
          <ac:chgData name="Antara Rahman" userId="99080bd4-c6dd-4ff4-b912-2d1298a84756" providerId="ADAL" clId="{AF9070E9-F1E2-4139-97AA-A3A4C42EA276}" dt="2024-10-17T13:54:57.469" v="7888" actId="14826"/>
          <ac:picMkLst>
            <pc:docMk/>
            <pc:sldMk cId="3403491473" sldId="467"/>
            <ac:picMk id="10" creationId="{29194FCF-B22E-D2D9-2EDA-0CCB3A934593}"/>
          </ac:picMkLst>
        </pc:picChg>
        <pc:cxnChg chg="add mod">
          <ac:chgData name="Antara Rahman" userId="99080bd4-c6dd-4ff4-b912-2d1298a84756" providerId="ADAL" clId="{AF9070E9-F1E2-4139-97AA-A3A4C42EA276}" dt="2024-10-17T13:55:08.893" v="7912" actId="20577"/>
          <ac:cxnSpMkLst>
            <pc:docMk/>
            <pc:sldMk cId="3403491473" sldId="467"/>
            <ac:cxnSpMk id="12" creationId="{2666E500-0F92-4C07-5A87-63D5D211BD40}"/>
          </ac:cxnSpMkLst>
        </pc:cxnChg>
        <pc:cxnChg chg="mod">
          <ac:chgData name="Antara Rahman" userId="99080bd4-c6dd-4ff4-b912-2d1298a84756" providerId="ADAL" clId="{AF9070E9-F1E2-4139-97AA-A3A4C42EA276}" dt="2024-10-17T13:50:18.710" v="7657" actId="1076"/>
          <ac:cxnSpMkLst>
            <pc:docMk/>
            <pc:sldMk cId="3403491473" sldId="467"/>
            <ac:cxnSpMk id="13" creationId="{450DD711-0F78-9535-69AE-F718FBC14A46}"/>
          </ac:cxnSpMkLst>
        </pc:cxnChg>
        <pc:cxnChg chg="del mod">
          <ac:chgData name="Antara Rahman" userId="99080bd4-c6dd-4ff4-b912-2d1298a84756" providerId="ADAL" clId="{AF9070E9-F1E2-4139-97AA-A3A4C42EA276}" dt="2024-10-17T13:48:55.407" v="7579" actId="478"/>
          <ac:cxnSpMkLst>
            <pc:docMk/>
            <pc:sldMk cId="3403491473" sldId="467"/>
            <ac:cxnSpMk id="19" creationId="{77FCD9CC-5630-9832-8A69-B75194C8A2C7}"/>
          </ac:cxnSpMkLst>
        </pc:cxnChg>
      </pc:sldChg>
      <pc:sldChg chg="delSp modSp add mod ord">
        <pc:chgData name="Antara Rahman" userId="99080bd4-c6dd-4ff4-b912-2d1298a84756" providerId="ADAL" clId="{AF9070E9-F1E2-4139-97AA-A3A4C42EA276}" dt="2024-10-17T14:12:31.839" v="8969"/>
        <pc:sldMkLst>
          <pc:docMk/>
          <pc:sldMk cId="557120275" sldId="468"/>
        </pc:sldMkLst>
        <pc:spChg chg="mod">
          <ac:chgData name="Antara Rahman" userId="99080bd4-c6dd-4ff4-b912-2d1298a84756" providerId="ADAL" clId="{AF9070E9-F1E2-4139-97AA-A3A4C42EA276}" dt="2024-10-17T14:00:34.004" v="8336" actId="1076"/>
          <ac:spMkLst>
            <pc:docMk/>
            <pc:sldMk cId="557120275" sldId="468"/>
            <ac:spMk id="2" creationId="{34CE7FFC-00F2-8641-4281-8CF005339A27}"/>
          </ac:spMkLst>
        </pc:spChg>
        <pc:spChg chg="mod">
          <ac:chgData name="Antara Rahman" userId="99080bd4-c6dd-4ff4-b912-2d1298a84756" providerId="ADAL" clId="{AF9070E9-F1E2-4139-97AA-A3A4C42EA276}" dt="2024-10-17T13:59:08.188" v="8323" actId="20577"/>
          <ac:spMkLst>
            <pc:docMk/>
            <pc:sldMk cId="557120275" sldId="468"/>
            <ac:spMk id="5" creationId="{C3E995BC-8FD4-4030-62EC-5AA5FB50233A}"/>
          </ac:spMkLst>
        </pc:spChg>
        <pc:spChg chg="del mod">
          <ac:chgData name="Antara Rahman" userId="99080bd4-c6dd-4ff4-b912-2d1298a84756" providerId="ADAL" clId="{AF9070E9-F1E2-4139-97AA-A3A4C42EA276}" dt="2024-10-17T14:00:21.178" v="8334" actId="478"/>
          <ac:spMkLst>
            <pc:docMk/>
            <pc:sldMk cId="557120275" sldId="468"/>
            <ac:spMk id="7" creationId="{AF766BA7-A739-B09B-3C8C-E3F39F2A3DF8}"/>
          </ac:spMkLst>
        </pc:spChg>
        <pc:spChg chg="mod">
          <ac:chgData name="Antara Rahman" userId="99080bd4-c6dd-4ff4-b912-2d1298a84756" providerId="ADAL" clId="{AF9070E9-F1E2-4139-97AA-A3A4C42EA276}" dt="2024-10-17T14:00:29.737" v="8335" actId="1076"/>
          <ac:spMkLst>
            <pc:docMk/>
            <pc:sldMk cId="557120275" sldId="468"/>
            <ac:spMk id="11" creationId="{F88A6834-4806-BC0C-CE7F-9D5D35653CCB}"/>
          </ac:spMkLst>
        </pc:spChg>
        <pc:spChg chg="mod">
          <ac:chgData name="Antara Rahman" userId="99080bd4-c6dd-4ff4-b912-2d1298a84756" providerId="ADAL" clId="{AF9070E9-F1E2-4139-97AA-A3A4C42EA276}" dt="2024-10-17T14:00:29.737" v="8335" actId="1076"/>
          <ac:spMkLst>
            <pc:docMk/>
            <pc:sldMk cId="557120275" sldId="468"/>
            <ac:spMk id="14" creationId="{79744669-CD05-F9F3-A2BA-2A792DF5C8D0}"/>
          </ac:spMkLst>
        </pc:spChg>
        <pc:spChg chg="mod">
          <ac:chgData name="Antara Rahman" userId="99080bd4-c6dd-4ff4-b912-2d1298a84756" providerId="ADAL" clId="{AF9070E9-F1E2-4139-97AA-A3A4C42EA276}" dt="2024-10-17T13:59:13.793" v="8324" actId="33524"/>
          <ac:spMkLst>
            <pc:docMk/>
            <pc:sldMk cId="557120275" sldId="468"/>
            <ac:spMk id="15" creationId="{EBA54062-D005-1749-A730-FECE2344D5DD}"/>
          </ac:spMkLst>
        </pc:spChg>
        <pc:picChg chg="mod">
          <ac:chgData name="Antara Rahman" userId="99080bd4-c6dd-4ff4-b912-2d1298a84756" providerId="ADAL" clId="{AF9070E9-F1E2-4139-97AA-A3A4C42EA276}" dt="2024-10-17T14:00:29.737" v="8335" actId="1076"/>
          <ac:picMkLst>
            <pc:docMk/>
            <pc:sldMk cId="557120275" sldId="468"/>
            <ac:picMk id="3" creationId="{463AEBAD-8C52-7677-66B2-3A98D5D02A69}"/>
          </ac:picMkLst>
        </pc:picChg>
        <pc:picChg chg="mod">
          <ac:chgData name="Antara Rahman" userId="99080bd4-c6dd-4ff4-b912-2d1298a84756" providerId="ADAL" clId="{AF9070E9-F1E2-4139-97AA-A3A4C42EA276}" dt="2024-10-17T13:57:13.892" v="8043" actId="14100"/>
          <ac:picMkLst>
            <pc:docMk/>
            <pc:sldMk cId="557120275" sldId="468"/>
            <ac:picMk id="10" creationId="{FD7E9EFB-E091-32C6-4260-8446366DB88B}"/>
          </ac:picMkLst>
        </pc:picChg>
        <pc:cxnChg chg="mod">
          <ac:chgData name="Antara Rahman" userId="99080bd4-c6dd-4ff4-b912-2d1298a84756" providerId="ADAL" clId="{AF9070E9-F1E2-4139-97AA-A3A4C42EA276}" dt="2024-10-17T13:57:23.364" v="8045" actId="14100"/>
          <ac:cxnSpMkLst>
            <pc:docMk/>
            <pc:sldMk cId="557120275" sldId="468"/>
            <ac:cxnSpMk id="12" creationId="{C706E4DF-E1C2-CCFE-D1B0-BB599D6F9A76}"/>
          </ac:cxnSpMkLst>
        </pc:cxnChg>
        <pc:cxnChg chg="mod">
          <ac:chgData name="Antara Rahman" userId="99080bd4-c6dd-4ff4-b912-2d1298a84756" providerId="ADAL" clId="{AF9070E9-F1E2-4139-97AA-A3A4C42EA276}" dt="2024-10-17T14:00:29.737" v="8335" actId="1076"/>
          <ac:cxnSpMkLst>
            <pc:docMk/>
            <pc:sldMk cId="557120275" sldId="468"/>
            <ac:cxnSpMk id="13" creationId="{AA58379E-C25D-CB76-5CB1-0F8528C0A99F}"/>
          </ac:cxnSpMkLst>
        </pc:cxnChg>
      </pc:sldChg>
      <pc:sldChg chg="addSp delSp modSp add mod ord">
        <pc:chgData name="Antara Rahman" userId="99080bd4-c6dd-4ff4-b912-2d1298a84756" providerId="ADAL" clId="{AF9070E9-F1E2-4139-97AA-A3A4C42EA276}" dt="2024-10-17T14:08:08.889" v="8713" actId="20577"/>
        <pc:sldMkLst>
          <pc:docMk/>
          <pc:sldMk cId="3838226470" sldId="469"/>
        </pc:sldMkLst>
        <pc:spChg chg="mod">
          <ac:chgData name="Antara Rahman" userId="99080bd4-c6dd-4ff4-b912-2d1298a84756" providerId="ADAL" clId="{AF9070E9-F1E2-4139-97AA-A3A4C42EA276}" dt="2024-10-17T14:03:35.096" v="8364" actId="14100"/>
          <ac:spMkLst>
            <pc:docMk/>
            <pc:sldMk cId="3838226470" sldId="469"/>
            <ac:spMk id="2" creationId="{B5311EA3-DCAD-E7D8-CB8F-23B2FCE468A4}"/>
          </ac:spMkLst>
        </pc:spChg>
        <pc:spChg chg="del">
          <ac:chgData name="Antara Rahman" userId="99080bd4-c6dd-4ff4-b912-2d1298a84756" providerId="ADAL" clId="{AF9070E9-F1E2-4139-97AA-A3A4C42EA276}" dt="2024-10-17T14:03:01.686" v="8348" actId="478"/>
          <ac:spMkLst>
            <pc:docMk/>
            <pc:sldMk cId="3838226470" sldId="469"/>
            <ac:spMk id="5" creationId="{B12F562C-7DE1-50F1-D8C8-69AEF0EBFEA1}"/>
          </ac:spMkLst>
        </pc:spChg>
        <pc:spChg chg="del">
          <ac:chgData name="Antara Rahman" userId="99080bd4-c6dd-4ff4-b912-2d1298a84756" providerId="ADAL" clId="{AF9070E9-F1E2-4139-97AA-A3A4C42EA276}" dt="2024-10-17T14:02:41.726" v="8340" actId="478"/>
          <ac:spMkLst>
            <pc:docMk/>
            <pc:sldMk cId="3838226470" sldId="469"/>
            <ac:spMk id="7" creationId="{C48E7741-8A55-152A-B7C8-8399E0614848}"/>
          </ac:spMkLst>
        </pc:spChg>
        <pc:spChg chg="add mod">
          <ac:chgData name="Antara Rahman" userId="99080bd4-c6dd-4ff4-b912-2d1298a84756" providerId="ADAL" clId="{AF9070E9-F1E2-4139-97AA-A3A4C42EA276}" dt="2024-10-17T14:03:51.957" v="8369" actId="1076"/>
          <ac:spMkLst>
            <pc:docMk/>
            <pc:sldMk cId="3838226470" sldId="469"/>
            <ac:spMk id="9" creationId="{760E5E62-39E8-54C8-22F8-2785238C9BCD}"/>
          </ac:spMkLst>
        </pc:spChg>
        <pc:spChg chg="del">
          <ac:chgData name="Antara Rahman" userId="99080bd4-c6dd-4ff4-b912-2d1298a84756" providerId="ADAL" clId="{AF9070E9-F1E2-4139-97AA-A3A4C42EA276}" dt="2024-10-17T14:02:48.883" v="8343" actId="478"/>
          <ac:spMkLst>
            <pc:docMk/>
            <pc:sldMk cId="3838226470" sldId="469"/>
            <ac:spMk id="11" creationId="{609D6E7C-3A5D-5556-0EBD-029CBB0A1413}"/>
          </ac:spMkLst>
        </pc:spChg>
        <pc:spChg chg="del mod">
          <ac:chgData name="Antara Rahman" userId="99080bd4-c6dd-4ff4-b912-2d1298a84756" providerId="ADAL" clId="{AF9070E9-F1E2-4139-97AA-A3A4C42EA276}" dt="2024-10-17T14:02:46.723" v="8342" actId="478"/>
          <ac:spMkLst>
            <pc:docMk/>
            <pc:sldMk cId="3838226470" sldId="469"/>
            <ac:spMk id="14" creationId="{A0EFD8B4-EA11-CD7B-384A-278048B49005}"/>
          </ac:spMkLst>
        </pc:spChg>
        <pc:spChg chg="del mod">
          <ac:chgData name="Antara Rahman" userId="99080bd4-c6dd-4ff4-b912-2d1298a84756" providerId="ADAL" clId="{AF9070E9-F1E2-4139-97AA-A3A4C42EA276}" dt="2024-10-17T14:02:54.478" v="8345" actId="478"/>
          <ac:spMkLst>
            <pc:docMk/>
            <pc:sldMk cId="3838226470" sldId="469"/>
            <ac:spMk id="15" creationId="{A4556D90-28F0-DB35-FDBC-64F53AE24845}"/>
          </ac:spMkLst>
        </pc:spChg>
        <pc:spChg chg="add mod">
          <ac:chgData name="Antara Rahman" userId="99080bd4-c6dd-4ff4-b912-2d1298a84756" providerId="ADAL" clId="{AF9070E9-F1E2-4139-97AA-A3A4C42EA276}" dt="2024-10-17T14:08:08.889" v="8713" actId="20577"/>
          <ac:spMkLst>
            <pc:docMk/>
            <pc:sldMk cId="3838226470" sldId="469"/>
            <ac:spMk id="21" creationId="{531ADB3F-07EB-28CE-16BC-67C28908D4E1}"/>
          </ac:spMkLst>
        </pc:spChg>
        <pc:picChg chg="del">
          <ac:chgData name="Antara Rahman" userId="99080bd4-c6dd-4ff4-b912-2d1298a84756" providerId="ADAL" clId="{AF9070E9-F1E2-4139-97AA-A3A4C42EA276}" dt="2024-10-17T14:02:41.726" v="8340" actId="478"/>
          <ac:picMkLst>
            <pc:docMk/>
            <pc:sldMk cId="3838226470" sldId="469"/>
            <ac:picMk id="3" creationId="{7F09DBD2-BFA7-BD09-DAD5-E8299529D028}"/>
          </ac:picMkLst>
        </pc:picChg>
        <pc:picChg chg="add mod">
          <ac:chgData name="Antara Rahman" userId="99080bd4-c6dd-4ff4-b912-2d1298a84756" providerId="ADAL" clId="{AF9070E9-F1E2-4139-97AA-A3A4C42EA276}" dt="2024-10-17T14:03:47.510" v="8368" actId="14100"/>
          <ac:picMkLst>
            <pc:docMk/>
            <pc:sldMk cId="3838226470" sldId="469"/>
            <ac:picMk id="6" creationId="{C16899CA-A700-35C1-5296-9F9847321765}"/>
          </ac:picMkLst>
        </pc:picChg>
        <pc:picChg chg="del">
          <ac:chgData name="Antara Rahman" userId="99080bd4-c6dd-4ff4-b912-2d1298a84756" providerId="ADAL" clId="{AF9070E9-F1E2-4139-97AA-A3A4C42EA276}" dt="2024-10-17T14:02:41.726" v="8340" actId="478"/>
          <ac:picMkLst>
            <pc:docMk/>
            <pc:sldMk cId="3838226470" sldId="469"/>
            <ac:picMk id="10" creationId="{C08AD100-EF4B-E9A9-C7E2-A336F7C89D44}"/>
          </ac:picMkLst>
        </pc:picChg>
        <pc:picChg chg="add mod modCrop">
          <ac:chgData name="Antara Rahman" userId="99080bd4-c6dd-4ff4-b912-2d1298a84756" providerId="ADAL" clId="{AF9070E9-F1E2-4139-97AA-A3A4C42EA276}" dt="2024-10-17T14:05:57.751" v="8380" actId="14826"/>
          <ac:picMkLst>
            <pc:docMk/>
            <pc:sldMk cId="3838226470" sldId="469"/>
            <ac:picMk id="19" creationId="{77839807-99E3-F44C-BD8A-EA97318090FA}"/>
          </ac:picMkLst>
        </pc:picChg>
        <pc:cxnChg chg="add mod">
          <ac:chgData name="Antara Rahman" userId="99080bd4-c6dd-4ff4-b912-2d1298a84756" providerId="ADAL" clId="{AF9070E9-F1E2-4139-97AA-A3A4C42EA276}" dt="2024-10-17T14:03:55.765" v="8370" actId="14100"/>
          <ac:cxnSpMkLst>
            <pc:docMk/>
            <pc:sldMk cId="3838226470" sldId="469"/>
            <ac:cxnSpMk id="8" creationId="{0B0675A8-02D8-C02E-70ED-B60072436BF6}"/>
          </ac:cxnSpMkLst>
        </pc:cxnChg>
        <pc:cxnChg chg="del mod">
          <ac:chgData name="Antara Rahman" userId="99080bd4-c6dd-4ff4-b912-2d1298a84756" providerId="ADAL" clId="{AF9070E9-F1E2-4139-97AA-A3A4C42EA276}" dt="2024-10-17T14:02:41.726" v="8340" actId="478"/>
          <ac:cxnSpMkLst>
            <pc:docMk/>
            <pc:sldMk cId="3838226470" sldId="469"/>
            <ac:cxnSpMk id="12" creationId="{F43EA36A-63D5-E990-A303-134142C2A5BA}"/>
          </ac:cxnSpMkLst>
        </pc:cxnChg>
        <pc:cxnChg chg="del mod">
          <ac:chgData name="Antara Rahman" userId="99080bd4-c6dd-4ff4-b912-2d1298a84756" providerId="ADAL" clId="{AF9070E9-F1E2-4139-97AA-A3A4C42EA276}" dt="2024-10-17T14:02:41.726" v="8340" actId="478"/>
          <ac:cxnSpMkLst>
            <pc:docMk/>
            <pc:sldMk cId="3838226470" sldId="469"/>
            <ac:cxnSpMk id="13" creationId="{F70F9057-BFE0-8DA0-D66E-CC27311FD9AB}"/>
          </ac:cxnSpMkLst>
        </pc:cxnChg>
        <pc:cxnChg chg="add mod">
          <ac:chgData name="Antara Rahman" userId="99080bd4-c6dd-4ff4-b912-2d1298a84756" providerId="ADAL" clId="{AF9070E9-F1E2-4139-97AA-A3A4C42EA276}" dt="2024-10-17T14:08:07.840" v="8709" actId="20577"/>
          <ac:cxnSpMkLst>
            <pc:docMk/>
            <pc:sldMk cId="3838226470" sldId="469"/>
            <ac:cxnSpMk id="20" creationId="{B5E43E5F-3A58-D8A1-C0E1-DA5EB9D61872}"/>
          </ac:cxnSpMkLst>
        </pc:cxnChg>
      </pc:sldChg>
      <pc:sldChg chg="addSp delSp modSp add mod ord">
        <pc:chgData name="Antara Rahman" userId="99080bd4-c6dd-4ff4-b912-2d1298a84756" providerId="ADAL" clId="{AF9070E9-F1E2-4139-97AA-A3A4C42EA276}" dt="2024-10-17T14:12:23.866" v="8967" actId="313"/>
        <pc:sldMkLst>
          <pc:docMk/>
          <pc:sldMk cId="2277336134" sldId="470"/>
        </pc:sldMkLst>
        <pc:spChg chg="del">
          <ac:chgData name="Antara Rahman" userId="99080bd4-c6dd-4ff4-b912-2d1298a84756" providerId="ADAL" clId="{AF9070E9-F1E2-4139-97AA-A3A4C42EA276}" dt="2024-10-17T14:09:50.761" v="8870" actId="478"/>
          <ac:spMkLst>
            <pc:docMk/>
            <pc:sldMk cId="2277336134" sldId="470"/>
            <ac:spMk id="2" creationId="{E6943A82-5932-352B-8D22-C26E019C72F4}"/>
          </ac:spMkLst>
        </pc:spChg>
        <pc:spChg chg="mod">
          <ac:chgData name="Antara Rahman" userId="99080bd4-c6dd-4ff4-b912-2d1298a84756" providerId="ADAL" clId="{AF9070E9-F1E2-4139-97AA-A3A4C42EA276}" dt="2024-10-17T14:10:09.828" v="8884" actId="1076"/>
          <ac:spMkLst>
            <pc:docMk/>
            <pc:sldMk cId="2277336134" sldId="470"/>
            <ac:spMk id="5" creationId="{34B4F11D-5986-B5B1-3B77-24E97B4BF4A4}"/>
          </ac:spMkLst>
        </pc:spChg>
        <pc:spChg chg="add mod">
          <ac:chgData name="Antara Rahman" userId="99080bd4-c6dd-4ff4-b912-2d1298a84756" providerId="ADAL" clId="{AF9070E9-F1E2-4139-97AA-A3A4C42EA276}" dt="2024-10-17T14:10:17.677" v="8885" actId="1076"/>
          <ac:spMkLst>
            <pc:docMk/>
            <pc:sldMk cId="2277336134" sldId="470"/>
            <ac:spMk id="6" creationId="{EA0C87C4-40D4-C018-4236-5254D0C1AD64}"/>
          </ac:spMkLst>
        </pc:spChg>
        <pc:spChg chg="add mod">
          <ac:chgData name="Antara Rahman" userId="99080bd4-c6dd-4ff4-b912-2d1298a84756" providerId="ADAL" clId="{AF9070E9-F1E2-4139-97AA-A3A4C42EA276}" dt="2024-10-17T14:11:40.116" v="8891" actId="1076"/>
          <ac:spMkLst>
            <pc:docMk/>
            <pc:sldMk cId="2277336134" sldId="470"/>
            <ac:spMk id="8" creationId="{1BBD2BC9-CBE4-5503-E7EA-6DBB0A4C79B8}"/>
          </ac:spMkLst>
        </pc:spChg>
        <pc:spChg chg="del">
          <ac:chgData name="Antara Rahman" userId="99080bd4-c6dd-4ff4-b912-2d1298a84756" providerId="ADAL" clId="{AF9070E9-F1E2-4139-97AA-A3A4C42EA276}" dt="2024-10-17T14:11:30.900" v="8890" actId="478"/>
          <ac:spMkLst>
            <pc:docMk/>
            <pc:sldMk cId="2277336134" sldId="470"/>
            <ac:spMk id="11" creationId="{45D8DD97-4AD2-8F0C-9546-C0AC0D154A10}"/>
          </ac:spMkLst>
        </pc:spChg>
        <pc:spChg chg="mod">
          <ac:chgData name="Antara Rahman" userId="99080bd4-c6dd-4ff4-b912-2d1298a84756" providerId="ADAL" clId="{AF9070E9-F1E2-4139-97AA-A3A4C42EA276}" dt="2024-10-17T14:12:23.866" v="8967" actId="313"/>
          <ac:spMkLst>
            <pc:docMk/>
            <pc:sldMk cId="2277336134" sldId="470"/>
            <ac:spMk id="14" creationId="{25D4190F-9550-72FC-2307-8EBC861B8B62}"/>
          </ac:spMkLst>
        </pc:spChg>
        <pc:spChg chg="mod">
          <ac:chgData name="Antara Rahman" userId="99080bd4-c6dd-4ff4-b912-2d1298a84756" providerId="ADAL" clId="{AF9070E9-F1E2-4139-97AA-A3A4C42EA276}" dt="2024-10-17T14:09:41.714" v="8869" actId="20577"/>
          <ac:spMkLst>
            <pc:docMk/>
            <pc:sldMk cId="2277336134" sldId="470"/>
            <ac:spMk id="15" creationId="{4EE9A82D-B5C5-F147-7ADA-0D05C53D66AA}"/>
          </ac:spMkLst>
        </pc:spChg>
        <pc:picChg chg="del mod">
          <ac:chgData name="Antara Rahman" userId="99080bd4-c6dd-4ff4-b912-2d1298a84756" providerId="ADAL" clId="{AF9070E9-F1E2-4139-97AA-A3A4C42EA276}" dt="2024-10-17T14:11:14.439" v="8887" actId="478"/>
          <ac:picMkLst>
            <pc:docMk/>
            <pc:sldMk cId="2277336134" sldId="470"/>
            <ac:picMk id="3" creationId="{29CADC69-B3A9-5014-0156-D8205633F132}"/>
          </ac:picMkLst>
        </pc:picChg>
        <pc:picChg chg="add mod">
          <ac:chgData name="Antara Rahman" userId="99080bd4-c6dd-4ff4-b912-2d1298a84756" providerId="ADAL" clId="{AF9070E9-F1E2-4139-97AA-A3A4C42EA276}" dt="2024-10-17T14:11:40.116" v="8891" actId="1076"/>
          <ac:picMkLst>
            <pc:docMk/>
            <pc:sldMk cId="2277336134" sldId="470"/>
            <ac:picMk id="7" creationId="{A6E28D01-055F-AD77-3DFD-F3A4B60D2DE9}"/>
          </ac:picMkLst>
        </pc:picChg>
        <pc:picChg chg="mod">
          <ac:chgData name="Antara Rahman" userId="99080bd4-c6dd-4ff4-b912-2d1298a84756" providerId="ADAL" clId="{AF9070E9-F1E2-4139-97AA-A3A4C42EA276}" dt="2024-10-17T14:08:56.706" v="8718" actId="14826"/>
          <ac:picMkLst>
            <pc:docMk/>
            <pc:sldMk cId="2277336134" sldId="470"/>
            <ac:picMk id="10" creationId="{347C02CB-9AAB-B9AD-08EF-97F0B8A4B23A}"/>
          </ac:picMkLst>
        </pc:picChg>
        <pc:cxnChg chg="mod">
          <ac:chgData name="Antara Rahman" userId="99080bd4-c6dd-4ff4-b912-2d1298a84756" providerId="ADAL" clId="{AF9070E9-F1E2-4139-97AA-A3A4C42EA276}" dt="2024-10-17T14:09:33.104" v="8848" actId="20577"/>
          <ac:cxnSpMkLst>
            <pc:docMk/>
            <pc:sldMk cId="2277336134" sldId="470"/>
            <ac:cxnSpMk id="12" creationId="{241440DE-78F6-AB3B-51E8-5F3D6382544D}"/>
          </ac:cxnSpMkLst>
        </pc:cxnChg>
        <pc:cxnChg chg="mod ord">
          <ac:chgData name="Antara Rahman" userId="99080bd4-c6dd-4ff4-b912-2d1298a84756" providerId="ADAL" clId="{AF9070E9-F1E2-4139-97AA-A3A4C42EA276}" dt="2024-10-17T14:12:14.543" v="8951" actId="20577"/>
          <ac:cxnSpMkLst>
            <pc:docMk/>
            <pc:sldMk cId="2277336134" sldId="470"/>
            <ac:cxnSpMk id="13" creationId="{B2D4592A-896C-22D5-848D-2A68FFB1B1F7}"/>
          </ac:cxnSpMkLst>
        </pc:cxn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F349B-1B43-4C97-BF3A-8BC4C23C82A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48F3EE-CA2D-4EFF-B4B9-1F113DBD1736}">
      <dgm:prSet custT="1"/>
      <dgm:spPr/>
      <dgm:t>
        <a:bodyPr/>
        <a:lstStyle/>
        <a:p>
          <a:r>
            <a:rPr lang="en-US" sz="1400" b="1">
              <a:latin typeface="Times New Roman" panose="02020603050405020304" pitchFamily="18" charset="0"/>
              <a:cs typeface="Times New Roman" panose="02020603050405020304" pitchFamily="18" charset="0"/>
            </a:rPr>
            <a:t>Power Requirements: </a:t>
          </a:r>
          <a:r>
            <a:rPr lang="en-US" sz="1400">
              <a:latin typeface="Times New Roman" panose="02020603050405020304" pitchFamily="18" charset="0"/>
              <a:cs typeface="Times New Roman" panose="02020603050405020304" pitchFamily="18" charset="0"/>
            </a:rPr>
            <a:t>The simulated Intel 8243 requires two power supplies: VCC = 1.8V and VCCIO = 3.3V. A select few tests require VCCIO to be 3 V. </a:t>
          </a:r>
        </a:p>
      </dgm:t>
    </dgm:pt>
    <dgm:pt modelId="{62AAE2F2-6274-41ED-8D37-EF40C69CE9FA}" type="par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228D072F-A66A-4019-9B15-A6B2B0F7983D}" type="sibTrans" cxnId="{C5BCB412-6943-495A-99D5-38772599472F}">
      <dgm:prSet/>
      <dgm:spPr/>
      <dgm:t>
        <a:bodyPr/>
        <a:lstStyle/>
        <a:p>
          <a:endParaRPr lang="en-US" sz="1400">
            <a:latin typeface="Times New Roman" panose="02020603050405020304" pitchFamily="18" charset="0"/>
            <a:cs typeface="Times New Roman" panose="02020603050405020304" pitchFamily="18" charset="0"/>
          </a:endParaRPr>
        </a:p>
      </dgm:t>
    </dgm:pt>
    <dgm:pt modelId="{0C75F8C9-BDDD-4AF9-85D2-476A1F831211}">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Write Mode: </a:t>
          </a:r>
          <a:r>
            <a:rPr lang="en-US" sz="1400">
              <a:latin typeface="Times New Roman" panose="02020603050405020304" pitchFamily="18" charset="0"/>
              <a:cs typeface="Times New Roman" panose="02020603050405020304" pitchFamily="18" charset="0"/>
            </a:rPr>
            <a:t>To write to the SPI output pin SDO, the operation code (op-code) for “write mode” should be placed in the Most Significant Bit (MSB) of the command byte, followed by the address of the register to be modified. </a:t>
          </a:r>
        </a:p>
      </dgm:t>
    </dgm:pt>
    <dgm:pt modelId="{56069E94-6A5D-4834-AF3A-5E043CF6A475}" type="par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E6BDD328-7B44-4D67-BB28-E9861C15F4D6}" type="sibTrans" cxnId="{FC5FB33D-193D-4F6D-82F0-C015AF8DC3FB}">
      <dgm:prSet/>
      <dgm:spPr/>
      <dgm:t>
        <a:bodyPr/>
        <a:lstStyle/>
        <a:p>
          <a:endParaRPr lang="en-US" sz="1400">
            <a:latin typeface="Times New Roman" panose="02020603050405020304" pitchFamily="18" charset="0"/>
            <a:cs typeface="Times New Roman" panose="02020603050405020304" pitchFamily="18" charset="0"/>
          </a:endParaRPr>
        </a:p>
      </dgm:t>
    </dgm:pt>
    <dgm:pt modelId="{C71FF8B3-64AF-41E7-B24F-F8E1A32DE646}">
      <dgm:prSet custT="1"/>
      <dgm:spPr/>
      <dgm:t>
        <a:bodyPr/>
        <a:lstStyle/>
        <a:p>
          <a:pPr>
            <a:lnSpc>
              <a:spcPct val="100000"/>
            </a:lnSpc>
          </a:pPr>
          <a:r>
            <a:rPr lang="en-US" sz="1400" b="1">
              <a:latin typeface="Times New Roman" panose="02020603050405020304" pitchFamily="18" charset="0"/>
              <a:cs typeface="Times New Roman" panose="02020603050405020304" pitchFamily="18" charset="0"/>
            </a:rPr>
            <a:t>Read Mode: </a:t>
          </a:r>
          <a:r>
            <a:rPr lang="en-US" sz="1400">
              <a:latin typeface="Times New Roman" panose="02020603050405020304" pitchFamily="18" charset="0"/>
              <a:cs typeface="Times New Roman" panose="02020603050405020304" pitchFamily="18" charset="0"/>
            </a:rPr>
            <a:t>Similarly, the (op-code) for “read mode” should be placed in the MSB of the command byte, followed by the register adress. During this process, the “data” field can be filled with “don’t cares (X)” since no data is being written.</a:t>
          </a:r>
        </a:p>
      </dgm:t>
    </dgm:pt>
    <dgm:pt modelId="{B3686AEB-D403-4A08-A736-BCB3DB7CB2FD}" type="par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187E1B07-890E-4AC3-83FF-2B306F4BBF36}" type="sibTrans" cxnId="{FC8853B5-A104-449B-8D5D-5D10EE9CEF76}">
      <dgm:prSet/>
      <dgm:spPr/>
      <dgm:t>
        <a:bodyPr/>
        <a:lstStyle/>
        <a:p>
          <a:endParaRPr lang="en-US" sz="1400">
            <a:latin typeface="Times New Roman" panose="02020603050405020304" pitchFamily="18" charset="0"/>
            <a:cs typeface="Times New Roman" panose="02020603050405020304" pitchFamily="18" charset="0"/>
          </a:endParaRPr>
        </a:p>
      </dgm:t>
    </dgm:pt>
    <dgm:pt modelId="{91697AF2-20F2-461D-BF81-EA09FB2334BB}">
      <dgm:prSet custT="1"/>
      <dgm:spPr/>
      <dgm:t>
        <a:bodyPr/>
        <a:lstStyle/>
        <a:p>
          <a:r>
            <a:rPr lang="en-US" sz="1400" b="1" i="0">
              <a:latin typeface="Times New Roman" panose="02020603050405020304" pitchFamily="18" charset="0"/>
              <a:cs typeface="Times New Roman" panose="02020603050405020304" pitchFamily="18" charset="0"/>
            </a:rPr>
            <a:t>SPI for Data Transmission</a:t>
          </a:r>
          <a:r>
            <a:rPr lang="en-US" sz="1400" b="0" i="0">
              <a:latin typeface="Times New Roman" panose="02020603050405020304" pitchFamily="18" charset="0"/>
              <a:cs typeface="Times New Roman" panose="02020603050405020304" pitchFamily="18" charset="0"/>
            </a:rPr>
            <a:t>: For SPI data transmission, SDI and SDO handle data input and output, while CSN (Chip Select) must be low to enable communication. </a:t>
          </a:r>
          <a:endParaRPr lang="en-US" sz="1400" b="0">
            <a:latin typeface="Times New Roman" panose="02020603050405020304" pitchFamily="18" charset="0"/>
            <a:cs typeface="Times New Roman" panose="02020603050405020304" pitchFamily="18" charset="0"/>
          </a:endParaRPr>
        </a:p>
      </dgm:t>
    </dgm:pt>
    <dgm:pt modelId="{FA21544C-FA45-406F-9A96-78FDE8E17DD8}" type="parTrans" cxnId="{2D30AB0B-8A48-4D2F-8EF4-D429D063DF4F}">
      <dgm:prSet/>
      <dgm:spPr/>
      <dgm:t>
        <a:bodyPr/>
        <a:lstStyle/>
        <a:p>
          <a:endParaRPr lang="en-US" sz="1400"/>
        </a:p>
      </dgm:t>
    </dgm:pt>
    <dgm:pt modelId="{3BE549AB-DD2F-4AE5-AB3D-87D521BB4156}" type="sibTrans" cxnId="{2D30AB0B-8A48-4D2F-8EF4-D429D063DF4F}">
      <dgm:prSet/>
      <dgm:spPr/>
      <dgm:t>
        <a:bodyPr/>
        <a:lstStyle/>
        <a:p>
          <a:endParaRPr lang="en-US" sz="1400"/>
        </a:p>
      </dgm:t>
    </dgm:pt>
    <dgm:pt modelId="{66AB042A-EE24-42F3-96B1-F75080ACE147}">
      <dgm:prSet custT="1"/>
      <dgm:spPr/>
      <dgm:t>
        <a:bodyPr/>
        <a:lstStyle/>
        <a:p>
          <a:pPr>
            <a:lnSpc>
              <a:spcPct val="100000"/>
            </a:lnSpc>
          </a:pPr>
          <a:r>
            <a:rPr lang="en-US" sz="1400" b="1" i="0">
              <a:latin typeface="Times New Roman" panose="02020603050405020304" pitchFamily="18" charset="0"/>
              <a:cs typeface="Times New Roman" panose="02020603050405020304" pitchFamily="18" charset="0"/>
            </a:rPr>
            <a:t>SPI Communication for PLL Tests</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 device features a test mode that enables four PLL output clocks to fan out to pins which helps with frequency measurements and trimming. This mode is controlled via the test mode register at address 0x0B. </a:t>
          </a:r>
        </a:p>
      </dgm:t>
    </dgm:pt>
    <dgm:pt modelId="{2909A4AD-24CC-4B29-8FDF-72DB7DF1A4DF}" type="parTrans" cxnId="{56D07F7F-008C-49F6-B522-1A5F5EF01324}">
      <dgm:prSet/>
      <dgm:spPr/>
      <dgm:t>
        <a:bodyPr/>
        <a:lstStyle/>
        <a:p>
          <a:endParaRPr lang="en-US" sz="1400"/>
        </a:p>
      </dgm:t>
    </dgm:pt>
    <dgm:pt modelId="{618E7A26-BD49-47B4-A3A8-0480BD0451EE}" type="sibTrans" cxnId="{56D07F7F-008C-49F6-B522-1A5F5EF01324}">
      <dgm:prSet/>
      <dgm:spPr/>
      <dgm:t>
        <a:bodyPr/>
        <a:lstStyle/>
        <a:p>
          <a:endParaRPr lang="en-US" sz="1400"/>
        </a:p>
      </dgm:t>
    </dgm:pt>
    <dgm:pt modelId="{8BE1EC0C-47FD-48B1-A3C7-EB5FF453549D}" type="pres">
      <dgm:prSet presAssocID="{136F349B-1B43-4C97-BF3A-8BC4C23C82A7}" presName="vert0" presStyleCnt="0">
        <dgm:presLayoutVars>
          <dgm:dir/>
          <dgm:animOne val="branch"/>
          <dgm:animLvl val="lvl"/>
        </dgm:presLayoutVars>
      </dgm:prSet>
      <dgm:spPr/>
    </dgm:pt>
    <dgm:pt modelId="{56F4F58C-A06E-4063-AA1E-63F252DD1010}" type="pres">
      <dgm:prSet presAssocID="{CF48F3EE-CA2D-4EFF-B4B9-1F113DBD1736}" presName="thickLine" presStyleLbl="alignNode1" presStyleIdx="0" presStyleCnt="5"/>
      <dgm:spPr/>
    </dgm:pt>
    <dgm:pt modelId="{364145FC-C607-4EEE-B895-7715A02D2363}" type="pres">
      <dgm:prSet presAssocID="{CF48F3EE-CA2D-4EFF-B4B9-1F113DBD1736}" presName="horz1" presStyleCnt="0"/>
      <dgm:spPr/>
    </dgm:pt>
    <dgm:pt modelId="{44C0C59B-1DB8-4CEF-ACBE-19098B1889EF}" type="pres">
      <dgm:prSet presAssocID="{CF48F3EE-CA2D-4EFF-B4B9-1F113DBD1736}" presName="tx1" presStyleLbl="revTx" presStyleIdx="0" presStyleCnt="5" custScaleY="60996" custLinFactNeighborY="-45899"/>
      <dgm:spPr/>
    </dgm:pt>
    <dgm:pt modelId="{DC307812-A825-4320-9390-0779FC9FEA23}" type="pres">
      <dgm:prSet presAssocID="{CF48F3EE-CA2D-4EFF-B4B9-1F113DBD1736}" presName="vert1" presStyleCnt="0"/>
      <dgm:spPr/>
    </dgm:pt>
    <dgm:pt modelId="{1B891CE3-F3B9-4CF7-A56D-F3FEE4D06591}" type="pres">
      <dgm:prSet presAssocID="{91697AF2-20F2-461D-BF81-EA09FB2334BB}" presName="thickLine" presStyleLbl="alignNode1" presStyleIdx="1" presStyleCnt="5" custLinFactNeighborY="10448"/>
      <dgm:spPr/>
    </dgm:pt>
    <dgm:pt modelId="{B440AB5A-2FC4-464F-A505-622467DA5236}" type="pres">
      <dgm:prSet presAssocID="{91697AF2-20F2-461D-BF81-EA09FB2334BB}" presName="horz1" presStyleCnt="0"/>
      <dgm:spPr/>
    </dgm:pt>
    <dgm:pt modelId="{E24CA226-FF69-4B4F-A26A-7D3FDAE00AA1}" type="pres">
      <dgm:prSet presAssocID="{91697AF2-20F2-461D-BF81-EA09FB2334BB}" presName="tx1" presStyleLbl="revTx" presStyleIdx="1" presStyleCnt="5" custScaleY="70347" custLinFactNeighborY="7761"/>
      <dgm:spPr/>
    </dgm:pt>
    <dgm:pt modelId="{BF28FB65-38B7-46B6-ABDF-4292F43B85C0}" type="pres">
      <dgm:prSet presAssocID="{91697AF2-20F2-461D-BF81-EA09FB2334BB}" presName="vert1" presStyleCnt="0"/>
      <dgm:spPr/>
    </dgm:pt>
    <dgm:pt modelId="{978EE94B-3CE1-48EC-8C2C-299EFAF3C17B}" type="pres">
      <dgm:prSet presAssocID="{0C75F8C9-BDDD-4AF9-85D2-476A1F831211}" presName="thickLine" presStyleLbl="alignNode1" presStyleIdx="2" presStyleCnt="5"/>
      <dgm:spPr/>
    </dgm:pt>
    <dgm:pt modelId="{16FE3001-4593-4B95-9533-B50BCBF8D410}" type="pres">
      <dgm:prSet presAssocID="{0C75F8C9-BDDD-4AF9-85D2-476A1F831211}" presName="horz1" presStyleCnt="0"/>
      <dgm:spPr/>
    </dgm:pt>
    <dgm:pt modelId="{A560CDE6-9B66-4BB0-95D8-0CEFF39EEBA4}" type="pres">
      <dgm:prSet presAssocID="{0C75F8C9-BDDD-4AF9-85D2-476A1F831211}" presName="tx1" presStyleLbl="revTx" presStyleIdx="2" presStyleCnt="5" custScaleY="99746"/>
      <dgm:spPr/>
    </dgm:pt>
    <dgm:pt modelId="{C7798528-1EA0-4FA1-81DA-3E98A454EB9A}" type="pres">
      <dgm:prSet presAssocID="{0C75F8C9-BDDD-4AF9-85D2-476A1F831211}" presName="vert1" presStyleCnt="0"/>
      <dgm:spPr/>
    </dgm:pt>
    <dgm:pt modelId="{4240DA11-386F-432A-8649-5B315B50EDE4}" type="pres">
      <dgm:prSet presAssocID="{C71FF8B3-64AF-41E7-B24F-F8E1A32DE646}" presName="thickLine" presStyleLbl="alignNode1" presStyleIdx="3" presStyleCnt="5"/>
      <dgm:spPr/>
    </dgm:pt>
    <dgm:pt modelId="{2F0C04F3-DEEF-4586-946F-CFB292146B13}" type="pres">
      <dgm:prSet presAssocID="{C71FF8B3-64AF-41E7-B24F-F8E1A32DE646}" presName="horz1" presStyleCnt="0"/>
      <dgm:spPr/>
    </dgm:pt>
    <dgm:pt modelId="{CFB1BDA7-6C13-4AB0-A06A-CD4081D9A252}" type="pres">
      <dgm:prSet presAssocID="{C71FF8B3-64AF-41E7-B24F-F8E1A32DE646}" presName="tx1" presStyleLbl="revTx" presStyleIdx="3" presStyleCnt="5"/>
      <dgm:spPr/>
    </dgm:pt>
    <dgm:pt modelId="{C0C26D02-B8EC-4860-A3C5-1D92BA5C1634}" type="pres">
      <dgm:prSet presAssocID="{C71FF8B3-64AF-41E7-B24F-F8E1A32DE646}" presName="vert1" presStyleCnt="0"/>
      <dgm:spPr/>
    </dgm:pt>
    <dgm:pt modelId="{F8D3EA8B-33BE-4127-8343-8115C7D5C73A}" type="pres">
      <dgm:prSet presAssocID="{66AB042A-EE24-42F3-96B1-F75080ACE147}" presName="thickLine" presStyleLbl="alignNode1" presStyleIdx="4" presStyleCnt="5"/>
      <dgm:spPr/>
    </dgm:pt>
    <dgm:pt modelId="{803173BB-43CB-4CAB-98EF-338E6F81EBA7}" type="pres">
      <dgm:prSet presAssocID="{66AB042A-EE24-42F3-96B1-F75080ACE147}" presName="horz1" presStyleCnt="0"/>
      <dgm:spPr/>
    </dgm:pt>
    <dgm:pt modelId="{5445B315-BC94-46BD-B69C-EA83ABA04036}" type="pres">
      <dgm:prSet presAssocID="{66AB042A-EE24-42F3-96B1-F75080ACE147}" presName="tx1" presStyleLbl="revTx" presStyleIdx="4" presStyleCnt="5"/>
      <dgm:spPr/>
    </dgm:pt>
    <dgm:pt modelId="{55CBF97E-8EFD-4460-A36B-44372E560266}" type="pres">
      <dgm:prSet presAssocID="{66AB042A-EE24-42F3-96B1-F75080ACE147}" presName="vert1" presStyleCnt="0"/>
      <dgm:spPr/>
    </dgm:pt>
  </dgm:ptLst>
  <dgm:cxnLst>
    <dgm:cxn modelId="{2D30AB0B-8A48-4D2F-8EF4-D429D063DF4F}" srcId="{136F349B-1B43-4C97-BF3A-8BC4C23C82A7}" destId="{91697AF2-20F2-461D-BF81-EA09FB2334BB}" srcOrd="1" destOrd="0" parTransId="{FA21544C-FA45-406F-9A96-78FDE8E17DD8}" sibTransId="{3BE549AB-DD2F-4AE5-AB3D-87D521BB4156}"/>
    <dgm:cxn modelId="{C5BCB412-6943-495A-99D5-38772599472F}" srcId="{136F349B-1B43-4C97-BF3A-8BC4C23C82A7}" destId="{CF48F3EE-CA2D-4EFF-B4B9-1F113DBD1736}" srcOrd="0" destOrd="0" parTransId="{62AAE2F2-6274-41ED-8D37-EF40C69CE9FA}" sibTransId="{228D072F-A66A-4019-9B15-A6B2B0F7983D}"/>
    <dgm:cxn modelId="{3CE8CC19-1F27-4E4B-B8CC-E9024EED0066}" type="presOf" srcId="{136F349B-1B43-4C97-BF3A-8BC4C23C82A7}" destId="{8BE1EC0C-47FD-48B1-A3C7-EB5FF453549D}" srcOrd="0" destOrd="0" presId="urn:microsoft.com/office/officeart/2008/layout/LinedList"/>
    <dgm:cxn modelId="{FC5FB33D-193D-4F6D-82F0-C015AF8DC3FB}" srcId="{136F349B-1B43-4C97-BF3A-8BC4C23C82A7}" destId="{0C75F8C9-BDDD-4AF9-85D2-476A1F831211}" srcOrd="2" destOrd="0" parTransId="{56069E94-6A5D-4834-AF3A-5E043CF6A475}" sibTransId="{E6BDD328-7B44-4D67-BB28-E9861C15F4D6}"/>
    <dgm:cxn modelId="{FC583944-48D0-46C3-A20C-C4A390906077}" type="presOf" srcId="{66AB042A-EE24-42F3-96B1-F75080ACE147}" destId="{5445B315-BC94-46BD-B69C-EA83ABA04036}" srcOrd="0" destOrd="0" presId="urn:microsoft.com/office/officeart/2008/layout/LinedList"/>
    <dgm:cxn modelId="{7EA5BE73-A6FB-4571-BD9A-748EAC07224F}" type="presOf" srcId="{91697AF2-20F2-461D-BF81-EA09FB2334BB}" destId="{E24CA226-FF69-4B4F-A26A-7D3FDAE00AA1}" srcOrd="0" destOrd="0" presId="urn:microsoft.com/office/officeart/2008/layout/LinedList"/>
    <dgm:cxn modelId="{8B3DCB77-863C-475F-8033-78AF7081AB8B}" type="presOf" srcId="{0C75F8C9-BDDD-4AF9-85D2-476A1F831211}" destId="{A560CDE6-9B66-4BB0-95D8-0CEFF39EEBA4}" srcOrd="0" destOrd="0" presId="urn:microsoft.com/office/officeart/2008/layout/LinedList"/>
    <dgm:cxn modelId="{56D07F7F-008C-49F6-B522-1A5F5EF01324}" srcId="{136F349B-1B43-4C97-BF3A-8BC4C23C82A7}" destId="{66AB042A-EE24-42F3-96B1-F75080ACE147}" srcOrd="4" destOrd="0" parTransId="{2909A4AD-24CC-4B29-8FDF-72DB7DF1A4DF}" sibTransId="{618E7A26-BD49-47B4-A3A8-0480BD0451EE}"/>
    <dgm:cxn modelId="{A21E27B0-F7FB-48C5-8C0B-B2DD386A8E93}" type="presOf" srcId="{CF48F3EE-CA2D-4EFF-B4B9-1F113DBD1736}" destId="{44C0C59B-1DB8-4CEF-ACBE-19098B1889EF}" srcOrd="0" destOrd="0" presId="urn:microsoft.com/office/officeart/2008/layout/LinedList"/>
    <dgm:cxn modelId="{FC8853B5-A104-449B-8D5D-5D10EE9CEF76}" srcId="{136F349B-1B43-4C97-BF3A-8BC4C23C82A7}" destId="{C71FF8B3-64AF-41E7-B24F-F8E1A32DE646}" srcOrd="3" destOrd="0" parTransId="{B3686AEB-D403-4A08-A736-BCB3DB7CB2FD}" sibTransId="{187E1B07-890E-4AC3-83FF-2B306F4BBF36}"/>
    <dgm:cxn modelId="{78804CCB-84CE-4342-B66F-019F721B8487}" type="presOf" srcId="{C71FF8B3-64AF-41E7-B24F-F8E1A32DE646}" destId="{CFB1BDA7-6C13-4AB0-A06A-CD4081D9A252}" srcOrd="0" destOrd="0" presId="urn:microsoft.com/office/officeart/2008/layout/LinedList"/>
    <dgm:cxn modelId="{D51784D7-5DEF-4199-A100-18740FDAE7C3}" type="presParOf" srcId="{8BE1EC0C-47FD-48B1-A3C7-EB5FF453549D}" destId="{56F4F58C-A06E-4063-AA1E-63F252DD1010}" srcOrd="0" destOrd="0" presId="urn:microsoft.com/office/officeart/2008/layout/LinedList"/>
    <dgm:cxn modelId="{6FDDA7CD-B68B-4573-8CE8-F275FD8C940C}" type="presParOf" srcId="{8BE1EC0C-47FD-48B1-A3C7-EB5FF453549D}" destId="{364145FC-C607-4EEE-B895-7715A02D2363}" srcOrd="1" destOrd="0" presId="urn:microsoft.com/office/officeart/2008/layout/LinedList"/>
    <dgm:cxn modelId="{9EFA728A-061F-4277-B9E6-F137FC17604C}" type="presParOf" srcId="{364145FC-C607-4EEE-B895-7715A02D2363}" destId="{44C0C59B-1DB8-4CEF-ACBE-19098B1889EF}" srcOrd="0" destOrd="0" presId="urn:microsoft.com/office/officeart/2008/layout/LinedList"/>
    <dgm:cxn modelId="{206F23D9-36F7-402D-9703-15D501FFFBCB}" type="presParOf" srcId="{364145FC-C607-4EEE-B895-7715A02D2363}" destId="{DC307812-A825-4320-9390-0779FC9FEA23}" srcOrd="1" destOrd="0" presId="urn:microsoft.com/office/officeart/2008/layout/LinedList"/>
    <dgm:cxn modelId="{2F1BBAE5-7268-4DE0-958D-0215B79119FA}" type="presParOf" srcId="{8BE1EC0C-47FD-48B1-A3C7-EB5FF453549D}" destId="{1B891CE3-F3B9-4CF7-A56D-F3FEE4D06591}" srcOrd="2" destOrd="0" presId="urn:microsoft.com/office/officeart/2008/layout/LinedList"/>
    <dgm:cxn modelId="{4D50D9E0-0A96-4D89-8220-505FBE9E7A4D}" type="presParOf" srcId="{8BE1EC0C-47FD-48B1-A3C7-EB5FF453549D}" destId="{B440AB5A-2FC4-464F-A505-622467DA5236}" srcOrd="3" destOrd="0" presId="urn:microsoft.com/office/officeart/2008/layout/LinedList"/>
    <dgm:cxn modelId="{644A57F1-E9F3-44A8-9826-44E7CBEC10D6}" type="presParOf" srcId="{B440AB5A-2FC4-464F-A505-622467DA5236}" destId="{E24CA226-FF69-4B4F-A26A-7D3FDAE00AA1}" srcOrd="0" destOrd="0" presId="urn:microsoft.com/office/officeart/2008/layout/LinedList"/>
    <dgm:cxn modelId="{2F1567A9-D12F-4442-AEF3-03883D272F31}" type="presParOf" srcId="{B440AB5A-2FC4-464F-A505-622467DA5236}" destId="{BF28FB65-38B7-46B6-ABDF-4292F43B85C0}" srcOrd="1" destOrd="0" presId="urn:microsoft.com/office/officeart/2008/layout/LinedList"/>
    <dgm:cxn modelId="{C1505DED-0EF1-4D60-A635-ED19C6D5B3F3}" type="presParOf" srcId="{8BE1EC0C-47FD-48B1-A3C7-EB5FF453549D}" destId="{978EE94B-3CE1-48EC-8C2C-299EFAF3C17B}" srcOrd="4" destOrd="0" presId="urn:microsoft.com/office/officeart/2008/layout/LinedList"/>
    <dgm:cxn modelId="{0A2D5B38-66CE-47B8-9294-8F02246CE353}" type="presParOf" srcId="{8BE1EC0C-47FD-48B1-A3C7-EB5FF453549D}" destId="{16FE3001-4593-4B95-9533-B50BCBF8D410}" srcOrd="5" destOrd="0" presId="urn:microsoft.com/office/officeart/2008/layout/LinedList"/>
    <dgm:cxn modelId="{EE0499B2-4458-4679-BE2B-AC4A80D982D9}" type="presParOf" srcId="{16FE3001-4593-4B95-9533-B50BCBF8D410}" destId="{A560CDE6-9B66-4BB0-95D8-0CEFF39EEBA4}" srcOrd="0" destOrd="0" presId="urn:microsoft.com/office/officeart/2008/layout/LinedList"/>
    <dgm:cxn modelId="{3590953B-D2DB-4846-B002-B84402B46D1F}" type="presParOf" srcId="{16FE3001-4593-4B95-9533-B50BCBF8D410}" destId="{C7798528-1EA0-4FA1-81DA-3E98A454EB9A}" srcOrd="1" destOrd="0" presId="urn:microsoft.com/office/officeart/2008/layout/LinedList"/>
    <dgm:cxn modelId="{0723F0A4-C071-41E8-962D-4A778889D078}" type="presParOf" srcId="{8BE1EC0C-47FD-48B1-A3C7-EB5FF453549D}" destId="{4240DA11-386F-432A-8649-5B315B50EDE4}" srcOrd="6" destOrd="0" presId="urn:microsoft.com/office/officeart/2008/layout/LinedList"/>
    <dgm:cxn modelId="{1FB7887C-BAA4-4288-957D-91A8BFFE12A4}" type="presParOf" srcId="{8BE1EC0C-47FD-48B1-A3C7-EB5FF453549D}" destId="{2F0C04F3-DEEF-4586-946F-CFB292146B13}" srcOrd="7" destOrd="0" presId="urn:microsoft.com/office/officeart/2008/layout/LinedList"/>
    <dgm:cxn modelId="{06BD8579-52A6-483B-9012-C1E15B8BEB65}" type="presParOf" srcId="{2F0C04F3-DEEF-4586-946F-CFB292146B13}" destId="{CFB1BDA7-6C13-4AB0-A06A-CD4081D9A252}" srcOrd="0" destOrd="0" presId="urn:microsoft.com/office/officeart/2008/layout/LinedList"/>
    <dgm:cxn modelId="{C62CA550-161C-4112-AE09-AC152D29C0FB}" type="presParOf" srcId="{2F0C04F3-DEEF-4586-946F-CFB292146B13}" destId="{C0C26D02-B8EC-4860-A3C5-1D92BA5C1634}" srcOrd="1" destOrd="0" presId="urn:microsoft.com/office/officeart/2008/layout/LinedList"/>
    <dgm:cxn modelId="{F4F00D0E-4D8F-409C-8F72-0DD76F98D294}" type="presParOf" srcId="{8BE1EC0C-47FD-48B1-A3C7-EB5FF453549D}" destId="{F8D3EA8B-33BE-4127-8343-8115C7D5C73A}" srcOrd="8" destOrd="0" presId="urn:microsoft.com/office/officeart/2008/layout/LinedList"/>
    <dgm:cxn modelId="{93A2DE53-BEF6-455D-8190-AEAB694C6287}" type="presParOf" srcId="{8BE1EC0C-47FD-48B1-A3C7-EB5FF453549D}" destId="{803173BB-43CB-4CAB-98EF-338E6F81EBA7}" srcOrd="9" destOrd="0" presId="urn:microsoft.com/office/officeart/2008/layout/LinedList"/>
    <dgm:cxn modelId="{5095AA3F-7735-4872-8BE5-1586A8C9860D}" type="presParOf" srcId="{803173BB-43CB-4CAB-98EF-338E6F81EBA7}" destId="{5445B315-BC94-46BD-B69C-EA83ABA04036}" srcOrd="0" destOrd="0" presId="urn:microsoft.com/office/officeart/2008/layout/LinedList"/>
    <dgm:cxn modelId="{DA0DAE6C-AC33-415E-986E-F8AAAC3DCD66}" type="presParOf" srcId="{803173BB-43CB-4CAB-98EF-338E6F81EBA7}" destId="{55CBF97E-8EFD-4460-A36B-44372E56026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Initial tests caused significant scheduling delays due to their complexity, making it challenging to understand and execute them efficiently.</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Balanced seeking help with independent debugging efforts, which required careful consideration to ensure timely progress without over-relying on external assistance. </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Tester maintenance and contact issues hindered ability to complete final test. This ultimately made it hard to draw comparisons between DSSC vs. PA frequency counters tests.</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Steep learning curve in navigating MyInfo and eKnowledge resources, which made it difficult to quickly find the necessary information and tools for the project.</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1E730-D2C3-41D0-84F9-937A281D14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F50106E-5BD1-4E1F-8130-CE7AE0DC2CFE}">
      <dgm:prSet custT="1"/>
      <dgm:spPr/>
      <dgm:t>
        <a:bodyPr/>
        <a:lstStyle/>
        <a:p>
          <a:r>
            <a:rPr lang="en-US" sz="1800" b="0" i="0"/>
            <a:t>Provided a clear baseline of how to use DSSC and nwire PA for test programs.</a:t>
          </a:r>
          <a:endParaRPr lang="en-US" sz="1800"/>
        </a:p>
      </dgm:t>
    </dgm:pt>
    <dgm:pt modelId="{9B13FE0D-41F5-48F5-A497-740849C45AD9}" type="parTrans" cxnId="{98F3F0D5-6097-4321-8867-9435D4C29F14}">
      <dgm:prSet/>
      <dgm:spPr/>
      <dgm:t>
        <a:bodyPr/>
        <a:lstStyle/>
        <a:p>
          <a:endParaRPr lang="en-US" sz="1800"/>
        </a:p>
      </dgm:t>
    </dgm:pt>
    <dgm:pt modelId="{E3BC3D3C-7B26-4D21-AB28-7184880D0650}" type="sibTrans" cxnId="{98F3F0D5-6097-4321-8867-9435D4C29F14}">
      <dgm:prSet/>
      <dgm:spPr/>
      <dgm:t>
        <a:bodyPr/>
        <a:lstStyle/>
        <a:p>
          <a:endParaRPr lang="en-US" sz="1800"/>
        </a:p>
      </dgm:t>
    </dgm:pt>
    <dgm:pt modelId="{EFFF1F19-5794-4DB1-B9E3-6A4E4AC028A6}">
      <dgm:prSet custT="1"/>
      <dgm:spPr/>
      <dgm:t>
        <a:bodyPr/>
        <a:lstStyle/>
        <a:p>
          <a:r>
            <a:rPr lang="en-US" sz="1800" b="0" i="0"/>
            <a:t>Encouraged more independent learning for advanced digital concepts like DSSC, SCAN and PA.</a:t>
          </a:r>
          <a:endParaRPr lang="en-US" sz="1800"/>
        </a:p>
      </dgm:t>
    </dgm:pt>
    <dgm:pt modelId="{B9C54CEB-E8A0-45A2-B78B-29CEF0846C24}" type="parTrans" cxnId="{6DB63684-7A7C-45E8-9AC2-E49C60D16CF5}">
      <dgm:prSet/>
      <dgm:spPr/>
      <dgm:t>
        <a:bodyPr/>
        <a:lstStyle/>
        <a:p>
          <a:endParaRPr lang="en-US" sz="1800"/>
        </a:p>
      </dgm:t>
    </dgm:pt>
    <dgm:pt modelId="{78645AE7-0476-4DE5-8391-17B062CB3971}" type="sibTrans" cxnId="{6DB63684-7A7C-45E8-9AC2-E49C60D16CF5}">
      <dgm:prSet/>
      <dgm:spPr/>
      <dgm:t>
        <a:bodyPr/>
        <a:lstStyle/>
        <a:p>
          <a:endParaRPr lang="en-US" sz="1800"/>
        </a:p>
      </dgm:t>
    </dgm:pt>
    <dgm:pt modelId="{1F92DA84-447E-4C75-839B-015F4B9B40FB}">
      <dgm:prSet custT="1"/>
      <dgm:spPr/>
      <dgm:t>
        <a:bodyPr/>
        <a:lstStyle/>
        <a:p>
          <a:r>
            <a:rPr lang="en-US" sz="1800" b="0" i="0"/>
            <a:t>Provided valuable context into the lectures on aforementioned topics as well as utilizing SPI and PLL pins for testing.</a:t>
          </a:r>
          <a:endParaRPr lang="en-US" sz="1800"/>
        </a:p>
      </dgm:t>
    </dgm:pt>
    <dgm:pt modelId="{C438BB97-874D-4CD6-A8FB-835E3E05BCFD}" type="parTrans" cxnId="{62E82BA4-8B4C-4BC6-A035-4B3CCC6DBF32}">
      <dgm:prSet/>
      <dgm:spPr/>
      <dgm:t>
        <a:bodyPr/>
        <a:lstStyle/>
        <a:p>
          <a:endParaRPr lang="en-US" sz="1800"/>
        </a:p>
      </dgm:t>
    </dgm:pt>
    <dgm:pt modelId="{BBC2D2C6-E947-4860-95B9-8723B448E163}" type="sibTrans" cxnId="{62E82BA4-8B4C-4BC6-A035-4B3CCC6DBF32}">
      <dgm:prSet/>
      <dgm:spPr/>
      <dgm:t>
        <a:bodyPr/>
        <a:lstStyle/>
        <a:p>
          <a:endParaRPr lang="en-US" sz="1800"/>
        </a:p>
      </dgm:t>
    </dgm:pt>
    <dgm:pt modelId="{137B8714-AF73-451A-9936-8FD4DE85E096}">
      <dgm:prSet custT="1"/>
      <dgm:spPr/>
      <dgm:t>
        <a:bodyPr/>
        <a:lstStyle/>
        <a:p>
          <a:r>
            <a:rPr lang="en-US" sz="1800" b="0" i="0"/>
            <a:t>Developed my experience on debugging problems and understanding what debug tools to use (newly learned about Protocol Studio and Frequency Counter Debug Tool).</a:t>
          </a:r>
          <a:endParaRPr lang="en-US" sz="1800"/>
        </a:p>
      </dgm:t>
    </dgm:pt>
    <dgm:pt modelId="{9F0ECFC1-5255-408B-A27E-642303FC6E22}" type="parTrans" cxnId="{53E5B955-1330-40D4-81BF-EDEDC22FA975}">
      <dgm:prSet/>
      <dgm:spPr/>
      <dgm:t>
        <a:bodyPr/>
        <a:lstStyle/>
        <a:p>
          <a:endParaRPr lang="en-US" sz="1800"/>
        </a:p>
      </dgm:t>
    </dgm:pt>
    <dgm:pt modelId="{18EED646-5C62-4E42-BA13-C76D48ECC3FB}" type="sibTrans" cxnId="{53E5B955-1330-40D4-81BF-EDEDC22FA975}">
      <dgm:prSet/>
      <dgm:spPr/>
      <dgm:t>
        <a:bodyPr/>
        <a:lstStyle/>
        <a:p>
          <a:endParaRPr lang="en-US" sz="1800"/>
        </a:p>
      </dgm:t>
    </dgm:pt>
    <dgm:pt modelId="{E144E54B-11F9-4566-B527-155A0DCD8206}" type="pres">
      <dgm:prSet presAssocID="{F551E730-D2C3-41D0-84F9-937A281D14F3}" presName="vert0" presStyleCnt="0">
        <dgm:presLayoutVars>
          <dgm:dir/>
          <dgm:animOne val="branch"/>
          <dgm:animLvl val="lvl"/>
        </dgm:presLayoutVars>
      </dgm:prSet>
      <dgm:spPr/>
    </dgm:pt>
    <dgm:pt modelId="{A48E0295-D623-48D2-82DD-2ADAC53DFAEF}" type="pres">
      <dgm:prSet presAssocID="{8F50106E-5BD1-4E1F-8130-CE7AE0DC2CFE}" presName="thickLine" presStyleLbl="alignNode1" presStyleIdx="0" presStyleCnt="4"/>
      <dgm:spPr/>
    </dgm:pt>
    <dgm:pt modelId="{A54D877B-9971-41A8-90E2-F9AE0E57A38D}" type="pres">
      <dgm:prSet presAssocID="{8F50106E-5BD1-4E1F-8130-CE7AE0DC2CFE}" presName="horz1" presStyleCnt="0"/>
      <dgm:spPr/>
    </dgm:pt>
    <dgm:pt modelId="{F4BAA744-DCF5-47D6-83DD-AF0B9BC2D145}" type="pres">
      <dgm:prSet presAssocID="{8F50106E-5BD1-4E1F-8130-CE7AE0DC2CFE}" presName="tx1" presStyleLbl="revTx" presStyleIdx="0" presStyleCnt="4"/>
      <dgm:spPr/>
    </dgm:pt>
    <dgm:pt modelId="{1230CA6E-4B3E-402B-8660-083162D6FE93}" type="pres">
      <dgm:prSet presAssocID="{8F50106E-5BD1-4E1F-8130-CE7AE0DC2CFE}" presName="vert1" presStyleCnt="0"/>
      <dgm:spPr/>
    </dgm:pt>
    <dgm:pt modelId="{49FABDA0-444A-4B8D-88D4-C2F1284EF256}" type="pres">
      <dgm:prSet presAssocID="{EFFF1F19-5794-4DB1-B9E3-6A4E4AC028A6}" presName="thickLine" presStyleLbl="alignNode1" presStyleIdx="1" presStyleCnt="4"/>
      <dgm:spPr/>
    </dgm:pt>
    <dgm:pt modelId="{05B91EC0-4E56-40E0-9CF6-08D578EAE118}" type="pres">
      <dgm:prSet presAssocID="{EFFF1F19-5794-4DB1-B9E3-6A4E4AC028A6}" presName="horz1" presStyleCnt="0"/>
      <dgm:spPr/>
    </dgm:pt>
    <dgm:pt modelId="{1541817E-5F0F-4A28-B2BD-7D5F82D1B2A9}" type="pres">
      <dgm:prSet presAssocID="{EFFF1F19-5794-4DB1-B9E3-6A4E4AC028A6}" presName="tx1" presStyleLbl="revTx" presStyleIdx="1" presStyleCnt="4"/>
      <dgm:spPr/>
    </dgm:pt>
    <dgm:pt modelId="{0D87ADF5-1F96-4F4D-865A-74E1A12E0EA3}" type="pres">
      <dgm:prSet presAssocID="{EFFF1F19-5794-4DB1-B9E3-6A4E4AC028A6}" presName="vert1" presStyleCnt="0"/>
      <dgm:spPr/>
    </dgm:pt>
    <dgm:pt modelId="{8A6B544A-803B-4606-89C2-06077AAB96AD}" type="pres">
      <dgm:prSet presAssocID="{137B8714-AF73-451A-9936-8FD4DE85E096}" presName="thickLine" presStyleLbl="alignNode1" presStyleIdx="2" presStyleCnt="4"/>
      <dgm:spPr/>
    </dgm:pt>
    <dgm:pt modelId="{80319F07-BF2A-4FCA-9CDB-3A0260E616AF}" type="pres">
      <dgm:prSet presAssocID="{137B8714-AF73-451A-9936-8FD4DE85E096}" presName="horz1" presStyleCnt="0"/>
      <dgm:spPr/>
    </dgm:pt>
    <dgm:pt modelId="{92B5FD07-8207-4AEB-A620-48E2FE04C03F}" type="pres">
      <dgm:prSet presAssocID="{137B8714-AF73-451A-9936-8FD4DE85E096}" presName="tx1" presStyleLbl="revTx" presStyleIdx="2" presStyleCnt="4"/>
      <dgm:spPr/>
    </dgm:pt>
    <dgm:pt modelId="{BAE5AEBE-ACBD-4895-9126-BDC54891332C}" type="pres">
      <dgm:prSet presAssocID="{137B8714-AF73-451A-9936-8FD4DE85E096}" presName="vert1" presStyleCnt="0"/>
      <dgm:spPr/>
    </dgm:pt>
    <dgm:pt modelId="{F1EC0542-1055-4940-993F-FF5EB9939308}" type="pres">
      <dgm:prSet presAssocID="{1F92DA84-447E-4C75-839B-015F4B9B40FB}" presName="thickLine" presStyleLbl="alignNode1" presStyleIdx="3" presStyleCnt="4"/>
      <dgm:spPr/>
    </dgm:pt>
    <dgm:pt modelId="{FB7F4D92-2BD0-412F-916A-FFB28A5E8AE6}" type="pres">
      <dgm:prSet presAssocID="{1F92DA84-447E-4C75-839B-015F4B9B40FB}" presName="horz1" presStyleCnt="0"/>
      <dgm:spPr/>
    </dgm:pt>
    <dgm:pt modelId="{3D22D56C-8384-4B19-B81A-D37915E1D20A}" type="pres">
      <dgm:prSet presAssocID="{1F92DA84-447E-4C75-839B-015F4B9B40FB}" presName="tx1" presStyleLbl="revTx" presStyleIdx="3" presStyleCnt="4"/>
      <dgm:spPr/>
    </dgm:pt>
    <dgm:pt modelId="{84E20761-909F-4F24-B321-31AC39925128}" type="pres">
      <dgm:prSet presAssocID="{1F92DA84-447E-4C75-839B-015F4B9B40FB}" presName="vert1" presStyleCnt="0"/>
      <dgm:spPr/>
    </dgm:pt>
  </dgm:ptLst>
  <dgm:cxnLst>
    <dgm:cxn modelId="{FCECC44D-17E7-4B06-8009-304E7D7FAF04}" type="presOf" srcId="{EFFF1F19-5794-4DB1-B9E3-6A4E4AC028A6}" destId="{1541817E-5F0F-4A28-B2BD-7D5F82D1B2A9}" srcOrd="0" destOrd="0" presId="urn:microsoft.com/office/officeart/2008/layout/LinedList"/>
    <dgm:cxn modelId="{7DED154E-97DA-4FB8-9FEB-7962A97D2712}" type="presOf" srcId="{F551E730-D2C3-41D0-84F9-937A281D14F3}" destId="{E144E54B-11F9-4566-B527-155A0DCD8206}" srcOrd="0" destOrd="0" presId="urn:microsoft.com/office/officeart/2008/layout/LinedList"/>
    <dgm:cxn modelId="{53E5B955-1330-40D4-81BF-EDEDC22FA975}" srcId="{F551E730-D2C3-41D0-84F9-937A281D14F3}" destId="{137B8714-AF73-451A-9936-8FD4DE85E096}" srcOrd="2" destOrd="0" parTransId="{9F0ECFC1-5255-408B-A27E-642303FC6E22}" sibTransId="{18EED646-5C62-4E42-BA13-C76D48ECC3FB}"/>
    <dgm:cxn modelId="{6DB63684-7A7C-45E8-9AC2-E49C60D16CF5}" srcId="{F551E730-D2C3-41D0-84F9-937A281D14F3}" destId="{EFFF1F19-5794-4DB1-B9E3-6A4E4AC028A6}" srcOrd="1" destOrd="0" parTransId="{B9C54CEB-E8A0-45A2-B78B-29CEF0846C24}" sibTransId="{78645AE7-0476-4DE5-8391-17B062CB3971}"/>
    <dgm:cxn modelId="{62E82BA4-8B4C-4BC6-A035-4B3CCC6DBF32}" srcId="{F551E730-D2C3-41D0-84F9-937A281D14F3}" destId="{1F92DA84-447E-4C75-839B-015F4B9B40FB}" srcOrd="3" destOrd="0" parTransId="{C438BB97-874D-4CD6-A8FB-835E3E05BCFD}" sibTransId="{BBC2D2C6-E947-4860-95B9-8723B448E163}"/>
    <dgm:cxn modelId="{98F3F0D5-6097-4321-8867-9435D4C29F14}" srcId="{F551E730-D2C3-41D0-84F9-937A281D14F3}" destId="{8F50106E-5BD1-4E1F-8130-CE7AE0DC2CFE}" srcOrd="0" destOrd="0" parTransId="{9B13FE0D-41F5-48F5-A497-740849C45AD9}" sibTransId="{E3BC3D3C-7B26-4D21-AB28-7184880D0650}"/>
    <dgm:cxn modelId="{24FCB0DC-4550-46B5-A423-E6F4E8F158E3}" type="presOf" srcId="{1F92DA84-447E-4C75-839B-015F4B9B40FB}" destId="{3D22D56C-8384-4B19-B81A-D37915E1D20A}" srcOrd="0" destOrd="0" presId="urn:microsoft.com/office/officeart/2008/layout/LinedList"/>
    <dgm:cxn modelId="{121A0FDE-4E48-4079-88B3-8CEC98239946}" type="presOf" srcId="{8F50106E-5BD1-4E1F-8130-CE7AE0DC2CFE}" destId="{F4BAA744-DCF5-47D6-83DD-AF0B9BC2D145}" srcOrd="0" destOrd="0" presId="urn:microsoft.com/office/officeart/2008/layout/LinedList"/>
    <dgm:cxn modelId="{75D90AEC-DCB6-408F-BE1D-F943B13B1D87}" type="presOf" srcId="{137B8714-AF73-451A-9936-8FD4DE85E096}" destId="{92B5FD07-8207-4AEB-A620-48E2FE04C03F}" srcOrd="0" destOrd="0" presId="urn:microsoft.com/office/officeart/2008/layout/LinedList"/>
    <dgm:cxn modelId="{F9956798-7350-4FFB-BE34-B4F6673C18DE}" type="presParOf" srcId="{E144E54B-11F9-4566-B527-155A0DCD8206}" destId="{A48E0295-D623-48D2-82DD-2ADAC53DFAEF}" srcOrd="0" destOrd="0" presId="urn:microsoft.com/office/officeart/2008/layout/LinedList"/>
    <dgm:cxn modelId="{FA4D37A1-6CAF-4759-B62A-9BE10FA23D2E}" type="presParOf" srcId="{E144E54B-11F9-4566-B527-155A0DCD8206}" destId="{A54D877B-9971-41A8-90E2-F9AE0E57A38D}" srcOrd="1" destOrd="0" presId="urn:microsoft.com/office/officeart/2008/layout/LinedList"/>
    <dgm:cxn modelId="{98D1B315-7D08-47A5-B6F5-3509F12E8B32}" type="presParOf" srcId="{A54D877B-9971-41A8-90E2-F9AE0E57A38D}" destId="{F4BAA744-DCF5-47D6-83DD-AF0B9BC2D145}" srcOrd="0" destOrd="0" presId="urn:microsoft.com/office/officeart/2008/layout/LinedList"/>
    <dgm:cxn modelId="{9CD7FECD-E140-4475-95CF-576A0051A104}" type="presParOf" srcId="{A54D877B-9971-41A8-90E2-F9AE0E57A38D}" destId="{1230CA6E-4B3E-402B-8660-083162D6FE93}" srcOrd="1" destOrd="0" presId="urn:microsoft.com/office/officeart/2008/layout/LinedList"/>
    <dgm:cxn modelId="{40A2DF47-3CEF-44E1-91F9-D32AF75F1BF9}" type="presParOf" srcId="{E144E54B-11F9-4566-B527-155A0DCD8206}" destId="{49FABDA0-444A-4B8D-88D4-C2F1284EF256}" srcOrd="2" destOrd="0" presId="urn:microsoft.com/office/officeart/2008/layout/LinedList"/>
    <dgm:cxn modelId="{B154F2E7-A7E3-4028-A58B-72B24EAC4660}" type="presParOf" srcId="{E144E54B-11F9-4566-B527-155A0DCD8206}" destId="{05B91EC0-4E56-40E0-9CF6-08D578EAE118}" srcOrd="3" destOrd="0" presId="urn:microsoft.com/office/officeart/2008/layout/LinedList"/>
    <dgm:cxn modelId="{BC86F7FC-7AD6-41A4-A37C-7E22DA082EE5}" type="presParOf" srcId="{05B91EC0-4E56-40E0-9CF6-08D578EAE118}" destId="{1541817E-5F0F-4A28-B2BD-7D5F82D1B2A9}" srcOrd="0" destOrd="0" presId="urn:microsoft.com/office/officeart/2008/layout/LinedList"/>
    <dgm:cxn modelId="{8D1D8CA1-C714-46B1-A0E8-B86D4F6C9D97}" type="presParOf" srcId="{05B91EC0-4E56-40E0-9CF6-08D578EAE118}" destId="{0D87ADF5-1F96-4F4D-865A-74E1A12E0EA3}" srcOrd="1" destOrd="0" presId="urn:microsoft.com/office/officeart/2008/layout/LinedList"/>
    <dgm:cxn modelId="{50CBA743-A5AF-4979-A4E9-C86F35F85956}" type="presParOf" srcId="{E144E54B-11F9-4566-B527-155A0DCD8206}" destId="{8A6B544A-803B-4606-89C2-06077AAB96AD}" srcOrd="4" destOrd="0" presId="urn:microsoft.com/office/officeart/2008/layout/LinedList"/>
    <dgm:cxn modelId="{47D5160A-310B-4558-B934-E072DF3F0A55}" type="presParOf" srcId="{E144E54B-11F9-4566-B527-155A0DCD8206}" destId="{80319F07-BF2A-4FCA-9CDB-3A0260E616AF}" srcOrd="5" destOrd="0" presId="urn:microsoft.com/office/officeart/2008/layout/LinedList"/>
    <dgm:cxn modelId="{DAAD797B-E8C3-44C4-B381-35A95417AC9D}" type="presParOf" srcId="{80319F07-BF2A-4FCA-9CDB-3A0260E616AF}" destId="{92B5FD07-8207-4AEB-A620-48E2FE04C03F}" srcOrd="0" destOrd="0" presId="urn:microsoft.com/office/officeart/2008/layout/LinedList"/>
    <dgm:cxn modelId="{4EA48B25-0C7E-4F79-85F9-BAB9F617D6CF}" type="presParOf" srcId="{80319F07-BF2A-4FCA-9CDB-3A0260E616AF}" destId="{BAE5AEBE-ACBD-4895-9126-BDC54891332C}" srcOrd="1" destOrd="0" presId="urn:microsoft.com/office/officeart/2008/layout/LinedList"/>
    <dgm:cxn modelId="{6688C425-4E3F-4326-8626-FF94E785DC28}" type="presParOf" srcId="{E144E54B-11F9-4566-B527-155A0DCD8206}" destId="{F1EC0542-1055-4940-993F-FF5EB9939308}" srcOrd="6" destOrd="0" presId="urn:microsoft.com/office/officeart/2008/layout/LinedList"/>
    <dgm:cxn modelId="{DA948332-F037-4624-A0CF-9F7F18AC34DC}" type="presParOf" srcId="{E144E54B-11F9-4566-B527-155A0DCD8206}" destId="{FB7F4D92-2BD0-412F-916A-FFB28A5E8AE6}" srcOrd="7" destOrd="0" presId="urn:microsoft.com/office/officeart/2008/layout/LinedList"/>
    <dgm:cxn modelId="{991439A9-D217-4B92-BDA2-BC911DEC342C}" type="presParOf" srcId="{FB7F4D92-2BD0-412F-916A-FFB28A5E8AE6}" destId="{3D22D56C-8384-4B19-B81A-D37915E1D20A}" srcOrd="0" destOrd="0" presId="urn:microsoft.com/office/officeart/2008/layout/LinedList"/>
    <dgm:cxn modelId="{046DF2BA-A8B5-4B41-A514-BB8497581364}" type="presParOf" srcId="{FB7F4D92-2BD0-412F-916A-FFB28A5E8AE6}" destId="{84E20761-909F-4F24-B321-31AC399251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038FF8-45F0-4934-B599-C532B232D8C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2834D47-F05F-480D-9923-B856B131531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 Mentor</a:t>
          </a:r>
        </a:p>
      </dgm:t>
    </dgm:pt>
    <dgm:pt modelId="{FAF9FA34-14A7-487E-A258-22A8DC9E8696}" type="par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9D87C64C-7982-4189-BD28-D4A030AF8763}" type="sibTrans" cxnId="{7DC0B7A3-4B1C-4142-8EBE-0A2FE1878D22}">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22FF08C6-5698-4FD5-9607-FB1B13DB11E4}">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Training</a:t>
          </a:r>
        </a:p>
        <a:p>
          <a:pPr>
            <a:defRPr cap="all"/>
          </a:pPr>
          <a:r>
            <a:rPr lang="en-US" b="1">
              <a:solidFill>
                <a:srgbClr val="0F1829"/>
              </a:solidFill>
              <a:latin typeface="Calibri" panose="020F0502020204030204" pitchFamily="34" charset="0"/>
              <a:cs typeface="Calibri" panose="020F0502020204030204" pitchFamily="34" charset="0"/>
            </a:rPr>
            <a:t>Instructors</a:t>
          </a:r>
        </a:p>
      </dgm:t>
    </dgm:pt>
    <dgm:pt modelId="{321D2761-588B-4F4B-82B7-D27A30BA8732}" type="par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8C32500-2E38-4378-8BBA-0DD840879A80}" type="sibTrans" cxnId="{6B137B8A-569C-48BD-A697-E2DEC5316344}">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EEBA555-E8AA-4CAA-81E3-9224B2D676AA}">
      <dgm:prSet/>
      <dgm:spPr/>
      <dgm:t>
        <a:bodyPr/>
        <a:lstStyle/>
        <a:p>
          <a:pPr>
            <a:defRPr cap="all"/>
          </a:pPr>
          <a:r>
            <a:rPr lang="en-US" b="1">
              <a:solidFill>
                <a:srgbClr val="0F1829"/>
              </a:solidFill>
              <a:latin typeface="Calibri" panose="020F0502020204030204" pitchFamily="34" charset="0"/>
              <a:cs typeface="Calibri" panose="020F0502020204030204" pitchFamily="34" charset="0"/>
            </a:rPr>
            <a:t>1-1 </a:t>
          </a:r>
        </a:p>
        <a:p>
          <a:pPr>
            <a:defRPr cap="all"/>
          </a:pPr>
          <a:r>
            <a:rPr lang="en-US" b="1">
              <a:solidFill>
                <a:srgbClr val="0F1829"/>
              </a:solidFill>
              <a:latin typeface="Calibri" panose="020F0502020204030204" pitchFamily="34" charset="0"/>
              <a:cs typeface="Calibri" panose="020F0502020204030204" pitchFamily="34" charset="0"/>
            </a:rPr>
            <a:t>engineers</a:t>
          </a:r>
        </a:p>
      </dgm:t>
    </dgm:pt>
    <dgm:pt modelId="{D86E8C31-D058-4E3B-913A-FCC2BFA4503A}" type="par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0D9A76E1-0718-4ADB-A752-3E8D5883931F}" type="sibTrans" cxnId="{86626096-5C69-4457-AC29-9B58F1B11FDD}">
      <dgm:prSet/>
      <dgm:spPr/>
      <dgm:t>
        <a:bodyPr/>
        <a:lstStyle/>
        <a:p>
          <a:endParaRPr lang="en-US" b="1">
            <a:solidFill>
              <a:srgbClr val="0F1829"/>
            </a:solidFill>
            <a:latin typeface="Calibri" panose="020F0502020204030204" pitchFamily="34" charset="0"/>
            <a:cs typeface="Calibri" panose="020F0502020204030204" pitchFamily="34" charset="0"/>
          </a:endParaRPr>
        </a:p>
      </dgm:t>
    </dgm:pt>
    <dgm:pt modelId="{D1865FC9-784F-4EA6-9769-D6F4D6B17985}" type="pres">
      <dgm:prSet presAssocID="{45038FF8-45F0-4934-B599-C532B232D8C9}" presName="root" presStyleCnt="0">
        <dgm:presLayoutVars>
          <dgm:dir/>
          <dgm:resizeHandles val="exact"/>
        </dgm:presLayoutVars>
      </dgm:prSet>
      <dgm:spPr/>
    </dgm:pt>
    <dgm:pt modelId="{00BA049A-F306-4490-BB32-8F73CBF5CAE2}" type="pres">
      <dgm:prSet presAssocID="{32834D47-F05F-480D-9923-B856B131531A}" presName="compNode" presStyleCnt="0"/>
      <dgm:spPr/>
    </dgm:pt>
    <dgm:pt modelId="{E30B5AFF-3796-496A-9F93-32352D4F0449}" type="pres">
      <dgm:prSet presAssocID="{32834D47-F05F-480D-9923-B856B131531A}" presName="iconBgRect" presStyleLbl="bgShp" presStyleIdx="0" presStyleCnt="3"/>
      <dgm:spPr/>
    </dgm:pt>
    <dgm:pt modelId="{F3C9D0F8-166A-47ED-B675-CA02DDEF557B}" type="pres">
      <dgm:prSet presAssocID="{32834D47-F05F-480D-9923-B856B13153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EB48F66A-BCD8-4050-B801-AABF327B6F1D}" type="pres">
      <dgm:prSet presAssocID="{32834D47-F05F-480D-9923-B856B131531A}" presName="spaceRect" presStyleCnt="0"/>
      <dgm:spPr/>
    </dgm:pt>
    <dgm:pt modelId="{19F1EFF9-EBC1-4014-9F5D-B587CCCA3DF1}" type="pres">
      <dgm:prSet presAssocID="{32834D47-F05F-480D-9923-B856B131531A}" presName="textRect" presStyleLbl="revTx" presStyleIdx="0" presStyleCnt="3">
        <dgm:presLayoutVars>
          <dgm:chMax val="1"/>
          <dgm:chPref val="1"/>
        </dgm:presLayoutVars>
      </dgm:prSet>
      <dgm:spPr/>
    </dgm:pt>
    <dgm:pt modelId="{37271A76-7B21-4475-A1EC-BFACBCCDAF95}" type="pres">
      <dgm:prSet presAssocID="{9D87C64C-7982-4189-BD28-D4A030AF8763}" presName="sibTrans" presStyleCnt="0"/>
      <dgm:spPr/>
    </dgm:pt>
    <dgm:pt modelId="{1B1C23C6-3409-4E11-B856-DAAA0DD6864A}" type="pres">
      <dgm:prSet presAssocID="{22FF08C6-5698-4FD5-9607-FB1B13DB11E4}" presName="compNode" presStyleCnt="0"/>
      <dgm:spPr/>
    </dgm:pt>
    <dgm:pt modelId="{770574FC-2F70-40E7-883C-E9D3E1B0D5A6}" type="pres">
      <dgm:prSet presAssocID="{22FF08C6-5698-4FD5-9607-FB1B13DB11E4}" presName="iconBgRect" presStyleLbl="bgShp" presStyleIdx="1" presStyleCnt="3"/>
      <dgm:spPr/>
    </dgm:pt>
    <dgm:pt modelId="{DB678852-267E-47C8-BE89-C77C98CE318A}" type="pres">
      <dgm:prSet presAssocID="{22FF08C6-5698-4FD5-9607-FB1B13DB11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089A28C0-523A-403D-A567-F133B93892D2}" type="pres">
      <dgm:prSet presAssocID="{22FF08C6-5698-4FD5-9607-FB1B13DB11E4}" presName="spaceRect" presStyleCnt="0"/>
      <dgm:spPr/>
    </dgm:pt>
    <dgm:pt modelId="{CCED9FE1-4AC9-485A-99F9-F6B455F5F9B2}" type="pres">
      <dgm:prSet presAssocID="{22FF08C6-5698-4FD5-9607-FB1B13DB11E4}" presName="textRect" presStyleLbl="revTx" presStyleIdx="1" presStyleCnt="3">
        <dgm:presLayoutVars>
          <dgm:chMax val="1"/>
          <dgm:chPref val="1"/>
        </dgm:presLayoutVars>
      </dgm:prSet>
      <dgm:spPr/>
    </dgm:pt>
    <dgm:pt modelId="{92210FAC-02C0-44A0-A07B-B563CE195BC7}" type="pres">
      <dgm:prSet presAssocID="{08C32500-2E38-4378-8BBA-0DD840879A80}" presName="sibTrans" presStyleCnt="0"/>
      <dgm:spPr/>
    </dgm:pt>
    <dgm:pt modelId="{00570A3D-F975-4E62-8DEE-B35C703B11B9}" type="pres">
      <dgm:prSet presAssocID="{0EEBA555-E8AA-4CAA-81E3-9224B2D676AA}" presName="compNode" presStyleCnt="0"/>
      <dgm:spPr/>
    </dgm:pt>
    <dgm:pt modelId="{2400A721-6920-4EA6-9397-B73524EDF776}" type="pres">
      <dgm:prSet presAssocID="{0EEBA555-E8AA-4CAA-81E3-9224B2D676AA}" presName="iconBgRect" presStyleLbl="bgShp" presStyleIdx="2" presStyleCnt="3"/>
      <dgm:spPr/>
    </dgm:pt>
    <dgm:pt modelId="{3D9FF361-0DDB-42E2-8990-FB0FE66F9551}" type="pres">
      <dgm:prSet presAssocID="{0EEBA555-E8AA-4CAA-81E3-9224B2D676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142AFDE-513B-4505-98C6-708A7DC92558}" type="pres">
      <dgm:prSet presAssocID="{0EEBA555-E8AA-4CAA-81E3-9224B2D676AA}" presName="spaceRect" presStyleCnt="0"/>
      <dgm:spPr/>
    </dgm:pt>
    <dgm:pt modelId="{9EDB449B-2EB6-41B0-ABB1-1DF79CB257C0}" type="pres">
      <dgm:prSet presAssocID="{0EEBA555-E8AA-4CAA-81E3-9224B2D676AA}" presName="textRect" presStyleLbl="revTx" presStyleIdx="2" presStyleCnt="3">
        <dgm:presLayoutVars>
          <dgm:chMax val="1"/>
          <dgm:chPref val="1"/>
        </dgm:presLayoutVars>
      </dgm:prSet>
      <dgm:spPr/>
    </dgm:pt>
  </dgm:ptLst>
  <dgm:cxnLst>
    <dgm:cxn modelId="{D308A116-D644-41F7-A090-CC8D414E12D2}" type="presOf" srcId="{45038FF8-45F0-4934-B599-C532B232D8C9}" destId="{D1865FC9-784F-4EA6-9769-D6F4D6B17985}" srcOrd="0" destOrd="0" presId="urn:microsoft.com/office/officeart/2018/5/layout/IconCircleLabelList"/>
    <dgm:cxn modelId="{D88D6B67-7197-44E6-A3C1-7DE855322D67}" type="presOf" srcId="{0EEBA555-E8AA-4CAA-81E3-9224B2D676AA}" destId="{9EDB449B-2EB6-41B0-ABB1-1DF79CB257C0}" srcOrd="0" destOrd="0" presId="urn:microsoft.com/office/officeart/2018/5/layout/IconCircleLabelList"/>
    <dgm:cxn modelId="{6B137B8A-569C-48BD-A697-E2DEC5316344}" srcId="{45038FF8-45F0-4934-B599-C532B232D8C9}" destId="{22FF08C6-5698-4FD5-9607-FB1B13DB11E4}" srcOrd="1" destOrd="0" parTransId="{321D2761-588B-4F4B-82B7-D27A30BA8732}" sibTransId="{08C32500-2E38-4378-8BBA-0DD840879A80}"/>
    <dgm:cxn modelId="{86626096-5C69-4457-AC29-9B58F1B11FDD}" srcId="{45038FF8-45F0-4934-B599-C532B232D8C9}" destId="{0EEBA555-E8AA-4CAA-81E3-9224B2D676AA}" srcOrd="2" destOrd="0" parTransId="{D86E8C31-D058-4E3B-913A-FCC2BFA4503A}" sibTransId="{0D9A76E1-0718-4ADB-A752-3E8D5883931F}"/>
    <dgm:cxn modelId="{7DC0B7A3-4B1C-4142-8EBE-0A2FE1878D22}" srcId="{45038FF8-45F0-4934-B599-C532B232D8C9}" destId="{32834D47-F05F-480D-9923-B856B131531A}" srcOrd="0" destOrd="0" parTransId="{FAF9FA34-14A7-487E-A258-22A8DC9E8696}" sibTransId="{9D87C64C-7982-4189-BD28-D4A030AF8763}"/>
    <dgm:cxn modelId="{1C9EC1DC-1FAC-423F-BDCE-847E838A7698}" type="presOf" srcId="{22FF08C6-5698-4FD5-9607-FB1B13DB11E4}" destId="{CCED9FE1-4AC9-485A-99F9-F6B455F5F9B2}" srcOrd="0" destOrd="0" presId="urn:microsoft.com/office/officeart/2018/5/layout/IconCircleLabelList"/>
    <dgm:cxn modelId="{AF4B14F2-90A8-45D3-9E52-8D372BEF8871}" type="presOf" srcId="{32834D47-F05F-480D-9923-B856B131531A}" destId="{19F1EFF9-EBC1-4014-9F5D-B587CCCA3DF1}" srcOrd="0" destOrd="0" presId="urn:microsoft.com/office/officeart/2018/5/layout/IconCircleLabelList"/>
    <dgm:cxn modelId="{BE6FB6FF-6FEE-49F0-9873-A2F81C6152AD}" type="presParOf" srcId="{D1865FC9-784F-4EA6-9769-D6F4D6B17985}" destId="{00BA049A-F306-4490-BB32-8F73CBF5CAE2}" srcOrd="0" destOrd="0" presId="urn:microsoft.com/office/officeart/2018/5/layout/IconCircleLabelList"/>
    <dgm:cxn modelId="{1D669273-59A0-457B-9ED2-221D06F740BB}" type="presParOf" srcId="{00BA049A-F306-4490-BB32-8F73CBF5CAE2}" destId="{E30B5AFF-3796-496A-9F93-32352D4F0449}" srcOrd="0" destOrd="0" presId="urn:microsoft.com/office/officeart/2018/5/layout/IconCircleLabelList"/>
    <dgm:cxn modelId="{71DED4A0-3094-4D72-968B-F998EF5D0103}" type="presParOf" srcId="{00BA049A-F306-4490-BB32-8F73CBF5CAE2}" destId="{F3C9D0F8-166A-47ED-B675-CA02DDEF557B}" srcOrd="1" destOrd="0" presId="urn:microsoft.com/office/officeart/2018/5/layout/IconCircleLabelList"/>
    <dgm:cxn modelId="{F13CB2DB-FB3F-4ED9-A652-AC381188A470}" type="presParOf" srcId="{00BA049A-F306-4490-BB32-8F73CBF5CAE2}" destId="{EB48F66A-BCD8-4050-B801-AABF327B6F1D}" srcOrd="2" destOrd="0" presId="urn:microsoft.com/office/officeart/2018/5/layout/IconCircleLabelList"/>
    <dgm:cxn modelId="{4C78BF49-2901-4E66-9D4D-5BF5E7BD5CDD}" type="presParOf" srcId="{00BA049A-F306-4490-BB32-8F73CBF5CAE2}" destId="{19F1EFF9-EBC1-4014-9F5D-B587CCCA3DF1}" srcOrd="3" destOrd="0" presId="urn:microsoft.com/office/officeart/2018/5/layout/IconCircleLabelList"/>
    <dgm:cxn modelId="{8A9476D0-B73B-48FD-93B5-A51BC0295F71}" type="presParOf" srcId="{D1865FC9-784F-4EA6-9769-D6F4D6B17985}" destId="{37271A76-7B21-4475-A1EC-BFACBCCDAF95}" srcOrd="1" destOrd="0" presId="urn:microsoft.com/office/officeart/2018/5/layout/IconCircleLabelList"/>
    <dgm:cxn modelId="{91098EF1-BC96-4682-83C0-253EE63B7B5E}" type="presParOf" srcId="{D1865FC9-784F-4EA6-9769-D6F4D6B17985}" destId="{1B1C23C6-3409-4E11-B856-DAAA0DD6864A}" srcOrd="2" destOrd="0" presId="urn:microsoft.com/office/officeart/2018/5/layout/IconCircleLabelList"/>
    <dgm:cxn modelId="{A0E0E1E9-C65A-4707-822F-8CE2BEA271A1}" type="presParOf" srcId="{1B1C23C6-3409-4E11-B856-DAAA0DD6864A}" destId="{770574FC-2F70-40E7-883C-E9D3E1B0D5A6}" srcOrd="0" destOrd="0" presId="urn:microsoft.com/office/officeart/2018/5/layout/IconCircleLabelList"/>
    <dgm:cxn modelId="{EC581182-8C30-4CAC-B209-AB18762BCDE3}" type="presParOf" srcId="{1B1C23C6-3409-4E11-B856-DAAA0DD6864A}" destId="{DB678852-267E-47C8-BE89-C77C98CE318A}" srcOrd="1" destOrd="0" presId="urn:microsoft.com/office/officeart/2018/5/layout/IconCircleLabelList"/>
    <dgm:cxn modelId="{79F58031-CE00-46F4-8173-CF39B4CE927C}" type="presParOf" srcId="{1B1C23C6-3409-4E11-B856-DAAA0DD6864A}" destId="{089A28C0-523A-403D-A567-F133B93892D2}" srcOrd="2" destOrd="0" presId="urn:microsoft.com/office/officeart/2018/5/layout/IconCircleLabelList"/>
    <dgm:cxn modelId="{2C4785E8-1E2B-4AA4-80E7-5AFDDFC4F05D}" type="presParOf" srcId="{1B1C23C6-3409-4E11-B856-DAAA0DD6864A}" destId="{CCED9FE1-4AC9-485A-99F9-F6B455F5F9B2}" srcOrd="3" destOrd="0" presId="urn:microsoft.com/office/officeart/2018/5/layout/IconCircleLabelList"/>
    <dgm:cxn modelId="{47A2ACBB-5948-4D35-BAA7-A21D0CD1C482}" type="presParOf" srcId="{D1865FC9-784F-4EA6-9769-D6F4D6B17985}" destId="{92210FAC-02C0-44A0-A07B-B563CE195BC7}" srcOrd="3" destOrd="0" presId="urn:microsoft.com/office/officeart/2018/5/layout/IconCircleLabelList"/>
    <dgm:cxn modelId="{5551E30B-9A4D-4609-98F4-06671A0D6238}" type="presParOf" srcId="{D1865FC9-784F-4EA6-9769-D6F4D6B17985}" destId="{00570A3D-F975-4E62-8DEE-B35C703B11B9}" srcOrd="4" destOrd="0" presId="urn:microsoft.com/office/officeart/2018/5/layout/IconCircleLabelList"/>
    <dgm:cxn modelId="{ABCEA0A8-212A-4F11-ACBD-FE758F97AF3A}" type="presParOf" srcId="{00570A3D-F975-4E62-8DEE-B35C703B11B9}" destId="{2400A721-6920-4EA6-9397-B73524EDF776}" srcOrd="0" destOrd="0" presId="urn:microsoft.com/office/officeart/2018/5/layout/IconCircleLabelList"/>
    <dgm:cxn modelId="{68D88079-53FF-4A8E-8666-51CA2D3F3461}" type="presParOf" srcId="{00570A3D-F975-4E62-8DEE-B35C703B11B9}" destId="{3D9FF361-0DDB-42E2-8990-FB0FE66F9551}" srcOrd="1" destOrd="0" presId="urn:microsoft.com/office/officeart/2018/5/layout/IconCircleLabelList"/>
    <dgm:cxn modelId="{4C3BEC7D-D9B3-45EF-BB95-AF90BEADF7C6}" type="presParOf" srcId="{00570A3D-F975-4E62-8DEE-B35C703B11B9}" destId="{1142AFDE-513B-4505-98C6-708A7DC92558}" srcOrd="2" destOrd="0" presId="urn:microsoft.com/office/officeart/2018/5/layout/IconCircleLabelList"/>
    <dgm:cxn modelId="{9170592C-E86D-489F-B53F-3B206C99E903}" type="presParOf" srcId="{00570A3D-F975-4E62-8DEE-B35C703B11B9}" destId="{9EDB449B-2EB6-41B0-ABB1-1DF79CB257C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F58C-A06E-4063-AA1E-63F252DD1010}">
      <dsp:nvSpPr>
        <dsp:cNvPr id="0" name=""/>
        <dsp:cNvSpPr/>
      </dsp:nvSpPr>
      <dsp:spPr>
        <a:xfrm>
          <a:off x="0" y="450"/>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0C59B-1DB8-4CEF-ACBE-19098B1889EF}">
      <dsp:nvSpPr>
        <dsp:cNvPr id="0" name=""/>
        <dsp:cNvSpPr/>
      </dsp:nvSpPr>
      <dsp:spPr>
        <a:xfrm>
          <a:off x="0" y="0"/>
          <a:ext cx="4651049" cy="798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Power Requirements: </a:t>
          </a:r>
          <a:r>
            <a:rPr lang="en-US" sz="1400" kern="1200">
              <a:latin typeface="Times New Roman" panose="02020603050405020304" pitchFamily="18" charset="0"/>
              <a:cs typeface="Times New Roman" panose="02020603050405020304" pitchFamily="18" charset="0"/>
            </a:rPr>
            <a:t>The simulated Intel 8243 requires two power supplies: VCC = 1.8V and VCCIO = 3.3V. A select few tests require VCCIO to be 3 V. </a:t>
          </a:r>
        </a:p>
      </dsp:txBody>
      <dsp:txXfrm>
        <a:off x="0" y="0"/>
        <a:ext cx="4651049" cy="798378"/>
      </dsp:txXfrm>
    </dsp:sp>
    <dsp:sp modelId="{1B891CE3-F3B9-4CF7-A56D-F3FEE4D06591}">
      <dsp:nvSpPr>
        <dsp:cNvPr id="0" name=""/>
        <dsp:cNvSpPr/>
      </dsp:nvSpPr>
      <dsp:spPr>
        <a:xfrm>
          <a:off x="0" y="895032"/>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CA226-FF69-4B4F-A26A-7D3FDAE00AA1}">
      <dsp:nvSpPr>
        <dsp:cNvPr id="0" name=""/>
        <dsp:cNvSpPr/>
      </dsp:nvSpPr>
      <dsp:spPr>
        <a:xfrm>
          <a:off x="0" y="900413"/>
          <a:ext cx="4651049" cy="920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SPI for Data Transmission</a:t>
          </a:r>
          <a:r>
            <a:rPr lang="en-US" sz="1400" b="0" i="0" kern="1200">
              <a:latin typeface="Times New Roman" panose="02020603050405020304" pitchFamily="18" charset="0"/>
              <a:cs typeface="Times New Roman" panose="02020603050405020304" pitchFamily="18" charset="0"/>
            </a:rPr>
            <a:t>: For SPI data transmission, SDI and SDO handle data input and output, while CSN (Chip Select) must be low to enable communication. </a:t>
          </a:r>
          <a:endParaRPr lang="en-US" sz="1400" b="0" kern="1200">
            <a:latin typeface="Times New Roman" panose="02020603050405020304" pitchFamily="18" charset="0"/>
            <a:cs typeface="Times New Roman" panose="02020603050405020304" pitchFamily="18" charset="0"/>
          </a:endParaRPr>
        </a:p>
      </dsp:txBody>
      <dsp:txXfrm>
        <a:off x="0" y="900413"/>
        <a:ext cx="4651049" cy="920774"/>
      </dsp:txXfrm>
    </dsp:sp>
    <dsp:sp modelId="{978EE94B-3CE1-48EC-8C2C-299EFAF3C17B}">
      <dsp:nvSpPr>
        <dsp:cNvPr id="0" name=""/>
        <dsp:cNvSpPr/>
      </dsp:nvSpPr>
      <dsp:spPr>
        <a:xfrm>
          <a:off x="0" y="1719604"/>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0CDE6-9B66-4BB0-95D8-0CEFF39EEBA4}">
      <dsp:nvSpPr>
        <dsp:cNvPr id="0" name=""/>
        <dsp:cNvSpPr/>
      </dsp:nvSpPr>
      <dsp:spPr>
        <a:xfrm>
          <a:off x="0" y="1719604"/>
          <a:ext cx="4651049" cy="130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Write Mode: </a:t>
          </a:r>
          <a:r>
            <a:rPr lang="en-US" sz="1400" kern="1200">
              <a:latin typeface="Times New Roman" panose="02020603050405020304" pitchFamily="18" charset="0"/>
              <a:cs typeface="Times New Roman" panose="02020603050405020304" pitchFamily="18" charset="0"/>
            </a:rPr>
            <a:t>To write to the SPI output pin SDO, the operation code (op-code) for “write mode” should be placed in the Most Significant Bit (MSB) of the command byte, followed by the address of the register to be modified. </a:t>
          </a:r>
        </a:p>
      </dsp:txBody>
      <dsp:txXfrm>
        <a:off x="0" y="1719604"/>
        <a:ext cx="4651049" cy="1305578"/>
      </dsp:txXfrm>
    </dsp:sp>
    <dsp:sp modelId="{4240DA11-386F-432A-8649-5B315B50EDE4}">
      <dsp:nvSpPr>
        <dsp:cNvPr id="0" name=""/>
        <dsp:cNvSpPr/>
      </dsp:nvSpPr>
      <dsp:spPr>
        <a:xfrm>
          <a:off x="0" y="3025183"/>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1BDA7-6C13-4AB0-A06A-CD4081D9A252}">
      <dsp:nvSpPr>
        <dsp:cNvPr id="0" name=""/>
        <dsp:cNvSpPr/>
      </dsp:nvSpPr>
      <dsp:spPr>
        <a:xfrm>
          <a:off x="0" y="3025183"/>
          <a:ext cx="4651049" cy="130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Read Mode: </a:t>
          </a:r>
          <a:r>
            <a:rPr lang="en-US" sz="1400" kern="1200">
              <a:latin typeface="Times New Roman" panose="02020603050405020304" pitchFamily="18" charset="0"/>
              <a:cs typeface="Times New Roman" panose="02020603050405020304" pitchFamily="18" charset="0"/>
            </a:rPr>
            <a:t>Similarly, the (op-code) for “read mode” should be placed in the MSB of the command byte, followed by the register adress. During this process, the “data” field can be filled with “don’t cares (X)” since no data is being written.</a:t>
          </a:r>
        </a:p>
      </dsp:txBody>
      <dsp:txXfrm>
        <a:off x="0" y="3025183"/>
        <a:ext cx="4651049" cy="1308903"/>
      </dsp:txXfrm>
    </dsp:sp>
    <dsp:sp modelId="{F8D3EA8B-33BE-4127-8343-8115C7D5C73A}">
      <dsp:nvSpPr>
        <dsp:cNvPr id="0" name=""/>
        <dsp:cNvSpPr/>
      </dsp:nvSpPr>
      <dsp:spPr>
        <a:xfrm>
          <a:off x="0" y="4334086"/>
          <a:ext cx="46510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5B315-BC94-46BD-B69C-EA83ABA04036}">
      <dsp:nvSpPr>
        <dsp:cNvPr id="0" name=""/>
        <dsp:cNvSpPr/>
      </dsp:nvSpPr>
      <dsp:spPr>
        <a:xfrm>
          <a:off x="0" y="4334086"/>
          <a:ext cx="4651049" cy="1308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SPI Communication for PLL Tests</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The device features a test mode that enables four PLL output clocks to fan out to pins which helps with frequency measurements and trimming. This mode is controlled via the test mode register at address 0x0B. </a:t>
          </a:r>
        </a:p>
      </dsp:txBody>
      <dsp:txXfrm>
        <a:off x="0" y="4334086"/>
        <a:ext cx="4651049" cy="1308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Initial tests caused significant scheduling delays due to their complexity, making it challenging to understand and execute them efficiently.</a:t>
          </a:r>
          <a:endParaRPr lang="en-US" sz="1800" kern="1200"/>
        </a:p>
      </dsp:txBody>
      <dsp:txXfrm>
        <a:off x="0" y="0"/>
        <a:ext cx="8686800" cy="1156821"/>
      </dsp:txXfrm>
    </dsp:sp>
    <dsp:sp modelId="{49FABDA0-444A-4B8D-88D4-C2F1284EF256}">
      <dsp:nvSpPr>
        <dsp:cNvPr id="0" name=""/>
        <dsp:cNvSpPr/>
      </dsp:nvSpPr>
      <dsp:spPr>
        <a:xfrm>
          <a:off x="0" y="1156821"/>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156821"/>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Balanced seeking help with independent debugging efforts, which required careful consideration to ensure timely progress without over-relying on external assistance. </a:t>
          </a:r>
          <a:endParaRPr lang="en-US" sz="1800" kern="1200"/>
        </a:p>
      </dsp:txBody>
      <dsp:txXfrm>
        <a:off x="0" y="1156821"/>
        <a:ext cx="8686800" cy="1156821"/>
      </dsp:txXfrm>
    </dsp:sp>
    <dsp:sp modelId="{8A6B544A-803B-4606-89C2-06077AAB96AD}">
      <dsp:nvSpPr>
        <dsp:cNvPr id="0" name=""/>
        <dsp:cNvSpPr/>
      </dsp:nvSpPr>
      <dsp:spPr>
        <a:xfrm>
          <a:off x="0" y="2313643"/>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313643"/>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Steep learning curve in navigating MyInfo and eKnowledge resources, which made it difficult to quickly find the necessary information and tools for the project.</a:t>
          </a:r>
          <a:endParaRPr lang="en-US" sz="1800" kern="1200"/>
        </a:p>
      </dsp:txBody>
      <dsp:txXfrm>
        <a:off x="0" y="2313643"/>
        <a:ext cx="8686800" cy="1156821"/>
      </dsp:txXfrm>
    </dsp:sp>
    <dsp:sp modelId="{F1EC0542-1055-4940-993F-FF5EB9939308}">
      <dsp:nvSpPr>
        <dsp:cNvPr id="0" name=""/>
        <dsp:cNvSpPr/>
      </dsp:nvSpPr>
      <dsp:spPr>
        <a:xfrm>
          <a:off x="0" y="3470464"/>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470464"/>
          <a:ext cx="8686800" cy="115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Tester maintenance and contact issues hindered ability to complete final test. This ultimately made it hard to draw comparisons between DSSC vs. PA frequency counters tests.</a:t>
          </a:r>
          <a:endParaRPr lang="en-US" sz="1800" kern="1200"/>
        </a:p>
      </dsp:txBody>
      <dsp:txXfrm>
        <a:off x="0" y="3470464"/>
        <a:ext cx="8686800" cy="115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E0295-D623-48D2-82DD-2ADAC53DFAEF}">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A744-DCF5-47D6-83DD-AF0B9BC2D145}">
      <dsp:nvSpPr>
        <dsp:cNvPr id="0" name=""/>
        <dsp:cNvSpPr/>
      </dsp:nvSpPr>
      <dsp:spPr>
        <a:xfrm>
          <a:off x="0" y="0"/>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a clear baseline of how to use DSSC and nwire PA for test programs.</a:t>
          </a:r>
          <a:endParaRPr lang="en-US" sz="1800" kern="1200"/>
        </a:p>
      </dsp:txBody>
      <dsp:txXfrm>
        <a:off x="0" y="0"/>
        <a:ext cx="8686800" cy="1003748"/>
      </dsp:txXfrm>
    </dsp:sp>
    <dsp:sp modelId="{49FABDA0-444A-4B8D-88D4-C2F1284EF256}">
      <dsp:nvSpPr>
        <dsp:cNvPr id="0" name=""/>
        <dsp:cNvSpPr/>
      </dsp:nvSpPr>
      <dsp:spPr>
        <a:xfrm>
          <a:off x="0" y="1003748"/>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1817E-5F0F-4A28-B2BD-7D5F82D1B2A9}">
      <dsp:nvSpPr>
        <dsp:cNvPr id="0" name=""/>
        <dsp:cNvSpPr/>
      </dsp:nvSpPr>
      <dsp:spPr>
        <a:xfrm>
          <a:off x="0" y="1003748"/>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Encouraged more independent learning for advanced digital concepts like DSSC, SCAN and PA.</a:t>
          </a:r>
          <a:endParaRPr lang="en-US" sz="1800" kern="1200"/>
        </a:p>
      </dsp:txBody>
      <dsp:txXfrm>
        <a:off x="0" y="1003748"/>
        <a:ext cx="8686800" cy="1003748"/>
      </dsp:txXfrm>
    </dsp:sp>
    <dsp:sp modelId="{8A6B544A-803B-4606-89C2-06077AAB96AD}">
      <dsp:nvSpPr>
        <dsp:cNvPr id="0" name=""/>
        <dsp:cNvSpPr/>
      </dsp:nvSpPr>
      <dsp:spPr>
        <a:xfrm>
          <a:off x="0" y="2007497"/>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5FD07-8207-4AEB-A620-48E2FE04C03F}">
      <dsp:nvSpPr>
        <dsp:cNvPr id="0" name=""/>
        <dsp:cNvSpPr/>
      </dsp:nvSpPr>
      <dsp:spPr>
        <a:xfrm>
          <a:off x="0" y="2007497"/>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Developed my experience on debugging problems and understanding what debug tools to use (newly learned about Protocol Studio and Frequency Counter Debug Tool).</a:t>
          </a:r>
          <a:endParaRPr lang="en-US" sz="1800" kern="1200"/>
        </a:p>
      </dsp:txBody>
      <dsp:txXfrm>
        <a:off x="0" y="2007497"/>
        <a:ext cx="8686800" cy="1003748"/>
      </dsp:txXfrm>
    </dsp:sp>
    <dsp:sp modelId="{F1EC0542-1055-4940-993F-FF5EB9939308}">
      <dsp:nvSpPr>
        <dsp:cNvPr id="0" name=""/>
        <dsp:cNvSpPr/>
      </dsp:nvSpPr>
      <dsp:spPr>
        <a:xfrm>
          <a:off x="0" y="3011246"/>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2D56C-8384-4B19-B81A-D37915E1D20A}">
      <dsp:nvSpPr>
        <dsp:cNvPr id="0" name=""/>
        <dsp:cNvSpPr/>
      </dsp:nvSpPr>
      <dsp:spPr>
        <a:xfrm>
          <a:off x="0" y="3011246"/>
          <a:ext cx="8686800" cy="100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Provided valuable context into the lectures on aforementioned topics as well as utilizing SPI and PLL pins for testing.</a:t>
          </a:r>
          <a:endParaRPr lang="en-US" sz="1800" kern="1200"/>
        </a:p>
      </dsp:txBody>
      <dsp:txXfrm>
        <a:off x="0" y="3011246"/>
        <a:ext cx="8686800" cy="1003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B5AFF-3796-496A-9F93-32352D4F0449}">
      <dsp:nvSpPr>
        <dsp:cNvPr id="0" name=""/>
        <dsp:cNvSpPr/>
      </dsp:nvSpPr>
      <dsp:spPr>
        <a:xfrm>
          <a:off x="758493"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9D0F8-166A-47ED-B675-CA02DDEF557B}">
      <dsp:nvSpPr>
        <dsp:cNvPr id="0" name=""/>
        <dsp:cNvSpPr/>
      </dsp:nvSpPr>
      <dsp:spPr>
        <a:xfrm>
          <a:off x="958672" y="200400"/>
          <a:ext cx="538945" cy="538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F1EFF9-EBC1-4014-9F5D-B587CCCA3DF1}">
      <dsp:nvSpPr>
        <dsp:cNvPr id="0" name=""/>
        <dsp:cNvSpPr/>
      </dsp:nvSpPr>
      <dsp:spPr>
        <a:xfrm>
          <a:off x="458223"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 Mentor</a:t>
          </a:r>
        </a:p>
      </dsp:txBody>
      <dsp:txXfrm>
        <a:off x="458223" y="1232096"/>
        <a:ext cx="1539843" cy="615937"/>
      </dsp:txXfrm>
    </dsp:sp>
    <dsp:sp modelId="{770574FC-2F70-40E7-883C-E9D3E1B0D5A6}">
      <dsp:nvSpPr>
        <dsp:cNvPr id="0" name=""/>
        <dsp:cNvSpPr/>
      </dsp:nvSpPr>
      <dsp:spPr>
        <a:xfrm>
          <a:off x="2567809"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8852-267E-47C8-BE89-C77C98CE318A}">
      <dsp:nvSpPr>
        <dsp:cNvPr id="0" name=""/>
        <dsp:cNvSpPr/>
      </dsp:nvSpPr>
      <dsp:spPr>
        <a:xfrm>
          <a:off x="2767989" y="200400"/>
          <a:ext cx="538945" cy="538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D9FE1-4AC9-485A-99F9-F6B455F5F9B2}">
      <dsp:nvSpPr>
        <dsp:cNvPr id="0" name=""/>
        <dsp:cNvSpPr/>
      </dsp:nvSpPr>
      <dsp:spPr>
        <a:xfrm>
          <a:off x="2267540"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Training</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Instructors</a:t>
          </a:r>
        </a:p>
      </dsp:txBody>
      <dsp:txXfrm>
        <a:off x="2267540" y="1232096"/>
        <a:ext cx="1539843" cy="615937"/>
      </dsp:txXfrm>
    </dsp:sp>
    <dsp:sp modelId="{2400A721-6920-4EA6-9397-B73524EDF776}">
      <dsp:nvSpPr>
        <dsp:cNvPr id="0" name=""/>
        <dsp:cNvSpPr/>
      </dsp:nvSpPr>
      <dsp:spPr>
        <a:xfrm>
          <a:off x="4377126" y="221"/>
          <a:ext cx="939304" cy="9393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FF361-0DDB-42E2-8990-FB0FE66F9551}">
      <dsp:nvSpPr>
        <dsp:cNvPr id="0" name=""/>
        <dsp:cNvSpPr/>
      </dsp:nvSpPr>
      <dsp:spPr>
        <a:xfrm>
          <a:off x="4577305" y="200400"/>
          <a:ext cx="538945" cy="538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B449B-2EB6-41B0-ABB1-1DF79CB257C0}">
      <dsp:nvSpPr>
        <dsp:cNvPr id="0" name=""/>
        <dsp:cNvSpPr/>
      </dsp:nvSpPr>
      <dsp:spPr>
        <a:xfrm>
          <a:off x="4076856" y="1232096"/>
          <a:ext cx="1539843" cy="61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1-1 </a:t>
          </a:r>
        </a:p>
        <a:p>
          <a:pPr marL="0" lvl="0" indent="0" algn="ctr" defTabSz="800100">
            <a:lnSpc>
              <a:spcPct val="90000"/>
            </a:lnSpc>
            <a:spcBef>
              <a:spcPct val="0"/>
            </a:spcBef>
            <a:spcAft>
              <a:spcPct val="35000"/>
            </a:spcAft>
            <a:buNone/>
            <a:defRPr cap="all"/>
          </a:pPr>
          <a:r>
            <a:rPr lang="en-US" sz="1800" b="1" kern="1200">
              <a:solidFill>
                <a:srgbClr val="0F1829"/>
              </a:solidFill>
              <a:latin typeface="Calibri" panose="020F0502020204030204" pitchFamily="34" charset="0"/>
              <a:cs typeface="Calibri" panose="020F0502020204030204" pitchFamily="34" charset="0"/>
            </a:rPr>
            <a:t>engineers</a:t>
          </a:r>
        </a:p>
      </dsp:txBody>
      <dsp:txXfrm>
        <a:off x="4076856" y="1232096"/>
        <a:ext cx="1539843" cy="615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B3C4BBEE-6B1E-4227-894D-D6D603090CE5}" type="datetimeFigureOut">
              <a:rPr lang="en-US" smtClean="0"/>
              <a:pPr/>
              <a:t>10/17/2024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8D3A17A0-8E16-4F44-A564-84475C56B0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2.3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31 102,'0'0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3.6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38,'5'0,"5"0,7 0,4 0,4 0,2 0,0 0,2 0,-6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7.8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0,'4'0,"7"0,5 0,6 0,-2 5,0 1,2-1,2 0,1-2,-4-1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9.5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9,'5'0,"5"0,7 0,9 0,4 0,3 0,-1 0,0 0,-7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1.0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41,'4'0,"7"0,5 0,1-4,1-2,3 0,2 1,2 2,1 1,1-3,-4-2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2.6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3,'4'0,"2"5,5 1,4-1,5 0,3-2,3-1,1-1,1 0,0-1,-5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6.0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0 108,'5'0,"6"0,6 0,4 0,3 0,3 0,1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48.6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29,'5'0,"6"-5,5-1,5 0,4 1,2 2,0 1,2 1,-10 0,-13 1,-6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0.4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0,'5'5,"6"1,1 4,3 1,4-2,3-2,2-3,2-1,1-2,-4-1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2.16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58,'4'0,"7"0,6-5,-1-6,3-1,2 2,2 2,1 3,3 1,-1 3,2 0,-1 2,-8-1,-9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4.44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82,'5'0,"5"0,7 0,4 0,4 0,1 0,2 0,0 0,0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15.04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3,'5'0,"5"0,7 0,0 5,1 1,3-1,-2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6.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30,'0'-5,"4"-1,7 0,5 1,5 2,4 1,2 1,0 0,1 1,1 0,-1 1,0-1,-1 0,0 0,-9 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58.7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17,'5'0,"6"0,5 0,6 0,2 0,3 0,1 0,0 0,0 0,-9-5,-8-1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1.0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20,'5'0,"5"0,7 0,4 0,4 0,1 0,2 0,0 0,-4-5,-7-1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4.23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39,'5'0,"6"0,5 0,5 0,4 0,2 0,0 0,2 0,-1 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8:06.3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96,'4'0,"7"0,5 0,6 0,2 0,3 0,1 0,0 0,0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0.5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0,'4'0,"7"0,6 0,0 5,1 1,3 0,-2 3,-1 1,3-2,1-3,2-1,-4-6,0-3,2-1,-5-3,1-1,-3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2.8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1,'0'5,"4"1,7 0,1 3,3 1,4-2,3-3,2-1,2-2,1-1,1-1,-5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4.78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3,'9'0,"8"0,5 0,4 0,2 0,1 0,-5 5,-2 1,1 0,-5-1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6.6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33,'4'0,"7"0,6 0,4 0,4 0,1 0,2 0,0 0,-4-4,-2-3,-5-3,-5-1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8.2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0,'0'5,"5"1,5 0,7-1,0 3,1 0,3-1,2-2,2-2,1-1,1-1,0-1,-4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29.9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0 123,'5'0,"6"0,6 0,4 0,3 0,3 0,1 0,0 0,0 0,0 0,-9 0,-13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20:47:31.81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53,'5'0,"6"0,5 0,5 0,4 0,1 0,2 0,0 0,0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3C56510-0779-4B31-A6FC-3C8A826AEAFF}" type="datetimeFigureOut">
              <a:rPr lang="en-US" smtClean="0"/>
              <a:pPr/>
              <a:t>10/17/2024</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721EB62A-143D-46A8-9974-BE020884FA42}" type="slidenum">
              <a:rPr lang="en-US" smtClean="0"/>
              <a:pPr/>
              <a:t>‹#›</a:t>
            </a:fld>
            <a:endParaRPr lang="en-US"/>
          </a:p>
        </p:txBody>
      </p:sp>
    </p:spTree>
    <p:extLst>
      <p:ext uri="{BB962C8B-B14F-4D97-AF65-F5344CB8AC3E}">
        <p14:creationId xmlns:p14="http://schemas.microsoft.com/office/powerpoint/2010/main" val="34942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a:t>
            </a:r>
          </a:p>
          <a:p>
            <a:r>
              <a:rPr lang="en-US"/>
              <a:t>-presenting on first project for new hire training</a:t>
            </a:r>
          </a:p>
        </p:txBody>
      </p:sp>
      <p:sp>
        <p:nvSpPr>
          <p:cNvPr id="4" name="Slide Number Placeholder 3"/>
          <p:cNvSpPr>
            <a:spLocks noGrp="1"/>
          </p:cNvSpPr>
          <p:nvPr>
            <p:ph type="sldNum" sz="quarter" idx="5"/>
          </p:nvPr>
        </p:nvSpPr>
        <p:spPr/>
        <p:txBody>
          <a:bodyPr/>
          <a:lstStyle/>
          <a:p>
            <a:fld id="{721EB62A-143D-46A8-9974-BE020884FA42}" type="slidenum">
              <a:rPr lang="en-US" smtClean="0"/>
              <a:pPr/>
              <a:t>1</a:t>
            </a:fld>
            <a:endParaRPr lang="en-US"/>
          </a:p>
        </p:txBody>
      </p:sp>
    </p:spTree>
    <p:extLst>
      <p:ext uri="{BB962C8B-B14F-4D97-AF65-F5344CB8AC3E}">
        <p14:creationId xmlns:p14="http://schemas.microsoft.com/office/powerpoint/2010/main" val="58258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6A693-3DFD-2782-5545-89F955C84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FFD249-ADC1-C503-2B2B-8B6BD116D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0FFC14-D558-4275-3A55-BE9B9AFDE2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FEC26A-1063-C031-12EE-01A20706689C}"/>
              </a:ext>
            </a:extLst>
          </p:cNvPr>
          <p:cNvSpPr>
            <a:spLocks noGrp="1"/>
          </p:cNvSpPr>
          <p:nvPr>
            <p:ph type="sldNum" sz="quarter" idx="5"/>
          </p:nvPr>
        </p:nvSpPr>
        <p:spPr/>
        <p:txBody>
          <a:bodyPr/>
          <a:lstStyle/>
          <a:p>
            <a:fld id="{721EB62A-143D-46A8-9974-BE020884FA42}" type="slidenum">
              <a:rPr lang="en-US" smtClean="0"/>
              <a:pPr/>
              <a:t>10</a:t>
            </a:fld>
            <a:endParaRPr lang="en-US"/>
          </a:p>
        </p:txBody>
      </p:sp>
    </p:spTree>
    <p:extLst>
      <p:ext uri="{BB962C8B-B14F-4D97-AF65-F5344CB8AC3E}">
        <p14:creationId xmlns:p14="http://schemas.microsoft.com/office/powerpoint/2010/main" val="389661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C46C0-E65B-7301-4B53-C88F6C97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B3910-8E5D-6049-E26E-2A63B3AE0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6324B-7FDA-2519-1B40-E7F529E203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081253-1AAE-7C0D-9455-5DC82A0A7ED0}"/>
              </a:ext>
            </a:extLst>
          </p:cNvPr>
          <p:cNvSpPr>
            <a:spLocks noGrp="1"/>
          </p:cNvSpPr>
          <p:nvPr>
            <p:ph type="sldNum" sz="quarter" idx="5"/>
          </p:nvPr>
        </p:nvSpPr>
        <p:spPr/>
        <p:txBody>
          <a:bodyPr/>
          <a:lstStyle/>
          <a:p>
            <a:fld id="{721EB62A-143D-46A8-9974-BE020884FA42}" type="slidenum">
              <a:rPr lang="en-US" smtClean="0"/>
              <a:pPr/>
              <a:t>11</a:t>
            </a:fld>
            <a:endParaRPr lang="en-US"/>
          </a:p>
        </p:txBody>
      </p:sp>
    </p:spTree>
    <p:extLst>
      <p:ext uri="{BB962C8B-B14F-4D97-AF65-F5344CB8AC3E}">
        <p14:creationId xmlns:p14="http://schemas.microsoft.com/office/powerpoint/2010/main" val="193571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C573-A851-61AC-1AE7-C1240FC84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1C6037-3314-18DB-8BC6-9E1D319B0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D33EC4-DC06-8756-6213-F5691EE71D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9EDE2B-FB95-4F56-0A11-0D745B966F9E}"/>
              </a:ext>
            </a:extLst>
          </p:cNvPr>
          <p:cNvSpPr>
            <a:spLocks noGrp="1"/>
          </p:cNvSpPr>
          <p:nvPr>
            <p:ph type="sldNum" sz="quarter" idx="5"/>
          </p:nvPr>
        </p:nvSpPr>
        <p:spPr/>
        <p:txBody>
          <a:bodyPr/>
          <a:lstStyle/>
          <a:p>
            <a:fld id="{721EB62A-143D-46A8-9974-BE020884FA42}" type="slidenum">
              <a:rPr lang="en-US" smtClean="0"/>
              <a:pPr/>
              <a:t>12</a:t>
            </a:fld>
            <a:endParaRPr lang="en-US"/>
          </a:p>
        </p:txBody>
      </p:sp>
    </p:spTree>
    <p:extLst>
      <p:ext uri="{BB962C8B-B14F-4D97-AF65-F5344CB8AC3E}">
        <p14:creationId xmlns:p14="http://schemas.microsoft.com/office/powerpoint/2010/main" val="55974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F8EB3-65F4-F398-48E6-DE1F5A00F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3EE76-34C4-8486-39AA-0109EA22E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2D903-07EA-4BF1-E297-DCC939E67C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64AE2E-D714-93D4-B6C3-368F4C7DB40D}"/>
              </a:ext>
            </a:extLst>
          </p:cNvPr>
          <p:cNvSpPr>
            <a:spLocks noGrp="1"/>
          </p:cNvSpPr>
          <p:nvPr>
            <p:ph type="sldNum" sz="quarter" idx="5"/>
          </p:nvPr>
        </p:nvSpPr>
        <p:spPr/>
        <p:txBody>
          <a:bodyPr/>
          <a:lstStyle/>
          <a:p>
            <a:fld id="{721EB62A-143D-46A8-9974-BE020884FA42}" type="slidenum">
              <a:rPr lang="en-US" smtClean="0"/>
              <a:pPr/>
              <a:t>13</a:t>
            </a:fld>
            <a:endParaRPr lang="en-US"/>
          </a:p>
        </p:txBody>
      </p:sp>
    </p:spTree>
    <p:extLst>
      <p:ext uri="{BB962C8B-B14F-4D97-AF65-F5344CB8AC3E}">
        <p14:creationId xmlns:p14="http://schemas.microsoft.com/office/powerpoint/2010/main" val="354634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7C34-2F2D-74AE-3D50-EA522AEE4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D39B9-413E-B9F3-949C-53F67108F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E638D-1DE0-7BC7-6060-B7B9EB8D2E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E4421E-12D2-F415-9293-83313205D80E}"/>
              </a:ext>
            </a:extLst>
          </p:cNvPr>
          <p:cNvSpPr>
            <a:spLocks noGrp="1"/>
          </p:cNvSpPr>
          <p:nvPr>
            <p:ph type="sldNum" sz="quarter" idx="5"/>
          </p:nvPr>
        </p:nvSpPr>
        <p:spPr/>
        <p:txBody>
          <a:bodyPr/>
          <a:lstStyle/>
          <a:p>
            <a:fld id="{721EB62A-143D-46A8-9974-BE020884FA42}" type="slidenum">
              <a:rPr lang="en-US" smtClean="0"/>
              <a:pPr/>
              <a:t>14</a:t>
            </a:fld>
            <a:endParaRPr lang="en-US"/>
          </a:p>
        </p:txBody>
      </p:sp>
    </p:spTree>
    <p:extLst>
      <p:ext uri="{BB962C8B-B14F-4D97-AF65-F5344CB8AC3E}">
        <p14:creationId xmlns:p14="http://schemas.microsoft.com/office/powerpoint/2010/main" val="93767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 on power pin during static state and then during dynamic state</a:t>
            </a:r>
          </a:p>
          <a:p>
            <a:r>
              <a:rPr lang="en-US"/>
              <a:t>-for static, we simply max out the voltage to power on and measure current on </a:t>
            </a:r>
            <a:r>
              <a:rPr lang="en-US" err="1"/>
              <a:t>vcc</a:t>
            </a:r>
            <a:endParaRPr lang="en-US"/>
          </a:p>
          <a:p>
            <a:r>
              <a:rPr lang="en-US"/>
              <a:t>-for dynamic state, use functional test pattern and loop through it to measure </a:t>
            </a:r>
            <a:r>
              <a:rPr lang="en-US" err="1"/>
              <a:t>vcc</a:t>
            </a:r>
            <a:r>
              <a:rPr lang="en-US"/>
              <a:t> current</a:t>
            </a:r>
          </a:p>
        </p:txBody>
      </p:sp>
      <p:sp>
        <p:nvSpPr>
          <p:cNvPr id="4" name="Slide Number Placeholder 3"/>
          <p:cNvSpPr>
            <a:spLocks noGrp="1"/>
          </p:cNvSpPr>
          <p:nvPr>
            <p:ph type="sldNum" sz="quarter" idx="5"/>
          </p:nvPr>
        </p:nvSpPr>
        <p:spPr/>
        <p:txBody>
          <a:bodyPr/>
          <a:lstStyle/>
          <a:p>
            <a:fld id="{721EB62A-143D-46A8-9974-BE020884FA42}" type="slidenum">
              <a:rPr lang="en-US" smtClean="0"/>
              <a:pPr/>
              <a:t>15</a:t>
            </a:fld>
            <a:endParaRPr lang="en-US"/>
          </a:p>
        </p:txBody>
      </p:sp>
    </p:spTree>
    <p:extLst>
      <p:ext uri="{BB962C8B-B14F-4D97-AF65-F5344CB8AC3E}">
        <p14:creationId xmlns:p14="http://schemas.microsoft.com/office/powerpoint/2010/main" val="196401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sz="1200">
                <a:solidFill>
                  <a:srgbClr val="0F1829"/>
                </a:solidFill>
              </a:rPr>
              <a:t>While dynamic ICC current is expected to be higher than the static ICC, the above measured values can be explained by the nature of the Device Under Test (DUT). </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16</a:t>
            </a:fld>
            <a:endParaRPr lang="en-US"/>
          </a:p>
        </p:txBody>
      </p:sp>
    </p:spTree>
    <p:extLst>
      <p:ext uri="{BB962C8B-B14F-4D97-AF65-F5344CB8AC3E}">
        <p14:creationId xmlns:p14="http://schemas.microsoft.com/office/powerpoint/2010/main" val="240571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17</a:t>
            </a:fld>
            <a:endParaRPr lang="en-US"/>
          </a:p>
        </p:txBody>
      </p:sp>
    </p:spTree>
    <p:extLst>
      <p:ext uri="{BB962C8B-B14F-4D97-AF65-F5344CB8AC3E}">
        <p14:creationId xmlns:p14="http://schemas.microsoft.com/office/powerpoint/2010/main" val="163630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6E72-8E1A-B6FF-6B79-E4DDE3D98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0BAD5-A35C-B7D5-0782-6785C8652F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789335-E832-7507-8ADA-01FDF5499193}"/>
              </a:ext>
            </a:extLst>
          </p:cNvPr>
          <p:cNvSpPr>
            <a:spLocks noGrp="1"/>
          </p:cNvSpPr>
          <p:nvPr>
            <p:ph type="body" idx="1"/>
          </p:nvPr>
        </p:nvSpPr>
        <p:spPr/>
        <p:txBody>
          <a:bodyPr/>
          <a:lstStyle/>
          <a:p>
            <a:r>
              <a:rPr lang="en-US"/>
              <a:t>-measuring at what time the 10% and 90% voltages occur</a:t>
            </a:r>
          </a:p>
          <a:p>
            <a:r>
              <a:rPr lang="en-US"/>
              <a:t>-first find vol and </a:t>
            </a:r>
            <a:r>
              <a:rPr lang="en-US" err="1"/>
              <a:t>voh</a:t>
            </a:r>
            <a:r>
              <a:rPr lang="en-US"/>
              <a:t> using waveform display </a:t>
            </a:r>
          </a:p>
          <a:p>
            <a:r>
              <a:rPr lang="en-US"/>
              <a:t>-create a new pattern and new pin levels sheet with a formula</a:t>
            </a:r>
          </a:p>
          <a:p>
            <a:r>
              <a:rPr lang="en-US"/>
              <a:t>-use characterization and interpose functions to calculate rise and fall time</a:t>
            </a:r>
          </a:p>
        </p:txBody>
      </p:sp>
      <p:sp>
        <p:nvSpPr>
          <p:cNvPr id="4" name="Slide Number Placeholder 3">
            <a:extLst>
              <a:ext uri="{FF2B5EF4-FFF2-40B4-BE49-F238E27FC236}">
                <a16:creationId xmlns:a16="http://schemas.microsoft.com/office/drawing/2014/main" id="{BA6C1D96-9B8A-91C7-3331-52C50B83FC40}"/>
              </a:ext>
            </a:extLst>
          </p:cNvPr>
          <p:cNvSpPr>
            <a:spLocks noGrp="1"/>
          </p:cNvSpPr>
          <p:nvPr>
            <p:ph type="sldNum" sz="quarter" idx="5"/>
          </p:nvPr>
        </p:nvSpPr>
        <p:spPr/>
        <p:txBody>
          <a:bodyPr/>
          <a:lstStyle/>
          <a:p>
            <a:fld id="{721EB62A-143D-46A8-9974-BE020884FA42}" type="slidenum">
              <a:rPr lang="en-US" smtClean="0"/>
              <a:pPr/>
              <a:t>18</a:t>
            </a:fld>
            <a:endParaRPr lang="en-US"/>
          </a:p>
        </p:txBody>
      </p:sp>
    </p:spTree>
    <p:extLst>
      <p:ext uri="{BB962C8B-B14F-4D97-AF65-F5344CB8AC3E}">
        <p14:creationId xmlns:p14="http://schemas.microsoft.com/office/powerpoint/2010/main" val="39704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38BCE-A6A0-C4AD-6074-218BE94E5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4277E9-6D6D-6B54-0F16-8B7026DA7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E8F31-3DB8-328C-C433-2F40E7A8F3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1F0F36-BFD1-5C72-59D4-DAA8E21A31F8}"/>
              </a:ext>
            </a:extLst>
          </p:cNvPr>
          <p:cNvSpPr>
            <a:spLocks noGrp="1"/>
          </p:cNvSpPr>
          <p:nvPr>
            <p:ph type="sldNum" sz="quarter" idx="5"/>
          </p:nvPr>
        </p:nvSpPr>
        <p:spPr/>
        <p:txBody>
          <a:bodyPr/>
          <a:lstStyle/>
          <a:p>
            <a:fld id="{721EB62A-143D-46A8-9974-BE020884FA42}" type="slidenum">
              <a:rPr lang="en-US" smtClean="0"/>
              <a:pPr/>
              <a:t>19</a:t>
            </a:fld>
            <a:endParaRPr lang="en-US"/>
          </a:p>
        </p:txBody>
      </p:sp>
    </p:spTree>
    <p:extLst>
      <p:ext uri="{BB962C8B-B14F-4D97-AF65-F5344CB8AC3E}">
        <p14:creationId xmlns:p14="http://schemas.microsoft.com/office/powerpoint/2010/main" val="23473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than an hour of your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Agenda points</a:t>
            </a:r>
          </a:p>
          <a:p>
            <a:r>
              <a:rPr lang="en-US"/>
              <a:t>-brief overview of project and test block</a:t>
            </a:r>
          </a:p>
          <a:p>
            <a:r>
              <a:rPr lang="en-US"/>
              <a:t>-process and results for each test</a:t>
            </a:r>
          </a:p>
          <a:p>
            <a:r>
              <a:rPr lang="en-US"/>
              <a:t>-how I went about analyzing the results</a:t>
            </a:r>
          </a:p>
          <a:p>
            <a:r>
              <a:rPr lang="en-US"/>
              <a:t>-challenges and effectiveness of the project</a:t>
            </a:r>
          </a:p>
          <a:p>
            <a:r>
              <a:rPr lang="en-US"/>
              <a:t>I want to leave some time for a </a:t>
            </a:r>
            <a:r>
              <a:rPr lang="en-US" err="1"/>
              <a:t>q&amp;A</a:t>
            </a:r>
            <a:r>
              <a:rPr lang="en-US"/>
              <a:t> and get feedback</a:t>
            </a:r>
          </a:p>
          <a:p>
            <a:r>
              <a:rPr lang="en-US"/>
              <a:t>Pressing questions? Don’t hesitate to interrupt me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a:t>
            </a:fld>
            <a:endParaRPr lang="en-US"/>
          </a:p>
        </p:txBody>
      </p:sp>
    </p:spTree>
    <p:extLst>
      <p:ext uri="{BB962C8B-B14F-4D97-AF65-F5344CB8AC3E}">
        <p14:creationId xmlns:p14="http://schemas.microsoft.com/office/powerpoint/2010/main" val="426685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CF6B2-3008-5679-3C21-9C149B41DD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C7E32-102A-D981-6D94-5C38402AA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018EB-D747-2DF7-BF7F-57990D095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8AAD19-6D88-5846-70CB-F10EA37571FF}"/>
              </a:ext>
            </a:extLst>
          </p:cNvPr>
          <p:cNvSpPr>
            <a:spLocks noGrp="1"/>
          </p:cNvSpPr>
          <p:nvPr>
            <p:ph type="sldNum" sz="quarter" idx="5"/>
          </p:nvPr>
        </p:nvSpPr>
        <p:spPr/>
        <p:txBody>
          <a:bodyPr/>
          <a:lstStyle/>
          <a:p>
            <a:fld id="{721EB62A-143D-46A8-9974-BE020884FA42}" type="slidenum">
              <a:rPr lang="en-US" smtClean="0"/>
              <a:pPr/>
              <a:t>20</a:t>
            </a:fld>
            <a:endParaRPr lang="en-US"/>
          </a:p>
        </p:txBody>
      </p:sp>
    </p:spTree>
    <p:extLst>
      <p:ext uri="{BB962C8B-B14F-4D97-AF65-F5344CB8AC3E}">
        <p14:creationId xmlns:p14="http://schemas.microsoft.com/office/powerpoint/2010/main" val="2280732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out from slides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21</a:t>
            </a:fld>
            <a:endParaRPr lang="en-US"/>
          </a:p>
        </p:txBody>
      </p:sp>
    </p:spTree>
    <p:extLst>
      <p:ext uri="{BB962C8B-B14F-4D97-AF65-F5344CB8AC3E}">
        <p14:creationId xmlns:p14="http://schemas.microsoft.com/office/powerpoint/2010/main" val="2559872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22</a:t>
            </a:fld>
            <a:endParaRPr lang="en-US"/>
          </a:p>
        </p:txBody>
      </p:sp>
    </p:spTree>
    <p:extLst>
      <p:ext uri="{BB962C8B-B14F-4D97-AF65-F5344CB8AC3E}">
        <p14:creationId xmlns:p14="http://schemas.microsoft.com/office/powerpoint/2010/main" val="1364602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delays </a:t>
            </a:r>
          </a:p>
        </p:txBody>
      </p:sp>
      <p:sp>
        <p:nvSpPr>
          <p:cNvPr id="4" name="Slide Number Placeholder 3"/>
          <p:cNvSpPr>
            <a:spLocks noGrp="1"/>
          </p:cNvSpPr>
          <p:nvPr>
            <p:ph type="sldNum" sz="quarter" idx="5"/>
          </p:nvPr>
        </p:nvSpPr>
        <p:spPr/>
        <p:txBody>
          <a:bodyPr/>
          <a:lstStyle/>
          <a:p>
            <a:fld id="{721EB62A-143D-46A8-9974-BE020884FA42}" type="slidenum">
              <a:rPr lang="en-US" smtClean="0"/>
              <a:pPr/>
              <a:t>23</a:t>
            </a:fld>
            <a:endParaRPr lang="en-US"/>
          </a:p>
        </p:txBody>
      </p:sp>
    </p:spTree>
    <p:extLst>
      <p:ext uri="{BB962C8B-B14F-4D97-AF65-F5344CB8AC3E}">
        <p14:creationId xmlns:p14="http://schemas.microsoft.com/office/powerpoint/2010/main" val="3506362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24</a:t>
            </a:fld>
            <a:endParaRPr lang="en-US"/>
          </a:p>
        </p:txBody>
      </p:sp>
    </p:spTree>
    <p:extLst>
      <p:ext uri="{BB962C8B-B14F-4D97-AF65-F5344CB8AC3E}">
        <p14:creationId xmlns:p14="http://schemas.microsoft.com/office/powerpoint/2010/main" val="277980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conclusions</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25</a:t>
            </a:fld>
            <a:endParaRPr lang="en-US"/>
          </a:p>
        </p:txBody>
      </p:sp>
    </p:spTree>
    <p:extLst>
      <p:ext uri="{BB962C8B-B14F-4D97-AF65-F5344CB8AC3E}">
        <p14:creationId xmlns:p14="http://schemas.microsoft.com/office/powerpoint/2010/main" val="2162412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-great experience and good practice</a:t>
            </a:r>
          </a:p>
        </p:txBody>
      </p:sp>
      <p:sp>
        <p:nvSpPr>
          <p:cNvPr id="4" name="Slide Number Placeholder 3"/>
          <p:cNvSpPr>
            <a:spLocks noGrp="1"/>
          </p:cNvSpPr>
          <p:nvPr>
            <p:ph type="sldNum" sz="quarter" idx="5"/>
          </p:nvPr>
        </p:nvSpPr>
        <p:spPr/>
        <p:txBody>
          <a:bodyPr/>
          <a:lstStyle/>
          <a:p>
            <a:fld id="{721EB62A-143D-46A8-9974-BE020884FA42}" type="slidenum">
              <a:rPr lang="en-US" smtClean="0"/>
              <a:pPr/>
              <a:t>26</a:t>
            </a:fld>
            <a:endParaRPr lang="en-US"/>
          </a:p>
        </p:txBody>
      </p:sp>
    </p:spTree>
    <p:extLst>
      <p:ext uri="{BB962C8B-B14F-4D97-AF65-F5344CB8AC3E}">
        <p14:creationId xmlns:p14="http://schemas.microsoft.com/office/powerpoint/2010/main" val="1647746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721EB62A-143D-46A8-9974-BE020884FA42}" type="slidenum">
              <a:rPr lang="en-US" smtClean="0"/>
              <a:pPr/>
              <a:t>27</a:t>
            </a:fld>
            <a:endParaRPr lang="en-US"/>
          </a:p>
        </p:txBody>
      </p:sp>
    </p:spTree>
    <p:extLst>
      <p:ext uri="{BB962C8B-B14F-4D97-AF65-F5344CB8AC3E}">
        <p14:creationId xmlns:p14="http://schemas.microsoft.com/office/powerpoint/2010/main" val="295822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Feedback?</a:t>
            </a:r>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28</a:t>
            </a:fld>
            <a:endParaRPr lang="en-US"/>
          </a:p>
        </p:txBody>
      </p:sp>
    </p:spTree>
    <p:extLst>
      <p:ext uri="{BB962C8B-B14F-4D97-AF65-F5344CB8AC3E}">
        <p14:creationId xmlns:p14="http://schemas.microsoft.com/office/powerpoint/2010/main" val="4082643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18AED-940C-74B4-01F0-DB1D5713A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12D80-52AE-11C8-C462-64F8780FC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1388D-8A37-DC52-1D44-850EA3331C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Feedback?</a:t>
            </a:r>
          </a:p>
          <a:p>
            <a:endParaRPr lang="en-US"/>
          </a:p>
        </p:txBody>
      </p:sp>
      <p:sp>
        <p:nvSpPr>
          <p:cNvPr id="4" name="Slide Number Placeholder 3">
            <a:extLst>
              <a:ext uri="{FF2B5EF4-FFF2-40B4-BE49-F238E27FC236}">
                <a16:creationId xmlns:a16="http://schemas.microsoft.com/office/drawing/2014/main" id="{624911C8-8C26-F651-783B-7B19893D1832}"/>
              </a:ext>
            </a:extLst>
          </p:cNvPr>
          <p:cNvSpPr>
            <a:spLocks noGrp="1"/>
          </p:cNvSpPr>
          <p:nvPr>
            <p:ph type="sldNum" sz="quarter" idx="5"/>
          </p:nvPr>
        </p:nvSpPr>
        <p:spPr/>
        <p:txBody>
          <a:bodyPr/>
          <a:lstStyle/>
          <a:p>
            <a:fld id="{721EB62A-143D-46A8-9974-BE020884FA42}" type="slidenum">
              <a:rPr lang="en-US" smtClean="0"/>
              <a:pPr/>
              <a:t>29</a:t>
            </a:fld>
            <a:endParaRPr lang="en-US"/>
          </a:p>
        </p:txBody>
      </p:sp>
    </p:spTree>
    <p:extLst>
      <p:ext uri="{BB962C8B-B14F-4D97-AF65-F5344CB8AC3E}">
        <p14:creationId xmlns:p14="http://schemas.microsoft.com/office/powerpoint/2010/main" val="85316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-FPGA set to i8243 mode </a:t>
            </a:r>
          </a:p>
          <a:p>
            <a:r>
              <a:rPr lang="en-US"/>
              <a:t>-to simulate a device previously used for digital programming training</a:t>
            </a:r>
          </a:p>
          <a:p>
            <a:r>
              <a:rPr lang="en-US"/>
              <a:t>Main thing to remember is </a:t>
            </a:r>
          </a:p>
          <a:p>
            <a:r>
              <a:rPr lang="en-US"/>
              <a:t>-input/output expander </a:t>
            </a:r>
          </a:p>
          <a:p>
            <a:pPr marL="171450" indent="-171450">
              <a:buFontTx/>
              <a:buChar char="-"/>
            </a:pPr>
            <a:r>
              <a:rPr lang="en-US"/>
              <a:t>2 control pins (prog and chip select)</a:t>
            </a:r>
          </a:p>
          <a:p>
            <a:pPr marL="171450" indent="-171450">
              <a:buFontTx/>
              <a:buChar char="-"/>
            </a:pPr>
            <a:r>
              <a:rPr lang="en-US"/>
              <a:t>2 power pins (</a:t>
            </a:r>
            <a:r>
              <a:rPr lang="en-US" err="1"/>
              <a:t>vcc</a:t>
            </a:r>
            <a:r>
              <a:rPr lang="en-US"/>
              <a:t> and </a:t>
            </a:r>
            <a:r>
              <a:rPr lang="en-US" err="1"/>
              <a:t>vccio</a:t>
            </a:r>
            <a:r>
              <a:rPr lang="en-US"/>
              <a:t>), need to drive both to power up device</a:t>
            </a:r>
          </a:p>
          <a:p>
            <a:pPr marL="171450" indent="-171450">
              <a:buFontTx/>
              <a:buChar char="-"/>
            </a:pPr>
            <a:endParaRPr lang="en-US"/>
          </a:p>
          <a:p>
            <a:pPr marL="171450" indent="-171450">
              <a:buFontTx/>
              <a:buChar char="-"/>
            </a:pPr>
            <a:r>
              <a:rPr lang="en-US"/>
              <a:t>SPI: Serial Peripheral Interface. It’s a synchronous serial communication protocol used for short-distance communication, primarily in embedded systems1.</a:t>
            </a:r>
          </a:p>
          <a:p>
            <a:pPr marL="171450" indent="-171450">
              <a:buFontTx/>
              <a:buChar char="-"/>
            </a:pPr>
            <a:r>
              <a:rPr lang="en-US"/>
              <a:t>IDD: Intellectual and Developmental Disabilities. This term refers to a group of conditions that begin during the developmental period and typically continue throughout a person’s life2.</a:t>
            </a:r>
          </a:p>
          <a:p>
            <a:pPr marL="171450" indent="-171450">
              <a:buFontTx/>
              <a:buChar char="-"/>
            </a:pPr>
            <a:r>
              <a:rPr lang="en-US"/>
              <a:t>PLL: Phase-Locked Loop. It’s a control system that generates an output signal whose phase is related to the phase of an input signal, commonly used in radio, telecommunications, and other electronic applications</a:t>
            </a:r>
          </a:p>
        </p:txBody>
      </p:sp>
      <p:sp>
        <p:nvSpPr>
          <p:cNvPr id="4" name="Slide Number Placeholder 3"/>
          <p:cNvSpPr>
            <a:spLocks noGrp="1"/>
          </p:cNvSpPr>
          <p:nvPr>
            <p:ph type="sldNum" sz="quarter" idx="5"/>
          </p:nvPr>
        </p:nvSpPr>
        <p:spPr/>
        <p:txBody>
          <a:bodyPr/>
          <a:lstStyle/>
          <a:p>
            <a:fld id="{721EB62A-143D-46A8-9974-BE020884FA42}" type="slidenum">
              <a:rPr lang="en-US" smtClean="0"/>
              <a:pPr/>
              <a:t>3</a:t>
            </a:fld>
            <a:endParaRPr lang="en-US"/>
          </a:p>
        </p:txBody>
      </p:sp>
    </p:spTree>
    <p:extLst>
      <p:ext uri="{BB962C8B-B14F-4D97-AF65-F5344CB8AC3E}">
        <p14:creationId xmlns:p14="http://schemas.microsoft.com/office/powerpoint/2010/main" val="3731378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8E21-CBE6-2FB8-BF21-6E7D86C8D2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A1C5C-B0AE-B48C-D07D-64273205C5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D0BCC-BEED-34AD-6631-015F9ED34B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1D4C57-4B09-931D-2F36-483CB7453EBB}"/>
              </a:ext>
            </a:extLst>
          </p:cNvPr>
          <p:cNvSpPr>
            <a:spLocks noGrp="1"/>
          </p:cNvSpPr>
          <p:nvPr>
            <p:ph type="sldNum" sz="quarter" idx="5"/>
          </p:nvPr>
        </p:nvSpPr>
        <p:spPr/>
        <p:txBody>
          <a:bodyPr/>
          <a:lstStyle/>
          <a:p>
            <a:fld id="{721EB62A-143D-46A8-9974-BE020884FA42}" type="slidenum">
              <a:rPr lang="en-US" smtClean="0"/>
              <a:pPr/>
              <a:t>30</a:t>
            </a:fld>
            <a:endParaRPr lang="en-US"/>
          </a:p>
        </p:txBody>
      </p:sp>
    </p:spTree>
    <p:extLst>
      <p:ext uri="{BB962C8B-B14F-4D97-AF65-F5344CB8AC3E}">
        <p14:creationId xmlns:p14="http://schemas.microsoft.com/office/powerpoint/2010/main" val="835924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11FC5-2A2A-DF50-2750-E028C1A9E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9EE982-CE0E-1CF7-CC9B-2411FF52C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C49C2E-3B8B-28AD-919B-7A139D158D6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322D0B-209D-811B-22CE-BCA18A05EBB2}"/>
              </a:ext>
            </a:extLst>
          </p:cNvPr>
          <p:cNvSpPr>
            <a:spLocks noGrp="1"/>
          </p:cNvSpPr>
          <p:nvPr>
            <p:ph type="sldNum" sz="quarter" idx="5"/>
          </p:nvPr>
        </p:nvSpPr>
        <p:spPr/>
        <p:txBody>
          <a:bodyPr/>
          <a:lstStyle/>
          <a:p>
            <a:fld id="{721EB62A-143D-46A8-9974-BE020884FA42}" type="slidenum">
              <a:rPr lang="en-US" smtClean="0"/>
              <a:pPr/>
              <a:t>31</a:t>
            </a:fld>
            <a:endParaRPr lang="en-US"/>
          </a:p>
        </p:txBody>
      </p:sp>
    </p:spTree>
    <p:extLst>
      <p:ext uri="{BB962C8B-B14F-4D97-AF65-F5344CB8AC3E}">
        <p14:creationId xmlns:p14="http://schemas.microsoft.com/office/powerpoint/2010/main" val="442152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811F1-2C9D-7542-61E3-CB9C06B9D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FA05D-4667-5E9F-B637-A5A34AB1B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46C8F4-68D9-6993-1FC8-2BBD1DFC20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36262C-388B-274C-CB46-867C30FF9942}"/>
              </a:ext>
            </a:extLst>
          </p:cNvPr>
          <p:cNvSpPr>
            <a:spLocks noGrp="1"/>
          </p:cNvSpPr>
          <p:nvPr>
            <p:ph type="sldNum" sz="quarter" idx="5"/>
          </p:nvPr>
        </p:nvSpPr>
        <p:spPr/>
        <p:txBody>
          <a:bodyPr/>
          <a:lstStyle/>
          <a:p>
            <a:fld id="{721EB62A-143D-46A8-9974-BE020884FA42}" type="slidenum">
              <a:rPr lang="en-US" smtClean="0"/>
              <a:pPr/>
              <a:t>32</a:t>
            </a:fld>
            <a:endParaRPr lang="en-US"/>
          </a:p>
        </p:txBody>
      </p:sp>
    </p:spTree>
    <p:extLst>
      <p:ext uri="{BB962C8B-B14F-4D97-AF65-F5344CB8AC3E}">
        <p14:creationId xmlns:p14="http://schemas.microsoft.com/office/powerpoint/2010/main" val="1749547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439D3-9630-14BA-47DE-08930C7D83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4B9ED-1BCD-FFB0-8CD6-B04566B0B8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26309-8152-DFEC-894B-FC42EB6620E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E9DD40-8F72-52EE-A204-5D84470656D7}"/>
              </a:ext>
            </a:extLst>
          </p:cNvPr>
          <p:cNvSpPr>
            <a:spLocks noGrp="1"/>
          </p:cNvSpPr>
          <p:nvPr>
            <p:ph type="sldNum" sz="quarter" idx="5"/>
          </p:nvPr>
        </p:nvSpPr>
        <p:spPr/>
        <p:txBody>
          <a:bodyPr/>
          <a:lstStyle/>
          <a:p>
            <a:fld id="{721EB62A-143D-46A8-9974-BE020884FA42}" type="slidenum">
              <a:rPr lang="en-US" smtClean="0"/>
              <a:pPr/>
              <a:t>33</a:t>
            </a:fld>
            <a:endParaRPr lang="en-US"/>
          </a:p>
        </p:txBody>
      </p:sp>
    </p:spTree>
    <p:extLst>
      <p:ext uri="{BB962C8B-B14F-4D97-AF65-F5344CB8AC3E}">
        <p14:creationId xmlns:p14="http://schemas.microsoft.com/office/powerpoint/2010/main" val="377964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crucial diagrams and tables from the datasheet </a:t>
            </a:r>
          </a:p>
          <a:p>
            <a:r>
              <a:rPr lang="en-US"/>
              <a:t>-command bytes are 8 bits</a:t>
            </a:r>
          </a:p>
          <a:p>
            <a:r>
              <a:rPr lang="en-US"/>
              <a:t>-for both read/write operations, we also need to have a clock which isn’t shown here</a:t>
            </a:r>
          </a:p>
          <a:p>
            <a:r>
              <a:rPr lang="en-US"/>
              <a:t>-op codes and the registers we will use to access the PLL output clocks  </a:t>
            </a:r>
          </a:p>
          <a:p>
            <a:r>
              <a:rPr lang="en-US"/>
              <a:t>Points to note</a:t>
            </a:r>
          </a:p>
          <a:p>
            <a:r>
              <a:rPr lang="en-US"/>
              <a:t>-both </a:t>
            </a:r>
            <a:r>
              <a:rPr lang="en-US" err="1"/>
              <a:t>vcc</a:t>
            </a:r>
            <a:r>
              <a:rPr lang="en-US"/>
              <a:t> and </a:t>
            </a:r>
            <a:r>
              <a:rPr lang="en-US" err="1"/>
              <a:t>vccio</a:t>
            </a:r>
            <a:r>
              <a:rPr lang="en-US"/>
              <a:t> needs to be </a:t>
            </a:r>
            <a:r>
              <a:rPr lang="en-US" err="1"/>
              <a:t>driven,for</a:t>
            </a:r>
            <a:r>
              <a:rPr lang="en-US"/>
              <a:t> IDD tests we use 3V for VCCIO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-Additionally, SCLK (Serial Clock) provides the necessary synchronous clock signal for timing. This setup ensures efficient data exchange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For both read and write, It is crucial to monitor the values of CSN and SCLK</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Access to the output clocks will be achieved through the SPI pins to allow for modifications and frequency tests.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4</a:t>
            </a:fld>
            <a:endParaRPr lang="en-US"/>
          </a:p>
        </p:txBody>
      </p:sp>
    </p:spTree>
    <p:extLst>
      <p:ext uri="{BB962C8B-B14F-4D97-AF65-F5344CB8AC3E}">
        <p14:creationId xmlns:p14="http://schemas.microsoft.com/office/powerpoint/2010/main" val="12714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5</a:t>
            </a:fld>
            <a:endParaRPr lang="en-US"/>
          </a:p>
        </p:txBody>
      </p:sp>
    </p:spTree>
    <p:extLst>
      <p:ext uri="{BB962C8B-B14F-4D97-AF65-F5344CB8AC3E}">
        <p14:creationId xmlns:p14="http://schemas.microsoft.com/office/powerpoint/2010/main" val="297011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-pin under test set to M for Hi-Z state and comparing purposes</a:t>
            </a:r>
          </a:p>
          <a:p>
            <a:r>
              <a:rPr lang="en-US"/>
              <a:t>-all the other pins grounded</a:t>
            </a:r>
          </a:p>
          <a:p>
            <a:r>
              <a:rPr lang="en-US"/>
              <a:t>-</a:t>
            </a:r>
            <a:r>
              <a:rPr lang="en-US" sz="1200">
                <a:solidFill>
                  <a:srgbClr val="0F1829"/>
                </a:solidFill>
              </a:rPr>
              <a:t>however, it is understood that a longer pattern will result in extended test durations.</a:t>
            </a:r>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6</a:t>
            </a:fld>
            <a:endParaRPr lang="en-US"/>
          </a:p>
        </p:txBody>
      </p:sp>
    </p:spTree>
    <p:extLst>
      <p:ext uri="{BB962C8B-B14F-4D97-AF65-F5344CB8AC3E}">
        <p14:creationId xmlns:p14="http://schemas.microsoft.com/office/powerpoint/2010/main" val="106969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7</a:t>
            </a:fld>
            <a:endParaRPr lang="en-US"/>
          </a:p>
        </p:txBody>
      </p:sp>
    </p:spTree>
    <p:extLst>
      <p:ext uri="{BB962C8B-B14F-4D97-AF65-F5344CB8AC3E}">
        <p14:creationId xmlns:p14="http://schemas.microsoft.com/office/powerpoint/2010/main" val="370663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1EB62A-143D-46A8-9974-BE020884FA42}" type="slidenum">
              <a:rPr lang="en-US" smtClean="0"/>
              <a:pPr/>
              <a:t>8</a:t>
            </a:fld>
            <a:endParaRPr lang="en-US"/>
          </a:p>
        </p:txBody>
      </p:sp>
    </p:spTree>
    <p:extLst>
      <p:ext uri="{BB962C8B-B14F-4D97-AF65-F5344CB8AC3E}">
        <p14:creationId xmlns:p14="http://schemas.microsoft.com/office/powerpoint/2010/main" val="331024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0411F-C2EB-0AA1-8319-E6A2972F85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BE890-754D-8C86-7E96-73353B1DB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323193-CF45-6A48-D6F9-2EA4CD2A9C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A1222A1-48DD-ACDC-D896-F53AB0A02FA5}"/>
              </a:ext>
            </a:extLst>
          </p:cNvPr>
          <p:cNvSpPr>
            <a:spLocks noGrp="1"/>
          </p:cNvSpPr>
          <p:nvPr>
            <p:ph type="sldNum" sz="quarter" idx="5"/>
          </p:nvPr>
        </p:nvSpPr>
        <p:spPr/>
        <p:txBody>
          <a:bodyPr/>
          <a:lstStyle/>
          <a:p>
            <a:fld id="{721EB62A-143D-46A8-9974-BE020884FA42}" type="slidenum">
              <a:rPr lang="en-US" smtClean="0"/>
              <a:pPr/>
              <a:t>9</a:t>
            </a:fld>
            <a:endParaRPr lang="en-US"/>
          </a:p>
        </p:txBody>
      </p:sp>
    </p:spTree>
    <p:extLst>
      <p:ext uri="{BB962C8B-B14F-4D97-AF65-F5344CB8AC3E}">
        <p14:creationId xmlns:p14="http://schemas.microsoft.com/office/powerpoint/2010/main" val="410727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3" y="-10808"/>
            <a:ext cx="9265920" cy="6949069"/>
          </a:xfrm>
          <a:prstGeom prst="rect">
            <a:avLst/>
          </a:prstGeom>
        </p:spPr>
      </p:pic>
      <p:sp>
        <p:nvSpPr>
          <p:cNvPr id="6" name="Title 5"/>
          <p:cNvSpPr>
            <a:spLocks noGrp="1"/>
          </p:cNvSpPr>
          <p:nvPr>
            <p:ph type="title"/>
          </p:nvPr>
        </p:nvSpPr>
        <p:spPr>
          <a:xfrm>
            <a:off x="612648" y="1947672"/>
            <a:ext cx="6484838" cy="685800"/>
          </a:xfrm>
        </p:spPr>
        <p:txBody>
          <a:bodyPr anchor="t"/>
          <a:lstStyle/>
          <a:p>
            <a:r>
              <a:rPr lang="en-US"/>
              <a:t>Click to edit Master title style</a:t>
            </a:r>
          </a:p>
        </p:txBody>
      </p:sp>
      <p:sp>
        <p:nvSpPr>
          <p:cNvPr id="7" name="Footer Placeholder 5"/>
          <p:cNvSpPr txBox="1">
            <a:spLocks/>
          </p:cNvSpPr>
          <p:nvPr userDrawn="1"/>
        </p:nvSpPr>
        <p:spPr>
          <a:xfrm>
            <a:off x="22860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Content Placeholder 2"/>
          <p:cNvSpPr>
            <a:spLocks noGrp="1"/>
          </p:cNvSpPr>
          <p:nvPr>
            <p:ph sz="quarter" idx="10"/>
          </p:nvPr>
        </p:nvSpPr>
        <p:spPr>
          <a:xfrm>
            <a:off x="612648" y="2898648"/>
            <a:ext cx="5808663" cy="792162"/>
          </a:xfrm>
        </p:spPr>
        <p:txBody>
          <a:bodyPr/>
          <a:lstStyle>
            <a:lvl1pPr marL="0" indent="0">
              <a:buNone/>
              <a:defRPr/>
            </a:lvl1pPr>
          </a:lstStyle>
          <a:p>
            <a:pPr lvl="0"/>
            <a:r>
              <a:rPr lang="en-US"/>
              <a:t>Edit Master text styles</a:t>
            </a:r>
          </a:p>
        </p:txBody>
      </p:sp>
      <p:pic>
        <p:nvPicPr>
          <p:cNvPr id="4" name="Picture 3">
            <a:extLst>
              <a:ext uri="{FF2B5EF4-FFF2-40B4-BE49-F238E27FC236}">
                <a16:creationId xmlns:a16="http://schemas.microsoft.com/office/drawing/2014/main" id="{46FB49D8-7829-0947-9794-A6348CDE1F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39951" y="6266688"/>
            <a:ext cx="0" cy="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7">
    <p:spTree>
      <p:nvGrpSpPr>
        <p:cNvPr id="1" name=""/>
        <p:cNvGrpSpPr/>
        <p:nvPr/>
      </p:nvGrpSpPr>
      <p:grpSpPr>
        <a:xfrm>
          <a:off x="0" y="0"/>
          <a:ext cx="0" cy="0"/>
          <a:chOff x="0" y="0"/>
          <a:chExt cx="0" cy="0"/>
        </a:xfrm>
      </p:grpSpPr>
      <p:sp>
        <p:nvSpPr>
          <p:cNvPr id="2" name="Title 1"/>
          <p:cNvSpPr>
            <a:spLocks noGrp="1"/>
          </p:cNvSpPr>
          <p:nvPr>
            <p:ph type="title"/>
          </p:nvPr>
        </p:nvSpPr>
        <p:spPr>
          <a:xfrm>
            <a:off x="228600" y="503852"/>
            <a:ext cx="3652520" cy="1528148"/>
          </a:xfrm>
        </p:spPr>
        <p:txBody>
          <a:bodyPr/>
          <a:lstStyle>
            <a:lvl1pPr>
              <a:defRPr>
                <a:solidFill>
                  <a:schemeClr val="bg1">
                    <a:lumMod val="8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pic>
        <p:nvPicPr>
          <p:cNvPr id="8" name="Picture 7" descr="Picture4.jpg"/>
          <p:cNvPicPr>
            <a:picLocks noChangeAspect="1"/>
          </p:cNvPicPr>
          <p:nvPr userDrawn="1"/>
        </p:nvPicPr>
        <p:blipFill>
          <a:blip r:embed="rId2" cstate="print"/>
          <a:stretch>
            <a:fillRect/>
          </a:stretch>
        </p:blipFill>
        <p:spPr>
          <a:xfrm>
            <a:off x="0" y="-6186"/>
            <a:ext cx="9139943" cy="6858000"/>
          </a:xfrm>
          <a:prstGeom prst="rect">
            <a:avLst/>
          </a:prstGeom>
          <a:solidFill>
            <a:srgbClr val="1F2443"/>
          </a:solidFill>
        </p:spPr>
      </p:pic>
      <p:sp>
        <p:nvSpPr>
          <p:cNvPr id="3" name="Rectangle 2">
            <a:extLst>
              <a:ext uri="{FF2B5EF4-FFF2-40B4-BE49-F238E27FC236}">
                <a16:creationId xmlns:a16="http://schemas.microsoft.com/office/drawing/2014/main" id="{24D959CD-3A0E-1345-ACB8-88B21CE4311E}"/>
              </a:ext>
            </a:extLst>
          </p:cNvPr>
          <p:cNvSpPr/>
          <p:nvPr userDrawn="1"/>
        </p:nvSpPr>
        <p:spPr>
          <a:xfrm>
            <a:off x="7591087" y="6395388"/>
            <a:ext cx="1342664" cy="312516"/>
          </a:xfrm>
          <a:prstGeom prst="rect">
            <a:avLst/>
          </a:prstGeom>
          <a:solidFill>
            <a:srgbClr val="1E2140"/>
          </a:solidFill>
          <a:ln>
            <a:solidFill>
              <a:srgbClr val="202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4547942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8229"/>
            <a:ext cx="8686800" cy="5023031"/>
          </a:xfrm>
        </p:spPr>
        <p:txBody>
          <a:bodyPr/>
          <a:lstStyle>
            <a:lvl1pPr marL="233363" indent="-233363">
              <a:buFont typeface="Arial" charset="0"/>
              <a:buChar char="•"/>
              <a:tabLst/>
              <a:defRPr sz="2200">
                <a:latin typeface="Calibri" panose="020F0502020204030204" pitchFamily="34" charset="0"/>
                <a:cs typeface="Calibri" panose="020F0502020204030204" pitchFamily="34" charset="0"/>
              </a:defRPr>
            </a:lvl1pPr>
            <a:lvl2pPr marL="466725" indent="-238125">
              <a:buClr>
                <a:schemeClr val="accent2"/>
              </a:buClr>
              <a:buFont typeface=".AppleSystemUIFont" charset="-120"/>
              <a:buChar char="–"/>
              <a:tabLst/>
              <a:defRPr sz="1800">
                <a:latin typeface="Calibri" panose="020F0502020204030204" pitchFamily="34" charset="0"/>
                <a:cs typeface="Calibri" panose="020F0502020204030204" pitchFamily="34" charset="0"/>
              </a:defRPr>
            </a:lvl2pPr>
            <a:lvl3pPr marL="628650" indent="-171450">
              <a:buClr>
                <a:schemeClr val="accent6"/>
              </a:buClr>
              <a:tabLst/>
              <a:defRPr sz="1600">
                <a:latin typeface="Calibri" panose="020F0502020204030204" pitchFamily="34" charset="0"/>
                <a:cs typeface="Calibri" panose="020F0502020204030204" pitchFamily="34" charset="0"/>
              </a:defRPr>
            </a:lvl3pPr>
            <a:lvl4pPr marL="801688" indent="-131763">
              <a:tabLst/>
              <a:defRPr sz="1400">
                <a:latin typeface="Calibri" panose="020F0502020204030204" pitchFamily="34" charset="0"/>
                <a:cs typeface="Calibri" panose="020F0502020204030204" pitchFamily="34" charset="0"/>
              </a:defRPr>
            </a:lvl4pPr>
            <a:lvl5pPr marL="1143000" indent="-228600">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a:xfrm>
            <a:off x="228601" y="6486689"/>
            <a:ext cx="366486" cy="365125"/>
          </a:xfrm>
        </p:spPr>
        <p:txBody>
          <a:bodyPr/>
          <a:lstStyle>
            <a:lvl1pPr>
              <a:defRPr>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5"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6"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7DA4F598-F184-3C47-B443-B0A39CC53391}"/>
              </a:ext>
            </a:extLst>
          </p:cNvPr>
          <p:cNvSpPr/>
          <p:nvPr userDrawn="1"/>
        </p:nvSpPr>
        <p:spPr>
          <a:xfrm>
            <a:off x="7558268" y="6432766"/>
            <a:ext cx="1357132" cy="308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228600" y="6486689"/>
            <a:ext cx="351971" cy="365125"/>
          </a:xfrm>
        </p:spPr>
        <p:txBody>
          <a:bodyPr/>
          <a:lstStyle/>
          <a:p>
            <a:fld id="{C774B654-F491-1D44-9E77-1DB05E2FA3C5}" type="slidenum">
              <a:rPr lang="en-US" smtClean="0"/>
              <a:pPr/>
              <a:t>‹#›</a:t>
            </a:fld>
            <a:endParaRPr lang="en-US"/>
          </a:p>
        </p:txBody>
      </p:sp>
      <p:sp>
        <p:nvSpPr>
          <p:cNvPr id="5"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6" name="Rectangle 5">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extLst>
      <p:ext uri="{BB962C8B-B14F-4D97-AF65-F5344CB8AC3E}">
        <p14:creationId xmlns:p14="http://schemas.microsoft.com/office/powerpoint/2010/main" val="18580862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3550" indent="-228600">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572000" y="1335313"/>
            <a:ext cx="4114800" cy="4928325"/>
          </a:xfrm>
        </p:spPr>
        <p:txBody>
          <a:bodyPr>
            <a:normAutofit/>
          </a:bodyPr>
          <a:lstStyle>
            <a:lvl1pPr>
              <a:defRPr sz="2000">
                <a:latin typeface="Calibri" panose="020F0502020204030204" pitchFamily="34" charset="0"/>
                <a:cs typeface="Calibri" panose="020F0502020204030204" pitchFamily="34" charset="0"/>
              </a:defRPr>
            </a:lvl1pPr>
            <a:lvl2pPr marL="466725" indent="-231775">
              <a:tabLst/>
              <a:defRPr sz="18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6"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lvl1pPr>
              <a:defRPr/>
            </a:lvl1pPr>
          </a:lstStyle>
          <a:p>
            <a:r>
              <a:rPr lang="en-US"/>
              <a:t>Click to edit Master title style</a:t>
            </a:r>
          </a:p>
        </p:txBody>
      </p:sp>
      <p:sp>
        <p:nvSpPr>
          <p:cNvPr id="8" name="Footer Placeholder 4"/>
          <p:cNvSpPr>
            <a:spLocks noGrp="1"/>
          </p:cNvSpPr>
          <p:nvPr>
            <p:ph type="ftr" sz="quarter" idx="3"/>
          </p:nvPr>
        </p:nvSpPr>
        <p:spPr>
          <a:xfrm>
            <a:off x="624114" y="644434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7" name="Rectangle 6">
            <a:extLst>
              <a:ext uri="{FF2B5EF4-FFF2-40B4-BE49-F238E27FC236}">
                <a16:creationId xmlns:a16="http://schemas.microsoft.com/office/drawing/2014/main" id="{AC4EB938-C5FD-E347-AEE5-7339732235C1}"/>
              </a:ext>
            </a:extLst>
          </p:cNvPr>
          <p:cNvSpPr/>
          <p:nvPr userDrawn="1"/>
        </p:nvSpPr>
        <p:spPr>
          <a:xfrm>
            <a:off x="7558268" y="6432767"/>
            <a:ext cx="1357132" cy="19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CF38B-956E-DB4A-88F8-CACFCAF0396E}"/>
              </a:ext>
            </a:extLst>
          </p:cNvPr>
          <p:cNvSpPr/>
          <p:nvPr userDrawn="1"/>
        </p:nvSpPr>
        <p:spPr>
          <a:xfrm>
            <a:off x="7558268" y="6432766"/>
            <a:ext cx="1357132" cy="30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501B292-649D-4042-B044-FB20095A8C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2687" y="6483152"/>
            <a:ext cx="762713" cy="22931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8" name="Picture 7" descr="Car.jpg"/>
          <p:cNvPicPr>
            <a:picLocks noChangeAspect="1"/>
          </p:cNvPicPr>
          <p:nvPr userDrawn="1"/>
        </p:nvPicPr>
        <p:blipFill>
          <a:blip r:embed="rId2" cstate="print"/>
          <a:stretch>
            <a:fillRect/>
          </a:stretch>
        </p:blipFill>
        <p:spPr>
          <a:xfrm>
            <a:off x="2028" y="0"/>
            <a:ext cx="9139943" cy="685800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90CF0CB7-C226-2649-BCAC-70435895D003}"/>
              </a:ext>
            </a:extLst>
          </p:cNvPr>
          <p:cNvSpPr/>
          <p:nvPr userDrawn="1"/>
        </p:nvSpPr>
        <p:spPr>
          <a:xfrm>
            <a:off x="7581418" y="6366076"/>
            <a:ext cx="1333982" cy="303175"/>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8" name="Picture 7" descr="Picture1.jpg"/>
          <p:cNvPicPr>
            <a:picLocks noChangeAspect="1"/>
          </p:cNvPicPr>
          <p:nvPr userDrawn="1"/>
        </p:nvPicPr>
        <p:blipFill>
          <a:blip r:embed="rId2" cstate="print"/>
          <a:stretch>
            <a:fillRect/>
          </a:stretch>
        </p:blipFill>
        <p:spPr>
          <a:xfrm>
            <a:off x="-22860" y="0"/>
            <a:ext cx="9189720" cy="6906113"/>
          </a:xfrm>
          <a:prstGeom prst="rect">
            <a:avLst/>
          </a:prstGeom>
          <a:ln>
            <a:solidFill>
              <a:srgbClr val="0F1827"/>
            </a:solidFill>
          </a:ln>
        </p:spPr>
      </p:pic>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AB7A2CB-9EC7-3D4A-938C-C0F1379019BE}"/>
              </a:ext>
            </a:extLst>
          </p:cNvPr>
          <p:cNvSpPr/>
          <p:nvPr userDrawn="1"/>
        </p:nvSpPr>
        <p:spPr>
          <a:xfrm>
            <a:off x="8135596" y="6370938"/>
            <a:ext cx="814529" cy="365125"/>
          </a:xfrm>
          <a:prstGeom prst="rect">
            <a:avLst/>
          </a:prstGeom>
          <a:gradFill flip="none" rotWithShape="1">
            <a:gsLst>
              <a:gs pos="0">
                <a:srgbClr val="3B2D45"/>
              </a:gs>
              <a:gs pos="50000">
                <a:srgbClr val="151B2B"/>
              </a:gs>
              <a:gs pos="100000">
                <a:srgbClr val="3B2D45"/>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
        <p:nvSpPr>
          <p:cNvPr id="12" name="Right Triangle 11"/>
          <p:cNvSpPr/>
          <p:nvPr userDrawn="1"/>
        </p:nvSpPr>
        <p:spPr>
          <a:xfrm>
            <a:off x="7593357" y="6433137"/>
            <a:ext cx="563564" cy="298313"/>
          </a:xfrm>
          <a:prstGeom prst="rtTriangle">
            <a:avLst/>
          </a:prstGeom>
          <a:solidFill>
            <a:srgbClr val="0F1924"/>
          </a:solidFill>
          <a:ln>
            <a:solidFill>
              <a:srgbClr val="10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userDrawn="1"/>
        </p:nvSpPr>
        <p:spPr>
          <a:xfrm rot="11386627">
            <a:off x="7648133" y="6506580"/>
            <a:ext cx="528020" cy="181354"/>
          </a:xfrm>
          <a:prstGeom prst="rtTriangle">
            <a:avLst/>
          </a:prstGeom>
          <a:solidFill>
            <a:srgbClr val="0F1A2E"/>
          </a:solidFill>
          <a:ln>
            <a:solidFill>
              <a:srgbClr val="0F1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7945896" y="6443529"/>
            <a:ext cx="223957" cy="128187"/>
          </a:xfrm>
          <a:custGeom>
            <a:avLst/>
            <a:gdLst>
              <a:gd name="connsiteX0" fmla="*/ 1693 w 223957"/>
              <a:gd name="connsiteY0" fmla="*/ 0 h 128187"/>
              <a:gd name="connsiteX1" fmla="*/ 1693 w 223957"/>
              <a:gd name="connsiteY1" fmla="*/ 0 h 128187"/>
              <a:gd name="connsiteX2" fmla="*/ 70059 w 223957"/>
              <a:gd name="connsiteY2" fmla="*/ 25637 h 128187"/>
              <a:gd name="connsiteX3" fmla="*/ 112788 w 223957"/>
              <a:gd name="connsiteY3" fmla="*/ 34183 h 128187"/>
              <a:gd name="connsiteX4" fmla="*/ 189700 w 223957"/>
              <a:gd name="connsiteY4" fmla="*/ 51275 h 128187"/>
              <a:gd name="connsiteX5" fmla="*/ 215338 w 223957"/>
              <a:gd name="connsiteY5" fmla="*/ 68366 h 128187"/>
              <a:gd name="connsiteX6" fmla="*/ 215338 w 223957"/>
              <a:gd name="connsiteY6" fmla="*/ 128187 h 128187"/>
              <a:gd name="connsiteX7" fmla="*/ 121334 w 223957"/>
              <a:gd name="connsiteY7" fmla="*/ 119641 h 128187"/>
              <a:gd name="connsiteX8" fmla="*/ 70059 w 223957"/>
              <a:gd name="connsiteY8" fmla="*/ 85458 h 128187"/>
              <a:gd name="connsiteX9" fmla="*/ 44422 w 223957"/>
              <a:gd name="connsiteY9" fmla="*/ 68366 h 128187"/>
              <a:gd name="connsiteX10" fmla="*/ 18784 w 223957"/>
              <a:gd name="connsiteY10" fmla="*/ 51275 h 128187"/>
              <a:gd name="connsiteX11" fmla="*/ 1693 w 223957"/>
              <a:gd name="connsiteY11" fmla="*/ 0 h 12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957" h="128187">
                <a:moveTo>
                  <a:pt x="1693" y="0"/>
                </a:moveTo>
                <a:lnTo>
                  <a:pt x="1693" y="0"/>
                </a:lnTo>
                <a:cubicBezTo>
                  <a:pt x="24482" y="8546"/>
                  <a:pt x="46797" y="18479"/>
                  <a:pt x="70059" y="25637"/>
                </a:cubicBezTo>
                <a:cubicBezTo>
                  <a:pt x="83942" y="29909"/>
                  <a:pt x="98697" y="30660"/>
                  <a:pt x="112788" y="34183"/>
                </a:cubicBezTo>
                <a:cubicBezTo>
                  <a:pt x="196939" y="55221"/>
                  <a:pt x="48603" y="27758"/>
                  <a:pt x="189700" y="51275"/>
                </a:cubicBezTo>
                <a:cubicBezTo>
                  <a:pt x="198246" y="56972"/>
                  <a:pt x="208922" y="60346"/>
                  <a:pt x="215338" y="68366"/>
                </a:cubicBezTo>
                <a:cubicBezTo>
                  <a:pt x="231683" y="88798"/>
                  <a:pt x="220739" y="106580"/>
                  <a:pt x="215338" y="128187"/>
                </a:cubicBezTo>
                <a:cubicBezTo>
                  <a:pt x="184003" y="125338"/>
                  <a:pt x="151519" y="128519"/>
                  <a:pt x="121334" y="119641"/>
                </a:cubicBezTo>
                <a:cubicBezTo>
                  <a:pt x="101627" y="113845"/>
                  <a:pt x="87151" y="96852"/>
                  <a:pt x="70059" y="85458"/>
                </a:cubicBezTo>
                <a:lnTo>
                  <a:pt x="44422" y="68366"/>
                </a:lnTo>
                <a:cubicBezTo>
                  <a:pt x="35876" y="62669"/>
                  <a:pt x="26046" y="58538"/>
                  <a:pt x="18784" y="51275"/>
                </a:cubicBezTo>
                <a:cubicBezTo>
                  <a:pt x="-11357" y="21133"/>
                  <a:pt x="4542" y="8546"/>
                  <a:pt x="1693" y="0"/>
                </a:cubicBezTo>
                <a:close/>
              </a:path>
            </a:pathLst>
          </a:custGeom>
          <a:solidFill>
            <a:srgbClr val="45233E"/>
          </a:solidFill>
          <a:ln>
            <a:solidFill>
              <a:srgbClr val="4122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3" name="Slide Number Placeholder 2"/>
          <p:cNvSpPr>
            <a:spLocks noGrp="1"/>
          </p:cNvSpPr>
          <p:nvPr>
            <p:ph type="sldNum" sz="quarter" idx="10"/>
          </p:nvPr>
        </p:nvSpPr>
        <p:spPr/>
        <p:txBody>
          <a:bodyPr/>
          <a:lstStyle/>
          <a:p>
            <a:fld id="{C774B654-F491-1D44-9E77-1DB05E2FA3C5}" type="slidenum">
              <a:rPr lang="en-US" smtClean="0"/>
              <a:pPr/>
              <a:t>‹#›</a:t>
            </a:fld>
            <a:endParaRPr lang="en-US"/>
          </a:p>
        </p:txBody>
      </p:sp>
      <p:pic>
        <p:nvPicPr>
          <p:cNvPr id="6" name="Picture 5" descr="Picture1.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808033F7-EB65-934D-A309-85F4F98173C8}"/>
              </a:ext>
            </a:extLst>
          </p:cNvPr>
          <p:cNvSpPr/>
          <p:nvPr userDrawn="1"/>
        </p:nvSpPr>
        <p:spPr>
          <a:xfrm>
            <a:off x="7627717" y="6400800"/>
            <a:ext cx="1322408" cy="2893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20608383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verse">
    <p:spTree>
      <p:nvGrpSpPr>
        <p:cNvPr id="1" name=""/>
        <p:cNvGrpSpPr/>
        <p:nvPr/>
      </p:nvGrpSpPr>
      <p:grpSpPr>
        <a:xfrm>
          <a:off x="0" y="0"/>
          <a:ext cx="0" cy="0"/>
          <a:chOff x="0" y="0"/>
          <a:chExt cx="0" cy="0"/>
        </a:xfrm>
      </p:grpSpPr>
      <p:pic>
        <p:nvPicPr>
          <p:cNvPr id="10" name="Picture 9" descr="Picture2.png"/>
          <p:cNvPicPr>
            <a:picLocks noChangeAspect="1"/>
          </p:cNvPicPr>
          <p:nvPr userDrawn="1"/>
        </p:nvPicPr>
        <p:blipFill>
          <a:blip r:embed="rId2" cstate="print"/>
          <a:stretch>
            <a:fillRect/>
          </a:stretch>
        </p:blipFill>
        <p:spPr>
          <a:xfrm>
            <a:off x="0" y="760"/>
            <a:ext cx="9145014" cy="6857240"/>
          </a:xfrm>
          <a:prstGeom prst="rect">
            <a:avLst/>
          </a:prstGeom>
        </p:spPr>
      </p:pic>
      <p:sp>
        <p:nvSpPr>
          <p:cNvPr id="4" name="Title 3"/>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quarter" idx="10"/>
          </p:nvPr>
        </p:nvSpPr>
        <p:spPr>
          <a:xfrm>
            <a:off x="228600" y="1066800"/>
            <a:ext cx="8686800" cy="4784726"/>
          </a:xfrm>
        </p:spPr>
        <p:txBody>
          <a:bodyPr/>
          <a:lstStyle>
            <a:lvl1pPr>
              <a:buClr>
                <a:schemeClr val="accent3"/>
              </a:buClr>
              <a:defRPr>
                <a:solidFill>
                  <a:schemeClr val="bg1"/>
                </a:solidFill>
                <a:latin typeface="Calibri" panose="020F0502020204030204" pitchFamily="34" charset="0"/>
                <a:cs typeface="Calibri" panose="020F0502020204030204" pitchFamily="34" charset="0"/>
              </a:defRPr>
            </a:lvl1pPr>
            <a:lvl2pPr>
              <a:buClr>
                <a:schemeClr val="accent3"/>
              </a:buClr>
              <a:defRPr>
                <a:solidFill>
                  <a:schemeClr val="bg1"/>
                </a:solidFill>
                <a:latin typeface="Calibri" panose="020F0502020204030204" pitchFamily="34" charset="0"/>
                <a:cs typeface="Calibri" panose="020F0502020204030204" pitchFamily="34" charset="0"/>
              </a:defRPr>
            </a:lvl2pPr>
            <a:lvl3pPr>
              <a:buClr>
                <a:schemeClr val="accent3"/>
              </a:buClr>
              <a:defRPr>
                <a:solidFill>
                  <a:schemeClr val="bg1"/>
                </a:solidFill>
                <a:latin typeface="Calibri" panose="020F0502020204030204" pitchFamily="34" charset="0"/>
                <a:cs typeface="Calibri" panose="020F0502020204030204" pitchFamily="34" charset="0"/>
              </a:defRPr>
            </a:lvl3pPr>
            <a:lvl4pPr>
              <a:buClr>
                <a:schemeClr val="accent3"/>
              </a:buClr>
              <a:defRPr>
                <a:solidFill>
                  <a:schemeClr val="bg1"/>
                </a:solidFill>
                <a:latin typeface="Calibri" panose="020F0502020204030204" pitchFamily="34" charset="0"/>
                <a:cs typeface="Calibri" panose="020F0502020204030204" pitchFamily="34" charset="0"/>
              </a:defRPr>
            </a:lvl4pPr>
            <a:lvl5pPr>
              <a:buClr>
                <a:schemeClr val="accent3"/>
              </a:buClr>
              <a:defRPr>
                <a:solidFill>
                  <a:schemeClr val="bg1"/>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2" name="Slide Number Placeholder 1"/>
          <p:cNvSpPr>
            <a:spLocks noGrp="1"/>
          </p:cNvSpPr>
          <p:nvPr>
            <p:ph type="sldNum" sz="quarter" idx="11"/>
          </p:nvPr>
        </p:nvSpPr>
        <p:spPr/>
        <p:txBody>
          <a:bodyPr/>
          <a:lstStyle/>
          <a:p>
            <a:fld id="{C774B654-F491-1D44-9E77-1DB05E2FA3C5}" type="slidenum">
              <a:rPr lang="en-US" smtClean="0"/>
              <a:pPr/>
              <a:t>‹#›</a:t>
            </a:fld>
            <a:endParaRPr lang="en-US"/>
          </a:p>
        </p:txBody>
      </p:sp>
      <p:sp>
        <p:nvSpPr>
          <p:cNvPr id="8" name="Footer Placeholder 4"/>
          <p:cNvSpPr>
            <a:spLocks noGrp="1"/>
          </p:cNvSpPr>
          <p:nvPr>
            <p:ph type="ftr" sz="quarter" idx="3"/>
          </p:nvPr>
        </p:nvSpPr>
        <p:spPr>
          <a:xfrm>
            <a:off x="624114" y="6463392"/>
            <a:ext cx="4876800"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
        <p:nvSpPr>
          <p:cNvPr id="5" name="Rectangle 4">
            <a:extLst>
              <a:ext uri="{FF2B5EF4-FFF2-40B4-BE49-F238E27FC236}">
                <a16:creationId xmlns:a16="http://schemas.microsoft.com/office/drawing/2014/main" id="{1BB7F2B8-3D1B-B849-9AD6-D4C9DCA02874}"/>
              </a:ext>
            </a:extLst>
          </p:cNvPr>
          <p:cNvSpPr/>
          <p:nvPr userDrawn="1"/>
        </p:nvSpPr>
        <p:spPr>
          <a:xfrm>
            <a:off x="7604566" y="6377651"/>
            <a:ext cx="1310833" cy="289367"/>
          </a:xfrm>
          <a:prstGeom prst="rect">
            <a:avLst/>
          </a:prstGeom>
          <a:solidFill>
            <a:srgbClr val="235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9417608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5">
    <p:spTree>
      <p:nvGrpSpPr>
        <p:cNvPr id="1" name=""/>
        <p:cNvGrpSpPr/>
        <p:nvPr/>
      </p:nvGrpSpPr>
      <p:grpSpPr>
        <a:xfrm>
          <a:off x="0" y="0"/>
          <a:ext cx="0" cy="0"/>
          <a:chOff x="0" y="0"/>
          <a:chExt cx="0" cy="0"/>
        </a:xfrm>
      </p:grpSpPr>
      <p:pic>
        <p:nvPicPr>
          <p:cNvPr id="8" name="Picture 7" descr="Picture2.jpg"/>
          <p:cNvPicPr>
            <a:picLocks noChangeAspect="1"/>
          </p:cNvPicPr>
          <p:nvPr userDrawn="1"/>
        </p:nvPicPr>
        <p:blipFill>
          <a:blip r:embed="rId2" cstate="print"/>
          <a:stretch>
            <a:fillRect/>
          </a:stretch>
        </p:blipFill>
        <p:spPr>
          <a:xfrm>
            <a:off x="11580" y="8700"/>
            <a:ext cx="9144000" cy="6856479"/>
          </a:xfrm>
          <a:prstGeom prst="rect">
            <a:avLst/>
          </a:prstGeom>
        </p:spPr>
      </p:pic>
      <p:sp>
        <p:nvSpPr>
          <p:cNvPr id="2" name="Title 1"/>
          <p:cNvSpPr>
            <a:spLocks noGrp="1"/>
          </p:cNvSpPr>
          <p:nvPr>
            <p:ph type="title"/>
          </p:nvPr>
        </p:nvSpPr>
        <p:spPr/>
        <p:txBody>
          <a:bodyPr/>
          <a:lstStyle>
            <a:lvl1pPr>
              <a:defRPr>
                <a:solidFill>
                  <a:schemeClr val="bg1">
                    <a:lumMod val="75000"/>
                  </a:schemeClr>
                </a:solidFill>
              </a:defRPr>
            </a:lvl1pPr>
          </a:lstStyle>
          <a:p>
            <a:r>
              <a:rPr lang="en-US"/>
              <a:t>Click to edit Master title style</a:t>
            </a:r>
          </a:p>
        </p:txBody>
      </p:sp>
      <p:sp>
        <p:nvSpPr>
          <p:cNvPr id="6" name="Footer Placeholder 5"/>
          <p:cNvSpPr txBox="1">
            <a:spLocks/>
          </p:cNvSpPr>
          <p:nvPr userDrawn="1"/>
        </p:nvSpPr>
        <p:spPr>
          <a:xfrm>
            <a:off x="699770" y="6491540"/>
            <a:ext cx="2682277" cy="366459"/>
          </a:xfrm>
          <a:prstGeom prst="rect">
            <a:avLst/>
          </a:prstGeom>
        </p:spPr>
        <p:txBody>
          <a:bodyPr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a:solidFill>
                <a:srgbClr val="8C93AF"/>
              </a:solidFill>
            </a:endParaRPr>
          </a:p>
        </p:txBody>
      </p:sp>
      <p:sp>
        <p:nvSpPr>
          <p:cNvPr id="7" name="Slide Number Placeholder 6"/>
          <p:cNvSpPr>
            <a:spLocks noGrp="1"/>
          </p:cNvSpPr>
          <p:nvPr>
            <p:ph type="sldNum" sz="quarter" idx="10"/>
          </p:nvPr>
        </p:nvSpPr>
        <p:spPr/>
        <p:txBody>
          <a:bodyPr/>
          <a:lstStyle/>
          <a:p>
            <a:fld id="{C774B654-F491-1D44-9E77-1DB05E2FA3C5}" type="slidenum">
              <a:rPr lang="en-US" smtClean="0"/>
              <a:pPr/>
              <a:t>‹#›</a:t>
            </a:fld>
            <a:endParaRPr lang="en-US"/>
          </a:p>
        </p:txBody>
      </p:sp>
      <p:sp>
        <p:nvSpPr>
          <p:cNvPr id="3" name="Rectangle 2">
            <a:extLst>
              <a:ext uri="{FF2B5EF4-FFF2-40B4-BE49-F238E27FC236}">
                <a16:creationId xmlns:a16="http://schemas.microsoft.com/office/drawing/2014/main" id="{D3C37419-6C28-9C4A-A40D-37892316F795}"/>
              </a:ext>
            </a:extLst>
          </p:cNvPr>
          <p:cNvSpPr/>
          <p:nvPr userDrawn="1"/>
        </p:nvSpPr>
        <p:spPr>
          <a:xfrm>
            <a:off x="7610958" y="6322011"/>
            <a:ext cx="1380281" cy="347240"/>
          </a:xfrm>
          <a:prstGeom prst="rect">
            <a:avLst/>
          </a:prstGeom>
          <a:solidFill>
            <a:srgbClr val="1013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504" y="6486689"/>
            <a:ext cx="730247" cy="221215"/>
          </a:xfrm>
          <a:prstGeom prst="rect">
            <a:avLst/>
          </a:prstGeom>
        </p:spPr>
      </p:pic>
    </p:spTree>
    <p:extLst>
      <p:ext uri="{BB962C8B-B14F-4D97-AF65-F5344CB8AC3E}">
        <p14:creationId xmlns:p14="http://schemas.microsoft.com/office/powerpoint/2010/main" val="1639141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0" y="0"/>
            <a:ext cx="9144000" cy="6853431"/>
          </a:xfrm>
          <a:prstGeom prst="rect">
            <a:avLst/>
          </a:prstGeom>
        </p:spPr>
      </p:pic>
      <p:sp>
        <p:nvSpPr>
          <p:cNvPr id="2" name="Title Placeholder 1"/>
          <p:cNvSpPr>
            <a:spLocks noGrp="1"/>
          </p:cNvSpPr>
          <p:nvPr>
            <p:ph type="title"/>
          </p:nvPr>
        </p:nvSpPr>
        <p:spPr>
          <a:xfrm>
            <a:off x="228600" y="253484"/>
            <a:ext cx="8686800" cy="707591"/>
          </a:xfrm>
          <a:prstGeom prst="rect">
            <a:avLst/>
          </a:prstGeom>
        </p:spPr>
        <p:txBody>
          <a:bodyPr vert="horz" lIns="91440" tIns="45720" rIns="91440" bIns="45720" rtlCol="0" anchor="t">
            <a:normAutofit/>
          </a:bodyPr>
          <a:lstStyle/>
          <a:p>
            <a:r>
              <a:rPr lang="en-US"/>
              <a:t>Click to edit Master title style</a:t>
            </a:r>
          </a:p>
        </p:txBody>
      </p:sp>
      <p:sp>
        <p:nvSpPr>
          <p:cNvPr id="3075" name="Text Placeholder 2"/>
          <p:cNvSpPr>
            <a:spLocks noGrp="1"/>
          </p:cNvSpPr>
          <p:nvPr>
            <p:ph type="body" idx="1"/>
          </p:nvPr>
        </p:nvSpPr>
        <p:spPr bwMode="auto">
          <a:xfrm>
            <a:off x="228600" y="1233715"/>
            <a:ext cx="8686800" cy="525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4"/>
          </p:nvPr>
        </p:nvSpPr>
        <p:spPr>
          <a:xfrm>
            <a:off x="228600" y="6486689"/>
            <a:ext cx="395514" cy="365125"/>
          </a:xfrm>
          <a:prstGeom prst="rect">
            <a:avLst/>
          </a:prstGeom>
        </p:spPr>
        <p:txBody>
          <a:bodyPr vert="horz" lIns="91440" tIns="45720" rIns="91440" bIns="45720" rtlCol="0" anchor="ctr"/>
          <a:lstStyle>
            <a:lvl1pPr algn="l">
              <a:defRPr sz="800">
                <a:solidFill>
                  <a:schemeClr val="tx1">
                    <a:tint val="75000"/>
                  </a:schemeClr>
                </a:solidFill>
                <a:latin typeface="Calibri" panose="020F0502020204030204" pitchFamily="34" charset="0"/>
                <a:cs typeface="Calibri" panose="020F0502020204030204" pitchFamily="34" charset="0"/>
              </a:defRPr>
            </a:lvl1pPr>
          </a:lstStyle>
          <a:p>
            <a:fld id="{C774B654-F491-1D44-9E77-1DB05E2FA3C5}" type="slidenum">
              <a:rPr lang="en-US" smtClean="0"/>
              <a:pPr/>
              <a:t>‹#›</a:t>
            </a:fld>
            <a:endParaRPr lang="en-US"/>
          </a:p>
        </p:txBody>
      </p:sp>
      <p:sp>
        <p:nvSpPr>
          <p:cNvPr id="7" name="Footer Placeholder 4"/>
          <p:cNvSpPr>
            <a:spLocks noGrp="1"/>
          </p:cNvSpPr>
          <p:nvPr>
            <p:ph type="ftr" sz="quarter" idx="3"/>
          </p:nvPr>
        </p:nvSpPr>
        <p:spPr>
          <a:xfrm>
            <a:off x="609600" y="6444342"/>
            <a:ext cx="4891314" cy="365125"/>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cs typeface="Calibri" panose="020F0502020204030204" pitchFamily="34"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23" r:id="rId3"/>
    <p:sldLayoutId id="2147483714" r:id="rId4"/>
    <p:sldLayoutId id="2147483715" r:id="rId5"/>
    <p:sldLayoutId id="2147483716" r:id="rId6"/>
    <p:sldLayoutId id="2147483719" r:id="rId7"/>
    <p:sldLayoutId id="2147483718" r:id="rId8"/>
    <p:sldLayoutId id="2147483720" r:id="rId9"/>
    <p:sldLayoutId id="2147483722" r:id="rId10"/>
  </p:sldLayoutIdLst>
  <p:transition>
    <p:fade/>
  </p:transition>
  <p:hf hdr="0" ftr="0" dt="0"/>
  <p:txStyles>
    <p:title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p:titleStyle>
    <p:body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Arial" pitchFamily="34" charset="0"/>
          <a:ea typeface="+mn-ea"/>
          <a:cs typeface="Arial" pitchFamily="34" charset="0"/>
        </a:defRPr>
      </a:lvl1pPr>
      <a:lvl2pPr marL="466725" indent="-233363"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Arial" pitchFamily="34" charset="0"/>
          <a:ea typeface="+mn-ea"/>
          <a:cs typeface="Arial" pitchFamily="34" charset="0"/>
        </a:defRPr>
      </a:lvl2pPr>
      <a:lvl3pPr marL="628650" indent="-161925"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Arial" pitchFamily="34" charset="0"/>
          <a:ea typeface="+mn-ea"/>
          <a:cs typeface="Arial" pitchFamily="34" charset="0"/>
        </a:defRPr>
      </a:lvl3pPr>
      <a:lvl4pPr marL="863600" indent="-203200"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customXml" Target="../ink/ink19.xml"/><Relationship Id="rId21" Type="http://schemas.openxmlformats.org/officeDocument/2006/relationships/image" Target="../media/image25.png"/><Relationship Id="rId34" Type="http://schemas.openxmlformats.org/officeDocument/2006/relationships/image" Target="../media/image31.png"/><Relationship Id="rId42" Type="http://schemas.openxmlformats.org/officeDocument/2006/relationships/customXml" Target="../ink/ink21.xml"/><Relationship Id="rId47" Type="http://schemas.openxmlformats.org/officeDocument/2006/relationships/customXml" Target="../ink/ink24.xml"/><Relationship Id="rId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customXml" Target="../ink/ink7.xml"/><Relationship Id="rId29"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20.png"/><Relationship Id="rId24" Type="http://schemas.openxmlformats.org/officeDocument/2006/relationships/customXml" Target="../ink/ink11.xml"/><Relationship Id="rId32" Type="http://schemas.openxmlformats.org/officeDocument/2006/relationships/image" Target="../media/image30.png"/><Relationship Id="rId37" Type="http://schemas.openxmlformats.org/officeDocument/2006/relationships/customXml" Target="../ink/ink18.xml"/><Relationship Id="rId40" Type="http://schemas.openxmlformats.org/officeDocument/2006/relationships/customXml" Target="../ink/ink20.xml"/><Relationship Id="rId45"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image" Target="../media/image28.png"/><Relationship Id="rId36" Type="http://schemas.openxmlformats.org/officeDocument/2006/relationships/image" Target="../media/image32.png"/><Relationship Id="rId10" Type="http://schemas.openxmlformats.org/officeDocument/2006/relationships/customXml" Target="../ink/ink4.xml"/><Relationship Id="rId19" Type="http://schemas.openxmlformats.org/officeDocument/2006/relationships/image" Target="../media/image24.png"/><Relationship Id="rId31" Type="http://schemas.openxmlformats.org/officeDocument/2006/relationships/customXml" Target="../ink/ink15.xml"/><Relationship Id="rId44" Type="http://schemas.openxmlformats.org/officeDocument/2006/relationships/customXml" Target="../ink/ink22.xml"/><Relationship Id="rId4" Type="http://schemas.openxmlformats.org/officeDocument/2006/relationships/customXml" Target="../ink/ink1.xml"/><Relationship Id="rId9" Type="http://schemas.openxmlformats.org/officeDocument/2006/relationships/image" Target="../media/image1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customXml" Target="../ink/ink13.xml"/><Relationship Id="rId30" Type="http://schemas.openxmlformats.org/officeDocument/2006/relationships/image" Target="../media/image29.png"/><Relationship Id="rId35" Type="http://schemas.openxmlformats.org/officeDocument/2006/relationships/customXml" Target="../ink/ink17.xml"/><Relationship Id="rId43" Type="http://schemas.openxmlformats.org/officeDocument/2006/relationships/image" Target="../media/image35.png"/><Relationship Id="rId48" Type="http://schemas.openxmlformats.org/officeDocument/2006/relationships/image" Target="../media/image37.png"/><Relationship Id="rId8" Type="http://schemas.openxmlformats.org/officeDocument/2006/relationships/customXml" Target="../ink/ink3.xml"/><Relationship Id="rId3"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customXml" Target="../ink/ink16.xml"/><Relationship Id="rId38" Type="http://schemas.openxmlformats.org/officeDocument/2006/relationships/image" Target="../media/image33.png"/><Relationship Id="rId46" Type="http://schemas.openxmlformats.org/officeDocument/2006/relationships/customXml" Target="../ink/ink23.xml"/><Relationship Id="rId20" Type="http://schemas.openxmlformats.org/officeDocument/2006/relationships/customXml" Target="../ink/ink9.xml"/><Relationship Id="rId41"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1947671"/>
            <a:ext cx="8531353" cy="1181011"/>
          </a:xfrm>
        </p:spPr>
        <p:txBody>
          <a:bodyPr>
            <a:noAutofit/>
          </a:bodyPr>
          <a:lstStyle/>
          <a:p>
            <a:pPr lvl="1"/>
            <a:r>
              <a:rPr lang="en-US" sz="3200" b="1"/>
              <a:t>SEG</a:t>
            </a:r>
            <a:r>
              <a:rPr lang="en-US" sz="3200"/>
              <a:t> UFP Project 2</a:t>
            </a:r>
            <a:r>
              <a:rPr lang="en-US" sz="3200" b="1"/>
              <a:t> </a:t>
            </a:r>
            <a:br>
              <a:rPr lang="en-US"/>
            </a:br>
            <a:br>
              <a:rPr lang="en-US"/>
            </a:br>
            <a:r>
              <a:rPr lang="de-DE" sz="2000" b="0">
                <a:solidFill>
                  <a:schemeClr val="accent3">
                    <a:lumMod val="75000"/>
                  </a:schemeClr>
                </a:solidFill>
              </a:rPr>
              <a:t>Trainee: Antara Rahman </a:t>
            </a:r>
            <a:br>
              <a:rPr lang="de-DE" sz="2000" b="0">
                <a:solidFill>
                  <a:schemeClr val="accent3">
                    <a:lumMod val="75000"/>
                  </a:schemeClr>
                </a:solidFill>
              </a:rPr>
            </a:br>
            <a:r>
              <a:rPr lang="de-DE" sz="2000" b="0">
                <a:solidFill>
                  <a:schemeClr val="accent3">
                    <a:lumMod val="75000"/>
                  </a:schemeClr>
                </a:solidFill>
              </a:rPr>
              <a:t>Project Start/ End date: September 11th,2024 to October 15th,2024</a:t>
            </a:r>
            <a:br>
              <a:rPr lang="de-DE" sz="2000" b="0">
                <a:solidFill>
                  <a:schemeClr val="accent3">
                    <a:lumMod val="75000"/>
                  </a:schemeClr>
                </a:solidFill>
              </a:rPr>
            </a:br>
            <a:r>
              <a:rPr lang="de-DE" sz="2000" b="0">
                <a:solidFill>
                  <a:schemeClr val="accent3">
                    <a:lumMod val="75000"/>
                  </a:schemeClr>
                </a:solidFill>
              </a:rPr>
              <a:t>Mentor: Jordan Cantillano </a:t>
            </a:r>
            <a:endParaRPr lang="en-US" b="0">
              <a:solidFill>
                <a:schemeClr val="accent3">
                  <a:lumMod val="75000"/>
                </a:schemeClr>
              </a:solidFill>
            </a:endParaRPr>
          </a:p>
        </p:txBody>
      </p:sp>
    </p:spTree>
    <p:extLst>
      <p:ext uri="{BB962C8B-B14F-4D97-AF65-F5344CB8AC3E}">
        <p14:creationId xmlns:p14="http://schemas.microsoft.com/office/powerpoint/2010/main" val="40889013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B8E0-3FDF-D82C-4AFA-1E5ADF4955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7F825C5-6435-B60A-A6F3-76FD36681127}"/>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err="1">
                <a:solidFill>
                  <a:schemeClr val="tx1"/>
                </a:solidFill>
              </a:rPr>
              <a:t>nwire</a:t>
            </a:r>
            <a:r>
              <a:rPr lang="en-US" sz="2200">
                <a:solidFill>
                  <a:schemeClr val="tx1"/>
                </a:solidFill>
              </a:rPr>
              <a:t> Protocol Aware(PA) Read and Write </a:t>
            </a:r>
            <a:br>
              <a:rPr lang="en-US" sz="2200"/>
            </a:br>
            <a:br>
              <a:rPr lang="en-US" sz="2200"/>
            </a:br>
            <a:r>
              <a:rPr lang="en-US" sz="2000">
                <a:solidFill>
                  <a:srgbClr val="0F1829"/>
                </a:solidFill>
              </a:rPr>
              <a:t>To use the Protocol Aware method for SPI tests, a PA file along with required VBT code will be used for reading and writing from our device.</a:t>
            </a:r>
          </a:p>
        </p:txBody>
      </p:sp>
      <p:pic>
        <p:nvPicPr>
          <p:cNvPr id="5" name="Picture 4">
            <a:extLst>
              <a:ext uri="{FF2B5EF4-FFF2-40B4-BE49-F238E27FC236}">
                <a16:creationId xmlns:a16="http://schemas.microsoft.com/office/drawing/2014/main" id="{6916453B-A2C6-26CF-BBF0-90B8289C21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600" y="2019642"/>
            <a:ext cx="6185947" cy="1501363"/>
          </a:xfrm>
          <a:prstGeom prst="rect">
            <a:avLst/>
          </a:prstGeom>
          <a:ln>
            <a:solidFill>
              <a:schemeClr val="tx1"/>
            </a:solidFill>
          </a:ln>
        </p:spPr>
      </p:pic>
      <p:pic>
        <p:nvPicPr>
          <p:cNvPr id="7" name="Picture 6">
            <a:extLst>
              <a:ext uri="{FF2B5EF4-FFF2-40B4-BE49-F238E27FC236}">
                <a16:creationId xmlns:a16="http://schemas.microsoft.com/office/drawing/2014/main" id="{7A3CC2ED-48E8-8E26-E810-843867B6F181}"/>
              </a:ext>
            </a:extLst>
          </p:cNvPr>
          <p:cNvPicPr>
            <a:picLocks noChangeAspect="1"/>
          </p:cNvPicPr>
          <p:nvPr/>
        </p:nvPicPr>
        <p:blipFill>
          <a:blip r:embed="rId4">
            <a:extLst>
              <a:ext uri="{28A0092B-C50C-407E-A947-70E740481C1C}">
                <a14:useLocalDpi xmlns:a14="http://schemas.microsoft.com/office/drawing/2010/main" val="0"/>
              </a:ext>
            </a:extLst>
          </a:blip>
          <a:srcRect r="2967"/>
          <a:stretch/>
        </p:blipFill>
        <p:spPr>
          <a:xfrm>
            <a:off x="2558653" y="4358702"/>
            <a:ext cx="6408388" cy="1193666"/>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9B233303-19F0-9DC8-F5A8-968C61B4AA81}"/>
              </a:ext>
            </a:extLst>
          </p:cNvPr>
          <p:cNvCxnSpPr>
            <a:cxnSpLocks/>
            <a:stCxn id="9" idx="1"/>
          </p:cNvCxnSpPr>
          <p:nvPr/>
        </p:nvCxnSpPr>
        <p:spPr>
          <a:xfrm flipH="1">
            <a:off x="5762847" y="2801578"/>
            <a:ext cx="893039" cy="1223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762814-B399-2AAB-A524-8D7431FBBC42}"/>
              </a:ext>
            </a:extLst>
          </p:cNvPr>
          <p:cNvSpPr txBox="1"/>
          <p:nvPr/>
        </p:nvSpPr>
        <p:spPr>
          <a:xfrm>
            <a:off x="6655886" y="2139858"/>
            <a:ext cx="2259514" cy="1323439"/>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PA will use the frames and the fields from our .PA file to write instructions to SDI pins.</a:t>
            </a:r>
          </a:p>
        </p:txBody>
      </p:sp>
      <p:cxnSp>
        <p:nvCxnSpPr>
          <p:cNvPr id="15" name="Straight Arrow Connector 14">
            <a:extLst>
              <a:ext uri="{FF2B5EF4-FFF2-40B4-BE49-F238E27FC236}">
                <a16:creationId xmlns:a16="http://schemas.microsoft.com/office/drawing/2014/main" id="{37BD4C3F-6FEB-07C3-D8F6-441839CA5CD1}"/>
              </a:ext>
            </a:extLst>
          </p:cNvPr>
          <p:cNvCxnSpPr>
            <a:cxnSpLocks/>
            <a:stCxn id="16" idx="3"/>
          </p:cNvCxnSpPr>
          <p:nvPr/>
        </p:nvCxnSpPr>
        <p:spPr>
          <a:xfrm flipV="1">
            <a:off x="2340600" y="4997137"/>
            <a:ext cx="391967" cy="1073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C1052F-D518-8A33-BDE6-46CCEF68C01F}"/>
              </a:ext>
            </a:extLst>
          </p:cNvPr>
          <p:cNvSpPr txBox="1"/>
          <p:nvPr/>
        </p:nvSpPr>
        <p:spPr>
          <a:xfrm>
            <a:off x="81086" y="4565879"/>
            <a:ext cx="2259514" cy="1077218"/>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Similarly for reading data, PA will use the frames and the fields from our .PA file.</a:t>
            </a:r>
          </a:p>
        </p:txBody>
      </p:sp>
    </p:spTree>
    <p:extLst>
      <p:ext uri="{BB962C8B-B14F-4D97-AF65-F5344CB8AC3E}">
        <p14:creationId xmlns:p14="http://schemas.microsoft.com/office/powerpoint/2010/main" val="237825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FBC6-2779-6C63-DF31-D12608B6A8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1DDC14-2437-B8CD-FEC6-734E0BEF217A}"/>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PA Read frames and fields</a:t>
            </a:r>
            <a:br>
              <a:rPr lang="en-US" sz="2200"/>
            </a:br>
            <a:br>
              <a:rPr lang="en-US" sz="2200"/>
            </a:br>
            <a:endParaRPr lang="en-US" sz="2000">
              <a:solidFill>
                <a:srgbClr val="0F1829"/>
              </a:solidFill>
            </a:endParaRPr>
          </a:p>
        </p:txBody>
      </p:sp>
      <p:sp>
        <p:nvSpPr>
          <p:cNvPr id="16" name="TextBox 15">
            <a:extLst>
              <a:ext uri="{FF2B5EF4-FFF2-40B4-BE49-F238E27FC236}">
                <a16:creationId xmlns:a16="http://schemas.microsoft.com/office/drawing/2014/main" id="{89C53494-7FA3-FB7D-FA44-166486C307C3}"/>
              </a:ext>
            </a:extLst>
          </p:cNvPr>
          <p:cNvSpPr txBox="1"/>
          <p:nvPr/>
        </p:nvSpPr>
        <p:spPr>
          <a:xfrm>
            <a:off x="410411" y="1327380"/>
            <a:ext cx="8686799" cy="369332"/>
          </a:xfrm>
          <a:prstGeom prst="rect">
            <a:avLst/>
          </a:prstGeom>
          <a:solidFill>
            <a:schemeClr val="bg1"/>
          </a:solidFill>
          <a:ln>
            <a:noFill/>
          </a:ln>
        </p:spPr>
        <p:txBody>
          <a:bodyPr wrap="square" rtlCol="0">
            <a:spAutoFit/>
          </a:bodyPr>
          <a:lstStyle/>
          <a:p>
            <a:pPr algn="l"/>
            <a:r>
              <a:rPr lang="en-US">
                <a:solidFill>
                  <a:srgbClr val="0F1829"/>
                </a:solidFill>
              </a:rPr>
              <a:t>For PA read, instruction is sent using D and values are captured using E.</a:t>
            </a:r>
          </a:p>
        </p:txBody>
      </p:sp>
      <p:pic>
        <p:nvPicPr>
          <p:cNvPr id="5" name="Picture 4">
            <a:extLst>
              <a:ext uri="{FF2B5EF4-FFF2-40B4-BE49-F238E27FC236}">
                <a16:creationId xmlns:a16="http://schemas.microsoft.com/office/drawing/2014/main" id="{94A61448-F414-F235-17A7-57A7695EA909}"/>
              </a:ext>
            </a:extLst>
          </p:cNvPr>
          <p:cNvPicPr>
            <a:picLocks noChangeAspect="1"/>
          </p:cNvPicPr>
          <p:nvPr/>
        </p:nvPicPr>
        <p:blipFill>
          <a:blip r:embed="rId3"/>
          <a:stretch>
            <a:fillRect/>
          </a:stretch>
        </p:blipFill>
        <p:spPr>
          <a:xfrm>
            <a:off x="1105866" y="1917763"/>
            <a:ext cx="6052585" cy="1980609"/>
          </a:xfrm>
          <a:prstGeom prst="rect">
            <a:avLst/>
          </a:prstGeom>
          <a:ln w="12700">
            <a:solidFill>
              <a:schemeClr val="tx1"/>
            </a:solidFill>
          </a:ln>
        </p:spPr>
      </p:pic>
      <p:pic>
        <p:nvPicPr>
          <p:cNvPr id="7" name="Picture 6">
            <a:extLst>
              <a:ext uri="{FF2B5EF4-FFF2-40B4-BE49-F238E27FC236}">
                <a16:creationId xmlns:a16="http://schemas.microsoft.com/office/drawing/2014/main" id="{2A2128CB-A161-C592-7082-54796A8B1B25}"/>
              </a:ext>
            </a:extLst>
          </p:cNvPr>
          <p:cNvPicPr>
            <a:picLocks noChangeAspect="1"/>
          </p:cNvPicPr>
          <p:nvPr/>
        </p:nvPicPr>
        <p:blipFill>
          <a:blip r:embed="rId4"/>
          <a:stretch>
            <a:fillRect/>
          </a:stretch>
        </p:blipFill>
        <p:spPr>
          <a:xfrm>
            <a:off x="1105866" y="4119423"/>
            <a:ext cx="6052585" cy="1991497"/>
          </a:xfrm>
          <a:prstGeom prst="rect">
            <a:avLst/>
          </a:prstGeom>
          <a:ln w="12700">
            <a:solidFill>
              <a:schemeClr val="tx1"/>
            </a:solidFill>
          </a:ln>
        </p:spPr>
      </p:pic>
    </p:spTree>
    <p:extLst>
      <p:ext uri="{BB962C8B-B14F-4D97-AF65-F5344CB8AC3E}">
        <p14:creationId xmlns:p14="http://schemas.microsoft.com/office/powerpoint/2010/main" val="6931241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FFB11-85EC-D2FD-17BE-3CB0DC86EB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A1C6FF-C16D-EC9D-63DC-D7F0BEFA0B5A}"/>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PA Write frames and fields</a:t>
            </a:r>
            <a:br>
              <a:rPr lang="en-US" sz="2200"/>
            </a:br>
            <a:br>
              <a:rPr lang="en-US" sz="2200"/>
            </a:br>
            <a:endParaRPr lang="en-US" sz="2000">
              <a:solidFill>
                <a:srgbClr val="0F1829"/>
              </a:solidFill>
            </a:endParaRPr>
          </a:p>
        </p:txBody>
      </p:sp>
      <p:sp>
        <p:nvSpPr>
          <p:cNvPr id="16" name="TextBox 15">
            <a:extLst>
              <a:ext uri="{FF2B5EF4-FFF2-40B4-BE49-F238E27FC236}">
                <a16:creationId xmlns:a16="http://schemas.microsoft.com/office/drawing/2014/main" id="{4732B237-B120-FE17-84D5-E89E8C7F40B1}"/>
              </a:ext>
            </a:extLst>
          </p:cNvPr>
          <p:cNvSpPr txBox="1"/>
          <p:nvPr/>
        </p:nvSpPr>
        <p:spPr>
          <a:xfrm>
            <a:off x="350953" y="1412864"/>
            <a:ext cx="8080665" cy="369332"/>
          </a:xfrm>
          <a:prstGeom prst="rect">
            <a:avLst/>
          </a:prstGeom>
          <a:solidFill>
            <a:schemeClr val="bg1"/>
          </a:solidFill>
          <a:ln>
            <a:noFill/>
          </a:ln>
        </p:spPr>
        <p:txBody>
          <a:bodyPr wrap="square" rtlCol="0">
            <a:spAutoFit/>
          </a:bodyPr>
          <a:lstStyle/>
          <a:p>
            <a:pPr algn="l"/>
            <a:r>
              <a:rPr lang="en-US">
                <a:solidFill>
                  <a:srgbClr val="0F1829"/>
                </a:solidFill>
              </a:rPr>
              <a:t>For PA write, both instruction and data is sent using D as we only write values.</a:t>
            </a:r>
          </a:p>
        </p:txBody>
      </p:sp>
      <p:pic>
        <p:nvPicPr>
          <p:cNvPr id="11" name="Picture 10">
            <a:extLst>
              <a:ext uri="{FF2B5EF4-FFF2-40B4-BE49-F238E27FC236}">
                <a16:creationId xmlns:a16="http://schemas.microsoft.com/office/drawing/2014/main" id="{47AAD1B1-CA38-E4AA-AFDC-3C9EC69FBF24}"/>
              </a:ext>
            </a:extLst>
          </p:cNvPr>
          <p:cNvPicPr>
            <a:picLocks noChangeAspect="1"/>
          </p:cNvPicPr>
          <p:nvPr/>
        </p:nvPicPr>
        <p:blipFill>
          <a:blip r:embed="rId3"/>
          <a:srcRect l="124"/>
          <a:stretch/>
        </p:blipFill>
        <p:spPr>
          <a:xfrm>
            <a:off x="1142544" y="1964567"/>
            <a:ext cx="6480336" cy="1944610"/>
          </a:xfrm>
          <a:prstGeom prst="rect">
            <a:avLst/>
          </a:prstGeom>
          <a:ln w="12700">
            <a:solidFill>
              <a:schemeClr val="tx1"/>
            </a:solidFill>
          </a:ln>
        </p:spPr>
      </p:pic>
      <p:pic>
        <p:nvPicPr>
          <p:cNvPr id="3" name="Picture 2">
            <a:extLst>
              <a:ext uri="{FF2B5EF4-FFF2-40B4-BE49-F238E27FC236}">
                <a16:creationId xmlns:a16="http://schemas.microsoft.com/office/drawing/2014/main" id="{1E0DD98B-7D9E-8702-1251-A138BE338EAD}"/>
              </a:ext>
            </a:extLst>
          </p:cNvPr>
          <p:cNvPicPr>
            <a:picLocks noChangeAspect="1"/>
          </p:cNvPicPr>
          <p:nvPr/>
        </p:nvPicPr>
        <p:blipFill>
          <a:blip r:embed="rId4"/>
          <a:stretch>
            <a:fillRect/>
          </a:stretch>
        </p:blipFill>
        <p:spPr>
          <a:xfrm>
            <a:off x="1142545" y="4229666"/>
            <a:ext cx="6480335" cy="1921972"/>
          </a:xfrm>
          <a:prstGeom prst="rect">
            <a:avLst/>
          </a:prstGeom>
          <a:ln w="12700">
            <a:solidFill>
              <a:schemeClr val="tx1"/>
            </a:solidFill>
          </a:ln>
        </p:spPr>
      </p:pic>
    </p:spTree>
    <p:extLst>
      <p:ext uri="{BB962C8B-B14F-4D97-AF65-F5344CB8AC3E}">
        <p14:creationId xmlns:p14="http://schemas.microsoft.com/office/powerpoint/2010/main" val="32953782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05DDF-D968-C273-8564-A7CBA012F8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C9B098-17DE-7397-2CC1-7AC9D1823595}"/>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 </a:t>
            </a:r>
            <a:br>
              <a:rPr lang="en-US" sz="2700">
                <a:solidFill>
                  <a:schemeClr val="tx1"/>
                </a:solidFill>
              </a:rPr>
            </a:br>
            <a:r>
              <a:rPr lang="en-US" sz="2700">
                <a:solidFill>
                  <a:schemeClr val="tx1"/>
                </a:solidFill>
              </a:rPr>
              <a:t> </a:t>
            </a:r>
            <a:r>
              <a:rPr lang="en-US" sz="2200">
                <a:solidFill>
                  <a:schemeClr val="tx1"/>
                </a:solidFill>
              </a:rPr>
              <a:t>SPI Test: DSSC Read and Write  Results</a:t>
            </a:r>
            <a:br>
              <a:rPr lang="en-US" sz="2200">
                <a:solidFill>
                  <a:schemeClr val="tx1"/>
                </a:solidFill>
              </a:rPr>
            </a:br>
            <a:br>
              <a:rPr lang="en-US" sz="2200"/>
            </a:br>
            <a:br>
              <a:rPr lang="en-US" sz="2200"/>
            </a:br>
            <a:endParaRPr lang="en-US" sz="2200"/>
          </a:p>
        </p:txBody>
      </p:sp>
      <p:pic>
        <p:nvPicPr>
          <p:cNvPr id="9" name="Picture 8">
            <a:extLst>
              <a:ext uri="{FF2B5EF4-FFF2-40B4-BE49-F238E27FC236}">
                <a16:creationId xmlns:a16="http://schemas.microsoft.com/office/drawing/2014/main" id="{A0068C4F-7AEB-304F-04F6-EBAB0E1FAC8D}"/>
              </a:ext>
            </a:extLst>
          </p:cNvPr>
          <p:cNvPicPr>
            <a:picLocks noChangeAspect="1"/>
          </p:cNvPicPr>
          <p:nvPr/>
        </p:nvPicPr>
        <p:blipFill>
          <a:blip r:embed="rId3"/>
          <a:stretch>
            <a:fillRect/>
          </a:stretch>
        </p:blipFill>
        <p:spPr>
          <a:xfrm>
            <a:off x="780457" y="1198264"/>
            <a:ext cx="7337422" cy="2714517"/>
          </a:xfrm>
          <a:prstGeom prst="rect">
            <a:avLst/>
          </a:prstGeom>
          <a:ln>
            <a:solidFill>
              <a:schemeClr val="tx1"/>
            </a:solidFill>
          </a:ln>
        </p:spPr>
      </p:pic>
      <p:pic>
        <p:nvPicPr>
          <p:cNvPr id="14" name="Picture 13">
            <a:extLst>
              <a:ext uri="{FF2B5EF4-FFF2-40B4-BE49-F238E27FC236}">
                <a16:creationId xmlns:a16="http://schemas.microsoft.com/office/drawing/2014/main" id="{14F109C6-0DF3-4380-8323-6D169823A15F}"/>
              </a:ext>
            </a:extLst>
          </p:cNvPr>
          <p:cNvPicPr>
            <a:picLocks noChangeAspect="1"/>
          </p:cNvPicPr>
          <p:nvPr/>
        </p:nvPicPr>
        <p:blipFill>
          <a:blip r:embed="rId4"/>
          <a:stretch>
            <a:fillRect/>
          </a:stretch>
        </p:blipFill>
        <p:spPr>
          <a:xfrm>
            <a:off x="780457" y="4086544"/>
            <a:ext cx="7337422" cy="2477989"/>
          </a:xfrm>
          <a:prstGeom prst="rect">
            <a:avLst/>
          </a:prstGeom>
          <a:ln>
            <a:solidFill>
              <a:schemeClr val="tx1"/>
            </a:solidFill>
          </a:ln>
        </p:spPr>
      </p:pic>
      <p:sp>
        <p:nvSpPr>
          <p:cNvPr id="20" name="Rectangle 19">
            <a:extLst>
              <a:ext uri="{FF2B5EF4-FFF2-40B4-BE49-F238E27FC236}">
                <a16:creationId xmlns:a16="http://schemas.microsoft.com/office/drawing/2014/main" id="{BAB33D29-C666-855E-B834-0E8B4E98CC4A}"/>
              </a:ext>
            </a:extLst>
          </p:cNvPr>
          <p:cNvSpPr/>
          <p:nvPr/>
        </p:nvSpPr>
        <p:spPr>
          <a:xfrm>
            <a:off x="5054130" y="1134838"/>
            <a:ext cx="900104" cy="27779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7CA37C-E5CD-44DC-20FF-FE35E8A8A7C7}"/>
              </a:ext>
            </a:extLst>
          </p:cNvPr>
          <p:cNvSpPr/>
          <p:nvPr/>
        </p:nvSpPr>
        <p:spPr>
          <a:xfrm>
            <a:off x="5054129" y="3998171"/>
            <a:ext cx="900104" cy="27145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1311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457D5-69A3-7B82-6820-361F863C55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FA9677-C3A4-352E-AD0E-A6A773C88C23}"/>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 </a:t>
            </a:r>
            <a:br>
              <a:rPr lang="en-US" sz="2700">
                <a:solidFill>
                  <a:schemeClr val="tx1"/>
                </a:solidFill>
              </a:rPr>
            </a:br>
            <a:r>
              <a:rPr lang="en-US" sz="2700">
                <a:solidFill>
                  <a:schemeClr val="tx1"/>
                </a:solidFill>
              </a:rPr>
              <a:t> </a:t>
            </a:r>
            <a:r>
              <a:rPr lang="en-US" sz="2200">
                <a:solidFill>
                  <a:schemeClr val="tx1"/>
                </a:solidFill>
              </a:rPr>
              <a:t>SPI Test: </a:t>
            </a:r>
            <a:r>
              <a:rPr lang="en-US" sz="2200" err="1">
                <a:solidFill>
                  <a:schemeClr val="tx1"/>
                </a:solidFill>
              </a:rPr>
              <a:t>nwire</a:t>
            </a:r>
            <a:r>
              <a:rPr lang="en-US" sz="2200">
                <a:solidFill>
                  <a:schemeClr val="tx1"/>
                </a:solidFill>
              </a:rPr>
              <a:t> PA Read and Write  Results</a:t>
            </a:r>
            <a:br>
              <a:rPr lang="en-US" sz="2200">
                <a:solidFill>
                  <a:schemeClr val="tx1"/>
                </a:solidFill>
              </a:rPr>
            </a:br>
            <a:br>
              <a:rPr lang="en-US" sz="2200"/>
            </a:br>
            <a:br>
              <a:rPr lang="en-US" sz="2200"/>
            </a:br>
            <a:endParaRPr lang="en-US" sz="2200"/>
          </a:p>
        </p:txBody>
      </p:sp>
      <p:pic>
        <p:nvPicPr>
          <p:cNvPr id="9" name="Picture 8">
            <a:extLst>
              <a:ext uri="{FF2B5EF4-FFF2-40B4-BE49-F238E27FC236}">
                <a16:creationId xmlns:a16="http://schemas.microsoft.com/office/drawing/2014/main" id="{6EA50197-FD5B-74E8-7730-660236D02B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0457" y="1309545"/>
            <a:ext cx="7337422" cy="2491954"/>
          </a:xfrm>
          <a:prstGeom prst="rect">
            <a:avLst/>
          </a:prstGeom>
          <a:ln>
            <a:solidFill>
              <a:schemeClr val="tx1"/>
            </a:solidFill>
          </a:ln>
        </p:spPr>
      </p:pic>
      <p:pic>
        <p:nvPicPr>
          <p:cNvPr id="14" name="Picture 13">
            <a:extLst>
              <a:ext uri="{FF2B5EF4-FFF2-40B4-BE49-F238E27FC236}">
                <a16:creationId xmlns:a16="http://schemas.microsoft.com/office/drawing/2014/main" id="{38A74AE3-C9E6-178E-9AE8-B01DCBE70C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48091" y="4086544"/>
            <a:ext cx="7202154" cy="2477989"/>
          </a:xfrm>
          <a:prstGeom prst="rect">
            <a:avLst/>
          </a:prstGeom>
          <a:ln>
            <a:solidFill>
              <a:schemeClr val="tx1"/>
            </a:solidFill>
          </a:ln>
        </p:spPr>
      </p:pic>
      <p:sp>
        <p:nvSpPr>
          <p:cNvPr id="20" name="Rectangle 19">
            <a:extLst>
              <a:ext uri="{FF2B5EF4-FFF2-40B4-BE49-F238E27FC236}">
                <a16:creationId xmlns:a16="http://schemas.microsoft.com/office/drawing/2014/main" id="{00DF391C-E23D-F5C8-19C8-744D82ADF3C5}"/>
              </a:ext>
            </a:extLst>
          </p:cNvPr>
          <p:cNvSpPr/>
          <p:nvPr/>
        </p:nvSpPr>
        <p:spPr>
          <a:xfrm>
            <a:off x="5054130" y="1134838"/>
            <a:ext cx="900104" cy="27779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2576B8-7C1A-1AFF-9A96-942A03F8EAC9}"/>
              </a:ext>
            </a:extLst>
          </p:cNvPr>
          <p:cNvSpPr/>
          <p:nvPr/>
        </p:nvSpPr>
        <p:spPr>
          <a:xfrm>
            <a:off x="5054129" y="3998171"/>
            <a:ext cx="900104" cy="27145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7655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IDD Tests</a:t>
            </a:r>
            <a:br>
              <a:rPr lang="en-US" sz="2200"/>
            </a:br>
            <a:br>
              <a:rPr lang="en-US" sz="2200"/>
            </a:br>
            <a:endParaRPr lang="en-US" sz="2200">
              <a:solidFill>
                <a:srgbClr val="0F1829"/>
              </a:solidFill>
            </a:endParaRPr>
          </a:p>
        </p:txBody>
      </p:sp>
      <p:sp>
        <p:nvSpPr>
          <p:cNvPr id="3" name="TextBox 2">
            <a:extLst>
              <a:ext uri="{FF2B5EF4-FFF2-40B4-BE49-F238E27FC236}">
                <a16:creationId xmlns:a16="http://schemas.microsoft.com/office/drawing/2014/main" id="{2057FA87-48F2-0FFF-4F2C-BE2635F939B4}"/>
              </a:ext>
            </a:extLst>
          </p:cNvPr>
          <p:cNvSpPr txBox="1"/>
          <p:nvPr/>
        </p:nvSpPr>
        <p:spPr>
          <a:xfrm>
            <a:off x="340241" y="1297173"/>
            <a:ext cx="8442252" cy="3046988"/>
          </a:xfrm>
          <a:prstGeom prst="rect">
            <a:avLst/>
          </a:prstGeom>
          <a:noFill/>
        </p:spPr>
        <p:txBody>
          <a:bodyPr wrap="square" rtlCol="0">
            <a:spAutoFit/>
          </a:bodyPr>
          <a:lstStyle/>
          <a:p>
            <a:pPr algn="l"/>
            <a:r>
              <a:rPr lang="en-US" sz="2400">
                <a:solidFill>
                  <a:srgbClr val="0F1829"/>
                </a:solidFill>
              </a:rPr>
              <a:t>While the IDD tests are programmed in a similar way and test the same power pins (VCC and VCCIO), each will test the current flow for unique conditions:</a:t>
            </a:r>
            <a:br>
              <a:rPr lang="en-US" sz="2400">
                <a:solidFill>
                  <a:srgbClr val="0F1829"/>
                </a:solidFill>
              </a:rPr>
            </a:br>
            <a:r>
              <a:rPr lang="en-US" sz="2400" b="1">
                <a:solidFill>
                  <a:srgbClr val="0F1829"/>
                </a:solidFill>
              </a:rPr>
              <a:t>1. Sleep IDD</a:t>
            </a:r>
            <a:br>
              <a:rPr lang="en-US" sz="2400" b="1">
                <a:solidFill>
                  <a:srgbClr val="0F1829"/>
                </a:solidFill>
              </a:rPr>
            </a:br>
            <a:r>
              <a:rPr lang="en-US" sz="2400" b="1">
                <a:solidFill>
                  <a:srgbClr val="0F1829"/>
                </a:solidFill>
              </a:rPr>
              <a:t>2. Static IDD</a:t>
            </a:r>
            <a:br>
              <a:rPr lang="en-US" sz="2400" b="1">
                <a:solidFill>
                  <a:srgbClr val="0F1829"/>
                </a:solidFill>
              </a:rPr>
            </a:br>
            <a:r>
              <a:rPr lang="en-US" sz="2400" b="1">
                <a:solidFill>
                  <a:srgbClr val="0F1829"/>
                </a:solidFill>
              </a:rPr>
              <a:t>3. IDDQ</a:t>
            </a:r>
            <a:br>
              <a:rPr lang="en-US" sz="2400" b="1">
                <a:solidFill>
                  <a:srgbClr val="0F1829"/>
                </a:solidFill>
              </a:rPr>
            </a:br>
            <a:r>
              <a:rPr lang="en-US" sz="2400" b="1">
                <a:solidFill>
                  <a:srgbClr val="0F1829"/>
                </a:solidFill>
              </a:rPr>
              <a:t>4. Dynamic IDD</a:t>
            </a:r>
            <a:br>
              <a:rPr lang="en-US" sz="2400">
                <a:solidFill>
                  <a:srgbClr val="0F1829"/>
                </a:solidFill>
              </a:rPr>
            </a:br>
            <a:endParaRPr lang="en-US" sz="2400">
              <a:solidFill>
                <a:srgbClr val="0F1829"/>
              </a:solidFill>
            </a:endParaRPr>
          </a:p>
        </p:txBody>
      </p:sp>
    </p:spTree>
    <p:extLst>
      <p:ext uri="{BB962C8B-B14F-4D97-AF65-F5344CB8AC3E}">
        <p14:creationId xmlns:p14="http://schemas.microsoft.com/office/powerpoint/2010/main" val="35720668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IDD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261263" y="589829"/>
            <a:ext cx="3504900" cy="338554"/>
          </a:xfrm>
          <a:prstGeom prst="rect">
            <a:avLst/>
          </a:prstGeom>
          <a:noFill/>
        </p:spPr>
        <p:txBody>
          <a:bodyPr wrap="square" rtlCol="0">
            <a:spAutoFit/>
          </a:bodyPr>
          <a:lstStyle/>
          <a:p>
            <a:r>
              <a:rPr lang="en-US" sz="1600"/>
              <a:t>Results</a:t>
            </a:r>
          </a:p>
        </p:txBody>
      </p:sp>
      <p:pic>
        <p:nvPicPr>
          <p:cNvPr id="3" name="Picture 2">
            <a:extLst>
              <a:ext uri="{FF2B5EF4-FFF2-40B4-BE49-F238E27FC236}">
                <a16:creationId xmlns:a16="http://schemas.microsoft.com/office/drawing/2014/main" id="{63378613-5A5D-8ACA-7B8E-4B655D4656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992" y="1058370"/>
            <a:ext cx="7297123" cy="2879192"/>
          </a:xfrm>
          <a:prstGeom prst="rect">
            <a:avLst/>
          </a:prstGeom>
          <a:ln w="12700" cap="sq">
            <a:solidFill>
              <a:srgbClr val="0F1829"/>
            </a:solidFill>
            <a:prstDash val="solid"/>
            <a:miter lim="800000"/>
          </a:ln>
          <a:effectLst/>
        </p:spPr>
      </p:pic>
      <p:sp>
        <p:nvSpPr>
          <p:cNvPr id="2" name="Rectangle 1">
            <a:extLst>
              <a:ext uri="{FF2B5EF4-FFF2-40B4-BE49-F238E27FC236}">
                <a16:creationId xmlns:a16="http://schemas.microsoft.com/office/drawing/2014/main" id="{E0C6369D-8DE1-C25D-E228-1692D8D04C93}"/>
              </a:ext>
            </a:extLst>
          </p:cNvPr>
          <p:cNvSpPr/>
          <p:nvPr/>
        </p:nvSpPr>
        <p:spPr>
          <a:xfrm>
            <a:off x="4900237" y="961075"/>
            <a:ext cx="947011" cy="31185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478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a:t>
            </a:r>
            <a:r>
              <a:rPr lang="en-US" sz="2000">
                <a:solidFill>
                  <a:schemeClr val="tx1"/>
                </a:solidFill>
              </a:rPr>
              <a:t>PLL Frequency Counter Tests</a:t>
            </a:r>
            <a:br>
              <a:rPr lang="en-US" sz="2200"/>
            </a:br>
            <a:br>
              <a:rPr lang="en-US" sz="2200"/>
            </a:br>
            <a:endParaRPr lang="en-US" sz="2200">
              <a:solidFill>
                <a:srgbClr val="0F1829"/>
              </a:solidFill>
            </a:endParaRPr>
          </a:p>
        </p:txBody>
      </p:sp>
      <p:pic>
        <p:nvPicPr>
          <p:cNvPr id="3" name="Picture 2">
            <a:extLst>
              <a:ext uri="{FF2B5EF4-FFF2-40B4-BE49-F238E27FC236}">
                <a16:creationId xmlns:a16="http://schemas.microsoft.com/office/drawing/2014/main" id="{E376F2A5-92E3-DC4D-A697-1E24A7DD1739}"/>
              </a:ext>
            </a:extLst>
          </p:cNvPr>
          <p:cNvPicPr>
            <a:picLocks noChangeAspect="1"/>
          </p:cNvPicPr>
          <p:nvPr/>
        </p:nvPicPr>
        <p:blipFill>
          <a:blip r:embed="rId3"/>
          <a:stretch>
            <a:fillRect/>
          </a:stretch>
        </p:blipFill>
        <p:spPr>
          <a:xfrm>
            <a:off x="774430" y="3502872"/>
            <a:ext cx="7595140" cy="2522195"/>
          </a:xfrm>
          <a:prstGeom prst="rect">
            <a:avLst/>
          </a:prstGeom>
          <a:ln>
            <a:solidFill>
              <a:schemeClr val="tx1"/>
            </a:solidFill>
          </a:ln>
        </p:spPr>
      </p:pic>
      <p:sp>
        <p:nvSpPr>
          <p:cNvPr id="5" name="TextBox 4">
            <a:extLst>
              <a:ext uri="{FF2B5EF4-FFF2-40B4-BE49-F238E27FC236}">
                <a16:creationId xmlns:a16="http://schemas.microsoft.com/office/drawing/2014/main" id="{AF13D456-A67B-E00F-1970-75F9052CB1D6}"/>
              </a:ext>
            </a:extLst>
          </p:cNvPr>
          <p:cNvSpPr txBox="1"/>
          <p:nvPr/>
        </p:nvSpPr>
        <p:spPr>
          <a:xfrm>
            <a:off x="352621" y="1085506"/>
            <a:ext cx="8440505" cy="2292935"/>
          </a:xfrm>
          <a:prstGeom prst="rect">
            <a:avLst/>
          </a:prstGeom>
          <a:noFill/>
        </p:spPr>
        <p:txBody>
          <a:bodyPr wrap="square" rtlCol="0">
            <a:spAutoFit/>
          </a:bodyPr>
          <a:lstStyle/>
          <a:p>
            <a:pPr algn="just"/>
            <a:r>
              <a:rPr lang="en-US" sz="1400">
                <a:solidFill>
                  <a:srgbClr val="0F1829"/>
                </a:solidFill>
              </a:rPr>
              <a:t>For the purposes of this project, the Phase-Locked Loop (PLL) is used for clock distribution. It takes an external clock input and divides or multiplies this reference frequency to generate several clocks with different frequencies for various internal modules. The clocks are described as follows:</a:t>
            </a:r>
          </a:p>
          <a:p>
            <a:pPr algn="l"/>
            <a:endParaRPr lang="en-US" sz="900">
              <a:solidFill>
                <a:srgbClr val="0F1829"/>
              </a:solidFill>
            </a:endParaRPr>
          </a:p>
          <a:p>
            <a:pPr algn="l"/>
            <a:r>
              <a:rPr lang="en-US" sz="1400" b="1">
                <a:solidFill>
                  <a:srgbClr val="0F1829"/>
                </a:solidFill>
              </a:rPr>
              <a:t>Input Clock Pin: </a:t>
            </a:r>
            <a:r>
              <a:rPr lang="en-US" sz="1400">
                <a:solidFill>
                  <a:srgbClr val="0F1829"/>
                </a:solidFill>
              </a:rPr>
              <a:t>I_CLK_26M (26 MHz reference clock)</a:t>
            </a:r>
          </a:p>
          <a:p>
            <a:pPr algn="l"/>
            <a:endParaRPr lang="en-US" sz="800">
              <a:solidFill>
                <a:srgbClr val="0F1829"/>
              </a:solidFill>
            </a:endParaRPr>
          </a:p>
          <a:p>
            <a:pPr algn="l"/>
            <a:r>
              <a:rPr lang="en-US" sz="1400" b="1">
                <a:solidFill>
                  <a:srgbClr val="0F1829"/>
                </a:solidFill>
              </a:rPr>
              <a:t>Output Clock Pins:</a:t>
            </a:r>
          </a:p>
          <a:p>
            <a:pPr marL="171450" indent="-171450" algn="l">
              <a:buFont typeface="Arial" panose="020B0604020202020204" pitchFamily="34" charset="0"/>
              <a:buChar char="•"/>
            </a:pPr>
            <a:r>
              <a:rPr lang="en-US" sz="1400">
                <a:solidFill>
                  <a:srgbClr val="0F1829"/>
                </a:solidFill>
              </a:rPr>
              <a:t>O_CLK_A: Divider clock with 500 kHz target frequency</a:t>
            </a:r>
          </a:p>
          <a:p>
            <a:pPr marL="171450" indent="-171450">
              <a:buFont typeface="Arial" panose="020B0604020202020204" pitchFamily="34" charset="0"/>
              <a:buChar char="•"/>
            </a:pPr>
            <a:r>
              <a:rPr lang="en-US" sz="1400">
                <a:solidFill>
                  <a:srgbClr val="0F1829"/>
                </a:solidFill>
              </a:rPr>
              <a:t>O_CLK_B: Divider clock with 8.6 MHz target frequency</a:t>
            </a:r>
          </a:p>
          <a:p>
            <a:pPr marL="171450" indent="-171450">
              <a:buFont typeface="Arial" panose="020B0604020202020204" pitchFamily="34" charset="0"/>
              <a:buChar char="•"/>
            </a:pPr>
            <a:r>
              <a:rPr lang="en-US" sz="1400">
                <a:solidFill>
                  <a:srgbClr val="0F1829"/>
                </a:solidFill>
              </a:rPr>
              <a:t>O_CLK_C: Multiplier clock with 130 MHz target frequency</a:t>
            </a:r>
          </a:p>
          <a:p>
            <a:pPr marL="171450" indent="-171450" algn="l">
              <a:buFont typeface="Arial" panose="020B0604020202020204" pitchFamily="34" charset="0"/>
              <a:buChar char="•"/>
            </a:pPr>
            <a:r>
              <a:rPr lang="en-US" sz="1400">
                <a:solidFill>
                  <a:srgbClr val="0F1829"/>
                </a:solidFill>
              </a:rPr>
              <a:t>O_CLK_D: Multiplier clock with 260 MHz target frequency</a:t>
            </a:r>
          </a:p>
        </p:txBody>
      </p:sp>
    </p:spTree>
    <p:extLst>
      <p:ext uri="{BB962C8B-B14F-4D97-AF65-F5344CB8AC3E}">
        <p14:creationId xmlns:p14="http://schemas.microsoft.com/office/powerpoint/2010/main" val="13837757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448A3-0186-84D2-2FF6-9C5ECE8666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472210-05C6-E5CD-9E79-A22BB9E3C976}"/>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a:t>
            </a:r>
            <a:r>
              <a:rPr lang="en-US" sz="2000">
                <a:solidFill>
                  <a:schemeClr val="tx1"/>
                </a:solidFill>
              </a:rPr>
              <a:t>PLL Frequency Counter Tests</a:t>
            </a:r>
            <a:br>
              <a:rPr lang="en-US" sz="2200"/>
            </a:br>
            <a:br>
              <a:rPr lang="en-US" sz="2200"/>
            </a:br>
            <a:endParaRPr lang="en-US" sz="2200">
              <a:solidFill>
                <a:srgbClr val="0F1829"/>
              </a:solidFill>
            </a:endParaRPr>
          </a:p>
        </p:txBody>
      </p:sp>
      <p:sp>
        <p:nvSpPr>
          <p:cNvPr id="5" name="TextBox 4">
            <a:extLst>
              <a:ext uri="{FF2B5EF4-FFF2-40B4-BE49-F238E27FC236}">
                <a16:creationId xmlns:a16="http://schemas.microsoft.com/office/drawing/2014/main" id="{0E505E22-DC02-B36A-9A4B-B638FE1DE9E2}"/>
              </a:ext>
            </a:extLst>
          </p:cNvPr>
          <p:cNvSpPr txBox="1"/>
          <p:nvPr/>
        </p:nvSpPr>
        <p:spPr>
          <a:xfrm>
            <a:off x="350874" y="961075"/>
            <a:ext cx="8440505" cy="307777"/>
          </a:xfrm>
          <a:prstGeom prst="rect">
            <a:avLst/>
          </a:prstGeom>
          <a:noFill/>
        </p:spPr>
        <p:txBody>
          <a:bodyPr wrap="square" rtlCol="0">
            <a:spAutoFit/>
          </a:bodyPr>
          <a:lstStyle/>
          <a:p>
            <a:pPr algn="just"/>
            <a:r>
              <a:rPr lang="en-US" sz="1400">
                <a:solidFill>
                  <a:srgbClr val="0F1829"/>
                </a:solidFill>
              </a:rPr>
              <a:t>Three tests are conducted for the PLL modes, they are briefly described below:</a:t>
            </a:r>
          </a:p>
        </p:txBody>
      </p:sp>
      <p:graphicFrame>
        <p:nvGraphicFramePr>
          <p:cNvPr id="2" name="Table 1">
            <a:extLst>
              <a:ext uri="{FF2B5EF4-FFF2-40B4-BE49-F238E27FC236}">
                <a16:creationId xmlns:a16="http://schemas.microsoft.com/office/drawing/2014/main" id="{EBD79539-399D-ACEE-6AF9-9398F1C6C2B5}"/>
              </a:ext>
            </a:extLst>
          </p:cNvPr>
          <p:cNvGraphicFramePr>
            <a:graphicFrameLocks noGrp="1"/>
          </p:cNvGraphicFramePr>
          <p:nvPr>
            <p:extLst>
              <p:ext uri="{D42A27DB-BD31-4B8C-83A1-F6EECF244321}">
                <p14:modId xmlns:p14="http://schemas.microsoft.com/office/powerpoint/2010/main" val="1694859649"/>
              </p:ext>
            </p:extLst>
          </p:nvPr>
        </p:nvGraphicFramePr>
        <p:xfrm>
          <a:off x="350874" y="1383068"/>
          <a:ext cx="8564526" cy="4799725"/>
        </p:xfrm>
        <a:graphic>
          <a:graphicData uri="http://schemas.openxmlformats.org/drawingml/2006/table">
            <a:tbl>
              <a:tblPr firstRow="1" bandRow="1">
                <a:tableStyleId>{5C22544A-7EE6-4342-B048-85BDC9FD1C3A}</a:tableStyleId>
              </a:tblPr>
              <a:tblGrid>
                <a:gridCol w="2854842">
                  <a:extLst>
                    <a:ext uri="{9D8B030D-6E8A-4147-A177-3AD203B41FA5}">
                      <a16:colId xmlns:a16="http://schemas.microsoft.com/office/drawing/2014/main" val="1164782700"/>
                    </a:ext>
                  </a:extLst>
                </a:gridCol>
                <a:gridCol w="2854842">
                  <a:extLst>
                    <a:ext uri="{9D8B030D-6E8A-4147-A177-3AD203B41FA5}">
                      <a16:colId xmlns:a16="http://schemas.microsoft.com/office/drawing/2014/main" val="236501978"/>
                    </a:ext>
                  </a:extLst>
                </a:gridCol>
                <a:gridCol w="2854842">
                  <a:extLst>
                    <a:ext uri="{9D8B030D-6E8A-4147-A177-3AD203B41FA5}">
                      <a16:colId xmlns:a16="http://schemas.microsoft.com/office/drawing/2014/main" val="1287706118"/>
                    </a:ext>
                  </a:extLst>
                </a:gridCol>
              </a:tblGrid>
              <a:tr h="477194">
                <a:tc>
                  <a:txBody>
                    <a:bodyPr/>
                    <a:lstStyle/>
                    <a:p>
                      <a:r>
                        <a:rPr lang="en-US" sz="1400">
                          <a:solidFill>
                            <a:srgbClr val="0F1829"/>
                          </a:solidFill>
                        </a:rPr>
                        <a:t> PLL CLK </a:t>
                      </a:r>
                      <a:r>
                        <a:rPr lang="en-US" sz="1400" err="1">
                          <a:solidFill>
                            <a:srgbClr val="0F1829"/>
                          </a:solidFill>
                        </a:rPr>
                        <a:t>Meas</a:t>
                      </a:r>
                      <a:r>
                        <a:rPr lang="en-US" sz="1400">
                          <a:solidFill>
                            <a:srgbClr val="0F1829"/>
                          </a:solidFill>
                        </a:rPr>
                        <a:t> (Freq 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 PLL CLK </a:t>
                      </a:r>
                      <a:r>
                        <a:rPr lang="en-US" sz="1400" err="1">
                          <a:solidFill>
                            <a:srgbClr val="0F1829"/>
                          </a:solidFill>
                        </a:rPr>
                        <a:t>Meas</a:t>
                      </a:r>
                      <a:r>
                        <a:rPr lang="en-US" sz="1400">
                          <a:solidFill>
                            <a:srgbClr val="0F1829"/>
                          </a:solidFill>
                        </a:rPr>
                        <a:t> (DSSC)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rgbClr val="0F1829"/>
                          </a:solidFill>
                        </a:rPr>
                        <a:t>PLL Freq trim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811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 and ensure lock indicator (MSB) is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rgbClr val="0F1829"/>
                          </a:solidFill>
                        </a:rPr>
                        <a:t>1. Set register 0x0B to 0010 to enable PLL test mode and ensure lock indicator (MSB) is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782612">
                <a:tc>
                  <a:txBody>
                    <a:bodyPr/>
                    <a:lstStyle/>
                    <a:p>
                      <a:pPr>
                        <a:lnSpc>
                          <a:spcPct val="150000"/>
                        </a:lnSpc>
                      </a:pPr>
                      <a:r>
                        <a:rPr lang="en-US" sz="1100">
                          <a:solidFill>
                            <a:srgbClr val="0F1829"/>
                          </a:solidFill>
                        </a:rPr>
                        <a:t>2.Set the output clocks to provided values using register 0x01-0x04 and SPI pins (</a:t>
                      </a:r>
                      <a:r>
                        <a:rPr lang="en-US" sz="1100" err="1">
                          <a:solidFill>
                            <a:srgbClr val="0F1829"/>
                          </a:solidFill>
                        </a:rPr>
                        <a:t>nwire</a:t>
                      </a:r>
                      <a:r>
                        <a:rPr lang="en-US" sz="1100">
                          <a:solidFill>
                            <a:srgbClr val="0F1829"/>
                          </a:solidFill>
                        </a:rPr>
                        <a:t> PA method is used to set these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2.Set the output clock CLKA to provided value using register 0x01.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2.Set the output clock CLKB to provided value using register 0x02.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811995">
                <a:tc>
                  <a:txBody>
                    <a:bodyPr/>
                    <a:lstStyle/>
                    <a:p>
                      <a:pPr>
                        <a:lnSpc>
                          <a:spcPct val="150000"/>
                        </a:lnSpc>
                      </a:pPr>
                      <a:r>
                        <a:rPr lang="en-US" sz="1100">
                          <a:solidFill>
                            <a:srgbClr val="0F1829"/>
                          </a:solidFill>
                        </a:rPr>
                        <a:t>3. Generate a 26MHz clock for the input reference clock and a PA file to read and write to the registers.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3. Run a pattern and use DSSC to capture two cycles of CLKA.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3. Create a loop to increment register 0x05 from 0x00 to 0x3F and measure the frequency of CLKB.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r h="811995">
                <a:tc>
                  <a:txBody>
                    <a:bodyPr/>
                    <a:lstStyle/>
                    <a:p>
                      <a:pPr>
                        <a:lnSpc>
                          <a:spcPct val="150000"/>
                        </a:lnSpc>
                      </a:pPr>
                      <a:r>
                        <a:rPr lang="en-US" sz="1100">
                          <a:solidFill>
                            <a:srgbClr val="0F1829"/>
                          </a:solidFill>
                        </a:rPr>
                        <a:t>4.Set necessary levels and timing along with the test limits.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a:solidFill>
                            <a:srgbClr val="0F1829"/>
                          </a:solidFill>
                        </a:rPr>
                        <a:t>4.Set necessary levels and timing along with the test limits.</a:t>
                      </a:r>
                    </a:p>
                    <a:p>
                      <a:pPr>
                        <a:lnSpc>
                          <a:spcPct val="150000"/>
                        </a:lnSpc>
                      </a:pPr>
                      <a:endParaRPr lang="en-US" sz="11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a:solidFill>
                            <a:srgbClr val="0F1829"/>
                          </a:solidFill>
                        </a:rPr>
                        <a:t>4.Set necessary levels and timing along with the test limits.</a:t>
                      </a:r>
                    </a:p>
                    <a:p>
                      <a:pPr>
                        <a:lnSpc>
                          <a:spcPct val="150000"/>
                        </a:lnSpc>
                      </a:pPr>
                      <a:endParaRPr lang="en-US" sz="1100">
                        <a:solidFill>
                          <a:srgbClr val="0F182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7968403"/>
                  </a:ext>
                </a:extLst>
              </a:tr>
              <a:tr h="811995">
                <a:tc>
                  <a:txBody>
                    <a:bodyPr/>
                    <a:lstStyle/>
                    <a:p>
                      <a:pPr>
                        <a:lnSpc>
                          <a:spcPct val="150000"/>
                        </a:lnSpc>
                      </a:pPr>
                      <a:r>
                        <a:rPr lang="en-US" sz="1100">
                          <a:solidFill>
                            <a:srgbClr val="0F1829"/>
                          </a:solidFill>
                        </a:rPr>
                        <a:t>5.Use the frequency counter to measure frequency of output clocks and compare to target frequency.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4.Use the frequency counter to measure frequency of output clock and compare to target frequency.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100">
                          <a:solidFill>
                            <a:srgbClr val="0F1829"/>
                          </a:solidFill>
                        </a:rPr>
                        <a:t>4.Conitnue looping until frequency values is close to 1MHz, record the frequency measured as well as register 0x05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5490305"/>
                  </a:ext>
                </a:extLst>
              </a:tr>
            </a:tbl>
          </a:graphicData>
        </a:graphic>
      </p:graphicFrame>
    </p:spTree>
    <p:extLst>
      <p:ext uri="{BB962C8B-B14F-4D97-AF65-F5344CB8AC3E}">
        <p14:creationId xmlns:p14="http://schemas.microsoft.com/office/powerpoint/2010/main" val="2679943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9AEA-A9B7-BAF5-BB1C-F459BBB3C5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B4DB0B-21EF-3BFF-4103-DBB86BBEA7E0}"/>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PLL Tests</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1B246C1C-5C7B-42CD-9692-CD86D5906889}"/>
              </a:ext>
            </a:extLst>
          </p:cNvPr>
          <p:cNvSpPr txBox="1"/>
          <p:nvPr/>
        </p:nvSpPr>
        <p:spPr>
          <a:xfrm>
            <a:off x="352621" y="964034"/>
            <a:ext cx="3504900" cy="338554"/>
          </a:xfrm>
          <a:prstGeom prst="rect">
            <a:avLst/>
          </a:prstGeom>
          <a:noFill/>
        </p:spPr>
        <p:txBody>
          <a:bodyPr wrap="square" rtlCol="0">
            <a:spAutoFit/>
          </a:bodyPr>
          <a:lstStyle/>
          <a:p>
            <a:r>
              <a:rPr lang="en-US" sz="1600"/>
              <a:t>Results</a:t>
            </a:r>
          </a:p>
        </p:txBody>
      </p:sp>
      <p:pic>
        <p:nvPicPr>
          <p:cNvPr id="7" name="Picture 6">
            <a:extLst>
              <a:ext uri="{FF2B5EF4-FFF2-40B4-BE49-F238E27FC236}">
                <a16:creationId xmlns:a16="http://schemas.microsoft.com/office/drawing/2014/main" id="{845CAE7E-C0D6-98CB-1D78-070191AB38FA}"/>
              </a:ext>
            </a:extLst>
          </p:cNvPr>
          <p:cNvPicPr>
            <a:picLocks noChangeAspect="1"/>
          </p:cNvPicPr>
          <p:nvPr/>
        </p:nvPicPr>
        <p:blipFill>
          <a:blip r:embed="rId3"/>
          <a:stretch>
            <a:fillRect/>
          </a:stretch>
        </p:blipFill>
        <p:spPr>
          <a:xfrm>
            <a:off x="352621" y="1696387"/>
            <a:ext cx="8398821" cy="1401382"/>
          </a:xfrm>
          <a:prstGeom prst="rect">
            <a:avLst/>
          </a:prstGeom>
          <a:ln>
            <a:solidFill>
              <a:schemeClr val="tx1"/>
            </a:solidFill>
          </a:ln>
        </p:spPr>
      </p:pic>
      <p:sp>
        <p:nvSpPr>
          <p:cNvPr id="9" name="Rectangle 8">
            <a:extLst>
              <a:ext uri="{FF2B5EF4-FFF2-40B4-BE49-F238E27FC236}">
                <a16:creationId xmlns:a16="http://schemas.microsoft.com/office/drawing/2014/main" id="{7922FEC1-D64B-BFA9-99E3-571957CF7E40}"/>
              </a:ext>
            </a:extLst>
          </p:cNvPr>
          <p:cNvSpPr/>
          <p:nvPr/>
        </p:nvSpPr>
        <p:spPr>
          <a:xfrm>
            <a:off x="5453130" y="1524151"/>
            <a:ext cx="947011" cy="1852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BD7734D-0FA0-5242-BD1E-135C1F5C8DE2}"/>
              </a:ext>
            </a:extLst>
          </p:cNvPr>
          <p:cNvPicPr>
            <a:picLocks noChangeAspect="1"/>
          </p:cNvPicPr>
          <p:nvPr/>
        </p:nvPicPr>
        <p:blipFill>
          <a:blip r:embed="rId4"/>
          <a:stretch>
            <a:fillRect/>
          </a:stretch>
        </p:blipFill>
        <p:spPr>
          <a:xfrm>
            <a:off x="352621" y="3692433"/>
            <a:ext cx="7820247" cy="393637"/>
          </a:xfrm>
          <a:prstGeom prst="rect">
            <a:avLst/>
          </a:prstGeom>
          <a:ln>
            <a:solidFill>
              <a:schemeClr val="tx1"/>
            </a:solidFill>
          </a:ln>
        </p:spPr>
      </p:pic>
      <p:sp>
        <p:nvSpPr>
          <p:cNvPr id="13" name="Rectangle 12">
            <a:extLst>
              <a:ext uri="{FF2B5EF4-FFF2-40B4-BE49-F238E27FC236}">
                <a16:creationId xmlns:a16="http://schemas.microsoft.com/office/drawing/2014/main" id="{12820E19-1651-D17B-32C4-2E71074D655F}"/>
              </a:ext>
            </a:extLst>
          </p:cNvPr>
          <p:cNvSpPr/>
          <p:nvPr/>
        </p:nvSpPr>
        <p:spPr>
          <a:xfrm>
            <a:off x="5037087" y="3491568"/>
            <a:ext cx="947011" cy="8358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708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
          <p:cNvSpPr>
            <a:spLocks noGrp="1"/>
          </p:cNvSpPr>
          <p:nvPr>
            <p:ph idx="1"/>
          </p:nvPr>
        </p:nvSpPr>
        <p:spPr>
          <a:xfrm>
            <a:off x="228600" y="1248229"/>
            <a:ext cx="8686800" cy="5023031"/>
          </a:xfrm>
        </p:spPr>
        <p:txBody>
          <a:bodyPr wrap="square" anchor="t">
            <a:normAutofit/>
          </a:bodyPr>
          <a:lstStyle/>
          <a:p>
            <a:pPr marL="457200" indent="-457200">
              <a:buFont typeface="+mj-lt"/>
              <a:buAutoNum type="arabicPeriod"/>
            </a:pPr>
            <a:r>
              <a:rPr lang="en-US">
                <a:solidFill>
                  <a:srgbClr val="101829"/>
                </a:solidFill>
              </a:rPr>
              <a:t>Project Overview </a:t>
            </a:r>
          </a:p>
          <a:p>
            <a:pPr marL="457200" indent="-457200">
              <a:buFont typeface="+mj-lt"/>
              <a:buAutoNum type="arabicPeriod"/>
            </a:pPr>
            <a:r>
              <a:rPr lang="en-US">
                <a:solidFill>
                  <a:srgbClr val="101829"/>
                </a:solidFill>
              </a:rPr>
              <a:t>Test Block Overview </a:t>
            </a:r>
          </a:p>
          <a:p>
            <a:pPr marL="457200" indent="-457200">
              <a:buFont typeface="+mj-lt"/>
              <a:buAutoNum type="arabicPeriod"/>
            </a:pPr>
            <a:r>
              <a:rPr lang="en-US">
                <a:solidFill>
                  <a:srgbClr val="101829"/>
                </a:solidFill>
              </a:rPr>
              <a:t>Test Process and Data log Results</a:t>
            </a:r>
          </a:p>
          <a:p>
            <a:pPr marL="457200" indent="-457200">
              <a:buFont typeface="+mj-lt"/>
              <a:buAutoNum type="arabicPeriod"/>
            </a:pPr>
            <a:r>
              <a:rPr lang="en-US">
                <a:solidFill>
                  <a:srgbClr val="101829"/>
                </a:solidFill>
              </a:rPr>
              <a:t>Test Analysis – Test Time Report and Repeatability</a:t>
            </a:r>
          </a:p>
          <a:p>
            <a:pPr marL="457200" indent="-457200">
              <a:buFont typeface="+mj-lt"/>
              <a:buAutoNum type="arabicPeriod"/>
            </a:pPr>
            <a:r>
              <a:rPr lang="en-US">
                <a:solidFill>
                  <a:srgbClr val="101829"/>
                </a:solidFill>
              </a:rPr>
              <a:t>Challenges</a:t>
            </a:r>
          </a:p>
          <a:p>
            <a:pPr marL="457200" indent="-457200">
              <a:buFont typeface="+mj-lt"/>
              <a:buAutoNum type="arabicPeriod"/>
            </a:pPr>
            <a:r>
              <a:rPr lang="en-US">
                <a:solidFill>
                  <a:srgbClr val="101829"/>
                </a:solidFill>
              </a:rPr>
              <a:t>Project Schedule – Excepted vs. Actual</a:t>
            </a:r>
          </a:p>
          <a:p>
            <a:pPr marL="457200" indent="-457200">
              <a:buFont typeface="+mj-lt"/>
              <a:buAutoNum type="arabicPeriod"/>
            </a:pPr>
            <a:r>
              <a:rPr lang="en-US">
                <a:solidFill>
                  <a:srgbClr val="101829"/>
                </a:solidFill>
              </a:rPr>
              <a:t>Skill Assessment – Before vs. After </a:t>
            </a:r>
          </a:p>
          <a:p>
            <a:pPr marL="457200" indent="-457200">
              <a:buFont typeface="+mj-lt"/>
              <a:buAutoNum type="arabicPeriod"/>
            </a:pPr>
            <a:r>
              <a:rPr lang="en-US">
                <a:solidFill>
                  <a:srgbClr val="101829"/>
                </a:solidFill>
              </a:rPr>
              <a:t>Effectiveness of Project 2</a:t>
            </a:r>
          </a:p>
          <a:p>
            <a:pPr marL="457200" indent="-457200">
              <a:buFont typeface="+mj-lt"/>
              <a:buAutoNum type="arabicPeriod"/>
            </a:pPr>
            <a:r>
              <a:rPr lang="en-US">
                <a:solidFill>
                  <a:srgbClr val="101829"/>
                </a:solidFill>
              </a:rPr>
              <a:t>Thank you! </a:t>
            </a:r>
          </a:p>
          <a:p>
            <a:pPr marL="457200" indent="-457200">
              <a:buFont typeface="+mj-lt"/>
              <a:buAutoNum type="arabicPeriod"/>
            </a:pPr>
            <a:r>
              <a:rPr lang="en-US">
                <a:solidFill>
                  <a:srgbClr val="101829"/>
                </a:solidFill>
              </a:rPr>
              <a:t>Q&amp;A</a:t>
            </a:r>
          </a:p>
        </p:txBody>
      </p:sp>
      <p:sp>
        <p:nvSpPr>
          <p:cNvPr id="4" name="Slide Number Placeholder 3"/>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a:t>
            </a:fld>
            <a:endParaRPr lang="en-US"/>
          </a:p>
        </p:txBody>
      </p:sp>
      <p:sp>
        <p:nvSpPr>
          <p:cNvPr id="3" name="Title 2"/>
          <p:cNvSpPr>
            <a:spLocks noGrp="1"/>
          </p:cNvSpPr>
          <p:nvPr>
            <p:ph type="title"/>
          </p:nvPr>
        </p:nvSpPr>
        <p:spPr>
          <a:xfrm>
            <a:off x="228600" y="253484"/>
            <a:ext cx="8686800" cy="707591"/>
          </a:xfrm>
        </p:spPr>
        <p:txBody>
          <a:bodyPr anchor="t">
            <a:normAutofit/>
          </a:bodyPr>
          <a:lstStyle/>
          <a:p>
            <a:r>
              <a:rPr lang="en-US">
                <a:solidFill>
                  <a:schemeClr val="tx1"/>
                </a:solidFill>
              </a:rPr>
              <a:t>Agenda</a:t>
            </a:r>
          </a:p>
        </p:txBody>
      </p:sp>
      <p:sp>
        <p:nvSpPr>
          <p:cNvPr id="5" name="Content Placeholder 1">
            <a:extLst>
              <a:ext uri="{FF2B5EF4-FFF2-40B4-BE49-F238E27FC236}">
                <a16:creationId xmlns:a16="http://schemas.microsoft.com/office/drawing/2014/main" id="{CBAF5CEA-A514-E5B3-B3F0-6CD1432CDE92}"/>
              </a:ext>
            </a:extLst>
          </p:cNvPr>
          <p:cNvSpPr txBox="1">
            <a:spLocks/>
          </p:cNvSpPr>
          <p:nvPr/>
        </p:nvSpPr>
        <p:spPr bwMode="auto">
          <a:xfrm>
            <a:off x="381000" y="1400629"/>
            <a:ext cx="8686800" cy="50230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3363" indent="-233363" algn="l" rtl="0" eaLnBrk="1" fontAlgn="base" hangingPunct="1">
              <a:spcBef>
                <a:spcPct val="20000"/>
              </a:spcBef>
              <a:spcAft>
                <a:spcPct val="0"/>
              </a:spcAft>
              <a:buClr>
                <a:srgbClr val="224186"/>
              </a:buClr>
              <a:buFont typeface="Arial" charset="0"/>
              <a:buChar char="•"/>
              <a:tabLst/>
              <a:defRPr sz="2200" kern="1200">
                <a:solidFill>
                  <a:schemeClr val="accent6">
                    <a:lumMod val="50000"/>
                  </a:schemeClr>
                </a:solidFill>
                <a:latin typeface="Calibri" panose="020F0502020204030204" pitchFamily="34" charset="0"/>
                <a:ea typeface="+mn-ea"/>
                <a:cs typeface="Calibri" panose="020F0502020204030204" pitchFamily="34" charset="0"/>
              </a:defRPr>
            </a:lvl1pPr>
            <a:lvl2pPr marL="466725" indent="-238125" algn="l" rtl="0" eaLnBrk="1" fontAlgn="base" hangingPunct="1">
              <a:spcBef>
                <a:spcPct val="20000"/>
              </a:spcBef>
              <a:spcAft>
                <a:spcPct val="0"/>
              </a:spcAft>
              <a:buClr>
                <a:schemeClr val="accent2"/>
              </a:buClr>
              <a:buFont typeface=".AppleSystemUIFont" charset="-120"/>
              <a:buChar char="–"/>
              <a:tabLst/>
              <a:defRPr sz="1800" kern="1200">
                <a:solidFill>
                  <a:schemeClr val="accent6">
                    <a:lumMod val="50000"/>
                  </a:schemeClr>
                </a:solidFill>
                <a:latin typeface="Calibri" panose="020F0502020204030204" pitchFamily="34" charset="0"/>
                <a:ea typeface="+mn-ea"/>
                <a:cs typeface="Calibri" panose="020F0502020204030204" pitchFamily="34" charset="0"/>
              </a:defRPr>
            </a:lvl2pPr>
            <a:lvl3pPr marL="628650" indent="-171450" algn="l" rtl="0" eaLnBrk="1" fontAlgn="base" hangingPunct="1">
              <a:spcBef>
                <a:spcPct val="20000"/>
              </a:spcBef>
              <a:spcAft>
                <a:spcPct val="0"/>
              </a:spcAft>
              <a:buClr>
                <a:schemeClr val="accent6"/>
              </a:buClr>
              <a:buFont typeface="Arial" charset="0"/>
              <a:buChar char="•"/>
              <a:tabLst/>
              <a:defRPr sz="1600" kern="1200">
                <a:solidFill>
                  <a:schemeClr val="accent6">
                    <a:lumMod val="50000"/>
                  </a:schemeClr>
                </a:solidFill>
                <a:latin typeface="Calibri" panose="020F0502020204030204" pitchFamily="34" charset="0"/>
                <a:ea typeface="+mn-ea"/>
                <a:cs typeface="Calibri" panose="020F0502020204030204" pitchFamily="34" charset="0"/>
              </a:defRPr>
            </a:lvl3pPr>
            <a:lvl4pPr marL="801688" indent="-131763" algn="l" rtl="0" eaLnBrk="1" fontAlgn="base" hangingPunct="1">
              <a:spcBef>
                <a:spcPct val="20000"/>
              </a:spcBef>
              <a:spcAft>
                <a:spcPct val="0"/>
              </a:spcAft>
              <a:buClr>
                <a:srgbClr val="224186"/>
              </a:buClr>
              <a:buFont typeface="Arial" charset="0"/>
              <a:buChar char="•"/>
              <a:tabLst/>
              <a:defRPr sz="1400" kern="1200">
                <a:solidFill>
                  <a:schemeClr val="accent6">
                    <a:lumMod val="50000"/>
                  </a:schemeClr>
                </a:solidFill>
                <a:latin typeface="Calibri" panose="020F0502020204030204" pitchFamily="34" charset="0"/>
                <a:ea typeface="+mn-ea"/>
                <a:cs typeface="Calibri" panose="020F0502020204030204" pitchFamily="34" charset="0"/>
              </a:defRPr>
            </a:lvl4pPr>
            <a:lvl5pPr marL="1143000" indent="-228600" algn="l" rtl="0" eaLnBrk="1" fontAlgn="base" hangingPunct="1">
              <a:spcBef>
                <a:spcPct val="20000"/>
              </a:spcBef>
              <a:spcAft>
                <a:spcPct val="0"/>
              </a:spcAft>
              <a:buClr>
                <a:srgbClr val="224186"/>
              </a:buClr>
              <a:buFont typeface="Arial" charset="0"/>
              <a:buChar char="•"/>
              <a:defRPr sz="1600" kern="1200">
                <a:solidFill>
                  <a:schemeClr val="accent6">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endParaRPr lang="en-US">
              <a:solidFill>
                <a:srgbClr val="101829"/>
              </a:solidFill>
            </a:endParaRPr>
          </a:p>
        </p:txBody>
      </p:sp>
    </p:spTree>
    <p:extLst>
      <p:ext uri="{BB962C8B-B14F-4D97-AF65-F5344CB8AC3E}">
        <p14:creationId xmlns:p14="http://schemas.microsoft.com/office/powerpoint/2010/main" val="894778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FAE8-7EE2-7AA6-5EF6-CB9A937789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2D8FBF-9FB4-86A8-D0AA-AF571A49EA95}"/>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a:solidFill>
                  <a:schemeClr val="tx1"/>
                </a:solidFill>
              </a:rPr>
              <a:t>Test Process and Data log Results</a:t>
            </a:r>
            <a:br>
              <a:rPr lang="en-US" sz="2400">
                <a:solidFill>
                  <a:schemeClr val="tx1"/>
                </a:solidFill>
              </a:rPr>
            </a:br>
            <a:r>
              <a:rPr lang="en-US" sz="2400">
                <a:solidFill>
                  <a:schemeClr val="tx1"/>
                </a:solidFill>
              </a:rPr>
              <a:t> </a:t>
            </a:r>
            <a:r>
              <a:rPr lang="en-US" sz="2200">
                <a:solidFill>
                  <a:schemeClr val="tx1"/>
                </a:solidFill>
              </a:rPr>
              <a:t>PLL Tests Limitations</a:t>
            </a:r>
            <a:br>
              <a:rPr lang="en-US" sz="2200">
                <a:solidFill>
                  <a:schemeClr val="tx1"/>
                </a:solidFill>
              </a:rPr>
            </a:br>
            <a:br>
              <a:rPr lang="en-US" sz="2200">
                <a:solidFill>
                  <a:schemeClr val="tx1"/>
                </a:solidFill>
              </a:rPr>
            </a:br>
            <a:endParaRPr lang="en-US" sz="2200">
              <a:solidFill>
                <a:schemeClr val="tx1"/>
              </a:solidFill>
            </a:endParaRPr>
          </a:p>
        </p:txBody>
      </p:sp>
      <p:sp>
        <p:nvSpPr>
          <p:cNvPr id="5" name="TextBox 4">
            <a:extLst>
              <a:ext uri="{FF2B5EF4-FFF2-40B4-BE49-F238E27FC236}">
                <a16:creationId xmlns:a16="http://schemas.microsoft.com/office/drawing/2014/main" id="{178DC889-F4A7-192D-9078-4FB9E7087C7D}"/>
              </a:ext>
            </a:extLst>
          </p:cNvPr>
          <p:cNvSpPr txBox="1"/>
          <p:nvPr/>
        </p:nvSpPr>
        <p:spPr>
          <a:xfrm>
            <a:off x="352621" y="1085506"/>
            <a:ext cx="8440505" cy="1323439"/>
          </a:xfrm>
          <a:prstGeom prst="rect">
            <a:avLst/>
          </a:prstGeom>
          <a:noFill/>
        </p:spPr>
        <p:txBody>
          <a:bodyPr wrap="square" rtlCol="0">
            <a:spAutoFit/>
          </a:bodyPr>
          <a:lstStyle/>
          <a:p>
            <a:pPr algn="just"/>
            <a:r>
              <a:rPr lang="en-US" sz="1600">
                <a:solidFill>
                  <a:srgbClr val="0F1829"/>
                </a:solidFill>
              </a:rPr>
              <a:t>Due to some tester maintenance issues and debugging delays, some PLL tests and data analysis aspects remain incomplete. The below tests were attempted but debugging was unsuccessful:</a:t>
            </a:r>
          </a:p>
          <a:p>
            <a:pPr marL="171450" indent="-171450" algn="l">
              <a:buFont typeface="Arial" panose="020B0604020202020204" pitchFamily="34" charset="0"/>
              <a:buChar char="•"/>
            </a:pPr>
            <a:r>
              <a:rPr lang="en-US" sz="1600">
                <a:solidFill>
                  <a:srgbClr val="0F1829"/>
                </a:solidFill>
              </a:rPr>
              <a:t>PLL frequency trim </a:t>
            </a:r>
          </a:p>
          <a:p>
            <a:pPr marL="171450" indent="-171450" algn="l">
              <a:buFont typeface="Arial" panose="020B0604020202020204" pitchFamily="34" charset="0"/>
              <a:buChar char="•"/>
            </a:pPr>
            <a:r>
              <a:rPr lang="en-US" sz="1600">
                <a:solidFill>
                  <a:srgbClr val="0F1829"/>
                </a:solidFill>
              </a:rPr>
              <a:t>PLL DSSC frequency counter test</a:t>
            </a:r>
          </a:p>
        </p:txBody>
      </p:sp>
      <p:pic>
        <p:nvPicPr>
          <p:cNvPr id="3" name="Picture 2">
            <a:extLst>
              <a:ext uri="{FF2B5EF4-FFF2-40B4-BE49-F238E27FC236}">
                <a16:creationId xmlns:a16="http://schemas.microsoft.com/office/drawing/2014/main" id="{927FE762-C9D8-B19E-4AF2-2F251C1CAEFD}"/>
              </a:ext>
            </a:extLst>
          </p:cNvPr>
          <p:cNvPicPr>
            <a:picLocks noChangeAspect="1"/>
          </p:cNvPicPr>
          <p:nvPr/>
        </p:nvPicPr>
        <p:blipFill>
          <a:blip r:embed="rId3"/>
          <a:srcRect r="1507"/>
          <a:stretch/>
        </p:blipFill>
        <p:spPr>
          <a:xfrm>
            <a:off x="341259" y="2496064"/>
            <a:ext cx="5199321" cy="748300"/>
          </a:xfrm>
          <a:prstGeom prst="rect">
            <a:avLst/>
          </a:prstGeom>
          <a:ln>
            <a:solidFill>
              <a:schemeClr val="tx1"/>
            </a:solidFill>
          </a:ln>
        </p:spPr>
      </p:pic>
      <p:pic>
        <p:nvPicPr>
          <p:cNvPr id="8" name="Picture 7">
            <a:extLst>
              <a:ext uri="{FF2B5EF4-FFF2-40B4-BE49-F238E27FC236}">
                <a16:creationId xmlns:a16="http://schemas.microsoft.com/office/drawing/2014/main" id="{95289C56-B338-BFE0-C5AB-24AC7D1C5791}"/>
              </a:ext>
            </a:extLst>
          </p:cNvPr>
          <p:cNvPicPr>
            <a:picLocks noChangeAspect="1"/>
          </p:cNvPicPr>
          <p:nvPr/>
        </p:nvPicPr>
        <p:blipFill>
          <a:blip r:embed="rId4"/>
          <a:stretch>
            <a:fillRect/>
          </a:stretch>
        </p:blipFill>
        <p:spPr>
          <a:xfrm>
            <a:off x="4034699" y="3560731"/>
            <a:ext cx="4657061" cy="2175242"/>
          </a:xfrm>
          <a:prstGeom prst="rect">
            <a:avLst/>
          </a:prstGeom>
          <a:ln>
            <a:solidFill>
              <a:schemeClr val="tx1"/>
            </a:solidFill>
          </a:ln>
        </p:spPr>
      </p:pic>
      <p:sp>
        <p:nvSpPr>
          <p:cNvPr id="11" name="Rectangle 10">
            <a:extLst>
              <a:ext uri="{FF2B5EF4-FFF2-40B4-BE49-F238E27FC236}">
                <a16:creationId xmlns:a16="http://schemas.microsoft.com/office/drawing/2014/main" id="{17E658FD-9A64-87B9-2076-C263D7E5144F}"/>
              </a:ext>
            </a:extLst>
          </p:cNvPr>
          <p:cNvSpPr/>
          <p:nvPr/>
        </p:nvSpPr>
        <p:spPr>
          <a:xfrm>
            <a:off x="3860730" y="2392151"/>
            <a:ext cx="947011" cy="1047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73D90D4-99F8-9F9B-4226-E221053092BF}"/>
              </a:ext>
            </a:extLst>
          </p:cNvPr>
          <p:cNvCxnSpPr>
            <a:cxnSpLocks/>
            <a:stCxn id="14" idx="1"/>
          </p:cNvCxnSpPr>
          <p:nvPr/>
        </p:nvCxnSpPr>
        <p:spPr>
          <a:xfrm flipH="1">
            <a:off x="4401879" y="2652791"/>
            <a:ext cx="1801202" cy="165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AECA300-F9DA-3A71-8AA5-4F033392FDC7}"/>
              </a:ext>
            </a:extLst>
          </p:cNvPr>
          <p:cNvSpPr txBox="1"/>
          <p:nvPr/>
        </p:nvSpPr>
        <p:spPr>
          <a:xfrm>
            <a:off x="6203081" y="2237292"/>
            <a:ext cx="2135493" cy="830997"/>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The expected trim code  is 30/31 whereas the program find a value close to 1MHz in the first attempt.</a:t>
            </a:r>
          </a:p>
        </p:txBody>
      </p:sp>
      <p:cxnSp>
        <p:nvCxnSpPr>
          <p:cNvPr id="19" name="Straight Arrow Connector 18">
            <a:extLst>
              <a:ext uri="{FF2B5EF4-FFF2-40B4-BE49-F238E27FC236}">
                <a16:creationId xmlns:a16="http://schemas.microsoft.com/office/drawing/2014/main" id="{BF4A6BFD-ACFC-5271-1DE1-E6896B3FE28C}"/>
              </a:ext>
            </a:extLst>
          </p:cNvPr>
          <p:cNvCxnSpPr>
            <a:cxnSpLocks/>
            <a:stCxn id="20" idx="3"/>
          </p:cNvCxnSpPr>
          <p:nvPr/>
        </p:nvCxnSpPr>
        <p:spPr>
          <a:xfrm>
            <a:off x="2898248" y="4779353"/>
            <a:ext cx="1136451" cy="903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9B4014-82BC-3E41-A4B5-1A9CCC235FC8}"/>
              </a:ext>
            </a:extLst>
          </p:cNvPr>
          <p:cNvSpPr txBox="1"/>
          <p:nvPr/>
        </p:nvSpPr>
        <p:spPr>
          <a:xfrm>
            <a:off x="762755" y="4363854"/>
            <a:ext cx="2135493" cy="830997"/>
          </a:xfrm>
          <a:prstGeom prst="rect">
            <a:avLst/>
          </a:prstGeom>
          <a:solidFill>
            <a:schemeClr val="bg1"/>
          </a:solidFill>
          <a:ln>
            <a:solidFill>
              <a:srgbClr val="0F1829"/>
            </a:solidFill>
          </a:ln>
        </p:spPr>
        <p:txBody>
          <a:bodyPr wrap="square" rtlCol="0">
            <a:spAutoFit/>
          </a:bodyPr>
          <a:lstStyle/>
          <a:p>
            <a:pPr algn="l"/>
            <a:r>
              <a:rPr lang="en-US" sz="1200">
                <a:solidFill>
                  <a:srgbClr val="0F1829"/>
                </a:solidFill>
              </a:rPr>
              <a:t>When running the test without stepping through or breakpoints, the workbook stops here during validation. </a:t>
            </a:r>
          </a:p>
        </p:txBody>
      </p:sp>
      <p:sp>
        <p:nvSpPr>
          <p:cNvPr id="23" name="TextBox 22">
            <a:extLst>
              <a:ext uri="{FF2B5EF4-FFF2-40B4-BE49-F238E27FC236}">
                <a16:creationId xmlns:a16="http://schemas.microsoft.com/office/drawing/2014/main" id="{1A30DF75-3F15-A797-8EA6-862958ED04DB}"/>
              </a:ext>
            </a:extLst>
          </p:cNvPr>
          <p:cNvSpPr txBox="1"/>
          <p:nvPr/>
        </p:nvSpPr>
        <p:spPr>
          <a:xfrm>
            <a:off x="452240" y="5856692"/>
            <a:ext cx="8475040" cy="830997"/>
          </a:xfrm>
          <a:prstGeom prst="rect">
            <a:avLst/>
          </a:prstGeom>
          <a:noFill/>
        </p:spPr>
        <p:txBody>
          <a:bodyPr wrap="square" rtlCol="0">
            <a:spAutoFit/>
          </a:bodyPr>
          <a:lstStyle/>
          <a:p>
            <a:r>
              <a:rPr lang="en-US" sz="1600">
                <a:solidFill>
                  <a:srgbClr val="0F1829"/>
                </a:solidFill>
              </a:rPr>
              <a:t>These tests will be investigated and a follow up will be sent to the audience by EOD tomorrow(10/15)</a:t>
            </a:r>
            <a:br>
              <a:rPr lang="en-US" sz="1600">
                <a:solidFill>
                  <a:srgbClr val="0F1829"/>
                </a:solidFill>
              </a:rPr>
            </a:br>
            <a:endParaRPr lang="en-US" sz="1600">
              <a:solidFill>
                <a:srgbClr val="0F1829"/>
              </a:solidFill>
            </a:endParaRPr>
          </a:p>
        </p:txBody>
      </p:sp>
    </p:spTree>
    <p:extLst>
      <p:ext uri="{BB962C8B-B14F-4D97-AF65-F5344CB8AC3E}">
        <p14:creationId xmlns:p14="http://schemas.microsoft.com/office/powerpoint/2010/main" val="30859154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solidFill>
                  <a:schemeClr val="tx1"/>
                </a:solidFill>
              </a:rPr>
              <a:t>Test Program Results – Test Time Analysis</a:t>
            </a:r>
            <a:br>
              <a:rPr lang="en-US" sz="2200">
                <a:solidFill>
                  <a:schemeClr val="tx1"/>
                </a:solidFill>
              </a:rPr>
            </a:br>
            <a:br>
              <a:rPr lang="en-US" sz="2200">
                <a:solidFill>
                  <a:schemeClr val="tx1"/>
                </a:solidFill>
              </a:rPr>
            </a:br>
            <a:endParaRPr lang="en-US" sz="2200">
              <a:solidFill>
                <a:schemeClr val="tx1"/>
              </a:solidFill>
            </a:endParaRPr>
          </a:p>
        </p:txBody>
      </p:sp>
      <p:sp>
        <p:nvSpPr>
          <p:cNvPr id="13" name="TextBox 12">
            <a:extLst>
              <a:ext uri="{FF2B5EF4-FFF2-40B4-BE49-F238E27FC236}">
                <a16:creationId xmlns:a16="http://schemas.microsoft.com/office/drawing/2014/main" id="{524C2C5B-70F8-D935-1485-7B26465D47B1}"/>
              </a:ext>
            </a:extLst>
          </p:cNvPr>
          <p:cNvSpPr txBox="1"/>
          <p:nvPr/>
        </p:nvSpPr>
        <p:spPr>
          <a:xfrm>
            <a:off x="240943" y="961075"/>
            <a:ext cx="8475040" cy="830997"/>
          </a:xfrm>
          <a:prstGeom prst="rect">
            <a:avLst/>
          </a:prstGeom>
          <a:noFill/>
        </p:spPr>
        <p:txBody>
          <a:bodyPr wrap="square" rtlCol="0">
            <a:spAutoFit/>
          </a:bodyPr>
          <a:lstStyle/>
          <a:p>
            <a:r>
              <a:rPr lang="en-US" sz="1600">
                <a:solidFill>
                  <a:srgbClr val="0F1829"/>
                </a:solidFill>
              </a:rPr>
              <a:t>Using Timelines, Test Time Analysis is performed to observe the timing difference between each method of executing the SPI tests:</a:t>
            </a:r>
            <a:br>
              <a:rPr lang="en-US" sz="1600">
                <a:solidFill>
                  <a:srgbClr val="0F1829"/>
                </a:solidFill>
              </a:rPr>
            </a:br>
            <a:endParaRPr lang="en-US" sz="1600">
              <a:solidFill>
                <a:srgbClr val="0F1829"/>
              </a:solidFill>
            </a:endParaRPr>
          </a:p>
        </p:txBody>
      </p:sp>
      <p:pic>
        <p:nvPicPr>
          <p:cNvPr id="14" name="Picture 13">
            <a:extLst>
              <a:ext uri="{FF2B5EF4-FFF2-40B4-BE49-F238E27FC236}">
                <a16:creationId xmlns:a16="http://schemas.microsoft.com/office/drawing/2014/main" id="{634E8FBB-DFFE-00D5-0B1C-1A3426C4C7A0}"/>
              </a:ext>
            </a:extLst>
          </p:cNvPr>
          <p:cNvPicPr>
            <a:picLocks noChangeAspect="1"/>
          </p:cNvPicPr>
          <p:nvPr/>
        </p:nvPicPr>
        <p:blipFill>
          <a:blip r:embed="rId3"/>
          <a:stretch>
            <a:fillRect/>
          </a:stretch>
        </p:blipFill>
        <p:spPr>
          <a:xfrm>
            <a:off x="1502711" y="1619496"/>
            <a:ext cx="5507479" cy="1760334"/>
          </a:xfrm>
          <a:prstGeom prst="rect">
            <a:avLst/>
          </a:prstGeom>
          <a:ln>
            <a:solidFill>
              <a:schemeClr val="tx1"/>
            </a:solidFill>
          </a:ln>
        </p:spPr>
      </p:pic>
      <p:sp>
        <p:nvSpPr>
          <p:cNvPr id="16" name="TextBox 15">
            <a:extLst>
              <a:ext uri="{FF2B5EF4-FFF2-40B4-BE49-F238E27FC236}">
                <a16:creationId xmlns:a16="http://schemas.microsoft.com/office/drawing/2014/main" id="{7C936019-165D-59AB-739B-5D643BE0E131}"/>
              </a:ext>
            </a:extLst>
          </p:cNvPr>
          <p:cNvSpPr txBox="1"/>
          <p:nvPr/>
        </p:nvSpPr>
        <p:spPr>
          <a:xfrm>
            <a:off x="138224" y="3478645"/>
            <a:ext cx="8475040" cy="584775"/>
          </a:xfrm>
          <a:prstGeom prst="rect">
            <a:avLst/>
          </a:prstGeom>
          <a:noFill/>
        </p:spPr>
        <p:txBody>
          <a:bodyPr wrap="square" rtlCol="0">
            <a:spAutoFit/>
          </a:bodyPr>
          <a:lstStyle/>
          <a:p>
            <a:r>
              <a:rPr lang="en-US" sz="1600">
                <a:solidFill>
                  <a:srgbClr val="0F1829"/>
                </a:solidFill>
              </a:rPr>
              <a:t>Using Galaxy, Repeatability test is performed to observe cp and </a:t>
            </a:r>
            <a:r>
              <a:rPr lang="en-US" sz="1600" err="1">
                <a:solidFill>
                  <a:srgbClr val="0F1829"/>
                </a:solidFill>
              </a:rPr>
              <a:t>cpk</a:t>
            </a:r>
            <a:r>
              <a:rPr lang="en-US" sz="1600">
                <a:solidFill>
                  <a:srgbClr val="0F1829"/>
                </a:solidFill>
              </a:rPr>
              <a:t> the IDD tests:</a:t>
            </a:r>
            <a:br>
              <a:rPr lang="en-US" sz="1600">
                <a:solidFill>
                  <a:srgbClr val="0F1829"/>
                </a:solidFill>
              </a:rPr>
            </a:br>
            <a:endParaRPr lang="en-US" sz="1600">
              <a:solidFill>
                <a:srgbClr val="0F1829"/>
              </a:solidFill>
            </a:endParaRPr>
          </a:p>
        </p:txBody>
      </p:sp>
      <p:pic>
        <p:nvPicPr>
          <p:cNvPr id="18" name="Picture 17">
            <a:extLst>
              <a:ext uri="{FF2B5EF4-FFF2-40B4-BE49-F238E27FC236}">
                <a16:creationId xmlns:a16="http://schemas.microsoft.com/office/drawing/2014/main" id="{8D3F39E2-EE74-4C0E-AD5D-7B8D7FE14652}"/>
              </a:ext>
            </a:extLst>
          </p:cNvPr>
          <p:cNvPicPr>
            <a:picLocks noChangeAspect="1"/>
          </p:cNvPicPr>
          <p:nvPr/>
        </p:nvPicPr>
        <p:blipFill>
          <a:blip r:embed="rId4"/>
          <a:stretch>
            <a:fillRect/>
          </a:stretch>
        </p:blipFill>
        <p:spPr>
          <a:xfrm>
            <a:off x="138224" y="3943857"/>
            <a:ext cx="8475040" cy="1632364"/>
          </a:xfrm>
          <a:prstGeom prst="rect">
            <a:avLst/>
          </a:prstGeom>
          <a:ln>
            <a:solidFill>
              <a:schemeClr val="tx1"/>
            </a:solidFill>
          </a:ln>
        </p:spPr>
      </p:pic>
      <p:sp>
        <p:nvSpPr>
          <p:cNvPr id="19" name="TextBox 18">
            <a:extLst>
              <a:ext uri="{FF2B5EF4-FFF2-40B4-BE49-F238E27FC236}">
                <a16:creationId xmlns:a16="http://schemas.microsoft.com/office/drawing/2014/main" id="{E372DC35-D709-ABF2-DCD4-D9A8895BFC66}"/>
              </a:ext>
            </a:extLst>
          </p:cNvPr>
          <p:cNvSpPr txBox="1"/>
          <p:nvPr/>
        </p:nvSpPr>
        <p:spPr>
          <a:xfrm>
            <a:off x="138223" y="5749045"/>
            <a:ext cx="8577759" cy="830997"/>
          </a:xfrm>
          <a:prstGeom prst="rect">
            <a:avLst/>
          </a:prstGeom>
          <a:noFill/>
        </p:spPr>
        <p:txBody>
          <a:bodyPr wrap="square" rtlCol="0">
            <a:spAutoFit/>
          </a:bodyPr>
          <a:lstStyle/>
          <a:p>
            <a:r>
              <a:rPr lang="en-US" sz="1600">
                <a:solidFill>
                  <a:srgbClr val="0F1829"/>
                </a:solidFill>
              </a:rPr>
              <a:t>The discrepancies will be investigated and improved upon for a follow up, which will be sent to the audience by EOD tomorrow(10/15).</a:t>
            </a:r>
            <a:br>
              <a:rPr lang="en-US" sz="1600">
                <a:solidFill>
                  <a:srgbClr val="0F1829"/>
                </a:solidFill>
              </a:rPr>
            </a:br>
            <a:endParaRPr lang="en-US" sz="1600">
              <a:solidFill>
                <a:srgbClr val="0F1829"/>
              </a:solidFill>
            </a:endParaRPr>
          </a:p>
        </p:txBody>
      </p:sp>
    </p:spTree>
    <p:extLst>
      <p:ext uri="{BB962C8B-B14F-4D97-AF65-F5344CB8AC3E}">
        <p14:creationId xmlns:p14="http://schemas.microsoft.com/office/powerpoint/2010/main" val="37179109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Project Challenges</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181150704"/>
              </p:ext>
            </p:extLst>
          </p:nvPr>
        </p:nvGraphicFramePr>
        <p:xfrm>
          <a:off x="228600" y="1361872"/>
          <a:ext cx="8686800" cy="4627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2441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0" y="200536"/>
            <a:ext cx="8686800" cy="417724"/>
          </a:xfrm>
        </p:spPr>
        <p:txBody>
          <a:bodyPr anchor="t">
            <a:normAutofit fontScale="90000"/>
          </a:bodyPr>
          <a:lstStyle/>
          <a:p>
            <a:pPr>
              <a:lnSpc>
                <a:spcPct val="90000"/>
              </a:lnSpc>
            </a:pPr>
            <a:r>
              <a:rPr lang="en-US" sz="2400">
                <a:solidFill>
                  <a:schemeClr val="tx1"/>
                </a:solidFill>
              </a:rPr>
              <a:t>Project Schedule – Excepted vs. Actual</a:t>
            </a:r>
            <a:br>
              <a:rPr lang="en-US" sz="2200">
                <a:solidFill>
                  <a:schemeClr val="tx1"/>
                </a:solidFill>
              </a:rPr>
            </a:br>
            <a:br>
              <a:rPr lang="en-US" sz="2200">
                <a:solidFill>
                  <a:schemeClr val="tx1"/>
                </a:solidFill>
              </a:rPr>
            </a:br>
            <a:endParaRPr lang="en-US" sz="2200">
              <a:solidFill>
                <a:schemeClr val="tx1"/>
              </a:solidFill>
            </a:endParaRPr>
          </a:p>
        </p:txBody>
      </p:sp>
      <p:sp>
        <p:nvSpPr>
          <p:cNvPr id="21" name="Rectangle 20">
            <a:extLst>
              <a:ext uri="{FF2B5EF4-FFF2-40B4-BE49-F238E27FC236}">
                <a16:creationId xmlns:a16="http://schemas.microsoft.com/office/drawing/2014/main" id="{4FF72144-56A2-87B0-FCBA-8E7FD3E22B4D}"/>
              </a:ext>
            </a:extLst>
          </p:cNvPr>
          <p:cNvSpPr/>
          <p:nvPr/>
        </p:nvSpPr>
        <p:spPr>
          <a:xfrm>
            <a:off x="214009" y="6079787"/>
            <a:ext cx="836578" cy="1945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4CE91-D626-C2BE-AF31-C8BCFFD97B81}"/>
              </a:ext>
            </a:extLst>
          </p:cNvPr>
          <p:cNvSpPr/>
          <p:nvPr/>
        </p:nvSpPr>
        <p:spPr>
          <a:xfrm>
            <a:off x="214009" y="6388135"/>
            <a:ext cx="836578" cy="253916"/>
          </a:xfrm>
          <a:prstGeom prst="rect">
            <a:avLst/>
          </a:prstGeom>
          <a:solidFill>
            <a:schemeClr val="accent2">
              <a:lumMod val="75000"/>
            </a:schemeClr>
          </a:solidFill>
          <a:ln>
            <a:solidFill>
              <a:srgbClr val="FFFF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381CAD-635D-5696-CE91-1976128B158D}"/>
              </a:ext>
            </a:extLst>
          </p:cNvPr>
          <p:cNvSpPr txBox="1"/>
          <p:nvPr/>
        </p:nvSpPr>
        <p:spPr>
          <a:xfrm>
            <a:off x="894944" y="6050105"/>
            <a:ext cx="1614792" cy="253916"/>
          </a:xfrm>
          <a:prstGeom prst="rect">
            <a:avLst/>
          </a:prstGeom>
          <a:noFill/>
        </p:spPr>
        <p:txBody>
          <a:bodyPr wrap="square" rtlCol="0">
            <a:spAutoFit/>
          </a:bodyPr>
          <a:lstStyle/>
          <a:p>
            <a:pPr algn="ctr"/>
            <a:r>
              <a:rPr lang="en-US" sz="1050" b="1">
                <a:solidFill>
                  <a:srgbClr val="0F1829"/>
                </a:solidFill>
              </a:rPr>
              <a:t>Planned</a:t>
            </a:r>
          </a:p>
        </p:txBody>
      </p:sp>
      <p:sp>
        <p:nvSpPr>
          <p:cNvPr id="24" name="TextBox 23">
            <a:extLst>
              <a:ext uri="{FF2B5EF4-FFF2-40B4-BE49-F238E27FC236}">
                <a16:creationId xmlns:a16="http://schemas.microsoft.com/office/drawing/2014/main" id="{B3DD599A-5E4F-7383-CE20-8AF2DE408325}"/>
              </a:ext>
            </a:extLst>
          </p:cNvPr>
          <p:cNvSpPr txBox="1"/>
          <p:nvPr/>
        </p:nvSpPr>
        <p:spPr>
          <a:xfrm>
            <a:off x="894944" y="6388135"/>
            <a:ext cx="1614792" cy="253916"/>
          </a:xfrm>
          <a:prstGeom prst="rect">
            <a:avLst/>
          </a:prstGeom>
          <a:noFill/>
        </p:spPr>
        <p:txBody>
          <a:bodyPr wrap="square" rtlCol="0">
            <a:spAutoFit/>
          </a:bodyPr>
          <a:lstStyle/>
          <a:p>
            <a:pPr algn="ctr"/>
            <a:r>
              <a:rPr lang="en-US" sz="1050" b="1">
                <a:solidFill>
                  <a:srgbClr val="0F1829"/>
                </a:solidFill>
              </a:rPr>
              <a:t>Actual</a:t>
            </a:r>
          </a:p>
        </p:txBody>
      </p:sp>
      <p:graphicFrame>
        <p:nvGraphicFramePr>
          <p:cNvPr id="3" name="Table 2">
            <a:extLst>
              <a:ext uri="{FF2B5EF4-FFF2-40B4-BE49-F238E27FC236}">
                <a16:creationId xmlns:a16="http://schemas.microsoft.com/office/drawing/2014/main" id="{FF1FFB1F-B92F-1A75-8B54-B97E8615BC8A}"/>
              </a:ext>
            </a:extLst>
          </p:cNvPr>
          <p:cNvGraphicFramePr>
            <a:graphicFrameLocks noGrp="1"/>
          </p:cNvGraphicFramePr>
          <p:nvPr>
            <p:extLst>
              <p:ext uri="{D42A27DB-BD31-4B8C-83A1-F6EECF244321}">
                <p14:modId xmlns:p14="http://schemas.microsoft.com/office/powerpoint/2010/main" val="2683820291"/>
              </p:ext>
            </p:extLst>
          </p:nvPr>
        </p:nvGraphicFramePr>
        <p:xfrm>
          <a:off x="214009" y="583660"/>
          <a:ext cx="8643499" cy="5257780"/>
        </p:xfrm>
        <a:graphic>
          <a:graphicData uri="http://schemas.openxmlformats.org/drawingml/2006/table">
            <a:tbl>
              <a:tblPr/>
              <a:tblGrid>
                <a:gridCol w="836468">
                  <a:extLst>
                    <a:ext uri="{9D8B030D-6E8A-4147-A177-3AD203B41FA5}">
                      <a16:colId xmlns:a16="http://schemas.microsoft.com/office/drawing/2014/main" val="3461551408"/>
                    </a:ext>
                  </a:extLst>
                </a:gridCol>
                <a:gridCol w="1449878">
                  <a:extLst>
                    <a:ext uri="{9D8B030D-6E8A-4147-A177-3AD203B41FA5}">
                      <a16:colId xmlns:a16="http://schemas.microsoft.com/office/drawing/2014/main" val="4286768043"/>
                    </a:ext>
                  </a:extLst>
                </a:gridCol>
                <a:gridCol w="334587">
                  <a:extLst>
                    <a:ext uri="{9D8B030D-6E8A-4147-A177-3AD203B41FA5}">
                      <a16:colId xmlns:a16="http://schemas.microsoft.com/office/drawing/2014/main" val="3671592425"/>
                    </a:ext>
                  </a:extLst>
                </a:gridCol>
                <a:gridCol w="334587">
                  <a:extLst>
                    <a:ext uri="{9D8B030D-6E8A-4147-A177-3AD203B41FA5}">
                      <a16:colId xmlns:a16="http://schemas.microsoft.com/office/drawing/2014/main" val="738758688"/>
                    </a:ext>
                  </a:extLst>
                </a:gridCol>
                <a:gridCol w="334587">
                  <a:extLst>
                    <a:ext uri="{9D8B030D-6E8A-4147-A177-3AD203B41FA5}">
                      <a16:colId xmlns:a16="http://schemas.microsoft.com/office/drawing/2014/main" val="2203841126"/>
                    </a:ext>
                  </a:extLst>
                </a:gridCol>
                <a:gridCol w="334587">
                  <a:extLst>
                    <a:ext uri="{9D8B030D-6E8A-4147-A177-3AD203B41FA5}">
                      <a16:colId xmlns:a16="http://schemas.microsoft.com/office/drawing/2014/main" val="1668947174"/>
                    </a:ext>
                  </a:extLst>
                </a:gridCol>
                <a:gridCol w="334587">
                  <a:extLst>
                    <a:ext uri="{9D8B030D-6E8A-4147-A177-3AD203B41FA5}">
                      <a16:colId xmlns:a16="http://schemas.microsoft.com/office/drawing/2014/main" val="1254101561"/>
                    </a:ext>
                  </a:extLst>
                </a:gridCol>
                <a:gridCol w="334587">
                  <a:extLst>
                    <a:ext uri="{9D8B030D-6E8A-4147-A177-3AD203B41FA5}">
                      <a16:colId xmlns:a16="http://schemas.microsoft.com/office/drawing/2014/main" val="2963168324"/>
                    </a:ext>
                  </a:extLst>
                </a:gridCol>
                <a:gridCol w="334587">
                  <a:extLst>
                    <a:ext uri="{9D8B030D-6E8A-4147-A177-3AD203B41FA5}">
                      <a16:colId xmlns:a16="http://schemas.microsoft.com/office/drawing/2014/main" val="4159366507"/>
                    </a:ext>
                  </a:extLst>
                </a:gridCol>
                <a:gridCol w="334587">
                  <a:extLst>
                    <a:ext uri="{9D8B030D-6E8A-4147-A177-3AD203B41FA5}">
                      <a16:colId xmlns:a16="http://schemas.microsoft.com/office/drawing/2014/main" val="1161777087"/>
                    </a:ext>
                  </a:extLst>
                </a:gridCol>
                <a:gridCol w="334587">
                  <a:extLst>
                    <a:ext uri="{9D8B030D-6E8A-4147-A177-3AD203B41FA5}">
                      <a16:colId xmlns:a16="http://schemas.microsoft.com/office/drawing/2014/main" val="2501820564"/>
                    </a:ext>
                  </a:extLst>
                </a:gridCol>
                <a:gridCol w="334587">
                  <a:extLst>
                    <a:ext uri="{9D8B030D-6E8A-4147-A177-3AD203B41FA5}">
                      <a16:colId xmlns:a16="http://schemas.microsoft.com/office/drawing/2014/main" val="2677814366"/>
                    </a:ext>
                  </a:extLst>
                </a:gridCol>
                <a:gridCol w="334587">
                  <a:extLst>
                    <a:ext uri="{9D8B030D-6E8A-4147-A177-3AD203B41FA5}">
                      <a16:colId xmlns:a16="http://schemas.microsoft.com/office/drawing/2014/main" val="2402390609"/>
                    </a:ext>
                  </a:extLst>
                </a:gridCol>
                <a:gridCol w="334587">
                  <a:extLst>
                    <a:ext uri="{9D8B030D-6E8A-4147-A177-3AD203B41FA5}">
                      <a16:colId xmlns:a16="http://schemas.microsoft.com/office/drawing/2014/main" val="1790773609"/>
                    </a:ext>
                  </a:extLst>
                </a:gridCol>
                <a:gridCol w="334587">
                  <a:extLst>
                    <a:ext uri="{9D8B030D-6E8A-4147-A177-3AD203B41FA5}">
                      <a16:colId xmlns:a16="http://schemas.microsoft.com/office/drawing/2014/main" val="3550011449"/>
                    </a:ext>
                  </a:extLst>
                </a:gridCol>
                <a:gridCol w="334587">
                  <a:extLst>
                    <a:ext uri="{9D8B030D-6E8A-4147-A177-3AD203B41FA5}">
                      <a16:colId xmlns:a16="http://schemas.microsoft.com/office/drawing/2014/main" val="1709004142"/>
                    </a:ext>
                  </a:extLst>
                </a:gridCol>
                <a:gridCol w="334587">
                  <a:extLst>
                    <a:ext uri="{9D8B030D-6E8A-4147-A177-3AD203B41FA5}">
                      <a16:colId xmlns:a16="http://schemas.microsoft.com/office/drawing/2014/main" val="3418207356"/>
                    </a:ext>
                  </a:extLst>
                </a:gridCol>
                <a:gridCol w="334587">
                  <a:extLst>
                    <a:ext uri="{9D8B030D-6E8A-4147-A177-3AD203B41FA5}">
                      <a16:colId xmlns:a16="http://schemas.microsoft.com/office/drawing/2014/main" val="231724417"/>
                    </a:ext>
                  </a:extLst>
                </a:gridCol>
                <a:gridCol w="334587">
                  <a:extLst>
                    <a:ext uri="{9D8B030D-6E8A-4147-A177-3AD203B41FA5}">
                      <a16:colId xmlns:a16="http://schemas.microsoft.com/office/drawing/2014/main" val="1286199031"/>
                    </a:ext>
                  </a:extLst>
                </a:gridCol>
                <a:gridCol w="334587">
                  <a:extLst>
                    <a:ext uri="{9D8B030D-6E8A-4147-A177-3AD203B41FA5}">
                      <a16:colId xmlns:a16="http://schemas.microsoft.com/office/drawing/2014/main" val="554017937"/>
                    </a:ext>
                  </a:extLst>
                </a:gridCol>
                <a:gridCol w="334587">
                  <a:extLst>
                    <a:ext uri="{9D8B030D-6E8A-4147-A177-3AD203B41FA5}">
                      <a16:colId xmlns:a16="http://schemas.microsoft.com/office/drawing/2014/main" val="4163881054"/>
                    </a:ext>
                  </a:extLst>
                </a:gridCol>
              </a:tblGrid>
              <a:tr h="119495">
                <a:tc>
                  <a:txBody>
                    <a:bodyPr/>
                    <a:lstStyle/>
                    <a:p>
                      <a:pPr algn="l" fontAlgn="b"/>
                      <a:r>
                        <a:rPr lang="en-US" sz="600" b="1"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r>
                        <a:rPr lang="en-US" sz="600" b="0" i="0" u="none" strike="noStrike">
                          <a:effectLst/>
                          <a:latin typeface="Arial" panose="020B0604020202020204" pitchFamily="34" charset="0"/>
                        </a:rPr>
                        <a:t> </a:t>
                      </a:r>
                    </a:p>
                  </a:txBody>
                  <a:tcPr marL="5975" marR="5975" marT="597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WW38</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WW39</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WW40</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WW41</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901071369"/>
                  </a:ext>
                </a:extLst>
              </a:tr>
              <a:tr h="119495">
                <a:tc>
                  <a:txBody>
                    <a:bodyPr/>
                    <a:lstStyle/>
                    <a:p>
                      <a:pPr algn="l" fontAlgn="b"/>
                      <a:r>
                        <a:rPr lang="en-US" sz="600" b="1" i="0" u="none" strike="noStrike">
                          <a:effectLst/>
                          <a:latin typeface="Arial" panose="020B0604020202020204" pitchFamily="34" charset="0"/>
                        </a:rPr>
                        <a:t>TASKS</a:t>
                      </a:r>
                    </a:p>
                  </a:txBody>
                  <a:tcPr marL="5975" marR="5975" marT="597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a:effectLst/>
                          <a:latin typeface="Arial" panose="020B0604020202020204" pitchFamily="34" charset="0"/>
                        </a:rPr>
                        <a:t> </a:t>
                      </a:r>
                    </a:p>
                  </a:txBody>
                  <a:tcPr marL="5975" marR="5975" marT="597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600" b="0" i="0" u="none" strike="noStrike">
                          <a:effectLst/>
                          <a:latin typeface="Arial" panose="020B0604020202020204" pitchFamily="34" charset="0"/>
                        </a:rPr>
                        <a:t>16-Sep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17-Sep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18-Sep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19-Sep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20-Sep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23-Sep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24-Sep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25-Sep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26-Sep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27-Sep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30-Sep</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1-Oct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2-Oct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3-Oct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4-Oct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7-Oct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8-Oct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9-Oct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10-Oct</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754276733"/>
                  </a:ext>
                </a:extLst>
              </a:tr>
              <a:tr h="119495">
                <a:tc rowSpan="2" gridSpan="2">
                  <a:txBody>
                    <a:bodyPr/>
                    <a:lstStyle/>
                    <a:p>
                      <a:pPr algn="l" fontAlgn="ctr"/>
                      <a:r>
                        <a:rPr lang="en-US" sz="600" b="0" i="0" u="none" strike="noStrike">
                          <a:effectLst/>
                          <a:latin typeface="Arial" panose="020B0604020202020204" pitchFamily="34" charset="0"/>
                        </a:rPr>
                        <a:t>Schedule (PMP)</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26408317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84125995"/>
                  </a:ext>
                </a:extLst>
              </a:tr>
              <a:tr h="119495">
                <a:tc rowSpan="2" gridSpan="2">
                  <a:txBody>
                    <a:bodyPr/>
                    <a:lstStyle/>
                    <a:p>
                      <a:pPr algn="l" fontAlgn="ctr"/>
                      <a:r>
                        <a:rPr lang="en-US" sz="600" b="0" i="0" u="none" strike="noStrike">
                          <a:effectLst/>
                          <a:latin typeface="Arial" panose="020B0604020202020204" pitchFamily="34" charset="0"/>
                        </a:rPr>
                        <a:t>Personal Skills Assessment ( Before start SEP )</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60229768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876667844"/>
                  </a:ext>
                </a:extLst>
              </a:tr>
              <a:tr h="119495">
                <a:tc rowSpan="2" gridSpan="2">
                  <a:txBody>
                    <a:bodyPr/>
                    <a:lstStyle/>
                    <a:p>
                      <a:pPr algn="l" fontAlgn="ctr"/>
                      <a:r>
                        <a:rPr lang="en-US" sz="600" b="0" i="0" u="none" strike="noStrike">
                          <a:effectLst/>
                          <a:latin typeface="Arial" panose="020B0604020202020204" pitchFamily="34" charset="0"/>
                        </a:rPr>
                        <a:t>GIT setup</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02104909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495768034"/>
                  </a:ext>
                </a:extLst>
              </a:tr>
              <a:tr h="119495">
                <a:tc rowSpan="2" gridSpan="2">
                  <a:txBody>
                    <a:bodyPr/>
                    <a:lstStyle/>
                    <a:p>
                      <a:pPr algn="l" fontAlgn="ctr"/>
                      <a:r>
                        <a:rPr lang="en-US" sz="600" b="0" i="0" u="none" strike="noStrike">
                          <a:effectLst/>
                          <a:latin typeface="Arial" panose="020B0604020202020204" pitchFamily="34" charset="0"/>
                        </a:rPr>
                        <a:t>Review schedule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498113120"/>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179429569"/>
                  </a:ext>
                </a:extLst>
              </a:tr>
              <a:tr h="119495">
                <a:tc rowSpan="2" gridSpan="2">
                  <a:txBody>
                    <a:bodyPr/>
                    <a:lstStyle/>
                    <a:p>
                      <a:pPr algn="l" fontAlgn="ctr"/>
                      <a:r>
                        <a:rPr lang="en-US" sz="600" b="0" i="0" u="none" strike="noStrike">
                          <a:effectLst/>
                          <a:latin typeface="Arial" panose="020B0604020202020204" pitchFamily="34" charset="0"/>
                        </a:rPr>
                        <a:t>Test lists</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48629070"/>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45734219"/>
                  </a:ext>
                </a:extLst>
              </a:tr>
              <a:tr h="119495">
                <a:tc rowSpan="2" gridSpan="2">
                  <a:txBody>
                    <a:bodyPr/>
                    <a:lstStyle/>
                    <a:p>
                      <a:pPr algn="ctr" fontAlgn="ctr"/>
                      <a:r>
                        <a:rPr lang="en-US" sz="600" b="0" i="0" u="none" strike="noStrike">
                          <a:effectLst/>
                          <a:latin typeface="Arial" panose="020B0604020202020204" pitchFamily="34" charset="0"/>
                        </a:rPr>
                        <a:t>Mid Term review meeting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55067803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982430136"/>
                  </a:ext>
                </a:extLst>
              </a:tr>
              <a:tr h="119495">
                <a:tc rowSpan="2" gridSpan="2">
                  <a:txBody>
                    <a:bodyPr/>
                    <a:lstStyle/>
                    <a:p>
                      <a:pPr algn="ctr" fontAlgn="ctr"/>
                      <a:r>
                        <a:rPr lang="en-US" sz="600" b="0" i="0" u="none" strike="noStrike">
                          <a:effectLst/>
                          <a:latin typeface="Arial" panose="020B0604020202020204" pitchFamily="34" charset="0"/>
                        </a:rPr>
                        <a:t>Final review meeting with Mentor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521119647"/>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70659307"/>
                  </a:ext>
                </a:extLst>
              </a:tr>
              <a:tr h="119495">
                <a:tc rowSpan="2" gridSpan="2">
                  <a:txBody>
                    <a:bodyPr/>
                    <a:lstStyle/>
                    <a:p>
                      <a:pPr algn="ctr" fontAlgn="ctr"/>
                      <a:r>
                        <a:rPr lang="en-US" sz="600" b="0" i="0" u="none" strike="noStrike">
                          <a:effectLst/>
                          <a:latin typeface="Arial" panose="020B0604020202020204" pitchFamily="34" charset="0"/>
                        </a:rPr>
                        <a:t> Continuity Test</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53620729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181027974"/>
                  </a:ext>
                </a:extLst>
              </a:tr>
              <a:tr h="119495">
                <a:tc rowSpan="2" gridSpan="2">
                  <a:txBody>
                    <a:bodyPr/>
                    <a:lstStyle/>
                    <a:p>
                      <a:pPr algn="ctr" fontAlgn="ctr"/>
                      <a:r>
                        <a:rPr lang="en-US" sz="600" b="0" i="0" u="none" strike="noStrike">
                          <a:effectLst/>
                          <a:latin typeface="Arial" panose="020B0604020202020204" pitchFamily="34" charset="0"/>
                        </a:rPr>
                        <a:t> SPI Fixed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40424532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021041398"/>
                  </a:ext>
                </a:extLst>
              </a:tr>
              <a:tr h="119495">
                <a:tc rowSpan="2" gridSpan="2">
                  <a:txBody>
                    <a:bodyPr/>
                    <a:lstStyle/>
                    <a:p>
                      <a:pPr algn="ctr" fontAlgn="ctr"/>
                      <a:r>
                        <a:rPr lang="en-US" sz="600" b="0" i="0" u="none" strike="noStrike">
                          <a:effectLst/>
                          <a:latin typeface="Arial" panose="020B0604020202020204" pitchFamily="34" charset="0"/>
                        </a:rPr>
                        <a:t>SPI DSSC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12096700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71167045"/>
                  </a:ext>
                </a:extLst>
              </a:tr>
              <a:tr h="119495">
                <a:tc rowSpan="2" gridSpan="2">
                  <a:txBody>
                    <a:bodyPr/>
                    <a:lstStyle/>
                    <a:p>
                      <a:pPr algn="ctr" fontAlgn="ctr"/>
                      <a:r>
                        <a:rPr lang="en-US" sz="600" b="0" i="0" u="none" strike="noStrike">
                          <a:effectLst/>
                          <a:latin typeface="Arial" panose="020B0604020202020204" pitchFamily="34" charset="0"/>
                        </a:rPr>
                        <a:t> SPI nWire PA Read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406415021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259646345"/>
                  </a:ext>
                </a:extLst>
              </a:tr>
              <a:tr h="119495">
                <a:tc rowSpan="2" gridSpan="2">
                  <a:txBody>
                    <a:bodyPr/>
                    <a:lstStyle/>
                    <a:p>
                      <a:pPr algn="ctr" fontAlgn="ctr"/>
                      <a:r>
                        <a:rPr lang="en-US" sz="600" b="0" i="0" u="none" strike="noStrike">
                          <a:effectLst/>
                          <a:latin typeface="Arial" panose="020B0604020202020204" pitchFamily="34" charset="0"/>
                        </a:rPr>
                        <a:t>SPI DSSC Write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82055753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03663715"/>
                  </a:ext>
                </a:extLst>
              </a:tr>
              <a:tr h="119495">
                <a:tc rowSpan="2" gridSpan="2">
                  <a:txBody>
                    <a:bodyPr/>
                    <a:lstStyle/>
                    <a:p>
                      <a:pPr algn="ctr" fontAlgn="ctr"/>
                      <a:r>
                        <a:rPr lang="en-US" sz="600" b="0" i="0" u="none" strike="noStrike">
                          <a:effectLst/>
                          <a:latin typeface="Arial" panose="020B0604020202020204" pitchFamily="34" charset="0"/>
                        </a:rPr>
                        <a:t> SPI nWire PA Write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197395043"/>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4107692778"/>
                  </a:ext>
                </a:extLst>
              </a:tr>
              <a:tr h="119495">
                <a:tc rowSpan="2" gridSpan="2">
                  <a:txBody>
                    <a:bodyPr/>
                    <a:lstStyle/>
                    <a:p>
                      <a:pPr algn="ctr" fontAlgn="ctr"/>
                      <a:r>
                        <a:rPr lang="en-US" sz="600" b="0" i="0" u="none" strike="noStrike">
                          <a:effectLst/>
                          <a:latin typeface="Arial" panose="020B0604020202020204" pitchFamily="34" charset="0"/>
                        </a:rPr>
                        <a:t>PLL Frequency Measurement - Frequency Counter</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40389188"/>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894328920"/>
                  </a:ext>
                </a:extLst>
              </a:tr>
              <a:tr h="119495">
                <a:tc rowSpan="2" gridSpan="2">
                  <a:txBody>
                    <a:bodyPr/>
                    <a:lstStyle/>
                    <a:p>
                      <a:pPr algn="ctr" fontAlgn="ctr"/>
                      <a:r>
                        <a:rPr lang="en-US" sz="600" b="0" i="0" u="none" strike="noStrike">
                          <a:effectLst/>
                          <a:latin typeface="Arial" panose="020B0604020202020204" pitchFamily="34" charset="0"/>
                        </a:rPr>
                        <a:t>PLL Frequency Measurement - DSSC</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2750228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707021685"/>
                  </a:ext>
                </a:extLst>
              </a:tr>
              <a:tr h="119495">
                <a:tc rowSpan="2" gridSpan="2">
                  <a:txBody>
                    <a:bodyPr/>
                    <a:lstStyle/>
                    <a:p>
                      <a:pPr algn="ctr" fontAlgn="ctr"/>
                      <a:r>
                        <a:rPr lang="en-US" sz="600" b="0" i="0" u="none" strike="noStrike">
                          <a:effectLst/>
                          <a:latin typeface="Arial" panose="020B0604020202020204" pitchFamily="34" charset="0"/>
                        </a:rPr>
                        <a:t> PLL Frequency Trim</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173479734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52138014"/>
                  </a:ext>
                </a:extLst>
              </a:tr>
              <a:tr h="119495">
                <a:tc rowSpan="2" gridSpan="2">
                  <a:txBody>
                    <a:bodyPr/>
                    <a:lstStyle/>
                    <a:p>
                      <a:pPr algn="ctr" fontAlgn="ctr"/>
                      <a:r>
                        <a:rPr lang="en-US" sz="600" b="0" i="0" u="none" strike="noStrike">
                          <a:effectLst/>
                          <a:latin typeface="Arial" panose="020B0604020202020204" pitchFamily="34" charset="0"/>
                        </a:rPr>
                        <a:t>Sleep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2475798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441082346"/>
                  </a:ext>
                </a:extLst>
              </a:tr>
              <a:tr h="119495">
                <a:tc rowSpan="2" gridSpan="2">
                  <a:txBody>
                    <a:bodyPr/>
                    <a:lstStyle/>
                    <a:p>
                      <a:pPr algn="ctr" fontAlgn="ctr"/>
                      <a:r>
                        <a:rPr lang="en-US" sz="600" b="0" i="0" u="none" strike="noStrike">
                          <a:effectLst/>
                          <a:latin typeface="Arial" panose="020B0604020202020204" pitchFamily="34" charset="0"/>
                        </a:rPr>
                        <a:t> Static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72498056"/>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660262310"/>
                  </a:ext>
                </a:extLst>
              </a:tr>
              <a:tr h="119495">
                <a:tc rowSpan="2" gridSpan="2">
                  <a:txBody>
                    <a:bodyPr/>
                    <a:lstStyle/>
                    <a:p>
                      <a:pPr algn="ctr" fontAlgn="ctr"/>
                      <a:r>
                        <a:rPr lang="en-US" sz="600" b="0" i="0" u="none" strike="noStrike">
                          <a:effectLst/>
                          <a:latin typeface="Arial" panose="020B0604020202020204" pitchFamily="34" charset="0"/>
                        </a:rPr>
                        <a:t> IDD Profile</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990119162"/>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927680421"/>
                  </a:ext>
                </a:extLst>
              </a:tr>
              <a:tr h="119495">
                <a:tc rowSpan="2" gridSpan="2">
                  <a:txBody>
                    <a:bodyPr/>
                    <a:lstStyle/>
                    <a:p>
                      <a:pPr algn="ctr" fontAlgn="ctr"/>
                      <a:r>
                        <a:rPr lang="en-US" sz="600" b="0" i="0" u="none" strike="noStrike">
                          <a:effectLst/>
                          <a:latin typeface="Arial" panose="020B0604020202020204" pitchFamily="34" charset="0"/>
                        </a:rPr>
                        <a:t>Dynamic IDD</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3859877175"/>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1002446616"/>
                  </a:ext>
                </a:extLst>
              </a:tr>
              <a:tr h="119495">
                <a:tc rowSpan="2" gridSpan="2">
                  <a:txBody>
                    <a:bodyPr/>
                    <a:lstStyle/>
                    <a:p>
                      <a:pPr algn="ctr" fontAlgn="ctr"/>
                      <a:r>
                        <a:rPr lang="en-US" sz="600" b="0" i="0" u="none" strike="noStrike">
                          <a:effectLst/>
                          <a:latin typeface="Arial" panose="020B0604020202020204" pitchFamily="34" charset="0"/>
                        </a:rPr>
                        <a:t> IDDQ</a:t>
                      </a:r>
                    </a:p>
                  </a:txBody>
                  <a:tcPr marL="5975" marR="5975" marT="597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9595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extLst>
                  <a:ext uri="{0D108BD9-81ED-4DB2-BD59-A6C34878D82A}">
                    <a16:rowId xmlns:a16="http://schemas.microsoft.com/office/drawing/2014/main" val="2937049189"/>
                  </a:ext>
                </a:extLst>
              </a:tr>
              <a:tr h="119495">
                <a:tc gridSpan="2" vMerge="1">
                  <a:txBody>
                    <a:bodyPr/>
                    <a:lstStyle/>
                    <a:p>
                      <a:endParaRPr lang="en-US"/>
                    </a:p>
                  </a:txBody>
                  <a:tcPr/>
                </a:tc>
                <a:tc hMerge="1" vMerge="1">
                  <a:txBody>
                    <a:bodyPr/>
                    <a:lstStyle/>
                    <a:p>
                      <a:endParaRPr lang="en-US"/>
                    </a:p>
                  </a:txBody>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600" b="0" i="0" u="none" strike="noStrike">
                          <a:effectLst/>
                          <a:latin typeface="Arial" panose="020B0604020202020204" pitchFamily="34" charset="0"/>
                        </a:rPr>
                        <a:t> </a:t>
                      </a:r>
                    </a:p>
                  </a:txBody>
                  <a:tcPr marL="5975" marR="5975" marT="597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2963511074"/>
                  </a:ext>
                </a:extLst>
              </a:tr>
            </a:tbl>
          </a:graphicData>
        </a:graphic>
      </p:graphicFrame>
      <p:cxnSp>
        <p:nvCxnSpPr>
          <p:cNvPr id="14" name="Straight Arrow Connector 13">
            <a:extLst>
              <a:ext uri="{FF2B5EF4-FFF2-40B4-BE49-F238E27FC236}">
                <a16:creationId xmlns:a16="http://schemas.microsoft.com/office/drawing/2014/main" id="{EF1EFA6E-2CF3-2990-C0CE-BEF9A468B55B}"/>
              </a:ext>
            </a:extLst>
          </p:cNvPr>
          <p:cNvCxnSpPr>
            <a:cxnSpLocks/>
          </p:cNvCxnSpPr>
          <p:nvPr/>
        </p:nvCxnSpPr>
        <p:spPr>
          <a:xfrm flipH="1">
            <a:off x="4572000" y="2752253"/>
            <a:ext cx="253497" cy="477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59785C-084C-7AD3-8C60-B4BA39F59B30}"/>
              </a:ext>
            </a:extLst>
          </p:cNvPr>
          <p:cNvSpPr txBox="1"/>
          <p:nvPr/>
        </p:nvSpPr>
        <p:spPr>
          <a:xfrm>
            <a:off x="4000957" y="2433733"/>
            <a:ext cx="2259514" cy="253916"/>
          </a:xfrm>
          <a:prstGeom prst="rect">
            <a:avLst/>
          </a:prstGeom>
          <a:solidFill>
            <a:schemeClr val="bg1"/>
          </a:solidFill>
          <a:ln>
            <a:solidFill>
              <a:srgbClr val="0F1829"/>
            </a:solidFill>
          </a:ln>
        </p:spPr>
        <p:txBody>
          <a:bodyPr wrap="square" rtlCol="0">
            <a:spAutoFit/>
          </a:bodyPr>
          <a:lstStyle/>
          <a:p>
            <a:pPr algn="l"/>
            <a:r>
              <a:rPr lang="en-US" sz="1000">
                <a:solidFill>
                  <a:srgbClr val="0F1829"/>
                </a:solidFill>
              </a:rPr>
              <a:t>Major delays with first DSSC/PA test</a:t>
            </a:r>
          </a:p>
        </p:txBody>
      </p:sp>
      <p:sp>
        <p:nvSpPr>
          <p:cNvPr id="20" name="TextBox 19">
            <a:extLst>
              <a:ext uri="{FF2B5EF4-FFF2-40B4-BE49-F238E27FC236}">
                <a16:creationId xmlns:a16="http://schemas.microsoft.com/office/drawing/2014/main" id="{BECB71BE-6A8A-9422-9356-5AFECE733CD6}"/>
              </a:ext>
            </a:extLst>
          </p:cNvPr>
          <p:cNvSpPr txBox="1"/>
          <p:nvPr/>
        </p:nvSpPr>
        <p:spPr>
          <a:xfrm>
            <a:off x="7514376" y="3283604"/>
            <a:ext cx="1343132" cy="400110"/>
          </a:xfrm>
          <a:prstGeom prst="rect">
            <a:avLst/>
          </a:prstGeom>
          <a:solidFill>
            <a:schemeClr val="bg1"/>
          </a:solidFill>
          <a:ln>
            <a:solidFill>
              <a:srgbClr val="0F1829"/>
            </a:solidFill>
          </a:ln>
        </p:spPr>
        <p:txBody>
          <a:bodyPr wrap="square" rtlCol="0">
            <a:spAutoFit/>
          </a:bodyPr>
          <a:lstStyle/>
          <a:p>
            <a:pPr algn="ctr"/>
            <a:r>
              <a:rPr lang="en-US" sz="1000">
                <a:solidFill>
                  <a:srgbClr val="0F1829"/>
                </a:solidFill>
              </a:rPr>
              <a:t>PLL tests are still ongoing</a:t>
            </a:r>
          </a:p>
        </p:txBody>
      </p:sp>
      <p:cxnSp>
        <p:nvCxnSpPr>
          <p:cNvPr id="18" name="Straight Arrow Connector 17">
            <a:extLst>
              <a:ext uri="{FF2B5EF4-FFF2-40B4-BE49-F238E27FC236}">
                <a16:creationId xmlns:a16="http://schemas.microsoft.com/office/drawing/2014/main" id="{B9ED1E58-F3D7-805B-1DD2-EFDA0086BFDB}"/>
              </a:ext>
            </a:extLst>
          </p:cNvPr>
          <p:cNvCxnSpPr>
            <a:cxnSpLocks/>
          </p:cNvCxnSpPr>
          <p:nvPr/>
        </p:nvCxnSpPr>
        <p:spPr>
          <a:xfrm flipH="1">
            <a:off x="7859829" y="3675221"/>
            <a:ext cx="314527" cy="34695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139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Test Concept</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1135512"/>
          </a:xfrm>
        </p:spPr>
        <p:txBody>
          <a:bodyPr/>
          <a:lstStyle/>
          <a:p>
            <a:r>
              <a:rPr lang="en-US"/>
              <a:t>The purpose of each test, as well as its corresponding pin levels, limits and binning are rated between 1(Very Low) and 5(Very High)</a:t>
            </a:r>
          </a:p>
        </p:txBody>
      </p:sp>
      <p:sp>
        <p:nvSpPr>
          <p:cNvPr id="11" name="TextBox 10">
            <a:extLst>
              <a:ext uri="{FF2B5EF4-FFF2-40B4-BE49-F238E27FC236}">
                <a16:creationId xmlns:a16="http://schemas.microsoft.com/office/drawing/2014/main" id="{1AF30F24-F455-01BA-BA00-3DE9B8139DFF}"/>
              </a:ext>
            </a:extLst>
          </p:cNvPr>
          <p:cNvSpPr txBox="1"/>
          <p:nvPr/>
        </p:nvSpPr>
        <p:spPr>
          <a:xfrm>
            <a:off x="228599" y="5639951"/>
            <a:ext cx="8526295" cy="584775"/>
          </a:xfrm>
          <a:prstGeom prst="rect">
            <a:avLst/>
          </a:prstGeom>
          <a:noFill/>
        </p:spPr>
        <p:txBody>
          <a:bodyPr wrap="square" rtlCol="0">
            <a:spAutoFit/>
          </a:bodyPr>
          <a:lstStyle/>
          <a:p>
            <a:r>
              <a:rPr lang="en-US" sz="1600" b="1"/>
              <a:t>Conclusions: </a:t>
            </a:r>
            <a:r>
              <a:rPr lang="en-US" sz="1600"/>
              <a:t>Significantly improved understanding of the purpose of each tests and setup methods. </a:t>
            </a:r>
          </a:p>
        </p:txBody>
      </p:sp>
      <p:graphicFrame>
        <p:nvGraphicFramePr>
          <p:cNvPr id="3" name="Table 2">
            <a:extLst>
              <a:ext uri="{FF2B5EF4-FFF2-40B4-BE49-F238E27FC236}">
                <a16:creationId xmlns:a16="http://schemas.microsoft.com/office/drawing/2014/main" id="{BC445976-1A63-01B5-2B80-9F08E2CEE21B}"/>
              </a:ext>
            </a:extLst>
          </p:cNvPr>
          <p:cNvGraphicFramePr>
            <a:graphicFrameLocks noGrp="1"/>
          </p:cNvGraphicFramePr>
          <p:nvPr>
            <p:extLst>
              <p:ext uri="{D42A27DB-BD31-4B8C-83A1-F6EECF244321}">
                <p14:modId xmlns:p14="http://schemas.microsoft.com/office/powerpoint/2010/main" val="3729498790"/>
              </p:ext>
            </p:extLst>
          </p:nvPr>
        </p:nvGraphicFramePr>
        <p:xfrm>
          <a:off x="228599" y="1728223"/>
          <a:ext cx="8686800" cy="3729355"/>
        </p:xfrm>
        <a:graphic>
          <a:graphicData uri="http://schemas.openxmlformats.org/drawingml/2006/table">
            <a:tbl>
              <a:tblPr/>
              <a:tblGrid>
                <a:gridCol w="2661222">
                  <a:extLst>
                    <a:ext uri="{9D8B030D-6E8A-4147-A177-3AD203B41FA5}">
                      <a16:colId xmlns:a16="http://schemas.microsoft.com/office/drawing/2014/main" val="471615433"/>
                    </a:ext>
                  </a:extLst>
                </a:gridCol>
                <a:gridCol w="587427">
                  <a:extLst>
                    <a:ext uri="{9D8B030D-6E8A-4147-A177-3AD203B41FA5}">
                      <a16:colId xmlns:a16="http://schemas.microsoft.com/office/drawing/2014/main" val="3296012782"/>
                    </a:ext>
                  </a:extLst>
                </a:gridCol>
                <a:gridCol w="587427">
                  <a:extLst>
                    <a:ext uri="{9D8B030D-6E8A-4147-A177-3AD203B41FA5}">
                      <a16:colId xmlns:a16="http://schemas.microsoft.com/office/drawing/2014/main" val="680017854"/>
                    </a:ext>
                  </a:extLst>
                </a:gridCol>
                <a:gridCol w="580752">
                  <a:extLst>
                    <a:ext uri="{9D8B030D-6E8A-4147-A177-3AD203B41FA5}">
                      <a16:colId xmlns:a16="http://schemas.microsoft.com/office/drawing/2014/main" val="2046404812"/>
                    </a:ext>
                  </a:extLst>
                </a:gridCol>
                <a:gridCol w="607453">
                  <a:extLst>
                    <a:ext uri="{9D8B030D-6E8A-4147-A177-3AD203B41FA5}">
                      <a16:colId xmlns:a16="http://schemas.microsoft.com/office/drawing/2014/main" val="331869534"/>
                    </a:ext>
                  </a:extLst>
                </a:gridCol>
                <a:gridCol w="649730">
                  <a:extLst>
                    <a:ext uri="{9D8B030D-6E8A-4147-A177-3AD203B41FA5}">
                      <a16:colId xmlns:a16="http://schemas.microsoft.com/office/drawing/2014/main" val="391125818"/>
                    </a:ext>
                  </a:extLst>
                </a:gridCol>
                <a:gridCol w="587427">
                  <a:extLst>
                    <a:ext uri="{9D8B030D-6E8A-4147-A177-3AD203B41FA5}">
                      <a16:colId xmlns:a16="http://schemas.microsoft.com/office/drawing/2014/main" val="3009763810"/>
                    </a:ext>
                  </a:extLst>
                </a:gridCol>
                <a:gridCol w="587427">
                  <a:extLst>
                    <a:ext uri="{9D8B030D-6E8A-4147-A177-3AD203B41FA5}">
                      <a16:colId xmlns:a16="http://schemas.microsoft.com/office/drawing/2014/main" val="2002886033"/>
                    </a:ext>
                  </a:extLst>
                </a:gridCol>
                <a:gridCol w="580752">
                  <a:extLst>
                    <a:ext uri="{9D8B030D-6E8A-4147-A177-3AD203B41FA5}">
                      <a16:colId xmlns:a16="http://schemas.microsoft.com/office/drawing/2014/main" val="1199939562"/>
                    </a:ext>
                  </a:extLst>
                </a:gridCol>
                <a:gridCol w="607453">
                  <a:extLst>
                    <a:ext uri="{9D8B030D-6E8A-4147-A177-3AD203B41FA5}">
                      <a16:colId xmlns:a16="http://schemas.microsoft.com/office/drawing/2014/main" val="2907095350"/>
                    </a:ext>
                  </a:extLst>
                </a:gridCol>
                <a:gridCol w="649730">
                  <a:extLst>
                    <a:ext uri="{9D8B030D-6E8A-4147-A177-3AD203B41FA5}">
                      <a16:colId xmlns:a16="http://schemas.microsoft.com/office/drawing/2014/main" val="3759321263"/>
                    </a:ext>
                  </a:extLst>
                </a:gridCol>
              </a:tblGrid>
              <a:tr h="213829">
                <a:tc>
                  <a:txBody>
                    <a:bodyPr/>
                    <a:lstStyle/>
                    <a:p>
                      <a:pPr algn="ctr" fontAlgn="b"/>
                      <a:r>
                        <a:rPr lang="en-US" sz="1300" b="1" i="0" u="none" strike="noStrike">
                          <a:solidFill>
                            <a:srgbClr val="000000"/>
                          </a:solidFill>
                          <a:effectLst/>
                          <a:latin typeface="Arial" panose="020B0604020202020204" pitchFamily="34" charset="0"/>
                        </a:rPr>
                        <a:t>Items</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algn="ctr" fontAlgn="b"/>
                      <a:r>
                        <a:rPr lang="en-US" sz="1300" b="1" i="0" u="none" strike="noStrike">
                          <a:solidFill>
                            <a:srgbClr val="000000"/>
                          </a:solidFill>
                          <a:effectLst/>
                          <a:latin typeface="Arial" panose="020B0604020202020204" pitchFamily="34" charset="0"/>
                        </a:rPr>
                        <a:t>Before</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300" b="1" i="0" u="none" strike="noStrike">
                          <a:solidFill>
                            <a:srgbClr val="000000"/>
                          </a:solidFill>
                          <a:effectLst/>
                          <a:latin typeface="Arial" panose="020B0604020202020204" pitchFamily="34" charset="0"/>
                        </a:rPr>
                        <a:t>After</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1616244"/>
                  </a:ext>
                </a:extLst>
              </a:tr>
              <a:tr h="527890">
                <a:tc>
                  <a:txBody>
                    <a:bodyPr/>
                    <a:lstStyle/>
                    <a:p>
                      <a:pPr algn="l" fontAlgn="t"/>
                      <a:r>
                        <a:rPr lang="en-US" sz="1100" b="1" i="0" u="none" strike="noStrike">
                          <a:solidFill>
                            <a:srgbClr val="000000"/>
                          </a:solidFill>
                          <a:effectLst/>
                          <a:latin typeface="Arial" panose="020B0604020202020204" pitchFamily="34" charset="0"/>
                        </a:rPr>
                        <a:t>Test Concept</a:t>
                      </a:r>
                    </a:p>
                  </a:txBody>
                  <a:tcPr marL="6682" marR="6682" marT="66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topic</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topic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topic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topic</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topic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topic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3072371"/>
                  </a:ext>
                </a:extLst>
              </a:tr>
              <a:tr h="113597">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1</a:t>
                      </a:r>
                    </a:p>
                  </a:txBody>
                  <a:tcPr marL="6682" marR="6682" marT="66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2</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3</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4</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5</a:t>
                      </a:r>
                    </a:p>
                  </a:txBody>
                  <a:tcPr marL="6682" marR="6682" marT="66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1</a:t>
                      </a:r>
                    </a:p>
                  </a:txBody>
                  <a:tcPr marL="6682" marR="6682" marT="66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2</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3</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4</a:t>
                      </a:r>
                    </a:p>
                  </a:txBody>
                  <a:tcPr marL="6682" marR="6682" marT="66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700" b="1" i="0" u="none" strike="noStrike">
                          <a:solidFill>
                            <a:srgbClr val="000000"/>
                          </a:solidFill>
                          <a:effectLst/>
                          <a:latin typeface="Arial" panose="020B0604020202020204" pitchFamily="34" charset="0"/>
                        </a:rPr>
                        <a:t>5</a:t>
                      </a:r>
                    </a:p>
                  </a:txBody>
                  <a:tcPr marL="6682" marR="6682" marT="66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41171502"/>
                  </a:ext>
                </a:extLst>
              </a:tr>
              <a:tr h="113597">
                <a:tc>
                  <a:txBody>
                    <a:bodyPr/>
                    <a:lstStyle/>
                    <a:p>
                      <a:pPr algn="l" fontAlgn="b"/>
                      <a:r>
                        <a:rPr lang="en-US" sz="700" b="0" i="0" u="none" strike="noStrike">
                          <a:solidFill>
                            <a:srgbClr val="000000"/>
                          </a:solidFill>
                          <a:effectLst/>
                          <a:latin typeface="Arial" panose="020B0604020202020204" pitchFamily="34" charset="0"/>
                        </a:rPr>
                        <a:t>Understanding of Device Data Sheets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42480800"/>
                  </a:ext>
                </a:extLst>
              </a:tr>
              <a:tr h="113597">
                <a:tc>
                  <a:txBody>
                    <a:bodyPr/>
                    <a:lstStyle/>
                    <a:p>
                      <a:pPr algn="l" fontAlgn="b"/>
                      <a:r>
                        <a:rPr lang="en-US" sz="700" b="0" i="0" u="none" strike="noStrike">
                          <a:solidFill>
                            <a:srgbClr val="000000"/>
                          </a:solidFill>
                          <a:effectLst/>
                          <a:latin typeface="Arial" panose="020B0604020202020204" pitchFamily="34" charset="0"/>
                        </a:rPr>
                        <a:t>Translating from Data Sheets to Test Plans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43169845"/>
                  </a:ext>
                </a:extLst>
              </a:tr>
              <a:tr h="113597">
                <a:tc>
                  <a:txBody>
                    <a:bodyPr/>
                    <a:lstStyle/>
                    <a:p>
                      <a:pPr algn="l" fontAlgn="b"/>
                      <a:r>
                        <a:rPr lang="en-US" sz="700" b="1" i="0" u="none" strike="noStrike">
                          <a:solidFill>
                            <a:srgbClr val="000000"/>
                          </a:solidFill>
                          <a:effectLst/>
                          <a:latin typeface="Arial" panose="020B0604020202020204" pitchFamily="34" charset="0"/>
                        </a:rPr>
                        <a:t>Includes :-</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652171645"/>
                  </a:ext>
                </a:extLst>
              </a:tr>
              <a:tr h="113597">
                <a:tc>
                  <a:txBody>
                    <a:bodyPr/>
                    <a:lstStyle/>
                    <a:p>
                      <a:pPr algn="l" fontAlgn="b"/>
                      <a:r>
                        <a:rPr lang="en-US" sz="700" b="0" i="0" u="none" strike="noStrike">
                          <a:solidFill>
                            <a:srgbClr val="000000"/>
                          </a:solidFill>
                          <a:effectLst/>
                          <a:latin typeface="Arial" panose="020B0604020202020204" pitchFamily="34" charset="0"/>
                        </a:rPr>
                        <a:t>Tests to be performed</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068343149"/>
                  </a:ext>
                </a:extLst>
              </a:tr>
              <a:tr h="113597">
                <a:tc>
                  <a:txBody>
                    <a:bodyPr/>
                    <a:lstStyle/>
                    <a:p>
                      <a:pPr algn="l" fontAlgn="b"/>
                      <a:r>
                        <a:rPr lang="en-US" sz="700" b="0" i="0" u="none" strike="noStrike">
                          <a:solidFill>
                            <a:srgbClr val="000000"/>
                          </a:solidFill>
                          <a:effectLst/>
                          <a:latin typeface="Arial" panose="020B0604020202020204" pitchFamily="34" charset="0"/>
                        </a:rPr>
                        <a:t>Test Specifications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30907272"/>
                  </a:ext>
                </a:extLst>
              </a:tr>
              <a:tr h="113597">
                <a:tc>
                  <a:txBody>
                    <a:bodyPr/>
                    <a:lstStyle/>
                    <a:p>
                      <a:pPr algn="l" fontAlgn="b"/>
                      <a:r>
                        <a:rPr lang="en-US" sz="700" b="0" i="0" u="none" strike="noStrike">
                          <a:solidFill>
                            <a:srgbClr val="000000"/>
                          </a:solidFill>
                          <a:effectLst/>
                          <a:latin typeface="Arial" panose="020B0604020202020204" pitchFamily="34" charset="0"/>
                        </a:rPr>
                        <a:t>Instrument setups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84774237"/>
                  </a:ext>
                </a:extLst>
              </a:tr>
              <a:tr h="113597">
                <a:tc>
                  <a:txBody>
                    <a:bodyPr/>
                    <a:lstStyle/>
                    <a:p>
                      <a:pPr algn="l" fontAlgn="b"/>
                      <a:r>
                        <a:rPr lang="en-US" sz="700" b="0" i="0" u="none" strike="noStrike">
                          <a:solidFill>
                            <a:srgbClr val="000000"/>
                          </a:solidFill>
                          <a:effectLst/>
                          <a:latin typeface="Arial" panose="020B0604020202020204" pitchFamily="34" charset="0"/>
                        </a:rPr>
                        <a:t>Test Limits</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468374153"/>
                  </a:ext>
                </a:extLst>
              </a:tr>
              <a:tr h="113597">
                <a:tc>
                  <a:txBody>
                    <a:bodyPr/>
                    <a:lstStyle/>
                    <a:p>
                      <a:pPr algn="l" fontAlgn="b"/>
                      <a:r>
                        <a:rPr lang="en-US" sz="700" b="0" i="0" u="none" strike="noStrike">
                          <a:solidFill>
                            <a:srgbClr val="000000"/>
                          </a:solidFill>
                          <a:effectLst/>
                          <a:latin typeface="Arial" panose="020B0604020202020204" pitchFamily="34" charset="0"/>
                        </a:rPr>
                        <a:t>Test Binning</a:t>
                      </a:r>
                    </a:p>
                  </a:txBody>
                  <a:tcPr marL="180418"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89125255"/>
                  </a:ext>
                </a:extLst>
              </a:tr>
              <a:tr h="113597">
                <a:tc>
                  <a:txBody>
                    <a:bodyPr/>
                    <a:lstStyle/>
                    <a:p>
                      <a:pPr algn="l" fontAlgn="b"/>
                      <a:r>
                        <a:rPr lang="en-US" sz="700" b="0" i="0" u="none" strike="noStrike">
                          <a:solidFill>
                            <a:srgbClr val="000000"/>
                          </a:solidFill>
                          <a:effectLst/>
                          <a:latin typeface="Arial" panose="020B0604020202020204" pitchFamily="34" charset="0"/>
                        </a:rPr>
                        <a:t>Understanding Timing Diagrams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29809729"/>
                  </a:ext>
                </a:extLst>
              </a:tr>
              <a:tr h="113597">
                <a:tc>
                  <a:txBody>
                    <a:bodyPr/>
                    <a:lstStyle/>
                    <a:p>
                      <a:pPr algn="l" fontAlgn="b"/>
                      <a:r>
                        <a:rPr lang="en-US" sz="700" b="0" i="0" u="none" strike="noStrike">
                          <a:solidFill>
                            <a:srgbClr val="000000"/>
                          </a:solidFill>
                          <a:effectLst/>
                          <a:latin typeface="Arial" panose="020B0604020202020204" pitchFamily="34" charset="0"/>
                        </a:rPr>
                        <a:t>Specifying Pin Levels</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131495707"/>
                  </a:ext>
                </a:extLst>
              </a:tr>
              <a:tr h="113597">
                <a:tc>
                  <a:txBody>
                    <a:bodyPr/>
                    <a:lstStyle/>
                    <a:p>
                      <a:pPr algn="l" fontAlgn="b"/>
                      <a:r>
                        <a:rPr lang="en-US" sz="700" b="0" i="0" u="none" strike="noStrike">
                          <a:solidFill>
                            <a:srgbClr val="000000"/>
                          </a:solidFill>
                          <a:effectLst/>
                          <a:latin typeface="Arial" panose="020B0604020202020204" pitchFamily="34" charset="0"/>
                        </a:rPr>
                        <a:t>Continuity Test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52074474"/>
                  </a:ext>
                </a:extLst>
              </a:tr>
              <a:tr h="113597">
                <a:tc>
                  <a:txBody>
                    <a:bodyPr/>
                    <a:lstStyle/>
                    <a:p>
                      <a:pPr algn="l" fontAlgn="b"/>
                      <a:r>
                        <a:rPr lang="en-US" sz="700" b="0" i="0" u="none" strike="noStrike">
                          <a:solidFill>
                            <a:srgbClr val="000000"/>
                          </a:solidFill>
                          <a:effectLst/>
                          <a:latin typeface="Arial" panose="020B0604020202020204" pitchFamily="34" charset="0"/>
                        </a:rPr>
                        <a:t>SPI Fixed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89074956"/>
                  </a:ext>
                </a:extLst>
              </a:tr>
              <a:tr h="113597">
                <a:tc>
                  <a:txBody>
                    <a:bodyPr/>
                    <a:lstStyle/>
                    <a:p>
                      <a:pPr algn="l" fontAlgn="b"/>
                      <a:r>
                        <a:rPr lang="en-US" sz="700" b="0" i="0" u="none" strike="noStrike">
                          <a:solidFill>
                            <a:srgbClr val="000000"/>
                          </a:solidFill>
                          <a:effectLst/>
                          <a:latin typeface="Arial" panose="020B0604020202020204" pitchFamily="34" charset="0"/>
                        </a:rPr>
                        <a:t>SPI DSSC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702328021"/>
                  </a:ext>
                </a:extLst>
              </a:tr>
              <a:tr h="113597">
                <a:tc>
                  <a:txBody>
                    <a:bodyPr/>
                    <a:lstStyle/>
                    <a:p>
                      <a:pPr algn="l" fontAlgn="b"/>
                      <a:r>
                        <a:rPr lang="en-US" sz="700" b="0" i="0" u="none" strike="noStrike">
                          <a:solidFill>
                            <a:srgbClr val="000000"/>
                          </a:solidFill>
                          <a:effectLst/>
                          <a:latin typeface="Arial" panose="020B0604020202020204" pitchFamily="34" charset="0"/>
                        </a:rPr>
                        <a:t>SPI nWire PA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755746508"/>
                  </a:ext>
                </a:extLst>
              </a:tr>
              <a:tr h="113597">
                <a:tc>
                  <a:txBody>
                    <a:bodyPr/>
                    <a:lstStyle/>
                    <a:p>
                      <a:pPr algn="l" fontAlgn="b"/>
                      <a:r>
                        <a:rPr lang="en-US" sz="700" b="0" i="0" u="none" strike="noStrike">
                          <a:solidFill>
                            <a:srgbClr val="000000"/>
                          </a:solidFill>
                          <a:effectLst/>
                          <a:latin typeface="Arial" panose="020B0604020202020204" pitchFamily="34" charset="0"/>
                        </a:rPr>
                        <a:t>SPI DSSC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07265289"/>
                  </a:ext>
                </a:extLst>
              </a:tr>
              <a:tr h="113597">
                <a:tc>
                  <a:txBody>
                    <a:bodyPr/>
                    <a:lstStyle/>
                    <a:p>
                      <a:pPr algn="l" fontAlgn="b"/>
                      <a:r>
                        <a:rPr lang="en-US" sz="700" b="0" i="0" u="none" strike="noStrike">
                          <a:solidFill>
                            <a:srgbClr val="000000"/>
                          </a:solidFill>
                          <a:effectLst/>
                          <a:latin typeface="Arial" panose="020B0604020202020204" pitchFamily="34" charset="0"/>
                        </a:rPr>
                        <a:t>SI nWire PA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304534652"/>
                  </a:ext>
                </a:extLst>
              </a:tr>
              <a:tr h="113597">
                <a:tc>
                  <a:txBody>
                    <a:bodyPr/>
                    <a:lstStyle/>
                    <a:p>
                      <a:pPr algn="l" fontAlgn="b"/>
                      <a:r>
                        <a:rPr lang="en-US" sz="700" b="0" i="0" u="none" strike="noStrike">
                          <a:solidFill>
                            <a:srgbClr val="000000"/>
                          </a:solidFill>
                          <a:effectLst/>
                          <a:latin typeface="Arial" panose="020B0604020202020204" pitchFamily="34" charset="0"/>
                        </a:rPr>
                        <a:t>PLL Frequency Measurement - 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92173978"/>
                  </a:ext>
                </a:extLst>
              </a:tr>
              <a:tr h="113597">
                <a:tc>
                  <a:txBody>
                    <a:bodyPr/>
                    <a:lstStyle/>
                    <a:p>
                      <a:pPr algn="l" fontAlgn="b"/>
                      <a:r>
                        <a:rPr lang="en-US" sz="700" b="0" i="0" u="none" strike="noStrike">
                          <a:solidFill>
                            <a:srgbClr val="000000"/>
                          </a:solidFill>
                          <a:effectLst/>
                          <a:latin typeface="Arial" panose="020B0604020202020204" pitchFamily="34" charset="0"/>
                        </a:rPr>
                        <a:t>PLL Frequency Measurement - DSSC</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19010904"/>
                  </a:ext>
                </a:extLst>
              </a:tr>
              <a:tr h="113597">
                <a:tc>
                  <a:txBody>
                    <a:bodyPr/>
                    <a:lstStyle/>
                    <a:p>
                      <a:pPr algn="l" fontAlgn="b"/>
                      <a:r>
                        <a:rPr lang="en-US" sz="700" b="0" i="0" u="none" strike="noStrike">
                          <a:solidFill>
                            <a:srgbClr val="000000"/>
                          </a:solidFill>
                          <a:effectLst/>
                          <a:latin typeface="Arial" panose="020B0604020202020204" pitchFamily="34" charset="0"/>
                        </a:rPr>
                        <a:t>PLL Frequency Trim</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42321459"/>
                  </a:ext>
                </a:extLst>
              </a:tr>
              <a:tr h="113597">
                <a:tc>
                  <a:txBody>
                    <a:bodyPr/>
                    <a:lstStyle/>
                    <a:p>
                      <a:pPr algn="l" fontAlgn="b"/>
                      <a:r>
                        <a:rPr lang="en-US" sz="700" b="0" i="0" u="none" strike="noStrike">
                          <a:solidFill>
                            <a:srgbClr val="000000"/>
                          </a:solidFill>
                          <a:effectLst/>
                          <a:latin typeface="Arial" panose="020B0604020202020204" pitchFamily="34" charset="0"/>
                        </a:rPr>
                        <a:t>Sleep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288988672"/>
                  </a:ext>
                </a:extLst>
              </a:tr>
              <a:tr h="113597">
                <a:tc>
                  <a:txBody>
                    <a:bodyPr/>
                    <a:lstStyle/>
                    <a:p>
                      <a:pPr algn="l" fontAlgn="b"/>
                      <a:r>
                        <a:rPr lang="en-US" sz="700" b="0" i="0" u="none" strike="noStrike">
                          <a:solidFill>
                            <a:srgbClr val="000000"/>
                          </a:solidFill>
                          <a:effectLst/>
                          <a:latin typeface="Arial" panose="020B0604020202020204" pitchFamily="34" charset="0"/>
                        </a:rPr>
                        <a:t>Static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94040059"/>
                  </a:ext>
                </a:extLst>
              </a:tr>
              <a:tr h="113597">
                <a:tc>
                  <a:txBody>
                    <a:bodyPr/>
                    <a:lstStyle/>
                    <a:p>
                      <a:pPr algn="l" fontAlgn="b"/>
                      <a:r>
                        <a:rPr lang="en-US" sz="700" b="0" i="0" u="none" strike="noStrike">
                          <a:solidFill>
                            <a:srgbClr val="000000"/>
                          </a:solidFill>
                          <a:effectLst/>
                          <a:latin typeface="Arial" panose="020B0604020202020204" pitchFamily="34" charset="0"/>
                        </a:rPr>
                        <a:t>IDD Profile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883527221"/>
                  </a:ext>
                </a:extLst>
              </a:tr>
              <a:tr h="113597">
                <a:tc>
                  <a:txBody>
                    <a:bodyPr/>
                    <a:lstStyle/>
                    <a:p>
                      <a:pPr algn="l" fontAlgn="b"/>
                      <a:r>
                        <a:rPr lang="en-US" sz="700" b="0" i="0" u="none" strike="noStrike">
                          <a:solidFill>
                            <a:srgbClr val="000000"/>
                          </a:solidFill>
                          <a:effectLst/>
                          <a:latin typeface="Arial" panose="020B0604020202020204" pitchFamily="34" charset="0"/>
                        </a:rPr>
                        <a:t>Dynamic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877168950"/>
                  </a:ext>
                </a:extLst>
              </a:tr>
              <a:tr h="113597">
                <a:tc>
                  <a:txBody>
                    <a:bodyPr/>
                    <a:lstStyle/>
                    <a:p>
                      <a:pPr algn="l" fontAlgn="b"/>
                      <a:r>
                        <a:rPr lang="en-US" sz="700" b="0" i="0" u="none" strike="noStrike">
                          <a:solidFill>
                            <a:srgbClr val="000000"/>
                          </a:solidFill>
                          <a:effectLst/>
                          <a:latin typeface="Arial" panose="020B0604020202020204" pitchFamily="34" charset="0"/>
                        </a:rPr>
                        <a:t>IDDQ</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675655076"/>
                  </a:ext>
                </a:extLst>
              </a:tr>
              <a:tr h="120279">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9202148"/>
                  </a:ext>
                </a:extLst>
              </a:tr>
            </a:tbl>
          </a:graphicData>
        </a:graphic>
      </p:graphicFrame>
    </p:spTree>
    <p:extLst>
      <p:ext uri="{BB962C8B-B14F-4D97-AF65-F5344CB8AC3E}">
        <p14:creationId xmlns:p14="http://schemas.microsoft.com/office/powerpoint/2010/main" val="5556179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400"/>
              <a:t>Skill Assessment – Before vs. After</a:t>
            </a:r>
            <a:br>
              <a:rPr lang="en-US" sz="2200"/>
            </a:br>
            <a:r>
              <a:rPr lang="en-US" sz="2200"/>
              <a:t>Software Programming</a:t>
            </a:r>
            <a:br>
              <a:rPr lang="en-US" sz="2200"/>
            </a:br>
            <a:br>
              <a:rPr lang="en-US" sz="2200"/>
            </a:br>
            <a:endParaRPr lang="en-US" sz="2200"/>
          </a:p>
        </p:txBody>
      </p:sp>
      <p:sp>
        <p:nvSpPr>
          <p:cNvPr id="5" name="Content Placeholder 4">
            <a:extLst>
              <a:ext uri="{FF2B5EF4-FFF2-40B4-BE49-F238E27FC236}">
                <a16:creationId xmlns:a16="http://schemas.microsoft.com/office/drawing/2014/main" id="{22768AEA-12AA-6E48-EDE2-0E24F1975759}"/>
              </a:ext>
            </a:extLst>
          </p:cNvPr>
          <p:cNvSpPr>
            <a:spLocks noGrp="1"/>
          </p:cNvSpPr>
          <p:nvPr>
            <p:ph sz="half" idx="1"/>
          </p:nvPr>
        </p:nvSpPr>
        <p:spPr>
          <a:xfrm>
            <a:off x="228599" y="961075"/>
            <a:ext cx="8686800" cy="916364"/>
          </a:xfrm>
        </p:spPr>
        <p:txBody>
          <a:bodyPr/>
          <a:lstStyle/>
          <a:p>
            <a:r>
              <a:rPr lang="en-US"/>
              <a:t>The set up of each test, understanding of the program structure and use of IG-XL functions are rated between 1(Very Low) and 5(Very High)</a:t>
            </a:r>
          </a:p>
        </p:txBody>
      </p:sp>
      <p:sp>
        <p:nvSpPr>
          <p:cNvPr id="10" name="TextBox 9">
            <a:extLst>
              <a:ext uri="{FF2B5EF4-FFF2-40B4-BE49-F238E27FC236}">
                <a16:creationId xmlns:a16="http://schemas.microsoft.com/office/drawing/2014/main" id="{45175E47-A17C-BF9C-FDDA-07681B70D0B5}"/>
              </a:ext>
            </a:extLst>
          </p:cNvPr>
          <p:cNvSpPr txBox="1"/>
          <p:nvPr/>
        </p:nvSpPr>
        <p:spPr>
          <a:xfrm>
            <a:off x="228599" y="5896925"/>
            <a:ext cx="8526295" cy="584775"/>
          </a:xfrm>
          <a:prstGeom prst="rect">
            <a:avLst/>
          </a:prstGeom>
          <a:noFill/>
        </p:spPr>
        <p:txBody>
          <a:bodyPr wrap="square" rtlCol="0">
            <a:spAutoFit/>
          </a:bodyPr>
          <a:lstStyle/>
          <a:p>
            <a:r>
              <a:rPr lang="en-US" sz="1600" b="1"/>
              <a:t>Conclusions: </a:t>
            </a:r>
            <a:r>
              <a:rPr lang="en-US" sz="1600"/>
              <a:t>Significantly improved understanding of all test program set ups, as well as how to create test programs for DSSC and Protocol Aware.</a:t>
            </a:r>
          </a:p>
        </p:txBody>
      </p:sp>
      <p:graphicFrame>
        <p:nvGraphicFramePr>
          <p:cNvPr id="2" name="Table 1">
            <a:extLst>
              <a:ext uri="{FF2B5EF4-FFF2-40B4-BE49-F238E27FC236}">
                <a16:creationId xmlns:a16="http://schemas.microsoft.com/office/drawing/2014/main" id="{97383D63-2B07-5985-A568-5BD018A07B33}"/>
              </a:ext>
            </a:extLst>
          </p:cNvPr>
          <p:cNvGraphicFramePr>
            <a:graphicFrameLocks noGrp="1"/>
          </p:cNvGraphicFramePr>
          <p:nvPr>
            <p:extLst>
              <p:ext uri="{D42A27DB-BD31-4B8C-83A1-F6EECF244321}">
                <p14:modId xmlns:p14="http://schemas.microsoft.com/office/powerpoint/2010/main" val="3998975269"/>
              </p:ext>
            </p:extLst>
          </p:nvPr>
        </p:nvGraphicFramePr>
        <p:xfrm>
          <a:off x="308852" y="1720742"/>
          <a:ext cx="8526294" cy="4176183"/>
        </p:xfrm>
        <a:graphic>
          <a:graphicData uri="http://schemas.openxmlformats.org/drawingml/2006/table">
            <a:tbl>
              <a:tblPr/>
              <a:tblGrid>
                <a:gridCol w="2612052">
                  <a:extLst>
                    <a:ext uri="{9D8B030D-6E8A-4147-A177-3AD203B41FA5}">
                      <a16:colId xmlns:a16="http://schemas.microsoft.com/office/drawing/2014/main" val="2273050098"/>
                    </a:ext>
                  </a:extLst>
                </a:gridCol>
                <a:gridCol w="576573">
                  <a:extLst>
                    <a:ext uri="{9D8B030D-6E8A-4147-A177-3AD203B41FA5}">
                      <a16:colId xmlns:a16="http://schemas.microsoft.com/office/drawing/2014/main" val="2607049522"/>
                    </a:ext>
                  </a:extLst>
                </a:gridCol>
                <a:gridCol w="576573">
                  <a:extLst>
                    <a:ext uri="{9D8B030D-6E8A-4147-A177-3AD203B41FA5}">
                      <a16:colId xmlns:a16="http://schemas.microsoft.com/office/drawing/2014/main" val="153609177"/>
                    </a:ext>
                  </a:extLst>
                </a:gridCol>
                <a:gridCol w="570021">
                  <a:extLst>
                    <a:ext uri="{9D8B030D-6E8A-4147-A177-3AD203B41FA5}">
                      <a16:colId xmlns:a16="http://schemas.microsoft.com/office/drawing/2014/main" val="3798110707"/>
                    </a:ext>
                  </a:extLst>
                </a:gridCol>
                <a:gridCol w="596229">
                  <a:extLst>
                    <a:ext uri="{9D8B030D-6E8A-4147-A177-3AD203B41FA5}">
                      <a16:colId xmlns:a16="http://schemas.microsoft.com/office/drawing/2014/main" val="2581013397"/>
                    </a:ext>
                  </a:extLst>
                </a:gridCol>
                <a:gridCol w="637725">
                  <a:extLst>
                    <a:ext uri="{9D8B030D-6E8A-4147-A177-3AD203B41FA5}">
                      <a16:colId xmlns:a16="http://schemas.microsoft.com/office/drawing/2014/main" val="3322816439"/>
                    </a:ext>
                  </a:extLst>
                </a:gridCol>
                <a:gridCol w="576573">
                  <a:extLst>
                    <a:ext uri="{9D8B030D-6E8A-4147-A177-3AD203B41FA5}">
                      <a16:colId xmlns:a16="http://schemas.microsoft.com/office/drawing/2014/main" val="640656095"/>
                    </a:ext>
                  </a:extLst>
                </a:gridCol>
                <a:gridCol w="576573">
                  <a:extLst>
                    <a:ext uri="{9D8B030D-6E8A-4147-A177-3AD203B41FA5}">
                      <a16:colId xmlns:a16="http://schemas.microsoft.com/office/drawing/2014/main" val="1837211985"/>
                    </a:ext>
                  </a:extLst>
                </a:gridCol>
                <a:gridCol w="570021">
                  <a:extLst>
                    <a:ext uri="{9D8B030D-6E8A-4147-A177-3AD203B41FA5}">
                      <a16:colId xmlns:a16="http://schemas.microsoft.com/office/drawing/2014/main" val="80893576"/>
                    </a:ext>
                  </a:extLst>
                </a:gridCol>
                <a:gridCol w="596229">
                  <a:extLst>
                    <a:ext uri="{9D8B030D-6E8A-4147-A177-3AD203B41FA5}">
                      <a16:colId xmlns:a16="http://schemas.microsoft.com/office/drawing/2014/main" val="3169921890"/>
                    </a:ext>
                  </a:extLst>
                </a:gridCol>
                <a:gridCol w="637725">
                  <a:extLst>
                    <a:ext uri="{9D8B030D-6E8A-4147-A177-3AD203B41FA5}">
                      <a16:colId xmlns:a16="http://schemas.microsoft.com/office/drawing/2014/main" val="3939407236"/>
                    </a:ext>
                  </a:extLst>
                </a:gridCol>
              </a:tblGrid>
              <a:tr h="656074">
                <a:tc>
                  <a:txBody>
                    <a:bodyPr/>
                    <a:lstStyle/>
                    <a:p>
                      <a:pPr algn="l" fontAlgn="t"/>
                      <a:r>
                        <a:rPr lang="en-US" sz="1100" b="1" i="0" u="none" strike="noStrike">
                          <a:solidFill>
                            <a:srgbClr val="000000"/>
                          </a:solidFill>
                          <a:effectLst/>
                          <a:latin typeface="Arial" panose="020B0604020202020204" pitchFamily="34" charset="0"/>
                        </a:rPr>
                        <a:t>Software Programming &amp; Debugging</a:t>
                      </a:r>
                    </a:p>
                  </a:txBody>
                  <a:tcPr marL="6682" marR="6682" marT="668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item</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particular item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particular item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Do not have any knowledge on the particular item</a:t>
                      </a:r>
                    </a:p>
                  </a:txBody>
                  <a:tcPr marL="6682" marR="6682" marT="668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knowledge of the particular item but is not sure of how to apply in practice</a:t>
                      </a:r>
                    </a:p>
                  </a:txBody>
                  <a:tcPr marL="6682" marR="6682" marT="66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rPr>
                        <a:t>Have good understanding of the particular item and knows how to apply in practice</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1124281"/>
                  </a:ext>
                </a:extLst>
              </a:tr>
              <a:tr h="107134">
                <a:tc>
                  <a:txBody>
                    <a:bodyPr/>
                    <a:lstStyle/>
                    <a:p>
                      <a:pPr algn="l" fontAlgn="b"/>
                      <a:r>
                        <a:rPr lang="en-US" sz="700" b="1" i="0" u="none" strike="noStrike">
                          <a:solidFill>
                            <a:srgbClr val="000000"/>
                          </a:solidFill>
                          <a:effectLst/>
                          <a:latin typeface="Arial" panose="020B0604020202020204" pitchFamily="34" charset="0"/>
                        </a:rPr>
                        <a:t>Test Program Development</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1</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2</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3</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4</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700" b="1" i="0" u="none" strike="noStrike">
                          <a:solidFill>
                            <a:srgbClr val="000000"/>
                          </a:solidFill>
                          <a:effectLst/>
                          <a:latin typeface="Arial" panose="020B0604020202020204" pitchFamily="34" charset="0"/>
                        </a:rPr>
                        <a:t>5</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1</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2</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3</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700" b="1" i="0" u="none" strike="noStrike">
                          <a:solidFill>
                            <a:srgbClr val="000000"/>
                          </a:solidFill>
                          <a:effectLst/>
                          <a:latin typeface="Arial" panose="020B0604020202020204" pitchFamily="34" charset="0"/>
                        </a:rPr>
                        <a:t>4</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700" b="1" i="0" u="none" strike="noStrike">
                          <a:solidFill>
                            <a:srgbClr val="000000"/>
                          </a:solidFill>
                          <a:effectLst/>
                          <a:latin typeface="Arial" panose="020B0604020202020204" pitchFamily="34" charset="0"/>
                        </a:rPr>
                        <a:t>5</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96084977"/>
                  </a:ext>
                </a:extLst>
              </a:tr>
              <a:tr h="107134">
                <a:tc>
                  <a:txBody>
                    <a:bodyPr/>
                    <a:lstStyle/>
                    <a:p>
                      <a:pPr algn="l" fontAlgn="b"/>
                      <a:r>
                        <a:rPr lang="en-US" sz="700" b="1" i="0" u="none" strike="noStrike">
                          <a:solidFill>
                            <a:srgbClr val="000000"/>
                          </a:solidFill>
                          <a:effectLst/>
                          <a:latin typeface="Arial" panose="020B0604020202020204" pitchFamily="34" charset="0"/>
                        </a:rPr>
                        <a:t>Test List: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en-US" sz="700" b="1" i="0" u="none" strike="noStrike">
                        <a:solidFill>
                          <a:srgbClr val="000000"/>
                        </a:solidFill>
                        <a:effectLst/>
                        <a:latin typeface="Arial" panose="020B0604020202020204" pitchFamily="34" charset="0"/>
                      </a:endParaRP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64233854"/>
                  </a:ext>
                </a:extLst>
              </a:tr>
              <a:tr h="107134">
                <a:tc>
                  <a:txBody>
                    <a:bodyPr/>
                    <a:lstStyle/>
                    <a:p>
                      <a:pPr algn="l" fontAlgn="b"/>
                      <a:r>
                        <a:rPr lang="en-US" sz="700" b="0" i="0" u="none" strike="noStrike">
                          <a:solidFill>
                            <a:srgbClr val="000000"/>
                          </a:solidFill>
                          <a:effectLst/>
                          <a:latin typeface="Arial" panose="020B0604020202020204" pitchFamily="34" charset="0"/>
                        </a:rPr>
                        <a:t>Continuity Test</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62164986"/>
                  </a:ext>
                </a:extLst>
              </a:tr>
              <a:tr h="107134">
                <a:tc>
                  <a:txBody>
                    <a:bodyPr/>
                    <a:lstStyle/>
                    <a:p>
                      <a:pPr algn="l" fontAlgn="b"/>
                      <a:r>
                        <a:rPr lang="en-US" sz="700" b="0" i="0" u="none" strike="noStrike">
                          <a:solidFill>
                            <a:srgbClr val="000000"/>
                          </a:solidFill>
                          <a:effectLst/>
                          <a:latin typeface="Arial" panose="020B0604020202020204" pitchFamily="34" charset="0"/>
                        </a:rPr>
                        <a:t>SPI Fixed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473722305"/>
                  </a:ext>
                </a:extLst>
              </a:tr>
              <a:tr h="107134">
                <a:tc>
                  <a:txBody>
                    <a:bodyPr/>
                    <a:lstStyle/>
                    <a:p>
                      <a:pPr algn="l" fontAlgn="b"/>
                      <a:r>
                        <a:rPr lang="en-US" sz="700" b="0" i="0" u="none" strike="noStrike">
                          <a:solidFill>
                            <a:srgbClr val="000000"/>
                          </a:solidFill>
                          <a:effectLst/>
                          <a:latin typeface="Arial" panose="020B0604020202020204" pitchFamily="34" charset="0"/>
                        </a:rPr>
                        <a:t>SPI DSSC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80893752"/>
                  </a:ext>
                </a:extLst>
              </a:tr>
              <a:tr h="107134">
                <a:tc>
                  <a:txBody>
                    <a:bodyPr/>
                    <a:lstStyle/>
                    <a:p>
                      <a:pPr algn="l" fontAlgn="b"/>
                      <a:r>
                        <a:rPr lang="en-US" sz="700" b="0" i="0" u="none" strike="noStrike">
                          <a:solidFill>
                            <a:srgbClr val="000000"/>
                          </a:solidFill>
                          <a:effectLst/>
                          <a:latin typeface="Arial" panose="020B0604020202020204" pitchFamily="34" charset="0"/>
                        </a:rPr>
                        <a:t>SPI nWire PA Read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23440573"/>
                  </a:ext>
                </a:extLst>
              </a:tr>
              <a:tr h="107134">
                <a:tc>
                  <a:txBody>
                    <a:bodyPr/>
                    <a:lstStyle/>
                    <a:p>
                      <a:pPr algn="l" fontAlgn="b"/>
                      <a:r>
                        <a:rPr lang="en-US" sz="700" b="0" i="0" u="none" strike="noStrike">
                          <a:solidFill>
                            <a:srgbClr val="000000"/>
                          </a:solidFill>
                          <a:effectLst/>
                          <a:latin typeface="Arial" panose="020B0604020202020204" pitchFamily="34" charset="0"/>
                        </a:rPr>
                        <a:t>SPI DSSC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0254910"/>
                  </a:ext>
                </a:extLst>
              </a:tr>
              <a:tr h="107134">
                <a:tc>
                  <a:txBody>
                    <a:bodyPr/>
                    <a:lstStyle/>
                    <a:p>
                      <a:pPr algn="l" fontAlgn="b"/>
                      <a:r>
                        <a:rPr lang="en-US" sz="700" b="0" i="0" u="none" strike="noStrike">
                          <a:solidFill>
                            <a:srgbClr val="000000"/>
                          </a:solidFill>
                          <a:effectLst/>
                          <a:latin typeface="Arial" panose="020B0604020202020204" pitchFamily="34" charset="0"/>
                        </a:rPr>
                        <a:t>SI nWire PA Write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607071632"/>
                  </a:ext>
                </a:extLst>
              </a:tr>
              <a:tr h="107134">
                <a:tc>
                  <a:txBody>
                    <a:bodyPr/>
                    <a:lstStyle/>
                    <a:p>
                      <a:pPr algn="l" fontAlgn="b"/>
                      <a:r>
                        <a:rPr lang="en-US" sz="700" b="0" i="0" u="none" strike="noStrike">
                          <a:solidFill>
                            <a:srgbClr val="000000"/>
                          </a:solidFill>
                          <a:effectLst/>
                          <a:latin typeface="Arial" panose="020B0604020202020204" pitchFamily="34" charset="0"/>
                        </a:rPr>
                        <a:t>PLL Frequency Measurement - 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050386180"/>
                  </a:ext>
                </a:extLst>
              </a:tr>
              <a:tr h="107134">
                <a:tc>
                  <a:txBody>
                    <a:bodyPr/>
                    <a:lstStyle/>
                    <a:p>
                      <a:pPr algn="l" fontAlgn="b"/>
                      <a:r>
                        <a:rPr lang="en-US" sz="700" b="0" i="0" u="none" strike="noStrike">
                          <a:solidFill>
                            <a:srgbClr val="000000"/>
                          </a:solidFill>
                          <a:effectLst/>
                          <a:latin typeface="Arial" panose="020B0604020202020204" pitchFamily="34" charset="0"/>
                        </a:rPr>
                        <a:t>PLL Frequency Measurement - DSSC</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586728636"/>
                  </a:ext>
                </a:extLst>
              </a:tr>
              <a:tr h="107134">
                <a:tc>
                  <a:txBody>
                    <a:bodyPr/>
                    <a:lstStyle/>
                    <a:p>
                      <a:pPr algn="l" fontAlgn="b"/>
                      <a:r>
                        <a:rPr lang="en-US" sz="700" b="0" i="0" u="none" strike="noStrike">
                          <a:solidFill>
                            <a:srgbClr val="000000"/>
                          </a:solidFill>
                          <a:effectLst/>
                          <a:latin typeface="Arial" panose="020B0604020202020204" pitchFamily="34" charset="0"/>
                        </a:rPr>
                        <a:t>PLL Frequency Trim</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88313767"/>
                  </a:ext>
                </a:extLst>
              </a:tr>
              <a:tr h="107134">
                <a:tc>
                  <a:txBody>
                    <a:bodyPr/>
                    <a:lstStyle/>
                    <a:p>
                      <a:pPr algn="l" fontAlgn="b"/>
                      <a:r>
                        <a:rPr lang="en-US" sz="700" b="0" i="0" u="none" strike="noStrike">
                          <a:solidFill>
                            <a:srgbClr val="000000"/>
                          </a:solidFill>
                          <a:effectLst/>
                          <a:latin typeface="Arial" panose="020B0604020202020204" pitchFamily="34" charset="0"/>
                        </a:rPr>
                        <a:t>Sleep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4113062615"/>
                  </a:ext>
                </a:extLst>
              </a:tr>
              <a:tr h="107134">
                <a:tc>
                  <a:txBody>
                    <a:bodyPr/>
                    <a:lstStyle/>
                    <a:p>
                      <a:pPr algn="l" fontAlgn="b"/>
                      <a:r>
                        <a:rPr lang="en-US" sz="700" b="0" i="0" u="none" strike="noStrike">
                          <a:solidFill>
                            <a:srgbClr val="000000"/>
                          </a:solidFill>
                          <a:effectLst/>
                          <a:latin typeface="Arial" panose="020B0604020202020204" pitchFamily="34" charset="0"/>
                        </a:rPr>
                        <a:t>Static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958621242"/>
                  </a:ext>
                </a:extLst>
              </a:tr>
              <a:tr h="107134">
                <a:tc>
                  <a:txBody>
                    <a:bodyPr/>
                    <a:lstStyle/>
                    <a:p>
                      <a:pPr algn="l" fontAlgn="b"/>
                      <a:r>
                        <a:rPr lang="en-US" sz="700" b="0" i="0" u="none" strike="noStrike">
                          <a:solidFill>
                            <a:srgbClr val="000000"/>
                          </a:solidFill>
                          <a:effectLst/>
                          <a:latin typeface="Arial" panose="020B0604020202020204" pitchFamily="34" charset="0"/>
                        </a:rPr>
                        <a:t>IDD Profile</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871938275"/>
                  </a:ext>
                </a:extLst>
              </a:tr>
              <a:tr h="107134">
                <a:tc>
                  <a:txBody>
                    <a:bodyPr/>
                    <a:lstStyle/>
                    <a:p>
                      <a:pPr algn="l" fontAlgn="b"/>
                      <a:r>
                        <a:rPr lang="en-US" sz="700" b="0" i="0" u="none" strike="noStrike">
                          <a:solidFill>
                            <a:srgbClr val="000000"/>
                          </a:solidFill>
                          <a:effectLst/>
                          <a:latin typeface="Arial" panose="020B0604020202020204" pitchFamily="34" charset="0"/>
                        </a:rPr>
                        <a:t>Dynamic IDD</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410014157"/>
                  </a:ext>
                </a:extLst>
              </a:tr>
              <a:tr h="107134">
                <a:tc>
                  <a:txBody>
                    <a:bodyPr/>
                    <a:lstStyle/>
                    <a:p>
                      <a:pPr algn="l" fontAlgn="b"/>
                      <a:r>
                        <a:rPr lang="en-US" sz="700" b="0" i="0" u="none" strike="noStrike">
                          <a:solidFill>
                            <a:srgbClr val="000000"/>
                          </a:solidFill>
                          <a:effectLst/>
                          <a:latin typeface="Arial" panose="020B0604020202020204" pitchFamily="34" charset="0"/>
                        </a:rPr>
                        <a:t>IDDQ</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42598202"/>
                  </a:ext>
                </a:extLst>
              </a:tr>
              <a:tr h="119249">
                <a:tc>
                  <a:txBody>
                    <a:bodyPr/>
                    <a:lstStyle/>
                    <a:p>
                      <a:pPr algn="l" fontAlgn="b"/>
                      <a:r>
                        <a:rPr lang="en-US" sz="700" b="1" i="0" u="none" strike="noStrike">
                          <a:solidFill>
                            <a:srgbClr val="000000"/>
                          </a:solidFill>
                          <a:effectLst/>
                          <a:latin typeface="Arial" panose="020B0604020202020204" pitchFamily="34" charset="0"/>
                        </a:rPr>
                        <a:t> </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D9D9"/>
                    </a:solidFill>
                  </a:tcPr>
                </a:tc>
                <a:extLst>
                  <a:ext uri="{0D108BD9-81ED-4DB2-BD59-A6C34878D82A}">
                    <a16:rowId xmlns:a16="http://schemas.microsoft.com/office/drawing/2014/main" val="3389956647"/>
                  </a:ext>
                </a:extLst>
              </a:tr>
              <a:tr h="107134">
                <a:tc>
                  <a:txBody>
                    <a:bodyPr/>
                    <a:lstStyle/>
                    <a:p>
                      <a:pPr algn="l" fontAlgn="b"/>
                      <a:r>
                        <a:rPr lang="en-US" sz="700" b="1" i="0" u="none" strike="noStrike">
                          <a:solidFill>
                            <a:srgbClr val="000000"/>
                          </a:solidFill>
                          <a:effectLst/>
                          <a:latin typeface="Arial" panose="020B0604020202020204" pitchFamily="34" charset="0"/>
                        </a:rPr>
                        <a:t>Test Program Debugging</a:t>
                      </a:r>
                    </a:p>
                  </a:txBody>
                  <a:tcPr marL="6682"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56287715"/>
                  </a:ext>
                </a:extLst>
              </a:tr>
              <a:tr h="107134">
                <a:tc>
                  <a:txBody>
                    <a:bodyPr/>
                    <a:lstStyle/>
                    <a:p>
                      <a:pPr algn="l" fontAlgn="b"/>
                      <a:r>
                        <a:rPr lang="en-US" sz="700" b="1" i="0" u="none" strike="noStrike">
                          <a:solidFill>
                            <a:srgbClr val="000000"/>
                          </a:solidFill>
                          <a:effectLst/>
                          <a:latin typeface="Arial" panose="020B0604020202020204" pitchFamily="34" charset="0"/>
                        </a:rPr>
                        <a:t>Basic Debug</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ctr" fontAlgn="b"/>
                      <a:endParaRPr lang="en-US" sz="700" b="1" i="0" u="none" strike="noStrike">
                        <a:solidFill>
                          <a:srgbClr val="000000"/>
                        </a:solidFill>
                        <a:effectLst/>
                        <a:latin typeface="Arial" panose="020B0604020202020204" pitchFamily="34" charset="0"/>
                      </a:endParaRP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1"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t"/>
                      <a:r>
                        <a:rPr lang="en-US" sz="700" b="1" i="0" u="none" strike="noStrike">
                          <a:solidFill>
                            <a:srgbClr val="000000"/>
                          </a:solidFill>
                          <a:effectLst/>
                          <a:latin typeface="Arial" panose="020B0604020202020204" pitchFamily="34" charset="0"/>
                        </a:rPr>
                        <a:t> </a:t>
                      </a:r>
                    </a:p>
                  </a:txBody>
                  <a:tcPr marL="6682" marR="6682" marT="668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285376099"/>
                  </a:ext>
                </a:extLst>
              </a:tr>
              <a:tr h="107134">
                <a:tc>
                  <a:txBody>
                    <a:bodyPr/>
                    <a:lstStyle/>
                    <a:p>
                      <a:pPr algn="l" fontAlgn="b"/>
                      <a:r>
                        <a:rPr lang="en-US" sz="700" b="0" i="0" u="none" strike="noStrike">
                          <a:solidFill>
                            <a:srgbClr val="000000"/>
                          </a:solidFill>
                          <a:effectLst/>
                          <a:latin typeface="Arial" panose="020B0604020202020204" pitchFamily="34" charset="0"/>
                        </a:rPr>
                        <a:t>    Ability to set and run to trap</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023655294"/>
                  </a:ext>
                </a:extLst>
              </a:tr>
              <a:tr h="107134">
                <a:tc>
                  <a:txBody>
                    <a:bodyPr/>
                    <a:lstStyle/>
                    <a:p>
                      <a:pPr algn="l" fontAlgn="b"/>
                      <a:r>
                        <a:rPr lang="en-US" sz="700" b="0" i="0" u="none" strike="noStrike">
                          <a:solidFill>
                            <a:srgbClr val="000000"/>
                          </a:solidFill>
                          <a:effectLst/>
                          <a:latin typeface="Arial" panose="020B0604020202020204" pitchFamily="34" charset="0"/>
                        </a:rPr>
                        <a:t>Ability to debug using debug tool</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1292752636"/>
                  </a:ext>
                </a:extLst>
              </a:tr>
              <a:tr h="107134">
                <a:tc>
                  <a:txBody>
                    <a:bodyPr/>
                    <a:lstStyle/>
                    <a:p>
                      <a:pPr algn="l" fontAlgn="b"/>
                      <a:r>
                        <a:rPr lang="en-US" sz="700" b="1" i="0" u="none" strike="noStrike">
                          <a:solidFill>
                            <a:srgbClr val="000000"/>
                          </a:solidFill>
                          <a:effectLst/>
                          <a:latin typeface="Arial" panose="020B0604020202020204" pitchFamily="34" charset="0"/>
                        </a:rPr>
                        <a:t>Continuity</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36134089"/>
                  </a:ext>
                </a:extLst>
              </a:tr>
              <a:tr h="107134">
                <a:tc>
                  <a:txBody>
                    <a:bodyPr/>
                    <a:lstStyle/>
                    <a:p>
                      <a:pPr algn="l" fontAlgn="b"/>
                      <a:r>
                        <a:rPr lang="en-US" sz="700" b="0" i="0" u="none" strike="noStrike">
                          <a:solidFill>
                            <a:srgbClr val="000000"/>
                          </a:solidFill>
                          <a:effectLst/>
                          <a:latin typeface="Arial" panose="020B0604020202020204" pitchFamily="34" charset="0"/>
                        </a:rPr>
                        <a:t>   Ability to debug using PPMU</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626210539"/>
                  </a:ext>
                </a:extLst>
              </a:tr>
              <a:tr h="107134">
                <a:tc>
                  <a:txBody>
                    <a:bodyPr/>
                    <a:lstStyle/>
                    <a:p>
                      <a:pPr algn="l" fontAlgn="b"/>
                      <a:r>
                        <a:rPr lang="en-US" sz="700" b="1" i="0" u="none" strike="noStrike">
                          <a:solidFill>
                            <a:srgbClr val="000000"/>
                          </a:solidFill>
                          <a:effectLst/>
                          <a:latin typeface="Arial" panose="020B0604020202020204" pitchFamily="34" charset="0"/>
                        </a:rPr>
                        <a:t>Protocol Studio</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4365397"/>
                  </a:ext>
                </a:extLst>
              </a:tr>
              <a:tr h="107134">
                <a:tc>
                  <a:txBody>
                    <a:bodyPr/>
                    <a:lstStyle/>
                    <a:p>
                      <a:pPr algn="l" fontAlgn="b"/>
                      <a:r>
                        <a:rPr lang="en-US" sz="700" b="0" i="0" u="none" strike="noStrike">
                          <a:solidFill>
                            <a:srgbClr val="000000"/>
                          </a:solidFill>
                          <a:effectLst/>
                          <a:latin typeface="Arial" panose="020B0604020202020204" pitchFamily="34" charset="0"/>
                        </a:rPr>
                        <a:t>Ability to read write on PA Studio</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414967799"/>
                  </a:ext>
                </a:extLst>
              </a:tr>
              <a:tr h="107134">
                <a:tc>
                  <a:txBody>
                    <a:bodyPr/>
                    <a:lstStyle/>
                    <a:p>
                      <a:pPr algn="l" fontAlgn="b"/>
                      <a:r>
                        <a:rPr lang="en-US" sz="700" b="1" i="0" u="none" strike="noStrike">
                          <a:solidFill>
                            <a:srgbClr val="000000"/>
                          </a:solidFill>
                          <a:effectLst/>
                          <a:latin typeface="Arial" panose="020B0604020202020204" pitchFamily="34" charset="0"/>
                        </a:rPr>
                        <a:t>Frequency Counter</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274150757"/>
                  </a:ext>
                </a:extLst>
              </a:tr>
              <a:tr h="107134">
                <a:tc>
                  <a:txBody>
                    <a:bodyPr/>
                    <a:lstStyle/>
                    <a:p>
                      <a:pPr algn="l" fontAlgn="b"/>
                      <a:r>
                        <a:rPr lang="en-US" sz="700" b="0" i="0" u="none" strike="noStrike">
                          <a:solidFill>
                            <a:srgbClr val="000000"/>
                          </a:solidFill>
                          <a:effectLst/>
                          <a:latin typeface="Arial" panose="020B0604020202020204" pitchFamily="34" charset="0"/>
                        </a:rPr>
                        <a:t>Ability to use frequency counter tool.</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241184718"/>
                  </a:ext>
                </a:extLst>
              </a:tr>
              <a:tr h="107134">
                <a:tc>
                  <a:txBody>
                    <a:bodyPr/>
                    <a:lstStyle/>
                    <a:p>
                      <a:pPr algn="l" fontAlgn="b"/>
                      <a:r>
                        <a:rPr lang="en-US" sz="700" b="1" i="0" u="none" strike="noStrike">
                          <a:solidFill>
                            <a:srgbClr val="000000"/>
                          </a:solidFill>
                          <a:effectLst/>
                          <a:latin typeface="Arial" panose="020B0604020202020204" pitchFamily="34" charset="0"/>
                        </a:rPr>
                        <a:t>Digital Debug</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816768918"/>
                  </a:ext>
                </a:extLst>
              </a:tr>
              <a:tr h="107134">
                <a:tc>
                  <a:txBody>
                    <a:bodyPr/>
                    <a:lstStyle/>
                    <a:p>
                      <a:pPr algn="l" fontAlgn="b"/>
                      <a:r>
                        <a:rPr lang="en-US" sz="700" b="0" i="0" u="none" strike="noStrike">
                          <a:solidFill>
                            <a:srgbClr val="000000"/>
                          </a:solidFill>
                          <a:effectLst/>
                          <a:latin typeface="Arial" panose="020B0604020202020204" pitchFamily="34" charset="0"/>
                        </a:rPr>
                        <a:t>   Ability to debug using Pattern tool</a:t>
                      </a:r>
                    </a:p>
                  </a:txBody>
                  <a:tcPr marL="6013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3157921352"/>
                  </a:ext>
                </a:extLst>
              </a:tr>
              <a:tr h="107134">
                <a:tc>
                  <a:txBody>
                    <a:bodyPr/>
                    <a:lstStyle/>
                    <a:p>
                      <a:pPr algn="l" fontAlgn="b"/>
                      <a:r>
                        <a:rPr lang="en-US" sz="700" b="0" i="0" u="none" strike="noStrike">
                          <a:solidFill>
                            <a:srgbClr val="000000"/>
                          </a:solidFill>
                          <a:effectLst/>
                          <a:latin typeface="Arial" panose="020B0604020202020204" pitchFamily="34" charset="0"/>
                        </a:rPr>
                        <a:t>Ability to debug using HRAM Display</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CFFFF"/>
                    </a:solidFill>
                  </a:tcPr>
                </a:tc>
                <a:extLst>
                  <a:ext uri="{0D108BD9-81ED-4DB2-BD59-A6C34878D82A}">
                    <a16:rowId xmlns:a16="http://schemas.microsoft.com/office/drawing/2014/main" val="287915162"/>
                  </a:ext>
                </a:extLst>
              </a:tr>
              <a:tr h="111410">
                <a:tc>
                  <a:txBody>
                    <a:bodyPr/>
                    <a:lstStyle/>
                    <a:p>
                      <a:pPr algn="l" fontAlgn="b"/>
                      <a:r>
                        <a:rPr lang="en-US" sz="700" b="0" i="0" u="none" strike="noStrike">
                          <a:solidFill>
                            <a:srgbClr val="000000"/>
                          </a:solidFill>
                          <a:effectLst/>
                          <a:latin typeface="Arial" panose="020B0604020202020204" pitchFamily="34" charset="0"/>
                        </a:rPr>
                        <a:t>Plot Actual Device Waveform using Waveform Display</a:t>
                      </a:r>
                    </a:p>
                  </a:txBody>
                  <a:tcPr marL="120279" marR="6682" marT="66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 </a:t>
                      </a:r>
                    </a:p>
                  </a:txBody>
                  <a:tcPr marL="6682" marR="6682" marT="6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ctr" fontAlgn="b"/>
                      <a:r>
                        <a:rPr lang="en-US" sz="700" b="0" i="0" u="none" strike="noStrike">
                          <a:solidFill>
                            <a:srgbClr val="000000"/>
                          </a:solidFill>
                          <a:effectLst/>
                          <a:latin typeface="Arial" panose="020B0604020202020204" pitchFamily="34" charset="0"/>
                        </a:rPr>
                        <a:t>√</a:t>
                      </a:r>
                    </a:p>
                  </a:txBody>
                  <a:tcPr marL="6682" marR="6682" marT="66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extLst>
                  <a:ext uri="{0D108BD9-81ED-4DB2-BD59-A6C34878D82A}">
                    <a16:rowId xmlns:a16="http://schemas.microsoft.com/office/drawing/2014/main" val="3676474118"/>
                  </a:ext>
                </a:extLst>
              </a:tr>
            </a:tbl>
          </a:graphicData>
        </a:graphic>
      </p:graphicFrame>
    </p:spTree>
    <p:extLst>
      <p:ext uri="{BB962C8B-B14F-4D97-AF65-F5344CB8AC3E}">
        <p14:creationId xmlns:p14="http://schemas.microsoft.com/office/powerpoint/2010/main" val="12750459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7421634E-8C68-4CE3-C640-1C4F9BD3BB83}"/>
              </a:ext>
            </a:extLst>
          </p:cNvPr>
          <p:cNvSpPr>
            <a:spLocks noGrp="1"/>
          </p:cNvSpPr>
          <p:nvPr>
            <p:ph type="sldNum" sz="quarter" idx="10"/>
          </p:nvPr>
        </p:nvSpPr>
        <p:spPr>
          <a:xfrm>
            <a:off x="228601" y="6486689"/>
            <a:ext cx="366486" cy="365125"/>
          </a:xfrm>
        </p:spPr>
        <p:txBody>
          <a:bodyPr anchor="ctr">
            <a:normAutofit/>
          </a:bodyPr>
          <a:lstStyle/>
          <a:p>
            <a:pPr>
              <a:spcAft>
                <a:spcPts val="600"/>
              </a:spcAft>
            </a:pPr>
            <a:fld id="{C774B654-F491-1D44-9E77-1DB05E2FA3C5}" type="slidenum">
              <a:rPr lang="en-US" smtClean="0"/>
              <a:pPr>
                <a:spcAft>
                  <a:spcPts val="600"/>
                </a:spcAft>
              </a:pPr>
              <a:t>26</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Autofit/>
          </a:bodyPr>
          <a:lstStyle/>
          <a:p>
            <a:pPr>
              <a:lnSpc>
                <a:spcPct val="90000"/>
              </a:lnSpc>
            </a:pPr>
            <a:r>
              <a:rPr lang="en-US" sz="2800">
                <a:solidFill>
                  <a:schemeClr val="tx1"/>
                </a:solidFill>
              </a:rPr>
              <a:t>Effectiveness of Project 2</a:t>
            </a:r>
            <a:br>
              <a:rPr lang="en-US" sz="2800">
                <a:solidFill>
                  <a:schemeClr val="tx1"/>
                </a:solidFill>
              </a:rPr>
            </a:br>
            <a:br>
              <a:rPr lang="en-US" sz="2800">
                <a:solidFill>
                  <a:schemeClr val="tx1"/>
                </a:solidFill>
              </a:rPr>
            </a:br>
            <a:endParaRPr lang="en-US" sz="2800">
              <a:solidFill>
                <a:schemeClr val="tx1"/>
              </a:solidFill>
            </a:endParaRPr>
          </a:p>
        </p:txBody>
      </p:sp>
      <p:graphicFrame>
        <p:nvGraphicFramePr>
          <p:cNvPr id="14" name="Content Placeholder 4">
            <a:extLst>
              <a:ext uri="{FF2B5EF4-FFF2-40B4-BE49-F238E27FC236}">
                <a16:creationId xmlns:a16="http://schemas.microsoft.com/office/drawing/2014/main" id="{ABC646D3-A80A-BB75-0E5F-AC824EC71EDE}"/>
              </a:ext>
            </a:extLst>
          </p:cNvPr>
          <p:cNvGraphicFramePr>
            <a:graphicFrameLocks noGrp="1"/>
          </p:cNvGraphicFramePr>
          <p:nvPr>
            <p:ph idx="1"/>
            <p:extLst>
              <p:ext uri="{D42A27DB-BD31-4B8C-83A1-F6EECF244321}">
                <p14:modId xmlns:p14="http://schemas.microsoft.com/office/powerpoint/2010/main" val="3583849116"/>
              </p:ext>
            </p:extLst>
          </p:nvPr>
        </p:nvGraphicFramePr>
        <p:xfrm>
          <a:off x="228600" y="1578408"/>
          <a:ext cx="8686800" cy="4014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7436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176852" y="1237553"/>
            <a:ext cx="6484838" cy="685800"/>
          </a:xfrm>
        </p:spPr>
        <p:txBody>
          <a:bodyPr anchor="t">
            <a:noAutofit/>
          </a:bodyPr>
          <a:lstStyle/>
          <a:p>
            <a:pPr algn="ctr">
              <a:lnSpc>
                <a:spcPct val="90000"/>
              </a:lnSpc>
            </a:pPr>
            <a:r>
              <a:rPr lang="en-US" sz="3600"/>
              <a:t>Thank you!</a:t>
            </a:r>
            <a:br>
              <a:rPr lang="en-US" sz="3600"/>
            </a:br>
            <a:br>
              <a:rPr lang="en-US" sz="3600"/>
            </a:br>
            <a:endParaRPr lang="en-US" sz="3600"/>
          </a:p>
        </p:txBody>
      </p:sp>
      <p:graphicFrame>
        <p:nvGraphicFramePr>
          <p:cNvPr id="10" name="Content Placeholder 4">
            <a:extLst>
              <a:ext uri="{FF2B5EF4-FFF2-40B4-BE49-F238E27FC236}">
                <a16:creationId xmlns:a16="http://schemas.microsoft.com/office/drawing/2014/main" id="{B9FD4C33-183C-B66E-6FB7-CAFC55E3C54C}"/>
              </a:ext>
            </a:extLst>
          </p:cNvPr>
          <p:cNvGraphicFramePr>
            <a:graphicFrameLocks noGrp="1"/>
          </p:cNvGraphicFramePr>
          <p:nvPr>
            <p:ph sz="quarter" idx="10"/>
            <p:extLst>
              <p:ext uri="{D42A27DB-BD31-4B8C-83A1-F6EECF244321}">
                <p14:modId xmlns:p14="http://schemas.microsoft.com/office/powerpoint/2010/main" val="2907140675"/>
              </p:ext>
            </p:extLst>
          </p:nvPr>
        </p:nvGraphicFramePr>
        <p:xfrm>
          <a:off x="1482115" y="2130357"/>
          <a:ext cx="6074924" cy="1848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27</a:t>
            </a:fld>
            <a:endParaRPr lang="en-US"/>
          </a:p>
        </p:txBody>
      </p:sp>
    </p:spTree>
    <p:extLst>
      <p:ext uri="{BB962C8B-B14F-4D97-AF65-F5344CB8AC3E}">
        <p14:creationId xmlns:p14="http://schemas.microsoft.com/office/powerpoint/2010/main" val="23822336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a:latin typeface="Calibri Light" panose="020F0302020204030204" pitchFamily="34" charset="0"/>
                <a:cs typeface="Calibri Light" panose="020F0302020204030204" pitchFamily="34" charset="0"/>
              </a:rPr>
              <a:t>Questions?</a:t>
            </a:r>
            <a:br>
              <a:rPr lang="en-US" sz="7200" b="1">
                <a:latin typeface="Calibri Light" panose="020F0302020204030204" pitchFamily="34" charset="0"/>
                <a:cs typeface="Calibri Light" panose="020F0302020204030204" pitchFamily="34" charset="0"/>
              </a:rPr>
            </a:br>
            <a:br>
              <a:rPr lang="en-US" sz="7200" b="1">
                <a:latin typeface="Calibri Light" panose="020F0302020204030204" pitchFamily="34" charset="0"/>
                <a:cs typeface="Calibri Light" panose="020F0302020204030204" pitchFamily="34" charset="0"/>
              </a:rPr>
            </a:br>
            <a:endParaRPr lang="en-US" sz="7200" b="1">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DC3B63B3-C671-0A63-E4B9-5E13F1B17565}"/>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28</a:t>
            </a:fld>
            <a:endParaRPr lang="en-US"/>
          </a:p>
        </p:txBody>
      </p:sp>
    </p:spTree>
    <p:extLst>
      <p:ext uri="{BB962C8B-B14F-4D97-AF65-F5344CB8AC3E}">
        <p14:creationId xmlns:p14="http://schemas.microsoft.com/office/powerpoint/2010/main" val="28875977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3A98F-915C-3575-C063-38557BC3C4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F7C03A-6086-2994-1EE7-36D7D2CDB7B4}"/>
              </a:ext>
            </a:extLst>
          </p:cNvPr>
          <p:cNvSpPr>
            <a:spLocks noGrp="1"/>
          </p:cNvSpPr>
          <p:nvPr>
            <p:ph type="title"/>
          </p:nvPr>
        </p:nvSpPr>
        <p:spPr>
          <a:xfrm>
            <a:off x="1329581" y="2122768"/>
            <a:ext cx="6484838" cy="685800"/>
          </a:xfrm>
        </p:spPr>
        <p:txBody>
          <a:bodyPr anchor="t">
            <a:noAutofit/>
          </a:bodyPr>
          <a:lstStyle/>
          <a:p>
            <a:pPr algn="ctr">
              <a:lnSpc>
                <a:spcPct val="90000"/>
              </a:lnSpc>
            </a:pPr>
            <a:r>
              <a:rPr lang="en-US" sz="7200" b="1" dirty="0">
                <a:latin typeface="Calibri Light" panose="020F0302020204030204" pitchFamily="34" charset="0"/>
                <a:cs typeface="Calibri Light" panose="020F0302020204030204" pitchFamily="34" charset="0"/>
              </a:rPr>
              <a:t>Appendix</a:t>
            </a:r>
            <a:br>
              <a:rPr lang="en-US" sz="7200" b="1" dirty="0">
                <a:latin typeface="Calibri Light" panose="020F0302020204030204" pitchFamily="34" charset="0"/>
                <a:cs typeface="Calibri Light" panose="020F0302020204030204" pitchFamily="34" charset="0"/>
              </a:rPr>
            </a:br>
            <a:br>
              <a:rPr lang="en-US" sz="7200" b="1" dirty="0">
                <a:latin typeface="Calibri Light" panose="020F0302020204030204" pitchFamily="34" charset="0"/>
                <a:cs typeface="Calibri Light" panose="020F0302020204030204" pitchFamily="34" charset="0"/>
              </a:rPr>
            </a:br>
            <a:endParaRPr lang="en-US" sz="7200" b="1" dirty="0">
              <a:latin typeface="Calibri Light" panose="020F0302020204030204" pitchFamily="34" charset="0"/>
              <a:cs typeface="Calibri Light" panose="020F0302020204030204" pitchFamily="34" charset="0"/>
            </a:endParaRPr>
          </a:p>
        </p:txBody>
      </p:sp>
      <p:sp>
        <p:nvSpPr>
          <p:cNvPr id="14" name="Slide Number Placeholder 3">
            <a:extLst>
              <a:ext uri="{FF2B5EF4-FFF2-40B4-BE49-F238E27FC236}">
                <a16:creationId xmlns:a16="http://schemas.microsoft.com/office/drawing/2014/main" id="{14897D9D-D903-84F2-8711-D1E468AF3DFD}"/>
              </a:ext>
            </a:extLst>
          </p:cNvPr>
          <p:cNvSpPr>
            <a:spLocks noGrp="1"/>
          </p:cNvSpPr>
          <p:nvPr>
            <p:ph type="sldNum" sz="quarter" idx="4294967295"/>
          </p:nvPr>
        </p:nvSpPr>
        <p:spPr>
          <a:xfrm>
            <a:off x="0" y="6486525"/>
            <a:ext cx="395288" cy="365125"/>
          </a:xfrm>
        </p:spPr>
        <p:txBody>
          <a:bodyPr/>
          <a:lstStyle/>
          <a:p>
            <a:pPr>
              <a:spcAft>
                <a:spcPts val="600"/>
              </a:spcAft>
            </a:pPr>
            <a:fld id="{C774B654-F491-1D44-9E77-1DB05E2FA3C5}" type="slidenum">
              <a:rPr lang="en-US" smtClean="0"/>
              <a:pPr>
                <a:spcAft>
                  <a:spcPts val="600"/>
                </a:spcAft>
              </a:pPr>
              <a:t>29</a:t>
            </a:fld>
            <a:endParaRPr lang="en-US"/>
          </a:p>
        </p:txBody>
      </p:sp>
    </p:spTree>
    <p:extLst>
      <p:ext uri="{BB962C8B-B14F-4D97-AF65-F5344CB8AC3E}">
        <p14:creationId xmlns:p14="http://schemas.microsoft.com/office/powerpoint/2010/main" val="3413682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7F407-6FCE-1ADB-DAF7-F20008439E15}"/>
              </a:ext>
            </a:extLst>
          </p:cNvPr>
          <p:cNvSpPr>
            <a:spLocks noGrp="1"/>
          </p:cNvSpPr>
          <p:nvPr>
            <p:ph idx="1"/>
          </p:nvPr>
        </p:nvSpPr>
        <p:spPr>
          <a:xfrm>
            <a:off x="228600" y="961075"/>
            <a:ext cx="8686800" cy="5156361"/>
          </a:xfrm>
        </p:spPr>
        <p:txBody>
          <a:bodyPr>
            <a:normAutofit/>
          </a:bodyPr>
          <a:lstStyle/>
          <a:p>
            <a:r>
              <a:rPr lang="en-US" sz="1800">
                <a:solidFill>
                  <a:srgbClr val="101829"/>
                </a:solidFill>
              </a:rPr>
              <a:t>Background Knowledge:</a:t>
            </a:r>
          </a:p>
          <a:p>
            <a:pPr lvl="1"/>
            <a:r>
              <a:rPr lang="en-US">
                <a:solidFill>
                  <a:srgbClr val="101829"/>
                </a:solidFill>
              </a:rPr>
              <a:t>The FPGA used for this project is the same as the first mini project, but with a different setup to account for 3 different modes</a:t>
            </a:r>
          </a:p>
          <a:p>
            <a:pPr lvl="2"/>
            <a:r>
              <a:rPr lang="en-US" sz="1800">
                <a:solidFill>
                  <a:srgbClr val="101829"/>
                </a:solidFill>
              </a:rPr>
              <a:t>SPI: Serial Peripheral Interface</a:t>
            </a:r>
          </a:p>
          <a:p>
            <a:pPr lvl="2"/>
            <a:r>
              <a:rPr lang="en-US" sz="1800">
                <a:solidFill>
                  <a:srgbClr val="101829"/>
                </a:solidFill>
              </a:rPr>
              <a:t>IDD: checking the current in power pins under unique conditions</a:t>
            </a:r>
          </a:p>
          <a:p>
            <a:pPr lvl="2"/>
            <a:r>
              <a:rPr lang="en-US" sz="1800">
                <a:solidFill>
                  <a:srgbClr val="101829"/>
                </a:solidFill>
              </a:rPr>
              <a:t>PLL: Phase-Locked Loop</a:t>
            </a:r>
          </a:p>
        </p:txBody>
      </p:sp>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p:txBody>
          <a:bodyPr/>
          <a:lstStyle/>
          <a:p>
            <a:fld id="{C774B654-F491-1D44-9E77-1DB05E2FA3C5}" type="slidenum">
              <a:rPr lang="en-US" smtClean="0"/>
              <a:pPr/>
              <a:t>3</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p:txBody>
          <a:bodyPr>
            <a:normAutofit fontScale="90000"/>
          </a:bodyPr>
          <a:lstStyle/>
          <a:p>
            <a:r>
              <a:rPr lang="en-US" sz="3600">
                <a:solidFill>
                  <a:schemeClr val="tx1"/>
                </a:solidFill>
              </a:rPr>
              <a:t>Project</a:t>
            </a:r>
            <a:r>
              <a:rPr lang="en-US">
                <a:solidFill>
                  <a:schemeClr val="tx1"/>
                </a:solidFill>
              </a:rPr>
              <a:t> Overview</a:t>
            </a:r>
            <a:br>
              <a:rPr lang="en-US"/>
            </a:br>
            <a:endParaRPr lang="en-US"/>
          </a:p>
        </p:txBody>
      </p:sp>
      <p:pic>
        <p:nvPicPr>
          <p:cNvPr id="7" name="Picture 6">
            <a:extLst>
              <a:ext uri="{FF2B5EF4-FFF2-40B4-BE49-F238E27FC236}">
                <a16:creationId xmlns:a16="http://schemas.microsoft.com/office/drawing/2014/main" id="{028E7998-B688-29C4-1838-881AB2FFC876}"/>
              </a:ext>
            </a:extLst>
          </p:cNvPr>
          <p:cNvPicPr>
            <a:picLocks noChangeAspect="1"/>
          </p:cNvPicPr>
          <p:nvPr/>
        </p:nvPicPr>
        <p:blipFill>
          <a:blip r:embed="rId3"/>
          <a:stretch>
            <a:fillRect/>
          </a:stretch>
        </p:blipFill>
        <p:spPr>
          <a:xfrm>
            <a:off x="2714120" y="2967022"/>
            <a:ext cx="3715759" cy="3415409"/>
          </a:xfrm>
          <a:prstGeom prst="rect">
            <a:avLst/>
          </a:prstGeom>
          <a:ln w="12700">
            <a:solidFill>
              <a:schemeClr val="tx1"/>
            </a:solidFill>
          </a:ln>
        </p:spPr>
      </p:pic>
    </p:spTree>
    <p:extLst>
      <p:ext uri="{BB962C8B-B14F-4D97-AF65-F5344CB8AC3E}">
        <p14:creationId xmlns:p14="http://schemas.microsoft.com/office/powerpoint/2010/main" val="38192820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111EC-933E-CD86-9449-4A94C2175C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7C02AB-FE63-60CE-B70C-78699C44D880}"/>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dirty="0">
                <a:solidFill>
                  <a:schemeClr val="tx1"/>
                </a:solidFill>
              </a:rPr>
              <a:t>Test Process and Data log Results</a:t>
            </a:r>
            <a:br>
              <a:rPr lang="en-US" sz="2400" dirty="0">
                <a:solidFill>
                  <a:schemeClr val="tx1"/>
                </a:solidFill>
              </a:rPr>
            </a:br>
            <a:r>
              <a:rPr lang="en-US" sz="2400" dirty="0">
                <a:solidFill>
                  <a:schemeClr val="tx1"/>
                </a:solidFill>
              </a:rPr>
              <a:t> </a:t>
            </a:r>
            <a:r>
              <a:rPr lang="en-US" sz="2200" dirty="0">
                <a:solidFill>
                  <a:schemeClr val="tx1"/>
                </a:solidFill>
              </a:rPr>
              <a:t>PLL Tests Follow Up</a:t>
            </a:r>
            <a:br>
              <a:rPr lang="en-US" sz="2200" dirty="0">
                <a:solidFill>
                  <a:schemeClr val="tx1"/>
                </a:solidFill>
              </a:rPr>
            </a:br>
            <a:br>
              <a:rPr lang="en-US" sz="2200" dirty="0">
                <a:solidFill>
                  <a:schemeClr val="tx1"/>
                </a:solidFill>
              </a:rPr>
            </a:br>
            <a:endParaRPr lang="en-US" sz="2200" dirty="0">
              <a:solidFill>
                <a:schemeClr val="tx1"/>
              </a:solidFill>
            </a:endParaRPr>
          </a:p>
        </p:txBody>
      </p:sp>
      <p:sp>
        <p:nvSpPr>
          <p:cNvPr id="5" name="TextBox 4">
            <a:extLst>
              <a:ext uri="{FF2B5EF4-FFF2-40B4-BE49-F238E27FC236}">
                <a16:creationId xmlns:a16="http://schemas.microsoft.com/office/drawing/2014/main" id="{533C74BF-4F04-3B23-4409-9E8E6B6D2A2E}"/>
              </a:ext>
            </a:extLst>
          </p:cNvPr>
          <p:cNvSpPr txBox="1"/>
          <p:nvPr/>
        </p:nvSpPr>
        <p:spPr>
          <a:xfrm>
            <a:off x="352621" y="1085506"/>
            <a:ext cx="8440505" cy="1077218"/>
          </a:xfrm>
          <a:prstGeom prst="rect">
            <a:avLst/>
          </a:prstGeom>
          <a:noFill/>
        </p:spPr>
        <p:txBody>
          <a:bodyPr wrap="square" rtlCol="0">
            <a:spAutoFit/>
          </a:bodyPr>
          <a:lstStyle/>
          <a:p>
            <a:pPr algn="just"/>
            <a:r>
              <a:rPr lang="en-US" sz="1600" dirty="0">
                <a:solidFill>
                  <a:srgbClr val="0F1829"/>
                </a:solidFill>
              </a:rPr>
              <a:t>As mentioned during the presentation, the errors with the following two tests were investigated:</a:t>
            </a:r>
          </a:p>
          <a:p>
            <a:pPr marL="171450" indent="-171450" algn="l">
              <a:buFont typeface="Arial" panose="020B0604020202020204" pitchFamily="34" charset="0"/>
              <a:buChar char="•"/>
            </a:pPr>
            <a:r>
              <a:rPr lang="en-US" sz="1600" dirty="0">
                <a:solidFill>
                  <a:srgbClr val="0F1829"/>
                </a:solidFill>
              </a:rPr>
              <a:t>PLL frequency trim </a:t>
            </a:r>
          </a:p>
          <a:p>
            <a:pPr marL="171450" indent="-171450" algn="l">
              <a:buFont typeface="Arial" panose="020B0604020202020204" pitchFamily="34" charset="0"/>
              <a:buChar char="•"/>
            </a:pPr>
            <a:r>
              <a:rPr lang="en-US" sz="1600" dirty="0">
                <a:solidFill>
                  <a:srgbClr val="0F1829"/>
                </a:solidFill>
              </a:rPr>
              <a:t>PLL DSSC frequency counter test</a:t>
            </a:r>
          </a:p>
        </p:txBody>
      </p:sp>
      <p:pic>
        <p:nvPicPr>
          <p:cNvPr id="3" name="Picture 2">
            <a:extLst>
              <a:ext uri="{FF2B5EF4-FFF2-40B4-BE49-F238E27FC236}">
                <a16:creationId xmlns:a16="http://schemas.microsoft.com/office/drawing/2014/main" id="{1772755C-4E5D-4B9D-CC62-99AC1FE1ED8D}"/>
              </a:ext>
            </a:extLst>
          </p:cNvPr>
          <p:cNvPicPr>
            <a:picLocks noChangeAspect="1"/>
          </p:cNvPicPr>
          <p:nvPr/>
        </p:nvPicPr>
        <p:blipFill>
          <a:blip r:embed="rId3"/>
          <a:srcRect r="1507"/>
          <a:stretch/>
        </p:blipFill>
        <p:spPr>
          <a:xfrm>
            <a:off x="452239" y="2619254"/>
            <a:ext cx="5199321" cy="748300"/>
          </a:xfrm>
          <a:prstGeom prst="rect">
            <a:avLst/>
          </a:prstGeom>
          <a:ln>
            <a:solidFill>
              <a:schemeClr val="tx1"/>
            </a:solidFill>
          </a:ln>
        </p:spPr>
      </p:pic>
      <p:sp>
        <p:nvSpPr>
          <p:cNvPr id="11" name="Rectangle 10">
            <a:extLst>
              <a:ext uri="{FF2B5EF4-FFF2-40B4-BE49-F238E27FC236}">
                <a16:creationId xmlns:a16="http://schemas.microsoft.com/office/drawing/2014/main" id="{015E11CF-2949-6492-F4F3-6D2A124F7B2C}"/>
              </a:ext>
            </a:extLst>
          </p:cNvPr>
          <p:cNvSpPr/>
          <p:nvPr/>
        </p:nvSpPr>
        <p:spPr>
          <a:xfrm>
            <a:off x="3971710" y="2517259"/>
            <a:ext cx="947011" cy="1047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50DD711-0F78-9535-69AE-F718FBC14A46}"/>
              </a:ext>
            </a:extLst>
          </p:cNvPr>
          <p:cNvCxnSpPr>
            <a:cxnSpLocks/>
            <a:stCxn id="14" idx="1"/>
          </p:cNvCxnSpPr>
          <p:nvPr/>
        </p:nvCxnSpPr>
        <p:spPr>
          <a:xfrm flipH="1">
            <a:off x="4512859" y="2777899"/>
            <a:ext cx="1801202" cy="165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158C486-0EE7-8AAF-F5C6-80D26D514116}"/>
              </a:ext>
            </a:extLst>
          </p:cNvPr>
          <p:cNvSpPr txBox="1"/>
          <p:nvPr/>
        </p:nvSpPr>
        <p:spPr>
          <a:xfrm>
            <a:off x="6314061" y="2362400"/>
            <a:ext cx="2135493" cy="830997"/>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The expected trim code  is 30/31 whereas the program find a value close to 1MHz in the first attempt.</a:t>
            </a:r>
          </a:p>
        </p:txBody>
      </p:sp>
      <p:sp>
        <p:nvSpPr>
          <p:cNvPr id="2" name="Title 3">
            <a:extLst>
              <a:ext uri="{FF2B5EF4-FFF2-40B4-BE49-F238E27FC236}">
                <a16:creationId xmlns:a16="http://schemas.microsoft.com/office/drawing/2014/main" id="{50D3EC13-E330-FC6E-987C-D06B4CE4A419}"/>
              </a:ext>
            </a:extLst>
          </p:cNvPr>
          <p:cNvSpPr txBox="1">
            <a:spLocks/>
          </p:cNvSpPr>
          <p:nvPr/>
        </p:nvSpPr>
        <p:spPr>
          <a:xfrm>
            <a:off x="350874" y="2162724"/>
            <a:ext cx="3009014" cy="1077217"/>
          </a:xfrm>
          <a:prstGeom prst="rect">
            <a:avLst/>
          </a:prstGeom>
        </p:spPr>
        <p:txBody>
          <a:bodyPr vert="horz" lIns="91440" tIns="45720" rIns="91440" bIns="45720" rtlCol="0" anchor="t">
            <a:normAutofit fontScale="975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1800" dirty="0">
                <a:solidFill>
                  <a:schemeClr val="tx1"/>
                </a:solidFill>
              </a:rPr>
              <a:t>PLL Frequency Trim- Before</a:t>
            </a:r>
            <a:br>
              <a:rPr lang="en-US" sz="1800" dirty="0">
                <a:solidFill>
                  <a:schemeClr val="tx1"/>
                </a:solidFill>
              </a:rPr>
            </a:br>
            <a:br>
              <a:rPr lang="en-US" sz="1800" dirty="0">
                <a:solidFill>
                  <a:schemeClr val="tx1"/>
                </a:solidFill>
              </a:rPr>
            </a:br>
            <a:endParaRPr lang="en-US" sz="1800" dirty="0">
              <a:solidFill>
                <a:schemeClr val="tx1"/>
              </a:solidFill>
            </a:endParaRPr>
          </a:p>
        </p:txBody>
      </p:sp>
      <p:sp>
        <p:nvSpPr>
          <p:cNvPr id="7" name="TextBox 6">
            <a:extLst>
              <a:ext uri="{FF2B5EF4-FFF2-40B4-BE49-F238E27FC236}">
                <a16:creationId xmlns:a16="http://schemas.microsoft.com/office/drawing/2014/main" id="{A04C325A-D327-85CB-2AA0-A0BDA89EE352}"/>
              </a:ext>
            </a:extLst>
          </p:cNvPr>
          <p:cNvSpPr txBox="1"/>
          <p:nvPr/>
        </p:nvSpPr>
        <p:spPr>
          <a:xfrm>
            <a:off x="352621" y="3587854"/>
            <a:ext cx="8440505" cy="338554"/>
          </a:xfrm>
          <a:prstGeom prst="rect">
            <a:avLst/>
          </a:prstGeom>
          <a:noFill/>
        </p:spPr>
        <p:txBody>
          <a:bodyPr wrap="square" rtlCol="0">
            <a:spAutoFit/>
          </a:bodyPr>
          <a:lstStyle/>
          <a:p>
            <a:pPr algn="just"/>
            <a:r>
              <a:rPr lang="en-US" sz="1600" dirty="0">
                <a:solidFill>
                  <a:srgbClr val="0F1829"/>
                </a:solidFill>
              </a:rPr>
              <a:t>Upon investigation, stepping through the following loop unveils the reason for this result:</a:t>
            </a:r>
          </a:p>
        </p:txBody>
      </p:sp>
      <p:pic>
        <p:nvPicPr>
          <p:cNvPr id="10" name="Picture 9">
            <a:extLst>
              <a:ext uri="{FF2B5EF4-FFF2-40B4-BE49-F238E27FC236}">
                <a16:creationId xmlns:a16="http://schemas.microsoft.com/office/drawing/2014/main" id="{29194FCF-B22E-D2D9-2EDA-0CCB3A934593}"/>
              </a:ext>
            </a:extLst>
          </p:cNvPr>
          <p:cNvPicPr>
            <a:picLocks noChangeAspect="1"/>
          </p:cNvPicPr>
          <p:nvPr/>
        </p:nvPicPr>
        <p:blipFill>
          <a:blip r:embed="rId4">
            <a:extLst>
              <a:ext uri="{28A0092B-C50C-407E-A947-70E740481C1C}">
                <a14:useLocalDpi xmlns:a14="http://schemas.microsoft.com/office/drawing/2010/main" val="0"/>
              </a:ext>
            </a:extLst>
          </a:blip>
          <a:srcRect l="4821" r="4821"/>
          <a:stretch/>
        </p:blipFill>
        <p:spPr>
          <a:xfrm>
            <a:off x="1634976" y="4146708"/>
            <a:ext cx="7280424" cy="1998452"/>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2666E500-0F92-4C07-5A87-63D5D211BD40}"/>
              </a:ext>
            </a:extLst>
          </p:cNvPr>
          <p:cNvCxnSpPr>
            <a:cxnSpLocks/>
            <a:stCxn id="15" idx="3"/>
          </p:cNvCxnSpPr>
          <p:nvPr/>
        </p:nvCxnSpPr>
        <p:spPr>
          <a:xfrm flipV="1">
            <a:off x="1296346" y="4665071"/>
            <a:ext cx="915226" cy="6463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AA7AA53-A138-7E96-9646-3E1374547085}"/>
              </a:ext>
            </a:extLst>
          </p:cNvPr>
          <p:cNvSpPr txBox="1"/>
          <p:nvPr/>
        </p:nvSpPr>
        <p:spPr>
          <a:xfrm>
            <a:off x="228600" y="4249572"/>
            <a:ext cx="1067746" cy="2123658"/>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The OR statement made it so if the frequency was greater 0.99 MH OR less than 1.2 MHz, the trim code is recorded.</a:t>
            </a:r>
          </a:p>
        </p:txBody>
      </p:sp>
    </p:spTree>
    <p:extLst>
      <p:ext uri="{BB962C8B-B14F-4D97-AF65-F5344CB8AC3E}">
        <p14:creationId xmlns:p14="http://schemas.microsoft.com/office/powerpoint/2010/main" val="34034914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0E8B1-2505-B893-F37D-63EAEB341E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D105F2-C0A5-9875-FB38-6B3554DE12C3}"/>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dirty="0">
                <a:solidFill>
                  <a:schemeClr val="tx1"/>
                </a:solidFill>
              </a:rPr>
              <a:t>Test Process and Data log Results</a:t>
            </a:r>
            <a:br>
              <a:rPr lang="en-US" sz="2400" dirty="0">
                <a:solidFill>
                  <a:schemeClr val="tx1"/>
                </a:solidFill>
              </a:rPr>
            </a:br>
            <a:r>
              <a:rPr lang="en-US" sz="2400" dirty="0">
                <a:solidFill>
                  <a:schemeClr val="tx1"/>
                </a:solidFill>
              </a:rPr>
              <a:t> </a:t>
            </a:r>
            <a:r>
              <a:rPr lang="en-US" sz="2200" dirty="0">
                <a:solidFill>
                  <a:schemeClr val="tx1"/>
                </a:solidFill>
              </a:rPr>
              <a:t>PLL Tests Follow Up</a:t>
            </a:r>
            <a:br>
              <a:rPr lang="en-US" sz="2200" dirty="0">
                <a:solidFill>
                  <a:schemeClr val="tx1"/>
                </a:solidFill>
              </a:rPr>
            </a:br>
            <a:br>
              <a:rPr lang="en-US" sz="2200" dirty="0">
                <a:solidFill>
                  <a:schemeClr val="tx1"/>
                </a:solidFill>
              </a:rPr>
            </a:br>
            <a:endParaRPr lang="en-US" sz="2200" dirty="0">
              <a:solidFill>
                <a:schemeClr val="tx1"/>
              </a:solidFill>
            </a:endParaRPr>
          </a:p>
        </p:txBody>
      </p:sp>
      <p:sp>
        <p:nvSpPr>
          <p:cNvPr id="5" name="TextBox 4">
            <a:extLst>
              <a:ext uri="{FF2B5EF4-FFF2-40B4-BE49-F238E27FC236}">
                <a16:creationId xmlns:a16="http://schemas.microsoft.com/office/drawing/2014/main" id="{C3E995BC-8FD4-4030-62EC-5AA5FB50233A}"/>
              </a:ext>
            </a:extLst>
          </p:cNvPr>
          <p:cNvSpPr txBox="1"/>
          <p:nvPr/>
        </p:nvSpPr>
        <p:spPr>
          <a:xfrm>
            <a:off x="352621" y="1085506"/>
            <a:ext cx="8440505" cy="830997"/>
          </a:xfrm>
          <a:prstGeom prst="rect">
            <a:avLst/>
          </a:prstGeom>
          <a:noFill/>
        </p:spPr>
        <p:txBody>
          <a:bodyPr wrap="square" rtlCol="0">
            <a:spAutoFit/>
          </a:bodyPr>
          <a:lstStyle/>
          <a:p>
            <a:pPr algn="just"/>
            <a:r>
              <a:rPr lang="en-US" sz="1600" dirty="0">
                <a:solidFill>
                  <a:srgbClr val="0F1829"/>
                </a:solidFill>
              </a:rPr>
              <a:t>The easiest change would be to replace OR logic with an AND logic statement, to correctly find frequencies in the 0.9-1.2MHz range. However, the most accuracy is </a:t>
            </a:r>
            <a:r>
              <a:rPr lang="en-US" sz="1600" dirty="0" err="1">
                <a:solidFill>
                  <a:srgbClr val="0F1829"/>
                </a:solidFill>
              </a:rPr>
              <a:t>aschieved</a:t>
            </a:r>
            <a:r>
              <a:rPr lang="en-US" sz="1600" dirty="0">
                <a:solidFill>
                  <a:srgbClr val="0F1829"/>
                </a:solidFill>
              </a:rPr>
              <a:t> when the following approach is used:</a:t>
            </a:r>
          </a:p>
        </p:txBody>
      </p:sp>
      <p:pic>
        <p:nvPicPr>
          <p:cNvPr id="3" name="Picture 2">
            <a:extLst>
              <a:ext uri="{FF2B5EF4-FFF2-40B4-BE49-F238E27FC236}">
                <a16:creationId xmlns:a16="http://schemas.microsoft.com/office/drawing/2014/main" id="{463AEBAD-8C52-7677-66B2-3A98D5D02A69}"/>
              </a:ext>
            </a:extLst>
          </p:cNvPr>
          <p:cNvPicPr>
            <a:picLocks noChangeAspect="1"/>
          </p:cNvPicPr>
          <p:nvPr/>
        </p:nvPicPr>
        <p:blipFill>
          <a:blip r:embed="rId3">
            <a:extLst>
              <a:ext uri="{28A0092B-C50C-407E-A947-70E740481C1C}">
                <a14:useLocalDpi xmlns:a14="http://schemas.microsoft.com/office/drawing/2010/main" val="0"/>
              </a:ext>
            </a:extLst>
          </a:blip>
          <a:srcRect t="1059" b="1059"/>
          <a:stretch/>
        </p:blipFill>
        <p:spPr>
          <a:xfrm>
            <a:off x="211594" y="5123016"/>
            <a:ext cx="6486026" cy="933486"/>
          </a:xfrm>
          <a:prstGeom prst="rect">
            <a:avLst/>
          </a:prstGeom>
          <a:ln>
            <a:solidFill>
              <a:schemeClr val="tx1"/>
            </a:solidFill>
          </a:ln>
        </p:spPr>
      </p:pic>
      <p:sp>
        <p:nvSpPr>
          <p:cNvPr id="11" name="Rectangle 10">
            <a:extLst>
              <a:ext uri="{FF2B5EF4-FFF2-40B4-BE49-F238E27FC236}">
                <a16:creationId xmlns:a16="http://schemas.microsoft.com/office/drawing/2014/main" id="{F88A6834-4806-BC0C-CE7F-9D5D35653CCB}"/>
              </a:ext>
            </a:extLst>
          </p:cNvPr>
          <p:cNvSpPr/>
          <p:nvPr/>
        </p:nvSpPr>
        <p:spPr>
          <a:xfrm>
            <a:off x="3973434" y="4942226"/>
            <a:ext cx="832483" cy="12644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A58379E-C25D-CB76-5CB1-0F8528C0A99F}"/>
              </a:ext>
            </a:extLst>
          </p:cNvPr>
          <p:cNvCxnSpPr>
            <a:cxnSpLocks/>
            <a:stCxn id="14" idx="1"/>
            <a:endCxn id="11" idx="3"/>
          </p:cNvCxnSpPr>
          <p:nvPr/>
        </p:nvCxnSpPr>
        <p:spPr>
          <a:xfrm flipH="1">
            <a:off x="4805917" y="4965258"/>
            <a:ext cx="2075166" cy="6092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744669-CD05-F9F3-A2BA-2A792DF5C8D0}"/>
              </a:ext>
            </a:extLst>
          </p:cNvPr>
          <p:cNvSpPr txBox="1"/>
          <p:nvPr/>
        </p:nvSpPr>
        <p:spPr>
          <a:xfrm>
            <a:off x="6881083" y="4549759"/>
            <a:ext cx="2135493" cy="830997"/>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The expected trim code  is 30/31 whereas the program find a value close to 1MHz in the first attempt.</a:t>
            </a:r>
          </a:p>
        </p:txBody>
      </p:sp>
      <p:sp>
        <p:nvSpPr>
          <p:cNvPr id="2" name="Title 3">
            <a:extLst>
              <a:ext uri="{FF2B5EF4-FFF2-40B4-BE49-F238E27FC236}">
                <a16:creationId xmlns:a16="http://schemas.microsoft.com/office/drawing/2014/main" id="{34CE7FFC-00F2-8641-4281-8CF005339A27}"/>
              </a:ext>
            </a:extLst>
          </p:cNvPr>
          <p:cNvSpPr txBox="1">
            <a:spLocks/>
          </p:cNvSpPr>
          <p:nvPr/>
        </p:nvSpPr>
        <p:spPr>
          <a:xfrm>
            <a:off x="110229" y="4082257"/>
            <a:ext cx="3009014" cy="1077217"/>
          </a:xfrm>
          <a:prstGeom prst="rect">
            <a:avLst/>
          </a:prstGeom>
        </p:spPr>
        <p:txBody>
          <a:bodyPr vert="horz" lIns="91440" tIns="45720" rIns="91440" bIns="45720" rtlCol="0" anchor="t">
            <a:normAutofit fontScale="975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1800" dirty="0">
                <a:solidFill>
                  <a:schemeClr val="tx1"/>
                </a:solidFill>
              </a:rPr>
              <a:t>PLL Frequency Trim- After</a:t>
            </a:r>
            <a:br>
              <a:rPr lang="en-US" sz="1800" dirty="0">
                <a:solidFill>
                  <a:schemeClr val="tx1"/>
                </a:solidFill>
              </a:rPr>
            </a:br>
            <a:br>
              <a:rPr lang="en-US" sz="1800" dirty="0">
                <a:solidFill>
                  <a:schemeClr val="tx1"/>
                </a:solidFill>
              </a:rPr>
            </a:br>
            <a:endParaRPr lang="en-US" sz="1800" dirty="0">
              <a:solidFill>
                <a:schemeClr val="tx1"/>
              </a:solidFill>
            </a:endParaRPr>
          </a:p>
        </p:txBody>
      </p:sp>
      <p:pic>
        <p:nvPicPr>
          <p:cNvPr id="10" name="Picture 9">
            <a:extLst>
              <a:ext uri="{FF2B5EF4-FFF2-40B4-BE49-F238E27FC236}">
                <a16:creationId xmlns:a16="http://schemas.microsoft.com/office/drawing/2014/main" id="{FD7E9EFB-E091-32C6-4260-8446366DB88B}"/>
              </a:ext>
            </a:extLst>
          </p:cNvPr>
          <p:cNvPicPr>
            <a:picLocks noChangeAspect="1"/>
          </p:cNvPicPr>
          <p:nvPr/>
        </p:nvPicPr>
        <p:blipFill>
          <a:blip r:embed="rId4">
            <a:extLst>
              <a:ext uri="{28A0092B-C50C-407E-A947-70E740481C1C}">
                <a14:useLocalDpi xmlns:a14="http://schemas.microsoft.com/office/drawing/2010/main" val="0"/>
              </a:ext>
            </a:extLst>
          </a:blip>
          <a:srcRect l="4462" r="4462"/>
          <a:stretch/>
        </p:blipFill>
        <p:spPr>
          <a:xfrm>
            <a:off x="2162731" y="2144108"/>
            <a:ext cx="6457194" cy="1751972"/>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C706E4DF-E1C2-CCFE-D1B0-BB599D6F9A76}"/>
              </a:ext>
            </a:extLst>
          </p:cNvPr>
          <p:cNvCxnSpPr>
            <a:cxnSpLocks/>
            <a:stCxn id="15" idx="3"/>
          </p:cNvCxnSpPr>
          <p:nvPr/>
        </p:nvCxnSpPr>
        <p:spPr>
          <a:xfrm flipV="1">
            <a:off x="1767115" y="2551459"/>
            <a:ext cx="766765" cy="295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A54062-D005-1749-A730-FECE2344D5DD}"/>
              </a:ext>
            </a:extLst>
          </p:cNvPr>
          <p:cNvSpPr txBox="1"/>
          <p:nvPr/>
        </p:nvSpPr>
        <p:spPr>
          <a:xfrm>
            <a:off x="110229" y="2246972"/>
            <a:ext cx="1656886" cy="1200329"/>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Instead, the frequency is directly compared to whether it is exactly 1MHz to isolate the exact trim code.</a:t>
            </a:r>
          </a:p>
        </p:txBody>
      </p:sp>
    </p:spTree>
    <p:extLst>
      <p:ext uri="{BB962C8B-B14F-4D97-AF65-F5344CB8AC3E}">
        <p14:creationId xmlns:p14="http://schemas.microsoft.com/office/powerpoint/2010/main" val="5571202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1DC54-F104-BF64-0F2B-97060589CF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6B75CC-F83F-78A1-5707-8A38E9E23302}"/>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dirty="0">
                <a:solidFill>
                  <a:schemeClr val="tx1"/>
                </a:solidFill>
              </a:rPr>
              <a:t>Test Process and Data log Results</a:t>
            </a:r>
            <a:br>
              <a:rPr lang="en-US" sz="2400" dirty="0">
                <a:solidFill>
                  <a:schemeClr val="tx1"/>
                </a:solidFill>
              </a:rPr>
            </a:br>
            <a:r>
              <a:rPr lang="en-US" sz="2400" dirty="0">
                <a:solidFill>
                  <a:schemeClr val="tx1"/>
                </a:solidFill>
              </a:rPr>
              <a:t> </a:t>
            </a:r>
            <a:r>
              <a:rPr lang="en-US" sz="2200" dirty="0">
                <a:solidFill>
                  <a:schemeClr val="tx1"/>
                </a:solidFill>
              </a:rPr>
              <a:t>PLL Tests Follow Up</a:t>
            </a:r>
            <a:br>
              <a:rPr lang="en-US" sz="2200" dirty="0">
                <a:solidFill>
                  <a:schemeClr val="tx1"/>
                </a:solidFill>
              </a:rPr>
            </a:br>
            <a:br>
              <a:rPr lang="en-US" sz="2200" dirty="0">
                <a:solidFill>
                  <a:schemeClr val="tx1"/>
                </a:solidFill>
              </a:rPr>
            </a:br>
            <a:endParaRPr lang="en-US" sz="2200" dirty="0">
              <a:solidFill>
                <a:schemeClr val="tx1"/>
              </a:solidFill>
            </a:endParaRPr>
          </a:p>
        </p:txBody>
      </p:sp>
      <p:sp>
        <p:nvSpPr>
          <p:cNvPr id="2" name="Title 3">
            <a:extLst>
              <a:ext uri="{FF2B5EF4-FFF2-40B4-BE49-F238E27FC236}">
                <a16:creationId xmlns:a16="http://schemas.microsoft.com/office/drawing/2014/main" id="{B5311EA3-DCAD-E7D8-CB8F-23B2FCE468A4}"/>
              </a:ext>
            </a:extLst>
          </p:cNvPr>
          <p:cNvSpPr txBox="1">
            <a:spLocks/>
          </p:cNvSpPr>
          <p:nvPr/>
        </p:nvSpPr>
        <p:spPr>
          <a:xfrm>
            <a:off x="329609" y="961075"/>
            <a:ext cx="3944679" cy="1077217"/>
          </a:xfrm>
          <a:prstGeom prst="rect">
            <a:avLst/>
          </a:prstGeom>
        </p:spPr>
        <p:txBody>
          <a:bodyPr vert="horz" lIns="91440" tIns="45720" rIns="91440" bIns="45720" rtlCol="0" anchor="t">
            <a:normAutofit fontScale="975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1800" dirty="0">
                <a:solidFill>
                  <a:schemeClr val="tx1"/>
                </a:solidFill>
              </a:rPr>
              <a:t>PLL DSSC frequency counter test- Before</a:t>
            </a:r>
            <a:br>
              <a:rPr lang="en-US" sz="1800" dirty="0">
                <a:solidFill>
                  <a:schemeClr val="tx1"/>
                </a:solidFill>
              </a:rPr>
            </a:br>
            <a:br>
              <a:rPr lang="en-US" sz="1800" dirty="0">
                <a:solidFill>
                  <a:schemeClr val="tx1"/>
                </a:solidFill>
              </a:rPr>
            </a:br>
            <a:endParaRPr lang="en-US" sz="1800" dirty="0">
              <a:solidFill>
                <a:schemeClr val="tx1"/>
              </a:solidFill>
            </a:endParaRPr>
          </a:p>
        </p:txBody>
      </p:sp>
      <p:pic>
        <p:nvPicPr>
          <p:cNvPr id="6" name="Picture 5">
            <a:extLst>
              <a:ext uri="{FF2B5EF4-FFF2-40B4-BE49-F238E27FC236}">
                <a16:creationId xmlns:a16="http://schemas.microsoft.com/office/drawing/2014/main" id="{C16899CA-A700-35C1-5296-9F9847321765}"/>
              </a:ext>
            </a:extLst>
          </p:cNvPr>
          <p:cNvPicPr>
            <a:picLocks noChangeAspect="1"/>
          </p:cNvPicPr>
          <p:nvPr/>
        </p:nvPicPr>
        <p:blipFill>
          <a:blip r:embed="rId3"/>
          <a:stretch>
            <a:fillRect/>
          </a:stretch>
        </p:blipFill>
        <p:spPr>
          <a:xfrm>
            <a:off x="3100477" y="1411442"/>
            <a:ext cx="5713914" cy="2668882"/>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0B0675A8-02D8-C02E-70ED-B60072436BF6}"/>
              </a:ext>
            </a:extLst>
          </p:cNvPr>
          <p:cNvCxnSpPr>
            <a:cxnSpLocks/>
            <a:stCxn id="9" idx="3"/>
          </p:cNvCxnSpPr>
          <p:nvPr/>
        </p:nvCxnSpPr>
        <p:spPr>
          <a:xfrm>
            <a:off x="2665055" y="2488659"/>
            <a:ext cx="896852" cy="541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0E5E62-39E8-54C8-22F8-2785238C9BCD}"/>
              </a:ext>
            </a:extLst>
          </p:cNvPr>
          <p:cNvSpPr txBox="1"/>
          <p:nvPr/>
        </p:nvSpPr>
        <p:spPr>
          <a:xfrm>
            <a:off x="228600" y="2073160"/>
            <a:ext cx="2436455" cy="830997"/>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When running the test without stepping through or breakpoints, the workbook stops here during validation. </a:t>
            </a:r>
          </a:p>
        </p:txBody>
      </p:sp>
      <p:pic>
        <p:nvPicPr>
          <p:cNvPr id="19" name="Picture 18">
            <a:extLst>
              <a:ext uri="{FF2B5EF4-FFF2-40B4-BE49-F238E27FC236}">
                <a16:creationId xmlns:a16="http://schemas.microsoft.com/office/drawing/2014/main" id="{77839807-99E3-F44C-BD8A-EA97318090FA}"/>
              </a:ext>
            </a:extLst>
          </p:cNvPr>
          <p:cNvPicPr>
            <a:picLocks noChangeAspect="1"/>
          </p:cNvPicPr>
          <p:nvPr/>
        </p:nvPicPr>
        <p:blipFill>
          <a:blip r:embed="rId4">
            <a:extLst>
              <a:ext uri="{28A0092B-C50C-407E-A947-70E740481C1C}">
                <a14:useLocalDpi xmlns:a14="http://schemas.microsoft.com/office/drawing/2010/main" val="0"/>
              </a:ext>
            </a:extLst>
          </a:blip>
          <a:srcRect l="611" r="611"/>
          <a:stretch/>
        </p:blipFill>
        <p:spPr>
          <a:xfrm>
            <a:off x="81649" y="4495823"/>
            <a:ext cx="5709095" cy="1649796"/>
          </a:xfrm>
          <a:prstGeom prst="rect">
            <a:avLst/>
          </a:prstGeom>
          <a:ln>
            <a:solidFill>
              <a:schemeClr val="tx1"/>
            </a:solidFill>
          </a:ln>
        </p:spPr>
      </p:pic>
      <p:cxnSp>
        <p:nvCxnSpPr>
          <p:cNvPr id="20" name="Straight Arrow Connector 19">
            <a:extLst>
              <a:ext uri="{FF2B5EF4-FFF2-40B4-BE49-F238E27FC236}">
                <a16:creationId xmlns:a16="http://schemas.microsoft.com/office/drawing/2014/main" id="{B5E43E5F-3A58-D8A1-C0E1-DA5EB9D61872}"/>
              </a:ext>
            </a:extLst>
          </p:cNvPr>
          <p:cNvCxnSpPr>
            <a:cxnSpLocks/>
            <a:stCxn id="21" idx="1"/>
          </p:cNvCxnSpPr>
          <p:nvPr/>
        </p:nvCxnSpPr>
        <p:spPr>
          <a:xfrm flipH="1">
            <a:off x="2817628" y="5315036"/>
            <a:ext cx="3232252" cy="22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1ADB3F-07EB-28CE-16BC-67C28908D4E1}"/>
              </a:ext>
            </a:extLst>
          </p:cNvPr>
          <p:cNvSpPr txBox="1"/>
          <p:nvPr/>
        </p:nvSpPr>
        <p:spPr>
          <a:xfrm>
            <a:off x="6049880" y="4714871"/>
            <a:ext cx="2436455" cy="1200329"/>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It was observed that there was a wait time between the pattern starting and the “halt” in previous tests. Assuming this might be a fix, a wait time was added (next slide)</a:t>
            </a:r>
          </a:p>
        </p:txBody>
      </p:sp>
    </p:spTree>
    <p:extLst>
      <p:ext uri="{BB962C8B-B14F-4D97-AF65-F5344CB8AC3E}">
        <p14:creationId xmlns:p14="http://schemas.microsoft.com/office/powerpoint/2010/main" val="38382264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C828E-A16B-EE11-27CB-77BFCF001ED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D6DE17-4A61-71F6-5A64-0E21C0189F7F}"/>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2700" dirty="0">
                <a:solidFill>
                  <a:schemeClr val="tx1"/>
                </a:solidFill>
              </a:rPr>
              <a:t>Test Process and Data log Results</a:t>
            </a:r>
            <a:br>
              <a:rPr lang="en-US" sz="2400" dirty="0">
                <a:solidFill>
                  <a:schemeClr val="tx1"/>
                </a:solidFill>
              </a:rPr>
            </a:br>
            <a:r>
              <a:rPr lang="en-US" sz="2400" dirty="0">
                <a:solidFill>
                  <a:schemeClr val="tx1"/>
                </a:solidFill>
              </a:rPr>
              <a:t> </a:t>
            </a:r>
            <a:r>
              <a:rPr lang="en-US" sz="2200" dirty="0">
                <a:solidFill>
                  <a:schemeClr val="tx1"/>
                </a:solidFill>
              </a:rPr>
              <a:t>PLL Tests Follow Up</a:t>
            </a:r>
            <a:br>
              <a:rPr lang="en-US" sz="2200" dirty="0">
                <a:solidFill>
                  <a:schemeClr val="tx1"/>
                </a:solidFill>
              </a:rPr>
            </a:br>
            <a:br>
              <a:rPr lang="en-US" sz="2200" dirty="0">
                <a:solidFill>
                  <a:schemeClr val="tx1"/>
                </a:solidFill>
              </a:rPr>
            </a:br>
            <a:endParaRPr lang="en-US" sz="2200" dirty="0">
              <a:solidFill>
                <a:schemeClr val="tx1"/>
              </a:solidFill>
            </a:endParaRPr>
          </a:p>
        </p:txBody>
      </p:sp>
      <p:sp>
        <p:nvSpPr>
          <p:cNvPr id="5" name="TextBox 4">
            <a:extLst>
              <a:ext uri="{FF2B5EF4-FFF2-40B4-BE49-F238E27FC236}">
                <a16:creationId xmlns:a16="http://schemas.microsoft.com/office/drawing/2014/main" id="{34B4F11D-5986-B5B1-3B77-24E97B4BF4A4}"/>
              </a:ext>
            </a:extLst>
          </p:cNvPr>
          <p:cNvSpPr txBox="1"/>
          <p:nvPr/>
        </p:nvSpPr>
        <p:spPr>
          <a:xfrm>
            <a:off x="228600" y="1351583"/>
            <a:ext cx="8440505" cy="584775"/>
          </a:xfrm>
          <a:prstGeom prst="rect">
            <a:avLst/>
          </a:prstGeom>
          <a:noFill/>
        </p:spPr>
        <p:txBody>
          <a:bodyPr wrap="square" rtlCol="0">
            <a:spAutoFit/>
          </a:bodyPr>
          <a:lstStyle/>
          <a:p>
            <a:pPr algn="just"/>
            <a:r>
              <a:rPr lang="en-US" sz="1600" dirty="0">
                <a:solidFill>
                  <a:srgbClr val="0F1829"/>
                </a:solidFill>
              </a:rPr>
              <a:t>Upon adding a wait time of 300ms between the two lines as seen below, the issue is resolved:</a:t>
            </a:r>
          </a:p>
        </p:txBody>
      </p:sp>
      <p:sp>
        <p:nvSpPr>
          <p:cNvPr id="14" name="TextBox 13">
            <a:extLst>
              <a:ext uri="{FF2B5EF4-FFF2-40B4-BE49-F238E27FC236}">
                <a16:creationId xmlns:a16="http://schemas.microsoft.com/office/drawing/2014/main" id="{25D4190F-9550-72FC-2307-8EBC861B8B62}"/>
              </a:ext>
            </a:extLst>
          </p:cNvPr>
          <p:cNvSpPr txBox="1"/>
          <p:nvPr/>
        </p:nvSpPr>
        <p:spPr>
          <a:xfrm>
            <a:off x="6862729" y="5365725"/>
            <a:ext cx="2135493" cy="646331"/>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The program successfully validates and no longer stops.</a:t>
            </a:r>
          </a:p>
        </p:txBody>
      </p:sp>
      <p:pic>
        <p:nvPicPr>
          <p:cNvPr id="10" name="Picture 9">
            <a:extLst>
              <a:ext uri="{FF2B5EF4-FFF2-40B4-BE49-F238E27FC236}">
                <a16:creationId xmlns:a16="http://schemas.microsoft.com/office/drawing/2014/main" id="{347C02CB-9AAB-B9AD-08EF-97F0B8A4B23A}"/>
              </a:ext>
            </a:extLst>
          </p:cNvPr>
          <p:cNvPicPr>
            <a:picLocks noChangeAspect="1"/>
          </p:cNvPicPr>
          <p:nvPr/>
        </p:nvPicPr>
        <p:blipFill>
          <a:blip r:embed="rId3">
            <a:extLst>
              <a:ext uri="{28A0092B-C50C-407E-A947-70E740481C1C}">
                <a14:useLocalDpi xmlns:a14="http://schemas.microsoft.com/office/drawing/2010/main" val="0"/>
              </a:ext>
            </a:extLst>
          </a:blip>
          <a:srcRect t="4256" b="4256"/>
          <a:stretch/>
        </p:blipFill>
        <p:spPr>
          <a:xfrm>
            <a:off x="2162731" y="2144108"/>
            <a:ext cx="6457194" cy="1751972"/>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241440DE-78F6-AB3B-51E8-5F3D6382544D}"/>
              </a:ext>
            </a:extLst>
          </p:cNvPr>
          <p:cNvCxnSpPr>
            <a:cxnSpLocks/>
            <a:stCxn id="15" idx="3"/>
          </p:cNvCxnSpPr>
          <p:nvPr/>
        </p:nvCxnSpPr>
        <p:spPr>
          <a:xfrm>
            <a:off x="1767115" y="2477805"/>
            <a:ext cx="766765" cy="736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EE9A82D-B5C5-F147-7ADA-0D05C53D66AA}"/>
              </a:ext>
            </a:extLst>
          </p:cNvPr>
          <p:cNvSpPr txBox="1"/>
          <p:nvPr/>
        </p:nvSpPr>
        <p:spPr>
          <a:xfrm>
            <a:off x="110229" y="2246972"/>
            <a:ext cx="1656886" cy="461665"/>
          </a:xfrm>
          <a:prstGeom prst="rect">
            <a:avLst/>
          </a:prstGeom>
          <a:solidFill>
            <a:schemeClr val="bg1"/>
          </a:solidFill>
          <a:ln>
            <a:solidFill>
              <a:srgbClr val="0F1829"/>
            </a:solidFill>
          </a:ln>
        </p:spPr>
        <p:txBody>
          <a:bodyPr wrap="square" rtlCol="0">
            <a:spAutoFit/>
          </a:bodyPr>
          <a:lstStyle/>
          <a:p>
            <a:pPr algn="l"/>
            <a:r>
              <a:rPr lang="en-US" sz="1200" dirty="0">
                <a:solidFill>
                  <a:srgbClr val="0F1829"/>
                </a:solidFill>
              </a:rPr>
              <a:t>A wait time of 300ms is used for stability.</a:t>
            </a:r>
          </a:p>
        </p:txBody>
      </p:sp>
      <p:sp>
        <p:nvSpPr>
          <p:cNvPr id="6" name="Title 3">
            <a:extLst>
              <a:ext uri="{FF2B5EF4-FFF2-40B4-BE49-F238E27FC236}">
                <a16:creationId xmlns:a16="http://schemas.microsoft.com/office/drawing/2014/main" id="{EA0C87C4-40D4-C018-4236-5254D0C1AD64}"/>
              </a:ext>
            </a:extLst>
          </p:cNvPr>
          <p:cNvSpPr txBox="1">
            <a:spLocks/>
          </p:cNvSpPr>
          <p:nvPr/>
        </p:nvSpPr>
        <p:spPr>
          <a:xfrm>
            <a:off x="313660" y="911584"/>
            <a:ext cx="3944679" cy="1077217"/>
          </a:xfrm>
          <a:prstGeom prst="rect">
            <a:avLst/>
          </a:prstGeom>
        </p:spPr>
        <p:txBody>
          <a:bodyPr vert="horz" lIns="91440" tIns="45720" rIns="91440" bIns="45720" rtlCol="0" anchor="t">
            <a:normAutofit fontScale="97500"/>
          </a:bodyPr>
          <a:lstStyle>
            <a:lvl1pPr algn="l" rtl="0" eaLnBrk="1" fontAlgn="base" hangingPunct="1">
              <a:spcBef>
                <a:spcPct val="0"/>
              </a:spcBef>
              <a:spcAft>
                <a:spcPct val="0"/>
              </a:spcAft>
              <a:defRPr sz="3200" b="0" kern="1200" cap="none">
                <a:solidFill>
                  <a:schemeClr val="accent2"/>
                </a:solidFill>
                <a:latin typeface="Calibri" charset="0"/>
                <a:ea typeface="Calibri" charset="0"/>
                <a:cs typeface="Calibri" charset="0"/>
              </a:defRPr>
            </a:lvl1pPr>
            <a:lvl2pPr algn="l" rtl="0" eaLnBrk="1" fontAlgn="base" hangingPunct="1">
              <a:spcBef>
                <a:spcPct val="0"/>
              </a:spcBef>
              <a:spcAft>
                <a:spcPct val="0"/>
              </a:spcAft>
              <a:defRPr sz="2400" b="1">
                <a:solidFill>
                  <a:srgbClr val="224186"/>
                </a:solidFill>
                <a:latin typeface="Arial" charset="0"/>
                <a:cs typeface="Arial" charset="0"/>
              </a:defRPr>
            </a:lvl2pPr>
            <a:lvl3pPr algn="l" rtl="0" eaLnBrk="1" fontAlgn="base" hangingPunct="1">
              <a:spcBef>
                <a:spcPct val="0"/>
              </a:spcBef>
              <a:spcAft>
                <a:spcPct val="0"/>
              </a:spcAft>
              <a:defRPr sz="2400" b="1">
                <a:solidFill>
                  <a:srgbClr val="224186"/>
                </a:solidFill>
                <a:latin typeface="Arial" charset="0"/>
                <a:cs typeface="Arial" charset="0"/>
              </a:defRPr>
            </a:lvl3pPr>
            <a:lvl4pPr algn="l" rtl="0" eaLnBrk="1" fontAlgn="base" hangingPunct="1">
              <a:spcBef>
                <a:spcPct val="0"/>
              </a:spcBef>
              <a:spcAft>
                <a:spcPct val="0"/>
              </a:spcAft>
              <a:defRPr sz="2400" b="1">
                <a:solidFill>
                  <a:srgbClr val="224186"/>
                </a:solidFill>
                <a:latin typeface="Arial" charset="0"/>
                <a:cs typeface="Arial" charset="0"/>
              </a:defRPr>
            </a:lvl4pPr>
            <a:lvl5pPr algn="l" rtl="0" eaLnBrk="1" fontAlgn="base" hangingPunct="1">
              <a:spcBef>
                <a:spcPct val="0"/>
              </a:spcBef>
              <a:spcAft>
                <a:spcPct val="0"/>
              </a:spcAft>
              <a:defRPr sz="2400" b="1">
                <a:solidFill>
                  <a:srgbClr val="224186"/>
                </a:solidFill>
                <a:latin typeface="Arial" charset="0"/>
                <a:cs typeface="Arial" charset="0"/>
              </a:defRPr>
            </a:lvl5pPr>
            <a:lvl6pPr marL="457200" algn="l" rtl="0" eaLnBrk="1" fontAlgn="base" hangingPunct="1">
              <a:spcBef>
                <a:spcPct val="0"/>
              </a:spcBef>
              <a:spcAft>
                <a:spcPct val="0"/>
              </a:spcAft>
              <a:defRPr sz="2400" b="1">
                <a:solidFill>
                  <a:srgbClr val="224186"/>
                </a:solidFill>
                <a:latin typeface="Arial" charset="0"/>
                <a:cs typeface="Arial" charset="0"/>
              </a:defRPr>
            </a:lvl6pPr>
            <a:lvl7pPr marL="914400" algn="l" rtl="0" eaLnBrk="1" fontAlgn="base" hangingPunct="1">
              <a:spcBef>
                <a:spcPct val="0"/>
              </a:spcBef>
              <a:spcAft>
                <a:spcPct val="0"/>
              </a:spcAft>
              <a:defRPr sz="2400" b="1">
                <a:solidFill>
                  <a:srgbClr val="224186"/>
                </a:solidFill>
                <a:latin typeface="Arial" charset="0"/>
                <a:cs typeface="Arial" charset="0"/>
              </a:defRPr>
            </a:lvl7pPr>
            <a:lvl8pPr marL="1371600" algn="l" rtl="0" eaLnBrk="1" fontAlgn="base" hangingPunct="1">
              <a:spcBef>
                <a:spcPct val="0"/>
              </a:spcBef>
              <a:spcAft>
                <a:spcPct val="0"/>
              </a:spcAft>
              <a:defRPr sz="2400" b="1">
                <a:solidFill>
                  <a:srgbClr val="224186"/>
                </a:solidFill>
                <a:latin typeface="Arial" charset="0"/>
                <a:cs typeface="Arial" charset="0"/>
              </a:defRPr>
            </a:lvl8pPr>
            <a:lvl9pPr marL="1828800" algn="l" rtl="0" eaLnBrk="1" fontAlgn="base" hangingPunct="1">
              <a:spcBef>
                <a:spcPct val="0"/>
              </a:spcBef>
              <a:spcAft>
                <a:spcPct val="0"/>
              </a:spcAft>
              <a:defRPr sz="2400" b="1">
                <a:solidFill>
                  <a:srgbClr val="224186"/>
                </a:solidFill>
                <a:latin typeface="Arial" charset="0"/>
                <a:cs typeface="Arial" charset="0"/>
              </a:defRPr>
            </a:lvl9pPr>
          </a:lstStyle>
          <a:p>
            <a:pPr>
              <a:lnSpc>
                <a:spcPct val="90000"/>
              </a:lnSpc>
            </a:pPr>
            <a:r>
              <a:rPr lang="en-US" sz="1800" dirty="0">
                <a:solidFill>
                  <a:schemeClr val="tx1"/>
                </a:solidFill>
              </a:rPr>
              <a:t>PLL DSSC frequency counter test- After</a:t>
            </a:r>
            <a:br>
              <a:rPr lang="en-US" sz="1800" dirty="0">
                <a:solidFill>
                  <a:schemeClr val="tx1"/>
                </a:solidFill>
              </a:rPr>
            </a:br>
            <a:br>
              <a:rPr lang="en-US" sz="1800" dirty="0">
                <a:solidFill>
                  <a:schemeClr val="tx1"/>
                </a:solidFill>
              </a:rPr>
            </a:br>
            <a:endParaRPr lang="en-US" sz="1800" dirty="0">
              <a:solidFill>
                <a:schemeClr val="tx1"/>
              </a:solidFill>
            </a:endParaRPr>
          </a:p>
        </p:txBody>
      </p:sp>
      <p:pic>
        <p:nvPicPr>
          <p:cNvPr id="7" name="Picture 6">
            <a:extLst>
              <a:ext uri="{FF2B5EF4-FFF2-40B4-BE49-F238E27FC236}">
                <a16:creationId xmlns:a16="http://schemas.microsoft.com/office/drawing/2014/main" id="{A6E28D01-055F-AD77-3DFD-F3A4B60D2DE9}"/>
              </a:ext>
            </a:extLst>
          </p:cNvPr>
          <p:cNvPicPr>
            <a:picLocks noChangeAspect="1"/>
          </p:cNvPicPr>
          <p:nvPr/>
        </p:nvPicPr>
        <p:blipFill>
          <a:blip r:embed="rId4"/>
          <a:stretch>
            <a:fillRect/>
          </a:stretch>
        </p:blipFill>
        <p:spPr>
          <a:xfrm>
            <a:off x="110229" y="4771223"/>
            <a:ext cx="7820247" cy="393637"/>
          </a:xfrm>
          <a:prstGeom prst="rect">
            <a:avLst/>
          </a:prstGeom>
          <a:ln>
            <a:solidFill>
              <a:schemeClr val="tx1"/>
            </a:solidFill>
          </a:ln>
        </p:spPr>
      </p:pic>
      <p:sp>
        <p:nvSpPr>
          <p:cNvPr id="8" name="Rectangle 7">
            <a:extLst>
              <a:ext uri="{FF2B5EF4-FFF2-40B4-BE49-F238E27FC236}">
                <a16:creationId xmlns:a16="http://schemas.microsoft.com/office/drawing/2014/main" id="{1BBD2BC9-CBE4-5503-E7EA-6DBB0A4C79B8}"/>
              </a:ext>
            </a:extLst>
          </p:cNvPr>
          <p:cNvSpPr/>
          <p:nvPr/>
        </p:nvSpPr>
        <p:spPr>
          <a:xfrm>
            <a:off x="4794695" y="4570358"/>
            <a:ext cx="947011" cy="8358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2D4592A-896C-22D5-848D-2A68FFB1B1F7}"/>
              </a:ext>
            </a:extLst>
          </p:cNvPr>
          <p:cNvCxnSpPr>
            <a:cxnSpLocks/>
            <a:stCxn id="14" idx="1"/>
          </p:cNvCxnSpPr>
          <p:nvPr/>
        </p:nvCxnSpPr>
        <p:spPr>
          <a:xfrm flipH="1" flipV="1">
            <a:off x="5741706" y="4980949"/>
            <a:ext cx="1121023" cy="70794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361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2FA408-EFB8-9F0D-0F97-E5E335806C7E}"/>
              </a:ext>
            </a:extLst>
          </p:cNvPr>
          <p:cNvSpPr>
            <a:spLocks noGrp="1"/>
          </p:cNvSpPr>
          <p:nvPr>
            <p:ph type="sldNum" sz="quarter" idx="10"/>
          </p:nvPr>
        </p:nvSpPr>
        <p:spPr>
          <a:xfrm>
            <a:off x="228600" y="6486689"/>
            <a:ext cx="395514" cy="365125"/>
          </a:xfrm>
        </p:spPr>
        <p:txBody>
          <a:bodyPr anchor="ctr">
            <a:normAutofit/>
          </a:bodyPr>
          <a:lstStyle/>
          <a:p>
            <a:pPr>
              <a:spcAft>
                <a:spcPts val="600"/>
              </a:spcAft>
            </a:pPr>
            <a:fld id="{C774B654-F491-1D44-9E77-1DB05E2FA3C5}" type="slidenum">
              <a:rPr lang="en-US" smtClean="0"/>
              <a:pPr>
                <a:spcAft>
                  <a:spcPts val="600"/>
                </a:spcAft>
              </a:pPr>
              <a:t>4</a:t>
            </a:fld>
            <a:endParaRPr lang="en-US"/>
          </a:p>
        </p:txBody>
      </p:sp>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a:solidFill>
                  <a:schemeClr val="tx1"/>
                </a:solidFill>
              </a:rPr>
              <a:t>Test Block Introduction </a:t>
            </a:r>
            <a:br>
              <a:rPr lang="en-US" sz="2200"/>
            </a:br>
            <a:endParaRPr lang="en-US" sz="2200"/>
          </a:p>
        </p:txBody>
      </p:sp>
      <p:graphicFrame>
        <p:nvGraphicFramePr>
          <p:cNvPr id="7" name="Content Placeholder 1">
            <a:extLst>
              <a:ext uri="{FF2B5EF4-FFF2-40B4-BE49-F238E27FC236}">
                <a16:creationId xmlns:a16="http://schemas.microsoft.com/office/drawing/2014/main" id="{D0621D10-B689-F818-DBFF-DE28FD687B1E}"/>
              </a:ext>
            </a:extLst>
          </p:cNvPr>
          <p:cNvGraphicFramePr>
            <a:graphicFrameLocks noGrp="1"/>
          </p:cNvGraphicFramePr>
          <p:nvPr>
            <p:ph sz="half" idx="2"/>
            <p:extLst>
              <p:ext uri="{D42A27DB-BD31-4B8C-83A1-F6EECF244321}">
                <p14:modId xmlns:p14="http://schemas.microsoft.com/office/powerpoint/2010/main" val="1353115864"/>
              </p:ext>
            </p:extLst>
          </p:nvPr>
        </p:nvGraphicFramePr>
        <p:xfrm>
          <a:off x="4260298" y="961074"/>
          <a:ext cx="4651049" cy="5643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57C62498-51D7-F0CF-1855-94BBD34E2980}"/>
              </a:ext>
            </a:extLst>
          </p:cNvPr>
          <p:cNvPicPr>
            <a:picLocks noChangeAspect="1"/>
          </p:cNvPicPr>
          <p:nvPr/>
        </p:nvPicPr>
        <p:blipFill>
          <a:blip r:embed="rId8"/>
          <a:stretch>
            <a:fillRect/>
          </a:stretch>
        </p:blipFill>
        <p:spPr>
          <a:xfrm>
            <a:off x="239434" y="2087310"/>
            <a:ext cx="3825726" cy="2472409"/>
          </a:xfrm>
          <a:prstGeom prst="rect">
            <a:avLst/>
          </a:prstGeom>
          <a:ln w="12700">
            <a:solidFill>
              <a:schemeClr val="tx1"/>
            </a:solidFill>
          </a:ln>
          <a:effectLst/>
        </p:spPr>
      </p:pic>
      <p:pic>
        <p:nvPicPr>
          <p:cNvPr id="11" name="Picture 10">
            <a:extLst>
              <a:ext uri="{FF2B5EF4-FFF2-40B4-BE49-F238E27FC236}">
                <a16:creationId xmlns:a16="http://schemas.microsoft.com/office/drawing/2014/main" id="{D262D269-9441-CEA1-B371-75BD9F33DCC2}"/>
              </a:ext>
            </a:extLst>
          </p:cNvPr>
          <p:cNvPicPr>
            <a:picLocks noChangeAspect="1"/>
          </p:cNvPicPr>
          <p:nvPr/>
        </p:nvPicPr>
        <p:blipFill>
          <a:blip r:embed="rId9"/>
          <a:srcRect l="1759" t="46829" r="59067"/>
          <a:stretch/>
        </p:blipFill>
        <p:spPr>
          <a:xfrm>
            <a:off x="228600" y="4810051"/>
            <a:ext cx="1847961" cy="1145403"/>
          </a:xfrm>
          <a:prstGeom prst="rect">
            <a:avLst/>
          </a:prstGeom>
          <a:ln w="12700">
            <a:solidFill>
              <a:schemeClr val="tx1"/>
            </a:solidFill>
          </a:ln>
        </p:spPr>
      </p:pic>
      <p:pic>
        <p:nvPicPr>
          <p:cNvPr id="12" name="Picture 11">
            <a:extLst>
              <a:ext uri="{FF2B5EF4-FFF2-40B4-BE49-F238E27FC236}">
                <a16:creationId xmlns:a16="http://schemas.microsoft.com/office/drawing/2014/main" id="{36AFC0BD-1BA8-8FC2-55CF-5BDF7A0A51F4}"/>
              </a:ext>
            </a:extLst>
          </p:cNvPr>
          <p:cNvPicPr>
            <a:picLocks noChangeAspect="1"/>
          </p:cNvPicPr>
          <p:nvPr/>
        </p:nvPicPr>
        <p:blipFill>
          <a:blip r:embed="rId9"/>
          <a:srcRect t="1783" r="10540" b="54284"/>
          <a:stretch/>
        </p:blipFill>
        <p:spPr>
          <a:xfrm>
            <a:off x="258186" y="961074"/>
            <a:ext cx="3788223" cy="864237"/>
          </a:xfrm>
          <a:prstGeom prst="rect">
            <a:avLst/>
          </a:prstGeom>
          <a:ln w="12700">
            <a:solidFill>
              <a:schemeClr val="tx1"/>
            </a:solidFill>
          </a:ln>
        </p:spPr>
      </p:pic>
      <p:pic>
        <p:nvPicPr>
          <p:cNvPr id="16" name="Picture 15">
            <a:extLst>
              <a:ext uri="{FF2B5EF4-FFF2-40B4-BE49-F238E27FC236}">
                <a16:creationId xmlns:a16="http://schemas.microsoft.com/office/drawing/2014/main" id="{DA7D2A67-1CED-AE26-133C-1B0C63BA8199}"/>
              </a:ext>
            </a:extLst>
          </p:cNvPr>
          <p:cNvPicPr>
            <a:picLocks noChangeAspect="1"/>
          </p:cNvPicPr>
          <p:nvPr/>
        </p:nvPicPr>
        <p:blipFill>
          <a:blip r:embed="rId10"/>
          <a:srcRect l="2564" r="3854"/>
          <a:stretch/>
        </p:blipFill>
        <p:spPr>
          <a:xfrm>
            <a:off x="2080614" y="4810050"/>
            <a:ext cx="1984546" cy="1145404"/>
          </a:xfrm>
          <a:prstGeom prst="rect">
            <a:avLst/>
          </a:prstGeom>
          <a:ln w="12700">
            <a:solidFill>
              <a:schemeClr val="tx1"/>
            </a:solidFill>
          </a:ln>
        </p:spPr>
      </p:pic>
    </p:spTree>
    <p:extLst>
      <p:ext uri="{BB962C8B-B14F-4D97-AF65-F5344CB8AC3E}">
        <p14:creationId xmlns:p14="http://schemas.microsoft.com/office/powerpoint/2010/main" val="4068889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solidFill>
                  <a:schemeClr val="tx1"/>
                </a:solidFill>
              </a:rPr>
            </a:br>
            <a:br>
              <a:rPr lang="en-US" sz="2200"/>
            </a:br>
            <a:br>
              <a:rPr lang="en-US" sz="2200"/>
            </a:br>
            <a:endParaRPr lang="en-US" sz="2000">
              <a:solidFill>
                <a:srgbClr val="0F1829"/>
              </a:solidFill>
            </a:endParaRPr>
          </a:p>
        </p:txBody>
      </p:sp>
      <p:sp>
        <p:nvSpPr>
          <p:cNvPr id="3" name="TextBox 2">
            <a:extLst>
              <a:ext uri="{FF2B5EF4-FFF2-40B4-BE49-F238E27FC236}">
                <a16:creationId xmlns:a16="http://schemas.microsoft.com/office/drawing/2014/main" id="{F7AB5D8C-2BC0-6BC9-A85A-F7E1EA7AA729}"/>
              </a:ext>
            </a:extLst>
          </p:cNvPr>
          <p:cNvSpPr txBox="1"/>
          <p:nvPr/>
        </p:nvSpPr>
        <p:spPr>
          <a:xfrm>
            <a:off x="627321" y="1852156"/>
            <a:ext cx="3332077" cy="2262670"/>
          </a:xfrm>
          <a:prstGeom prst="rect">
            <a:avLst/>
          </a:prstGeom>
          <a:noFill/>
          <a:ln w="38100">
            <a:solidFill>
              <a:schemeClr val="accent1"/>
            </a:solidFill>
          </a:ln>
        </p:spPr>
        <p:txBody>
          <a:bodyPr wrap="square">
            <a:spAutoFit/>
          </a:bodyPr>
          <a:lstStyle/>
          <a:p>
            <a:pPr algn="ctr">
              <a:lnSpc>
                <a:spcPct val="150000"/>
              </a:lnSpc>
            </a:pPr>
            <a:r>
              <a:rPr lang="en-US" sz="1600" b="1" u="sng">
                <a:solidFill>
                  <a:srgbClr val="101829"/>
                </a:solidFill>
              </a:rPr>
              <a:t>SPI tests </a:t>
            </a:r>
            <a:endParaRPr lang="en-US" sz="1600" u="sng">
              <a:solidFill>
                <a:srgbClr val="101829"/>
              </a:solidFill>
            </a:endParaRPr>
          </a:p>
          <a:p>
            <a:pPr marL="228600" indent="-228600" algn="just">
              <a:lnSpc>
                <a:spcPct val="150000"/>
              </a:lnSpc>
              <a:buFont typeface="+mj-lt"/>
              <a:buAutoNum type="arabicPeriod"/>
            </a:pPr>
            <a:r>
              <a:rPr lang="en-US" sz="1600">
                <a:solidFill>
                  <a:srgbClr val="101829"/>
                </a:solidFill>
              </a:rPr>
              <a:t>SPI fixed pattern reading</a:t>
            </a:r>
          </a:p>
          <a:p>
            <a:pPr marL="228600" indent="-228600" algn="just">
              <a:lnSpc>
                <a:spcPct val="150000"/>
              </a:lnSpc>
              <a:buFont typeface="+mj-lt"/>
              <a:buAutoNum type="arabicPeriod"/>
            </a:pPr>
            <a:r>
              <a:rPr lang="en-US" sz="1600">
                <a:solidFill>
                  <a:srgbClr val="101829"/>
                </a:solidFill>
              </a:rPr>
              <a:t>SPI full read using DSSC</a:t>
            </a:r>
          </a:p>
          <a:p>
            <a:pPr marL="228600" indent="-228600" algn="just">
              <a:lnSpc>
                <a:spcPct val="150000"/>
              </a:lnSpc>
              <a:buFont typeface="+mj-lt"/>
              <a:buAutoNum type="arabicPeriod"/>
            </a:pPr>
            <a:r>
              <a:rPr lang="en-US" sz="1600">
                <a:solidFill>
                  <a:srgbClr val="101829"/>
                </a:solidFill>
              </a:rPr>
              <a:t>SPI full read (</a:t>
            </a:r>
            <a:r>
              <a:rPr lang="en-US" sz="1600" err="1">
                <a:solidFill>
                  <a:srgbClr val="101829"/>
                </a:solidFill>
              </a:rPr>
              <a:t>nWire</a:t>
            </a:r>
            <a:r>
              <a:rPr lang="en-US" sz="1600">
                <a:solidFill>
                  <a:srgbClr val="101829"/>
                </a:solidFill>
              </a:rPr>
              <a:t>)</a:t>
            </a:r>
          </a:p>
          <a:p>
            <a:pPr marL="228600" indent="-228600" algn="just">
              <a:lnSpc>
                <a:spcPct val="150000"/>
              </a:lnSpc>
              <a:buFont typeface="+mj-lt"/>
              <a:buAutoNum type="arabicPeriod"/>
            </a:pPr>
            <a:r>
              <a:rPr lang="en-US" sz="1600">
                <a:solidFill>
                  <a:srgbClr val="101829"/>
                </a:solidFill>
              </a:rPr>
              <a:t>SPI write DSSC</a:t>
            </a:r>
          </a:p>
          <a:p>
            <a:pPr marL="228600" indent="-228600" algn="just">
              <a:lnSpc>
                <a:spcPct val="150000"/>
              </a:lnSpc>
              <a:buFont typeface="+mj-lt"/>
              <a:buAutoNum type="arabicPeriod"/>
            </a:pPr>
            <a:r>
              <a:rPr lang="en-US" sz="1600">
                <a:solidFill>
                  <a:srgbClr val="101829"/>
                </a:solidFill>
              </a:rPr>
              <a:t>SPI write </a:t>
            </a:r>
            <a:r>
              <a:rPr lang="en-US" sz="1600" err="1">
                <a:solidFill>
                  <a:srgbClr val="101829"/>
                </a:solidFill>
              </a:rPr>
              <a:t>nWire</a:t>
            </a:r>
            <a:endParaRPr lang="en-US" sz="1600">
              <a:solidFill>
                <a:srgbClr val="101829"/>
              </a:solidFill>
            </a:endParaRPr>
          </a:p>
        </p:txBody>
      </p:sp>
      <p:sp>
        <p:nvSpPr>
          <p:cNvPr id="6" name="TextBox 5">
            <a:extLst>
              <a:ext uri="{FF2B5EF4-FFF2-40B4-BE49-F238E27FC236}">
                <a16:creationId xmlns:a16="http://schemas.microsoft.com/office/drawing/2014/main" id="{35A8B326-C5B3-E2E8-DD58-935F33B47C1C}"/>
              </a:ext>
            </a:extLst>
          </p:cNvPr>
          <p:cNvSpPr txBox="1"/>
          <p:nvPr/>
        </p:nvSpPr>
        <p:spPr>
          <a:xfrm>
            <a:off x="269942" y="773271"/>
            <a:ext cx="8604115" cy="646331"/>
          </a:xfrm>
          <a:prstGeom prst="rect">
            <a:avLst/>
          </a:prstGeom>
          <a:noFill/>
        </p:spPr>
        <p:txBody>
          <a:bodyPr wrap="square" rtlCol="0">
            <a:spAutoFit/>
          </a:bodyPr>
          <a:lstStyle/>
          <a:p>
            <a:pPr algn="just"/>
            <a:r>
              <a:rPr lang="en-US">
                <a:solidFill>
                  <a:srgbClr val="101829"/>
                </a:solidFill>
              </a:rPr>
              <a:t>For each mode, we will over the process and expected results. The tests discussed today are as follows:</a:t>
            </a:r>
          </a:p>
        </p:txBody>
      </p:sp>
      <p:sp>
        <p:nvSpPr>
          <p:cNvPr id="5" name="TextBox 4">
            <a:extLst>
              <a:ext uri="{FF2B5EF4-FFF2-40B4-BE49-F238E27FC236}">
                <a16:creationId xmlns:a16="http://schemas.microsoft.com/office/drawing/2014/main" id="{93C7935C-911B-1478-757B-364A6A86883A}"/>
              </a:ext>
            </a:extLst>
          </p:cNvPr>
          <p:cNvSpPr txBox="1"/>
          <p:nvPr/>
        </p:nvSpPr>
        <p:spPr>
          <a:xfrm>
            <a:off x="4339636" y="1852154"/>
            <a:ext cx="3624150" cy="2262671"/>
          </a:xfrm>
          <a:prstGeom prst="rect">
            <a:avLst/>
          </a:prstGeom>
          <a:noFill/>
          <a:ln w="38100">
            <a:solidFill>
              <a:schemeClr val="tx1"/>
            </a:solidFill>
          </a:ln>
        </p:spPr>
        <p:txBody>
          <a:bodyPr wrap="square">
            <a:spAutoFit/>
          </a:bodyPr>
          <a:lstStyle/>
          <a:p>
            <a:pPr algn="ctr">
              <a:lnSpc>
                <a:spcPct val="150000"/>
              </a:lnSpc>
            </a:pPr>
            <a:r>
              <a:rPr lang="en-US" sz="1600" b="1" u="sng">
                <a:solidFill>
                  <a:srgbClr val="101829"/>
                </a:solidFill>
              </a:rPr>
              <a:t>IDD tests</a:t>
            </a:r>
          </a:p>
          <a:p>
            <a:pPr marL="342900" indent="-342900" algn="just">
              <a:lnSpc>
                <a:spcPct val="150000"/>
              </a:lnSpc>
              <a:buFont typeface="+mj-lt"/>
              <a:buAutoNum type="arabicPeriod"/>
            </a:pPr>
            <a:r>
              <a:rPr lang="en-US" sz="1600">
                <a:solidFill>
                  <a:srgbClr val="101829"/>
                </a:solidFill>
              </a:rPr>
              <a:t>Sleep IDD</a:t>
            </a:r>
          </a:p>
          <a:p>
            <a:pPr marL="342900" indent="-342900" algn="just">
              <a:lnSpc>
                <a:spcPct val="150000"/>
              </a:lnSpc>
              <a:buFont typeface="+mj-lt"/>
              <a:buAutoNum type="arabicPeriod"/>
            </a:pPr>
            <a:r>
              <a:rPr lang="en-US" sz="1600">
                <a:solidFill>
                  <a:srgbClr val="101829"/>
                </a:solidFill>
              </a:rPr>
              <a:t>IDD Profile</a:t>
            </a:r>
          </a:p>
          <a:p>
            <a:pPr marL="342900" indent="-342900" algn="just">
              <a:lnSpc>
                <a:spcPct val="150000"/>
              </a:lnSpc>
              <a:buFont typeface="+mj-lt"/>
              <a:buAutoNum type="arabicPeriod"/>
            </a:pPr>
            <a:r>
              <a:rPr lang="en-US" sz="1600">
                <a:solidFill>
                  <a:srgbClr val="101829"/>
                </a:solidFill>
              </a:rPr>
              <a:t>Static IDD</a:t>
            </a:r>
          </a:p>
          <a:p>
            <a:pPr marL="342900" indent="-342900" algn="just">
              <a:lnSpc>
                <a:spcPct val="150000"/>
              </a:lnSpc>
              <a:buFont typeface="+mj-lt"/>
              <a:buAutoNum type="arabicPeriod"/>
            </a:pPr>
            <a:r>
              <a:rPr lang="en-US" sz="1600">
                <a:solidFill>
                  <a:srgbClr val="101829"/>
                </a:solidFill>
              </a:rPr>
              <a:t>IDDQ</a:t>
            </a:r>
          </a:p>
          <a:p>
            <a:pPr marL="342900" indent="-342900" algn="just">
              <a:lnSpc>
                <a:spcPct val="150000"/>
              </a:lnSpc>
              <a:buFont typeface="+mj-lt"/>
              <a:buAutoNum type="arabicPeriod"/>
            </a:pPr>
            <a:r>
              <a:rPr lang="en-US" sz="1600">
                <a:solidFill>
                  <a:srgbClr val="101829"/>
                </a:solidFill>
              </a:rPr>
              <a:t>Dynamic IDD</a:t>
            </a:r>
          </a:p>
        </p:txBody>
      </p:sp>
      <p:sp>
        <p:nvSpPr>
          <p:cNvPr id="8" name="TextBox 7">
            <a:extLst>
              <a:ext uri="{FF2B5EF4-FFF2-40B4-BE49-F238E27FC236}">
                <a16:creationId xmlns:a16="http://schemas.microsoft.com/office/drawing/2014/main" id="{96C4C246-A113-C72F-89ED-EDC9818DA746}"/>
              </a:ext>
            </a:extLst>
          </p:cNvPr>
          <p:cNvSpPr txBox="1"/>
          <p:nvPr/>
        </p:nvSpPr>
        <p:spPr>
          <a:xfrm>
            <a:off x="1874437" y="4525466"/>
            <a:ext cx="4696485" cy="1524007"/>
          </a:xfrm>
          <a:prstGeom prst="rect">
            <a:avLst/>
          </a:prstGeom>
          <a:noFill/>
          <a:ln w="38100">
            <a:solidFill>
              <a:schemeClr val="tx1"/>
            </a:solidFill>
          </a:ln>
        </p:spPr>
        <p:txBody>
          <a:bodyPr wrap="square">
            <a:spAutoFit/>
          </a:bodyPr>
          <a:lstStyle/>
          <a:p>
            <a:pPr algn="ctr">
              <a:lnSpc>
                <a:spcPct val="150000"/>
              </a:lnSpc>
            </a:pPr>
            <a:r>
              <a:rPr lang="en-US" sz="1600" b="1" u="sng">
                <a:solidFill>
                  <a:srgbClr val="101829"/>
                </a:solidFill>
              </a:rPr>
              <a:t>PLL tests</a:t>
            </a:r>
          </a:p>
          <a:p>
            <a:pPr marL="342900" indent="-342900" algn="just">
              <a:lnSpc>
                <a:spcPct val="150000"/>
              </a:lnSpc>
              <a:buFont typeface="+mj-lt"/>
              <a:buAutoNum type="arabicPeriod"/>
            </a:pPr>
            <a:r>
              <a:rPr lang="en-US" sz="1600">
                <a:solidFill>
                  <a:srgbClr val="101829"/>
                </a:solidFill>
              </a:rPr>
              <a:t>PLL CLK </a:t>
            </a:r>
            <a:r>
              <a:rPr lang="en-US" sz="1600" err="1">
                <a:solidFill>
                  <a:srgbClr val="101829"/>
                </a:solidFill>
              </a:rPr>
              <a:t>Meas</a:t>
            </a:r>
            <a:r>
              <a:rPr lang="en-US" sz="1600">
                <a:solidFill>
                  <a:srgbClr val="101829"/>
                </a:solidFill>
              </a:rPr>
              <a:t> (Freq Counter)</a:t>
            </a:r>
          </a:p>
          <a:p>
            <a:pPr marL="342900" indent="-342900" algn="just">
              <a:lnSpc>
                <a:spcPct val="150000"/>
              </a:lnSpc>
              <a:buFont typeface="+mj-lt"/>
              <a:buAutoNum type="arabicPeriod"/>
            </a:pPr>
            <a:r>
              <a:rPr lang="en-US" sz="1600">
                <a:solidFill>
                  <a:srgbClr val="101829"/>
                </a:solidFill>
              </a:rPr>
              <a:t>PLL CLK </a:t>
            </a:r>
            <a:r>
              <a:rPr lang="en-US" sz="1600" err="1">
                <a:solidFill>
                  <a:srgbClr val="101829"/>
                </a:solidFill>
              </a:rPr>
              <a:t>Meas</a:t>
            </a:r>
            <a:r>
              <a:rPr lang="en-US" sz="1600">
                <a:solidFill>
                  <a:srgbClr val="101829"/>
                </a:solidFill>
              </a:rPr>
              <a:t> (DSSC)</a:t>
            </a:r>
          </a:p>
          <a:p>
            <a:pPr marL="342900" indent="-342900" algn="just">
              <a:lnSpc>
                <a:spcPct val="150000"/>
              </a:lnSpc>
              <a:buFont typeface="+mj-lt"/>
              <a:buAutoNum type="arabicPeriod"/>
            </a:pPr>
            <a:r>
              <a:rPr lang="en-US" sz="1600">
                <a:solidFill>
                  <a:srgbClr val="101829"/>
                </a:solidFill>
              </a:rPr>
              <a:t>PLL Freq trim</a:t>
            </a:r>
          </a:p>
        </p:txBody>
      </p:sp>
    </p:spTree>
    <p:extLst>
      <p:ext uri="{BB962C8B-B14F-4D97-AF65-F5344CB8AC3E}">
        <p14:creationId xmlns:p14="http://schemas.microsoft.com/office/powerpoint/2010/main" val="1923593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784" y="156733"/>
            <a:ext cx="8686800" cy="707591"/>
          </a:xfrm>
        </p:spPr>
        <p:txBody>
          <a:bodyPr anchor="t">
            <a:normAutofit fontScale="90000"/>
          </a:bodyPr>
          <a:lstStyle/>
          <a:p>
            <a:pPr>
              <a:lnSpc>
                <a:spcPct val="90000"/>
              </a:lnSpc>
            </a:pPr>
            <a:r>
              <a:rPr lang="en-US" sz="2800">
                <a:solidFill>
                  <a:schemeClr val="tx1"/>
                </a:solidFill>
              </a:rPr>
              <a:t>Test Process and Data log Results</a:t>
            </a:r>
            <a:br>
              <a:rPr lang="en-US" sz="2400">
                <a:solidFill>
                  <a:schemeClr val="tx1"/>
                </a:solidFill>
              </a:rPr>
            </a:br>
            <a:r>
              <a:rPr lang="en-US" sz="2200">
                <a:solidFill>
                  <a:schemeClr val="tx1"/>
                </a:solidFill>
              </a:rPr>
              <a:t>Continuity Test Time Follow Up</a:t>
            </a:r>
            <a:br>
              <a:rPr lang="en-US" sz="2200">
                <a:solidFill>
                  <a:schemeClr val="tx1"/>
                </a:solidFill>
              </a:rPr>
            </a:br>
            <a:br>
              <a:rPr lang="en-US" sz="2200">
                <a:solidFill>
                  <a:schemeClr val="tx1"/>
                </a:solidFill>
              </a:rPr>
            </a:br>
            <a:endParaRPr lang="en-US" sz="2200">
              <a:solidFill>
                <a:schemeClr val="tx1"/>
              </a:solidFill>
            </a:endParaRPr>
          </a:p>
        </p:txBody>
      </p:sp>
      <p:sp>
        <p:nvSpPr>
          <p:cNvPr id="10" name="TextBox 9">
            <a:extLst>
              <a:ext uri="{FF2B5EF4-FFF2-40B4-BE49-F238E27FC236}">
                <a16:creationId xmlns:a16="http://schemas.microsoft.com/office/drawing/2014/main" id="{4DF295B8-AB09-1BA9-C1B5-655A55CC0D5B}"/>
              </a:ext>
            </a:extLst>
          </p:cNvPr>
          <p:cNvSpPr txBox="1"/>
          <p:nvPr/>
        </p:nvSpPr>
        <p:spPr>
          <a:xfrm>
            <a:off x="187845" y="822925"/>
            <a:ext cx="4005268" cy="307777"/>
          </a:xfrm>
          <a:prstGeom prst="rect">
            <a:avLst/>
          </a:prstGeom>
          <a:noFill/>
        </p:spPr>
        <p:txBody>
          <a:bodyPr wrap="square" rtlCol="0">
            <a:spAutoFit/>
          </a:bodyPr>
          <a:lstStyle/>
          <a:p>
            <a:r>
              <a:rPr lang="en-US" sz="1400"/>
              <a:t>Example of Pattern </a:t>
            </a:r>
          </a:p>
        </p:txBody>
      </p:sp>
      <p:pic>
        <p:nvPicPr>
          <p:cNvPr id="3" name="Picture 2">
            <a:extLst>
              <a:ext uri="{FF2B5EF4-FFF2-40B4-BE49-F238E27FC236}">
                <a16:creationId xmlns:a16="http://schemas.microsoft.com/office/drawing/2014/main" id="{ECD1C0EE-5BC9-0AE5-B9C1-2B2ECFAB9155}"/>
              </a:ext>
            </a:extLst>
          </p:cNvPr>
          <p:cNvPicPr>
            <a:picLocks noChangeAspect="1"/>
          </p:cNvPicPr>
          <p:nvPr/>
        </p:nvPicPr>
        <p:blipFill>
          <a:blip r:embed="rId3"/>
          <a:srcRect t="784"/>
          <a:stretch/>
        </p:blipFill>
        <p:spPr>
          <a:xfrm>
            <a:off x="270414" y="1130702"/>
            <a:ext cx="3136666" cy="3628418"/>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0D91D36-D53F-9F48-47EF-5756546B3CE6}"/>
                  </a:ext>
                </a:extLst>
              </p14:cNvPr>
              <p14:cNvContentPartPr/>
              <p14:nvPr/>
            </p14:nvContentPartPr>
            <p14:xfrm>
              <a:off x="330987" y="1684880"/>
              <a:ext cx="360" cy="360"/>
            </p14:xfrm>
          </p:contentPart>
        </mc:Choice>
        <mc:Fallback xmlns="">
          <p:pic>
            <p:nvPicPr>
              <p:cNvPr id="11" name="Ink 10">
                <a:extLst>
                  <a:ext uri="{FF2B5EF4-FFF2-40B4-BE49-F238E27FC236}">
                    <a16:creationId xmlns:a16="http://schemas.microsoft.com/office/drawing/2014/main" id="{60D91D36-D53F-9F48-47EF-5756546B3CE6}"/>
                  </a:ext>
                </a:extLst>
              </p:cNvPr>
              <p:cNvPicPr/>
              <p:nvPr/>
            </p:nvPicPr>
            <p:blipFill>
              <a:blip r:embed="rId5"/>
              <a:stretch>
                <a:fillRect/>
              </a:stretch>
            </p:blipFill>
            <p:spPr>
              <a:xfrm>
                <a:off x="312987" y="164888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15F6309-48A5-B60E-4552-0A2EF920E1EA}"/>
                  </a:ext>
                </a:extLst>
              </p14:cNvPr>
              <p14:cNvContentPartPr/>
              <p14:nvPr/>
            </p14:nvContentPartPr>
            <p14:xfrm>
              <a:off x="311187" y="1655720"/>
              <a:ext cx="38880" cy="7920"/>
            </p14:xfrm>
          </p:contentPart>
        </mc:Choice>
        <mc:Fallback xmlns="">
          <p:pic>
            <p:nvPicPr>
              <p:cNvPr id="13" name="Ink 12">
                <a:extLst>
                  <a:ext uri="{FF2B5EF4-FFF2-40B4-BE49-F238E27FC236}">
                    <a16:creationId xmlns:a16="http://schemas.microsoft.com/office/drawing/2014/main" id="{C15F6309-48A5-B60E-4552-0A2EF920E1EA}"/>
                  </a:ext>
                </a:extLst>
              </p:cNvPr>
              <p:cNvPicPr/>
              <p:nvPr/>
            </p:nvPicPr>
            <p:blipFill>
              <a:blip r:embed="rId7"/>
              <a:stretch>
                <a:fillRect/>
              </a:stretch>
            </p:blipFill>
            <p:spPr>
              <a:xfrm>
                <a:off x="293187" y="1619720"/>
                <a:ext cx="745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2592B26-56C8-33C3-5D56-B5CAC537387B}"/>
                  </a:ext>
                </a:extLst>
              </p14:cNvPr>
              <p14:cNvContentPartPr/>
              <p14:nvPr/>
            </p14:nvContentPartPr>
            <p14:xfrm>
              <a:off x="291747" y="1684880"/>
              <a:ext cx="110160" cy="19440"/>
            </p14:xfrm>
          </p:contentPart>
        </mc:Choice>
        <mc:Fallback xmlns="">
          <p:pic>
            <p:nvPicPr>
              <p:cNvPr id="14" name="Ink 13">
                <a:extLst>
                  <a:ext uri="{FF2B5EF4-FFF2-40B4-BE49-F238E27FC236}">
                    <a16:creationId xmlns:a16="http://schemas.microsoft.com/office/drawing/2014/main" id="{C2592B26-56C8-33C3-5D56-B5CAC537387B}"/>
                  </a:ext>
                </a:extLst>
              </p:cNvPr>
              <p:cNvPicPr/>
              <p:nvPr/>
            </p:nvPicPr>
            <p:blipFill>
              <a:blip r:embed="rId9"/>
              <a:stretch>
                <a:fillRect/>
              </a:stretch>
            </p:blipFill>
            <p:spPr>
              <a:xfrm>
                <a:off x="255629" y="1612880"/>
                <a:ext cx="182035"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42CCD8EB-6C12-DC4F-08E5-CA22C14783D8}"/>
                  </a:ext>
                </a:extLst>
              </p14:cNvPr>
              <p14:cNvContentPartPr/>
              <p14:nvPr/>
            </p14:nvContentPartPr>
            <p14:xfrm>
              <a:off x="447627" y="1811240"/>
              <a:ext cx="76320" cy="20520"/>
            </p14:xfrm>
          </p:contentPart>
        </mc:Choice>
        <mc:Fallback xmlns="">
          <p:pic>
            <p:nvPicPr>
              <p:cNvPr id="15" name="Ink 14">
                <a:extLst>
                  <a:ext uri="{FF2B5EF4-FFF2-40B4-BE49-F238E27FC236}">
                    <a16:creationId xmlns:a16="http://schemas.microsoft.com/office/drawing/2014/main" id="{42CCD8EB-6C12-DC4F-08E5-CA22C14783D8}"/>
                  </a:ext>
                </a:extLst>
              </p:cNvPr>
              <p:cNvPicPr/>
              <p:nvPr/>
            </p:nvPicPr>
            <p:blipFill>
              <a:blip r:embed="rId11"/>
              <a:stretch>
                <a:fillRect/>
              </a:stretch>
            </p:blipFill>
            <p:spPr>
              <a:xfrm>
                <a:off x="411627" y="1739240"/>
                <a:ext cx="1479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1848949D-D5D4-AEE5-74C4-D404A9257C3D}"/>
                  </a:ext>
                </a:extLst>
              </p14:cNvPr>
              <p14:cNvContentPartPr/>
              <p14:nvPr/>
            </p14:nvContentPartPr>
            <p14:xfrm>
              <a:off x="583707" y="1966760"/>
              <a:ext cx="79200" cy="8280"/>
            </p14:xfrm>
          </p:contentPart>
        </mc:Choice>
        <mc:Fallback xmlns="">
          <p:pic>
            <p:nvPicPr>
              <p:cNvPr id="16" name="Ink 15">
                <a:extLst>
                  <a:ext uri="{FF2B5EF4-FFF2-40B4-BE49-F238E27FC236}">
                    <a16:creationId xmlns:a16="http://schemas.microsoft.com/office/drawing/2014/main" id="{1848949D-D5D4-AEE5-74C4-D404A9257C3D}"/>
                  </a:ext>
                </a:extLst>
              </p:cNvPr>
              <p:cNvPicPr/>
              <p:nvPr/>
            </p:nvPicPr>
            <p:blipFill>
              <a:blip r:embed="rId13"/>
              <a:stretch>
                <a:fillRect/>
              </a:stretch>
            </p:blipFill>
            <p:spPr>
              <a:xfrm>
                <a:off x="547543" y="1894760"/>
                <a:ext cx="151167"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C1077060-FB0E-CEBB-A5C3-960DF0B1109B}"/>
                  </a:ext>
                </a:extLst>
              </p14:cNvPr>
              <p14:cNvContentPartPr/>
              <p14:nvPr/>
            </p14:nvContentPartPr>
            <p14:xfrm>
              <a:off x="719787" y="2111120"/>
              <a:ext cx="85320" cy="11880"/>
            </p14:xfrm>
          </p:contentPart>
        </mc:Choice>
        <mc:Fallback xmlns="">
          <p:pic>
            <p:nvPicPr>
              <p:cNvPr id="17" name="Ink 16">
                <a:extLst>
                  <a:ext uri="{FF2B5EF4-FFF2-40B4-BE49-F238E27FC236}">
                    <a16:creationId xmlns:a16="http://schemas.microsoft.com/office/drawing/2014/main" id="{C1077060-FB0E-CEBB-A5C3-960DF0B1109B}"/>
                  </a:ext>
                </a:extLst>
              </p:cNvPr>
              <p:cNvPicPr/>
              <p:nvPr/>
            </p:nvPicPr>
            <p:blipFill>
              <a:blip r:embed="rId15"/>
              <a:stretch>
                <a:fillRect/>
              </a:stretch>
            </p:blipFill>
            <p:spPr>
              <a:xfrm>
                <a:off x="683634" y="2039120"/>
                <a:ext cx="157264"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F2CAA0AD-4660-C785-2ADE-7FF4A9FCCF2B}"/>
                  </a:ext>
                </a:extLst>
              </p14:cNvPr>
              <p14:cNvContentPartPr/>
              <p14:nvPr/>
            </p14:nvContentPartPr>
            <p14:xfrm>
              <a:off x="846147" y="2239280"/>
              <a:ext cx="86400" cy="20520"/>
            </p14:xfrm>
          </p:contentPart>
        </mc:Choice>
        <mc:Fallback xmlns="">
          <p:pic>
            <p:nvPicPr>
              <p:cNvPr id="18" name="Ink 17">
                <a:extLst>
                  <a:ext uri="{FF2B5EF4-FFF2-40B4-BE49-F238E27FC236}">
                    <a16:creationId xmlns:a16="http://schemas.microsoft.com/office/drawing/2014/main" id="{F2CAA0AD-4660-C785-2ADE-7FF4A9FCCF2B}"/>
                  </a:ext>
                </a:extLst>
              </p:cNvPr>
              <p:cNvPicPr/>
              <p:nvPr/>
            </p:nvPicPr>
            <p:blipFill>
              <a:blip r:embed="rId17"/>
              <a:stretch>
                <a:fillRect/>
              </a:stretch>
            </p:blipFill>
            <p:spPr>
              <a:xfrm>
                <a:off x="810147" y="2167280"/>
                <a:ext cx="158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B1B562C9-3329-BA48-4375-8607120B4AA2}"/>
                  </a:ext>
                </a:extLst>
              </p14:cNvPr>
              <p14:cNvContentPartPr/>
              <p14:nvPr/>
            </p14:nvContentPartPr>
            <p14:xfrm>
              <a:off x="1011747" y="2404520"/>
              <a:ext cx="87120" cy="360"/>
            </p14:xfrm>
          </p:contentPart>
        </mc:Choice>
        <mc:Fallback xmlns="">
          <p:pic>
            <p:nvPicPr>
              <p:cNvPr id="19" name="Ink 18">
                <a:extLst>
                  <a:ext uri="{FF2B5EF4-FFF2-40B4-BE49-F238E27FC236}">
                    <a16:creationId xmlns:a16="http://schemas.microsoft.com/office/drawing/2014/main" id="{B1B562C9-3329-BA48-4375-8607120B4AA2}"/>
                  </a:ext>
                </a:extLst>
              </p:cNvPr>
              <p:cNvPicPr/>
              <p:nvPr/>
            </p:nvPicPr>
            <p:blipFill>
              <a:blip r:embed="rId19"/>
              <a:stretch>
                <a:fillRect/>
              </a:stretch>
            </p:blipFill>
            <p:spPr>
              <a:xfrm>
                <a:off x="975895" y="2332520"/>
                <a:ext cx="158465"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2921ED3D-2D7E-FF79-C69A-75C03F0D18E6}"/>
                  </a:ext>
                </a:extLst>
              </p14:cNvPr>
              <p14:cNvContentPartPr/>
              <p14:nvPr/>
            </p14:nvContentPartPr>
            <p14:xfrm>
              <a:off x="1148187" y="2550680"/>
              <a:ext cx="76320" cy="360"/>
            </p14:xfrm>
          </p:contentPart>
        </mc:Choice>
        <mc:Fallback xmlns="">
          <p:pic>
            <p:nvPicPr>
              <p:cNvPr id="20" name="Ink 19">
                <a:extLst>
                  <a:ext uri="{FF2B5EF4-FFF2-40B4-BE49-F238E27FC236}">
                    <a16:creationId xmlns:a16="http://schemas.microsoft.com/office/drawing/2014/main" id="{2921ED3D-2D7E-FF79-C69A-75C03F0D18E6}"/>
                  </a:ext>
                </a:extLst>
              </p:cNvPr>
              <p:cNvPicPr/>
              <p:nvPr/>
            </p:nvPicPr>
            <p:blipFill>
              <a:blip r:embed="rId21"/>
              <a:stretch>
                <a:fillRect/>
              </a:stretch>
            </p:blipFill>
            <p:spPr>
              <a:xfrm>
                <a:off x="1112356" y="2478680"/>
                <a:ext cx="14762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6323D79-39EA-798C-852B-562FF2FC2773}"/>
                  </a:ext>
                </a:extLst>
              </p14:cNvPr>
              <p14:cNvContentPartPr/>
              <p14:nvPr/>
            </p14:nvContentPartPr>
            <p14:xfrm>
              <a:off x="1313067" y="2686760"/>
              <a:ext cx="66600" cy="360"/>
            </p14:xfrm>
          </p:contentPart>
        </mc:Choice>
        <mc:Fallback xmlns="">
          <p:pic>
            <p:nvPicPr>
              <p:cNvPr id="21" name="Ink 20">
                <a:extLst>
                  <a:ext uri="{FF2B5EF4-FFF2-40B4-BE49-F238E27FC236}">
                    <a16:creationId xmlns:a16="http://schemas.microsoft.com/office/drawing/2014/main" id="{06323D79-39EA-798C-852B-562FF2FC2773}"/>
                  </a:ext>
                </a:extLst>
              </p:cNvPr>
              <p:cNvPicPr/>
              <p:nvPr/>
            </p:nvPicPr>
            <p:blipFill>
              <a:blip r:embed="rId23"/>
              <a:stretch>
                <a:fillRect/>
              </a:stretch>
            </p:blipFill>
            <p:spPr>
              <a:xfrm>
                <a:off x="1277067" y="2614760"/>
                <a:ext cx="138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8BE16C3B-1B4A-D416-8277-78E4CBA287F1}"/>
                  </a:ext>
                </a:extLst>
              </p14:cNvPr>
              <p14:cNvContentPartPr/>
              <p14:nvPr/>
            </p14:nvContentPartPr>
            <p14:xfrm>
              <a:off x="1430067" y="2823200"/>
              <a:ext cx="66960" cy="9720"/>
            </p14:xfrm>
          </p:contentPart>
        </mc:Choice>
        <mc:Fallback xmlns="">
          <p:pic>
            <p:nvPicPr>
              <p:cNvPr id="22" name="Ink 21">
                <a:extLst>
                  <a:ext uri="{FF2B5EF4-FFF2-40B4-BE49-F238E27FC236}">
                    <a16:creationId xmlns:a16="http://schemas.microsoft.com/office/drawing/2014/main" id="{8BE16C3B-1B4A-D416-8277-78E4CBA287F1}"/>
                  </a:ext>
                </a:extLst>
              </p:cNvPr>
              <p:cNvPicPr/>
              <p:nvPr/>
            </p:nvPicPr>
            <p:blipFill>
              <a:blip r:embed="rId25"/>
              <a:stretch>
                <a:fillRect/>
              </a:stretch>
            </p:blipFill>
            <p:spPr>
              <a:xfrm>
                <a:off x="1394067" y="2751200"/>
                <a:ext cx="138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65AAA5A3-9AD6-E245-9875-51BB55B7319E}"/>
                  </a:ext>
                </a:extLst>
              </p14:cNvPr>
              <p14:cNvContentPartPr/>
              <p14:nvPr/>
            </p14:nvContentPartPr>
            <p14:xfrm>
              <a:off x="1576227" y="2959280"/>
              <a:ext cx="75960" cy="360"/>
            </p14:xfrm>
          </p:contentPart>
        </mc:Choice>
        <mc:Fallback xmlns="">
          <p:pic>
            <p:nvPicPr>
              <p:cNvPr id="23" name="Ink 22">
                <a:extLst>
                  <a:ext uri="{FF2B5EF4-FFF2-40B4-BE49-F238E27FC236}">
                    <a16:creationId xmlns:a16="http://schemas.microsoft.com/office/drawing/2014/main" id="{65AAA5A3-9AD6-E245-9875-51BB55B7319E}"/>
                  </a:ext>
                </a:extLst>
              </p:cNvPr>
              <p:cNvPicPr/>
              <p:nvPr/>
            </p:nvPicPr>
            <p:blipFill>
              <a:blip r:embed="rId21"/>
              <a:stretch>
                <a:fillRect/>
              </a:stretch>
            </p:blipFill>
            <p:spPr>
              <a:xfrm>
                <a:off x="1540227" y="2887280"/>
                <a:ext cx="147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12FBE138-81FB-E4D6-B674-683FA7270D0E}"/>
                  </a:ext>
                </a:extLst>
              </p14:cNvPr>
              <p14:cNvContentPartPr/>
              <p14:nvPr/>
            </p14:nvContentPartPr>
            <p14:xfrm>
              <a:off x="1722027" y="3120200"/>
              <a:ext cx="76320" cy="14040"/>
            </p14:xfrm>
          </p:contentPart>
        </mc:Choice>
        <mc:Fallback xmlns="">
          <p:pic>
            <p:nvPicPr>
              <p:cNvPr id="24" name="Ink 23">
                <a:extLst>
                  <a:ext uri="{FF2B5EF4-FFF2-40B4-BE49-F238E27FC236}">
                    <a16:creationId xmlns:a16="http://schemas.microsoft.com/office/drawing/2014/main" id="{12FBE138-81FB-E4D6-B674-683FA7270D0E}"/>
                  </a:ext>
                </a:extLst>
              </p:cNvPr>
              <p:cNvPicPr/>
              <p:nvPr/>
            </p:nvPicPr>
            <p:blipFill>
              <a:blip r:embed="rId28"/>
              <a:stretch>
                <a:fillRect/>
              </a:stretch>
            </p:blipFill>
            <p:spPr>
              <a:xfrm>
                <a:off x="1686027" y="3048200"/>
                <a:ext cx="1479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824C572F-5ED6-E2AE-89A8-3285FBA4966C}"/>
                  </a:ext>
                </a:extLst>
              </p14:cNvPr>
              <p14:cNvContentPartPr/>
              <p14:nvPr/>
            </p14:nvContentPartPr>
            <p14:xfrm>
              <a:off x="1896987" y="3231440"/>
              <a:ext cx="76680" cy="10440"/>
            </p14:xfrm>
          </p:contentPart>
        </mc:Choice>
        <mc:Fallback xmlns="">
          <p:pic>
            <p:nvPicPr>
              <p:cNvPr id="25" name="Ink 24">
                <a:extLst>
                  <a:ext uri="{FF2B5EF4-FFF2-40B4-BE49-F238E27FC236}">
                    <a16:creationId xmlns:a16="http://schemas.microsoft.com/office/drawing/2014/main" id="{824C572F-5ED6-E2AE-89A8-3285FBA4966C}"/>
                  </a:ext>
                </a:extLst>
              </p:cNvPr>
              <p:cNvPicPr/>
              <p:nvPr/>
            </p:nvPicPr>
            <p:blipFill>
              <a:blip r:embed="rId30"/>
              <a:stretch>
                <a:fillRect/>
              </a:stretch>
            </p:blipFill>
            <p:spPr>
              <a:xfrm>
                <a:off x="1860817" y="3159440"/>
                <a:ext cx="148658"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2ED900B1-0B5B-24CD-31E6-523738EFF587}"/>
                  </a:ext>
                </a:extLst>
              </p14:cNvPr>
              <p14:cNvContentPartPr/>
              <p14:nvPr/>
            </p14:nvContentPartPr>
            <p14:xfrm>
              <a:off x="2013627" y="3386960"/>
              <a:ext cx="56520" cy="360"/>
            </p14:xfrm>
          </p:contentPart>
        </mc:Choice>
        <mc:Fallback xmlns="">
          <p:pic>
            <p:nvPicPr>
              <p:cNvPr id="26" name="Ink 25">
                <a:extLst>
                  <a:ext uri="{FF2B5EF4-FFF2-40B4-BE49-F238E27FC236}">
                    <a16:creationId xmlns:a16="http://schemas.microsoft.com/office/drawing/2014/main" id="{2ED900B1-0B5B-24CD-31E6-523738EFF587}"/>
                  </a:ext>
                </a:extLst>
              </p:cNvPr>
              <p:cNvPicPr/>
              <p:nvPr/>
            </p:nvPicPr>
            <p:blipFill>
              <a:blip r:embed="rId32"/>
              <a:stretch>
                <a:fillRect/>
              </a:stretch>
            </p:blipFill>
            <p:spPr>
              <a:xfrm>
                <a:off x="1977855" y="3314960"/>
                <a:ext cx="127707"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43705E3E-1E9D-3784-79CF-52EC28C26295}"/>
                  </a:ext>
                </a:extLst>
              </p14:cNvPr>
              <p14:cNvContentPartPr/>
              <p14:nvPr/>
            </p14:nvContentPartPr>
            <p14:xfrm>
              <a:off x="2150067" y="3552200"/>
              <a:ext cx="67320" cy="10800"/>
            </p14:xfrm>
          </p:contentPart>
        </mc:Choice>
        <mc:Fallback xmlns="">
          <p:pic>
            <p:nvPicPr>
              <p:cNvPr id="27" name="Ink 26">
                <a:extLst>
                  <a:ext uri="{FF2B5EF4-FFF2-40B4-BE49-F238E27FC236}">
                    <a16:creationId xmlns:a16="http://schemas.microsoft.com/office/drawing/2014/main" id="{43705E3E-1E9D-3784-79CF-52EC28C26295}"/>
                  </a:ext>
                </a:extLst>
              </p:cNvPr>
              <p:cNvPicPr/>
              <p:nvPr/>
            </p:nvPicPr>
            <p:blipFill>
              <a:blip r:embed="rId34"/>
              <a:stretch>
                <a:fillRect/>
              </a:stretch>
            </p:blipFill>
            <p:spPr>
              <a:xfrm>
                <a:off x="2114067" y="3480200"/>
                <a:ext cx="138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8085C2AF-56E0-A117-5DB8-E1C0DE54AC15}"/>
                  </a:ext>
                </a:extLst>
              </p14:cNvPr>
              <p14:cNvContentPartPr/>
              <p14:nvPr/>
            </p14:nvContentPartPr>
            <p14:xfrm>
              <a:off x="2286147" y="3650120"/>
              <a:ext cx="66600" cy="20520"/>
            </p14:xfrm>
          </p:contentPart>
        </mc:Choice>
        <mc:Fallback xmlns="">
          <p:pic>
            <p:nvPicPr>
              <p:cNvPr id="28" name="Ink 27">
                <a:extLst>
                  <a:ext uri="{FF2B5EF4-FFF2-40B4-BE49-F238E27FC236}">
                    <a16:creationId xmlns:a16="http://schemas.microsoft.com/office/drawing/2014/main" id="{8085C2AF-56E0-A117-5DB8-E1C0DE54AC15}"/>
                  </a:ext>
                </a:extLst>
              </p:cNvPr>
              <p:cNvPicPr/>
              <p:nvPr/>
            </p:nvPicPr>
            <p:blipFill>
              <a:blip r:embed="rId36"/>
              <a:stretch>
                <a:fillRect/>
              </a:stretch>
            </p:blipFill>
            <p:spPr>
              <a:xfrm>
                <a:off x="2250147" y="3578120"/>
                <a:ext cx="138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1F8ED43F-DE85-D3AC-EFDD-9096685DD6C8}"/>
                  </a:ext>
                </a:extLst>
              </p14:cNvPr>
              <p14:cNvContentPartPr/>
              <p14:nvPr/>
            </p14:nvContentPartPr>
            <p14:xfrm>
              <a:off x="2431947" y="3824000"/>
              <a:ext cx="98640" cy="20520"/>
            </p14:xfrm>
          </p:contentPart>
        </mc:Choice>
        <mc:Fallback xmlns="">
          <p:pic>
            <p:nvPicPr>
              <p:cNvPr id="29" name="Ink 28">
                <a:extLst>
                  <a:ext uri="{FF2B5EF4-FFF2-40B4-BE49-F238E27FC236}">
                    <a16:creationId xmlns:a16="http://schemas.microsoft.com/office/drawing/2014/main" id="{1F8ED43F-DE85-D3AC-EFDD-9096685DD6C8}"/>
                  </a:ext>
                </a:extLst>
              </p:cNvPr>
              <p:cNvPicPr/>
              <p:nvPr/>
            </p:nvPicPr>
            <p:blipFill>
              <a:blip r:embed="rId38"/>
              <a:stretch>
                <a:fillRect/>
              </a:stretch>
            </p:blipFill>
            <p:spPr>
              <a:xfrm>
                <a:off x="2395815" y="3753241"/>
                <a:ext cx="170542" cy="161683"/>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BB88D31E-0103-0CA9-1D8C-942C65BF8504}"/>
                  </a:ext>
                </a:extLst>
              </p14:cNvPr>
              <p14:cNvContentPartPr/>
              <p14:nvPr/>
            </p14:nvContentPartPr>
            <p14:xfrm>
              <a:off x="2578107" y="3970880"/>
              <a:ext cx="76680" cy="360"/>
            </p14:xfrm>
          </p:contentPart>
        </mc:Choice>
        <mc:Fallback xmlns="">
          <p:pic>
            <p:nvPicPr>
              <p:cNvPr id="30" name="Ink 29">
                <a:extLst>
                  <a:ext uri="{FF2B5EF4-FFF2-40B4-BE49-F238E27FC236}">
                    <a16:creationId xmlns:a16="http://schemas.microsoft.com/office/drawing/2014/main" id="{BB88D31E-0103-0CA9-1D8C-942C65BF8504}"/>
                  </a:ext>
                </a:extLst>
              </p:cNvPr>
              <p:cNvPicPr/>
              <p:nvPr/>
            </p:nvPicPr>
            <p:blipFill>
              <a:blip r:embed="rId21"/>
              <a:stretch>
                <a:fillRect/>
              </a:stretch>
            </p:blipFill>
            <p:spPr>
              <a:xfrm>
                <a:off x="2542107" y="389888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11ED33F2-F934-45ED-3F64-7F1812CADA14}"/>
                  </a:ext>
                </a:extLst>
              </p14:cNvPr>
              <p14:cNvContentPartPr/>
              <p14:nvPr/>
            </p14:nvContentPartPr>
            <p14:xfrm>
              <a:off x="2694747" y="4106600"/>
              <a:ext cx="118080" cy="10800"/>
            </p14:xfrm>
          </p:contentPart>
        </mc:Choice>
        <mc:Fallback xmlns="">
          <p:pic>
            <p:nvPicPr>
              <p:cNvPr id="31" name="Ink 30">
                <a:extLst>
                  <a:ext uri="{FF2B5EF4-FFF2-40B4-BE49-F238E27FC236}">
                    <a16:creationId xmlns:a16="http://schemas.microsoft.com/office/drawing/2014/main" id="{11ED33F2-F934-45ED-3F64-7F1812CADA14}"/>
                  </a:ext>
                </a:extLst>
              </p:cNvPr>
              <p:cNvPicPr/>
              <p:nvPr/>
            </p:nvPicPr>
            <p:blipFill>
              <a:blip r:embed="rId41"/>
              <a:stretch>
                <a:fillRect/>
              </a:stretch>
            </p:blipFill>
            <p:spPr>
              <a:xfrm>
                <a:off x="2658637" y="4034600"/>
                <a:ext cx="189939"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6EFF7FA3-DD01-EA38-F315-8C904FC7EA58}"/>
                  </a:ext>
                </a:extLst>
              </p14:cNvPr>
              <p14:cNvContentPartPr/>
              <p14:nvPr/>
            </p14:nvContentPartPr>
            <p14:xfrm>
              <a:off x="2859987" y="4258880"/>
              <a:ext cx="78840" cy="4320"/>
            </p14:xfrm>
          </p:contentPart>
        </mc:Choice>
        <mc:Fallback xmlns="">
          <p:pic>
            <p:nvPicPr>
              <p:cNvPr id="32" name="Ink 31">
                <a:extLst>
                  <a:ext uri="{FF2B5EF4-FFF2-40B4-BE49-F238E27FC236}">
                    <a16:creationId xmlns:a16="http://schemas.microsoft.com/office/drawing/2014/main" id="{6EFF7FA3-DD01-EA38-F315-8C904FC7EA58}"/>
                  </a:ext>
                </a:extLst>
              </p:cNvPr>
              <p:cNvPicPr/>
              <p:nvPr/>
            </p:nvPicPr>
            <p:blipFill>
              <a:blip r:embed="rId43"/>
              <a:stretch>
                <a:fillRect/>
              </a:stretch>
            </p:blipFill>
            <p:spPr>
              <a:xfrm>
                <a:off x="2824151" y="4186880"/>
                <a:ext cx="150154"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648C41BD-82D5-546E-1FF4-EDFB2870B31D}"/>
                  </a:ext>
                </a:extLst>
              </p14:cNvPr>
              <p14:cNvContentPartPr/>
              <p14:nvPr/>
            </p14:nvContentPartPr>
            <p14:xfrm>
              <a:off x="3005787" y="4394960"/>
              <a:ext cx="72720" cy="4320"/>
            </p14:xfrm>
          </p:contentPart>
        </mc:Choice>
        <mc:Fallback xmlns="">
          <p:pic>
            <p:nvPicPr>
              <p:cNvPr id="33" name="Ink 32">
                <a:extLst>
                  <a:ext uri="{FF2B5EF4-FFF2-40B4-BE49-F238E27FC236}">
                    <a16:creationId xmlns:a16="http://schemas.microsoft.com/office/drawing/2014/main" id="{648C41BD-82D5-546E-1FF4-EDFB2870B31D}"/>
                  </a:ext>
                </a:extLst>
              </p:cNvPr>
              <p:cNvPicPr/>
              <p:nvPr/>
            </p:nvPicPr>
            <p:blipFill>
              <a:blip r:embed="rId45"/>
              <a:stretch>
                <a:fillRect/>
              </a:stretch>
            </p:blipFill>
            <p:spPr>
              <a:xfrm>
                <a:off x="2969787" y="4322960"/>
                <a:ext cx="1443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038B97EF-B71E-16A2-78CB-053F9FE5979C}"/>
                  </a:ext>
                </a:extLst>
              </p14:cNvPr>
              <p14:cNvContentPartPr/>
              <p14:nvPr/>
            </p14:nvContentPartPr>
            <p14:xfrm>
              <a:off x="3151947" y="4535000"/>
              <a:ext cx="76680" cy="360"/>
            </p14:xfrm>
          </p:contentPart>
        </mc:Choice>
        <mc:Fallback xmlns="">
          <p:pic>
            <p:nvPicPr>
              <p:cNvPr id="34" name="Ink 33">
                <a:extLst>
                  <a:ext uri="{FF2B5EF4-FFF2-40B4-BE49-F238E27FC236}">
                    <a16:creationId xmlns:a16="http://schemas.microsoft.com/office/drawing/2014/main" id="{038B97EF-B71E-16A2-78CB-053F9FE5979C}"/>
                  </a:ext>
                </a:extLst>
              </p:cNvPr>
              <p:cNvPicPr/>
              <p:nvPr/>
            </p:nvPicPr>
            <p:blipFill>
              <a:blip r:embed="rId21"/>
              <a:stretch>
                <a:fillRect/>
              </a:stretch>
            </p:blipFill>
            <p:spPr>
              <a:xfrm>
                <a:off x="3115947" y="4463000"/>
                <a:ext cx="14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2332EC9-06DB-A8DE-F77D-0FD51F5C6417}"/>
                  </a:ext>
                </a:extLst>
              </p14:cNvPr>
              <p14:cNvContentPartPr/>
              <p14:nvPr/>
            </p14:nvContentPartPr>
            <p14:xfrm>
              <a:off x="3297747" y="4680800"/>
              <a:ext cx="76680" cy="360"/>
            </p14:xfrm>
          </p:contentPart>
        </mc:Choice>
        <mc:Fallback xmlns="">
          <p:pic>
            <p:nvPicPr>
              <p:cNvPr id="35" name="Ink 34">
                <a:extLst>
                  <a:ext uri="{FF2B5EF4-FFF2-40B4-BE49-F238E27FC236}">
                    <a16:creationId xmlns:a16="http://schemas.microsoft.com/office/drawing/2014/main" id="{E2332EC9-06DB-A8DE-F77D-0FD51F5C6417}"/>
                  </a:ext>
                </a:extLst>
              </p:cNvPr>
              <p:cNvPicPr/>
              <p:nvPr/>
            </p:nvPicPr>
            <p:blipFill>
              <a:blip r:embed="rId21"/>
              <a:stretch>
                <a:fillRect/>
              </a:stretch>
            </p:blipFill>
            <p:spPr>
              <a:xfrm>
                <a:off x="3261747" y="4608800"/>
                <a:ext cx="148320" cy="144000"/>
              </a:xfrm>
              <a:prstGeom prst="rect">
                <a:avLst/>
              </a:prstGeom>
            </p:spPr>
          </p:pic>
        </mc:Fallback>
      </mc:AlternateContent>
      <p:sp>
        <p:nvSpPr>
          <p:cNvPr id="40" name="Right Brace 39">
            <a:extLst>
              <a:ext uri="{FF2B5EF4-FFF2-40B4-BE49-F238E27FC236}">
                <a16:creationId xmlns:a16="http://schemas.microsoft.com/office/drawing/2014/main" id="{BBB1C24C-B73D-5A87-D38E-45AAF0FA2384}"/>
              </a:ext>
            </a:extLst>
          </p:cNvPr>
          <p:cNvSpPr/>
          <p:nvPr/>
        </p:nvSpPr>
        <p:spPr>
          <a:xfrm>
            <a:off x="3499066" y="1549148"/>
            <a:ext cx="312348" cy="310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669BDAC9-21B1-D360-397A-BD10909D17C5}"/>
              </a:ext>
            </a:extLst>
          </p:cNvPr>
          <p:cNvSpPr txBox="1"/>
          <p:nvPr/>
        </p:nvSpPr>
        <p:spPr>
          <a:xfrm>
            <a:off x="3759439" y="2658535"/>
            <a:ext cx="817523" cy="923330"/>
          </a:xfrm>
          <a:prstGeom prst="rect">
            <a:avLst/>
          </a:prstGeom>
          <a:noFill/>
        </p:spPr>
        <p:txBody>
          <a:bodyPr wrap="square" rtlCol="0">
            <a:spAutoFit/>
          </a:bodyPr>
          <a:lstStyle/>
          <a:p>
            <a:pPr algn="l"/>
            <a:r>
              <a:rPr lang="en-US" sz="900">
                <a:solidFill>
                  <a:srgbClr val="0F1829"/>
                </a:solidFill>
              </a:rPr>
              <a:t>Sequentially setting each pin to Hi-Z using M to compare midband</a:t>
            </a:r>
          </a:p>
        </p:txBody>
      </p:sp>
      <p:graphicFrame>
        <p:nvGraphicFramePr>
          <p:cNvPr id="2" name="Table 1">
            <a:extLst>
              <a:ext uri="{FF2B5EF4-FFF2-40B4-BE49-F238E27FC236}">
                <a16:creationId xmlns:a16="http://schemas.microsoft.com/office/drawing/2014/main" id="{E473A6BA-41DD-E544-FAFD-2591E6E44E15}"/>
              </a:ext>
            </a:extLst>
          </p:cNvPr>
          <p:cNvGraphicFramePr>
            <a:graphicFrameLocks noGrp="1"/>
          </p:cNvGraphicFramePr>
          <p:nvPr>
            <p:extLst>
              <p:ext uri="{D42A27DB-BD31-4B8C-83A1-F6EECF244321}">
                <p14:modId xmlns:p14="http://schemas.microsoft.com/office/powerpoint/2010/main" val="1621987598"/>
              </p:ext>
            </p:extLst>
          </p:nvPr>
        </p:nvGraphicFramePr>
        <p:xfrm>
          <a:off x="4669936" y="1590947"/>
          <a:ext cx="4245648" cy="2944052"/>
        </p:xfrm>
        <a:graphic>
          <a:graphicData uri="http://schemas.openxmlformats.org/drawingml/2006/table">
            <a:tbl>
              <a:tblPr firstRow="1" bandRow="1">
                <a:tableStyleId>{5C22544A-7EE6-4342-B048-85BDC9FD1C3A}</a:tableStyleId>
              </a:tblPr>
              <a:tblGrid>
                <a:gridCol w="2122824">
                  <a:extLst>
                    <a:ext uri="{9D8B030D-6E8A-4147-A177-3AD203B41FA5}">
                      <a16:colId xmlns:a16="http://schemas.microsoft.com/office/drawing/2014/main" val="1164782700"/>
                    </a:ext>
                  </a:extLst>
                </a:gridCol>
                <a:gridCol w="2122824">
                  <a:extLst>
                    <a:ext uri="{9D8B030D-6E8A-4147-A177-3AD203B41FA5}">
                      <a16:colId xmlns:a16="http://schemas.microsoft.com/office/drawing/2014/main" val="236501978"/>
                    </a:ext>
                  </a:extLst>
                </a:gridCol>
              </a:tblGrid>
              <a:tr h="487165">
                <a:tc>
                  <a:txBody>
                    <a:bodyPr/>
                    <a:lstStyle/>
                    <a:p>
                      <a:r>
                        <a:rPr lang="en-US" sz="1000">
                          <a:solidFill>
                            <a:srgbClr val="0F1829"/>
                          </a:solidFill>
                        </a:rPr>
                        <a:t>Continuity Test w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rgbClr val="0F1829"/>
                          </a:solidFill>
                        </a:rPr>
                        <a:t>Parametric Continuity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586863"/>
                  </a:ext>
                </a:extLst>
              </a:tr>
              <a:tr h="8289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rgbClr val="0F1829"/>
                          </a:solidFill>
                        </a:rPr>
                        <a:t>1. Ground all pins and sequentially set each test pin to a high-impedance (Hi-Z) state using the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000">
                          <a:solidFill>
                            <a:srgbClr val="0F1829"/>
                          </a:solidFill>
                        </a:rPr>
                        <a:t>1. Force 0V through power pins and set  </a:t>
                      </a:r>
                      <a:r>
                        <a:rPr lang="en-US" sz="1000" err="1">
                          <a:solidFill>
                            <a:srgbClr val="0F1829"/>
                          </a:solidFill>
                        </a:rPr>
                        <a:t>PinPMU</a:t>
                      </a:r>
                      <a:r>
                        <a:rPr lang="en-US" sz="1000">
                          <a:solidFill>
                            <a:srgbClr val="0F1829"/>
                          </a:solidFill>
                        </a:rPr>
                        <a:t> current value to -100µA.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177695"/>
                  </a:ext>
                </a:extLst>
              </a:tr>
              <a:tr h="798965">
                <a:tc>
                  <a:txBody>
                    <a:bodyPr/>
                    <a:lstStyle/>
                    <a:p>
                      <a:pPr>
                        <a:lnSpc>
                          <a:spcPct val="150000"/>
                        </a:lnSpc>
                      </a:pPr>
                      <a:r>
                        <a:rPr lang="en-US" sz="1000">
                          <a:solidFill>
                            <a:srgbClr val="0F1829"/>
                          </a:solidFill>
                        </a:rPr>
                        <a:t>2. Program dynamic loads and test current for all pins.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1000">
                          <a:solidFill>
                            <a:srgbClr val="0F1829"/>
                          </a:solidFill>
                        </a:rPr>
                        <a:t>2. Set a current range and test current flowing through all pins.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724347"/>
                  </a:ext>
                </a:extLst>
              </a:tr>
              <a:tr h="828961">
                <a:tc gridSpan="2">
                  <a:txBody>
                    <a:bodyPr/>
                    <a:lstStyle/>
                    <a:p>
                      <a:pPr>
                        <a:lnSpc>
                          <a:spcPct val="150000"/>
                        </a:lnSpc>
                      </a:pPr>
                      <a:r>
                        <a:rPr lang="en-US" sz="1000">
                          <a:solidFill>
                            <a:srgbClr val="0F1829"/>
                          </a:solidFill>
                        </a:rPr>
                        <a:t>3. Assess time required for both tests to draw conclusion on efficiency.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9405472"/>
                  </a:ext>
                </a:extLst>
              </a:tr>
            </a:tbl>
          </a:graphicData>
        </a:graphic>
      </p:graphicFrame>
      <p:pic>
        <p:nvPicPr>
          <p:cNvPr id="9" name="Picture 8">
            <a:extLst>
              <a:ext uri="{FF2B5EF4-FFF2-40B4-BE49-F238E27FC236}">
                <a16:creationId xmlns:a16="http://schemas.microsoft.com/office/drawing/2014/main" id="{EF216873-A6E1-362A-C0FD-E3982910FCA1}"/>
              </a:ext>
            </a:extLst>
          </p:cNvPr>
          <p:cNvPicPr>
            <a:picLocks noChangeAspect="1"/>
          </p:cNvPicPr>
          <p:nvPr/>
        </p:nvPicPr>
        <p:blipFill>
          <a:blip r:embed="rId48"/>
          <a:stretch>
            <a:fillRect/>
          </a:stretch>
        </p:blipFill>
        <p:spPr>
          <a:xfrm>
            <a:off x="256425" y="4933658"/>
            <a:ext cx="4796724" cy="1717920"/>
          </a:xfrm>
          <a:prstGeom prst="rect">
            <a:avLst/>
          </a:prstGeom>
          <a:ln>
            <a:solidFill>
              <a:schemeClr val="tx1"/>
            </a:solidFill>
          </a:ln>
        </p:spPr>
      </p:pic>
      <p:sp>
        <p:nvSpPr>
          <p:cNvPr id="12" name="Rectangle 11">
            <a:extLst>
              <a:ext uri="{FF2B5EF4-FFF2-40B4-BE49-F238E27FC236}">
                <a16:creationId xmlns:a16="http://schemas.microsoft.com/office/drawing/2014/main" id="{6F7AB456-FF0C-B98E-24FA-11F2EAFB4996}"/>
              </a:ext>
            </a:extLst>
          </p:cNvPr>
          <p:cNvSpPr/>
          <p:nvPr/>
        </p:nvSpPr>
        <p:spPr>
          <a:xfrm>
            <a:off x="2920026" y="4800654"/>
            <a:ext cx="839414" cy="196875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600684-7E9A-0422-953A-8C255E8B9E0F}"/>
              </a:ext>
            </a:extLst>
          </p:cNvPr>
          <p:cNvSpPr txBox="1"/>
          <p:nvPr/>
        </p:nvSpPr>
        <p:spPr>
          <a:xfrm>
            <a:off x="5281445" y="4916106"/>
            <a:ext cx="3644284" cy="1323439"/>
          </a:xfrm>
          <a:prstGeom prst="rect">
            <a:avLst/>
          </a:prstGeom>
          <a:noFill/>
        </p:spPr>
        <p:txBody>
          <a:bodyPr wrap="square" rtlCol="0">
            <a:spAutoFit/>
          </a:bodyPr>
          <a:lstStyle/>
          <a:p>
            <a:pPr algn="just"/>
            <a:r>
              <a:rPr lang="en-US" sz="1600"/>
              <a:t>Conclusion: </a:t>
            </a:r>
            <a:r>
              <a:rPr lang="en-US" sz="1600">
                <a:solidFill>
                  <a:srgbClr val="0F1829"/>
                </a:solidFill>
              </a:rPr>
              <a:t>No significant difference in test time was observed for continuity tests, although a longer more complex pattern may results in longer test time. </a:t>
            </a:r>
          </a:p>
        </p:txBody>
      </p:sp>
    </p:spTree>
    <p:extLst>
      <p:ext uri="{BB962C8B-B14F-4D97-AF65-F5344CB8AC3E}">
        <p14:creationId xmlns:p14="http://schemas.microsoft.com/office/powerpoint/2010/main" val="8584950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126459" y="136752"/>
            <a:ext cx="8686800" cy="707591"/>
          </a:xfrm>
        </p:spPr>
        <p:txBody>
          <a:bodyPr anchor="t">
            <a:normAutofit fontScale="90000"/>
          </a:bodyPr>
          <a:lstStyle/>
          <a:p>
            <a:pPr>
              <a:lnSpc>
                <a:spcPct val="90000"/>
              </a:lnSpc>
            </a:pPr>
            <a:r>
              <a:rPr lang="en-US" sz="2400">
                <a:solidFill>
                  <a:schemeClr val="tx1"/>
                </a:solidFill>
              </a:rPr>
              <a:t>Test Process and Data log Results</a:t>
            </a:r>
            <a:br>
              <a:rPr lang="en-US" sz="2400">
                <a:solidFill>
                  <a:schemeClr val="tx1"/>
                </a:solidFill>
              </a:rPr>
            </a:br>
            <a:r>
              <a:rPr lang="en-US" sz="2400">
                <a:solidFill>
                  <a:schemeClr val="tx1"/>
                </a:solidFill>
              </a:rPr>
              <a:t> SPI Test: </a:t>
            </a:r>
            <a:r>
              <a:rPr lang="en-US" sz="2200">
                <a:solidFill>
                  <a:schemeClr val="tx1"/>
                </a:solidFill>
              </a:rPr>
              <a:t>SPI Fixed Read Test</a:t>
            </a:r>
            <a:br>
              <a:rPr lang="en-US" sz="2200">
                <a:solidFill>
                  <a:schemeClr val="tx1"/>
                </a:solidFill>
              </a:rPr>
            </a:br>
            <a:br>
              <a:rPr lang="en-US" sz="1800">
                <a:solidFill>
                  <a:srgbClr val="0F1829"/>
                </a:solidFill>
              </a:rPr>
            </a:br>
            <a:r>
              <a:rPr lang="en-US" sz="1800">
                <a:solidFill>
                  <a:srgbClr val="0F1829"/>
                </a:solidFill>
              </a:rPr>
              <a:t>The functional test uses a fixed pattern and uses SPI pins to read default value from register 0x06.</a:t>
            </a:r>
            <a:br>
              <a:rPr lang="en-US" sz="1800">
                <a:solidFill>
                  <a:srgbClr val="0F1829"/>
                </a:solidFill>
              </a:rPr>
            </a:br>
            <a:r>
              <a:rPr lang="en-US" sz="1800">
                <a:solidFill>
                  <a:srgbClr val="0F1829"/>
                </a:solidFill>
              </a:rPr>
              <a:t>	</a:t>
            </a:r>
          </a:p>
        </p:txBody>
      </p:sp>
      <p:pic>
        <p:nvPicPr>
          <p:cNvPr id="5" name="Picture 4">
            <a:extLst>
              <a:ext uri="{FF2B5EF4-FFF2-40B4-BE49-F238E27FC236}">
                <a16:creationId xmlns:a16="http://schemas.microsoft.com/office/drawing/2014/main" id="{187414F0-8E1F-3B95-7480-B6EE51F7B7AA}"/>
              </a:ext>
            </a:extLst>
          </p:cNvPr>
          <p:cNvPicPr>
            <a:picLocks noChangeAspect="1"/>
          </p:cNvPicPr>
          <p:nvPr/>
        </p:nvPicPr>
        <p:blipFill>
          <a:blip r:embed="rId3"/>
          <a:stretch>
            <a:fillRect/>
          </a:stretch>
        </p:blipFill>
        <p:spPr>
          <a:xfrm>
            <a:off x="230251" y="1434185"/>
            <a:ext cx="3586838" cy="5015407"/>
          </a:xfrm>
          <a:prstGeom prst="rect">
            <a:avLst/>
          </a:prstGeom>
          <a:ln w="12700">
            <a:solidFill>
              <a:schemeClr val="tx1"/>
            </a:solidFill>
          </a:ln>
        </p:spPr>
      </p:pic>
      <p:cxnSp>
        <p:nvCxnSpPr>
          <p:cNvPr id="12" name="Straight Arrow Connector 11">
            <a:extLst>
              <a:ext uri="{FF2B5EF4-FFF2-40B4-BE49-F238E27FC236}">
                <a16:creationId xmlns:a16="http://schemas.microsoft.com/office/drawing/2014/main" id="{2DFBB8FF-56E7-1EE9-D0C4-BB8BAB7E182A}"/>
              </a:ext>
            </a:extLst>
          </p:cNvPr>
          <p:cNvCxnSpPr>
            <a:cxnSpLocks/>
          </p:cNvCxnSpPr>
          <p:nvPr/>
        </p:nvCxnSpPr>
        <p:spPr>
          <a:xfrm flipH="1">
            <a:off x="1506433" y="2743200"/>
            <a:ext cx="3448339" cy="4678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B1DF76-6693-1C97-4FAF-8C49C45977C9}"/>
              </a:ext>
            </a:extLst>
          </p:cNvPr>
          <p:cNvCxnSpPr>
            <a:cxnSpLocks/>
          </p:cNvCxnSpPr>
          <p:nvPr/>
        </p:nvCxnSpPr>
        <p:spPr>
          <a:xfrm flipH="1">
            <a:off x="1506433" y="3540642"/>
            <a:ext cx="3448339" cy="1063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CB96BC-8BCA-7CA7-27E5-3BBE24A2AE3A}"/>
              </a:ext>
            </a:extLst>
          </p:cNvPr>
          <p:cNvCxnSpPr>
            <a:cxnSpLocks/>
          </p:cNvCxnSpPr>
          <p:nvPr/>
        </p:nvCxnSpPr>
        <p:spPr>
          <a:xfrm flipH="1" flipV="1">
            <a:off x="2169196" y="5334121"/>
            <a:ext cx="2870637" cy="6307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8F584F6-4AB3-9130-2569-DEC6DD213FD4}"/>
              </a:ext>
            </a:extLst>
          </p:cNvPr>
          <p:cNvSpPr txBox="1"/>
          <p:nvPr/>
        </p:nvSpPr>
        <p:spPr>
          <a:xfrm>
            <a:off x="4954770" y="2317291"/>
            <a:ext cx="3858487" cy="307777"/>
          </a:xfrm>
          <a:prstGeom prst="rect">
            <a:avLst/>
          </a:prstGeom>
          <a:solidFill>
            <a:schemeClr val="bg1"/>
          </a:solidFill>
          <a:ln>
            <a:noFill/>
          </a:ln>
        </p:spPr>
        <p:txBody>
          <a:bodyPr wrap="square" rtlCol="0">
            <a:spAutoFit/>
          </a:bodyPr>
          <a:lstStyle/>
          <a:p>
            <a:pPr algn="l"/>
            <a:r>
              <a:rPr lang="en-US" sz="1400">
                <a:solidFill>
                  <a:srgbClr val="0F1829"/>
                </a:solidFill>
              </a:rPr>
              <a:t>Setting read mode using 01</a:t>
            </a:r>
          </a:p>
        </p:txBody>
      </p:sp>
      <p:sp>
        <p:nvSpPr>
          <p:cNvPr id="23" name="TextBox 22">
            <a:extLst>
              <a:ext uri="{FF2B5EF4-FFF2-40B4-BE49-F238E27FC236}">
                <a16:creationId xmlns:a16="http://schemas.microsoft.com/office/drawing/2014/main" id="{22F65DE3-F211-D2CE-8C23-D15CBF41C6EB}"/>
              </a:ext>
            </a:extLst>
          </p:cNvPr>
          <p:cNvSpPr txBox="1"/>
          <p:nvPr/>
        </p:nvSpPr>
        <p:spPr>
          <a:xfrm>
            <a:off x="4954771" y="3267610"/>
            <a:ext cx="3858487" cy="307777"/>
          </a:xfrm>
          <a:prstGeom prst="rect">
            <a:avLst/>
          </a:prstGeom>
          <a:solidFill>
            <a:schemeClr val="bg1"/>
          </a:solidFill>
          <a:ln>
            <a:noFill/>
          </a:ln>
        </p:spPr>
        <p:txBody>
          <a:bodyPr wrap="square" rtlCol="0">
            <a:spAutoFit/>
          </a:bodyPr>
          <a:lstStyle/>
          <a:p>
            <a:pPr algn="l"/>
            <a:r>
              <a:rPr lang="en-US" sz="1400">
                <a:solidFill>
                  <a:srgbClr val="0F1829"/>
                </a:solidFill>
              </a:rPr>
              <a:t>Writing register 0x06 in Binary</a:t>
            </a:r>
          </a:p>
        </p:txBody>
      </p:sp>
      <p:sp>
        <p:nvSpPr>
          <p:cNvPr id="24" name="TextBox 23">
            <a:extLst>
              <a:ext uri="{FF2B5EF4-FFF2-40B4-BE49-F238E27FC236}">
                <a16:creationId xmlns:a16="http://schemas.microsoft.com/office/drawing/2014/main" id="{F6C8E91F-FD14-A123-E62F-812A8B8A7AE1}"/>
              </a:ext>
            </a:extLst>
          </p:cNvPr>
          <p:cNvSpPr txBox="1"/>
          <p:nvPr/>
        </p:nvSpPr>
        <p:spPr>
          <a:xfrm>
            <a:off x="5039833" y="5684009"/>
            <a:ext cx="3455581" cy="523220"/>
          </a:xfrm>
          <a:prstGeom prst="rect">
            <a:avLst/>
          </a:prstGeom>
          <a:solidFill>
            <a:schemeClr val="bg1"/>
          </a:solidFill>
          <a:ln>
            <a:noFill/>
          </a:ln>
        </p:spPr>
        <p:txBody>
          <a:bodyPr wrap="square" rtlCol="0">
            <a:spAutoFit/>
          </a:bodyPr>
          <a:lstStyle/>
          <a:p>
            <a:pPr algn="l"/>
            <a:r>
              <a:rPr lang="en-US" sz="1400">
                <a:solidFill>
                  <a:srgbClr val="0F1829"/>
                </a:solidFill>
              </a:rPr>
              <a:t>Comparing expected values using L/H compares</a:t>
            </a:r>
          </a:p>
        </p:txBody>
      </p:sp>
    </p:spTree>
    <p:extLst>
      <p:ext uri="{BB962C8B-B14F-4D97-AF65-F5344CB8AC3E}">
        <p14:creationId xmlns:p14="http://schemas.microsoft.com/office/powerpoint/2010/main" val="1721120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34AEF-0285-768F-9ED7-920D7D64812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DSSC Read and Write </a:t>
            </a:r>
            <a:br>
              <a:rPr lang="en-US" sz="2200"/>
            </a:br>
            <a:br>
              <a:rPr lang="en-US" sz="2200"/>
            </a:br>
            <a:r>
              <a:rPr lang="en-US" sz="2000">
                <a:solidFill>
                  <a:srgbClr val="0F1829"/>
                </a:solidFill>
              </a:rPr>
              <a:t>To use the Digital Signal Source and Capture (DSSC) instrument for reading and writing from our device, a source waveform and a capture signal will be created. </a:t>
            </a:r>
          </a:p>
        </p:txBody>
      </p:sp>
      <p:pic>
        <p:nvPicPr>
          <p:cNvPr id="5" name="Picture 4">
            <a:extLst>
              <a:ext uri="{FF2B5EF4-FFF2-40B4-BE49-F238E27FC236}">
                <a16:creationId xmlns:a16="http://schemas.microsoft.com/office/drawing/2014/main" id="{654863FB-AF2B-ACAB-CA08-FBB2F897329B}"/>
              </a:ext>
            </a:extLst>
          </p:cNvPr>
          <p:cNvPicPr>
            <a:picLocks noChangeAspect="1"/>
          </p:cNvPicPr>
          <p:nvPr/>
        </p:nvPicPr>
        <p:blipFill>
          <a:blip r:embed="rId3"/>
          <a:stretch>
            <a:fillRect/>
          </a:stretch>
        </p:blipFill>
        <p:spPr>
          <a:xfrm>
            <a:off x="228600" y="2105458"/>
            <a:ext cx="5534247" cy="2024934"/>
          </a:xfrm>
          <a:prstGeom prst="rect">
            <a:avLst/>
          </a:prstGeom>
          <a:ln>
            <a:solidFill>
              <a:schemeClr val="tx1"/>
            </a:solidFill>
          </a:ln>
        </p:spPr>
      </p:pic>
      <p:pic>
        <p:nvPicPr>
          <p:cNvPr id="7" name="Picture 6">
            <a:extLst>
              <a:ext uri="{FF2B5EF4-FFF2-40B4-BE49-F238E27FC236}">
                <a16:creationId xmlns:a16="http://schemas.microsoft.com/office/drawing/2014/main" id="{4573FAB4-988B-FF43-F62E-C0B7C01D752A}"/>
              </a:ext>
            </a:extLst>
          </p:cNvPr>
          <p:cNvPicPr>
            <a:picLocks noChangeAspect="1"/>
          </p:cNvPicPr>
          <p:nvPr/>
        </p:nvPicPr>
        <p:blipFill>
          <a:blip r:embed="rId4"/>
          <a:stretch>
            <a:fillRect/>
          </a:stretch>
        </p:blipFill>
        <p:spPr>
          <a:xfrm>
            <a:off x="2509540" y="4179533"/>
            <a:ext cx="6405860" cy="2024934"/>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2AF2AC39-09ED-5310-0463-D6D03C5CCCD2}"/>
              </a:ext>
            </a:extLst>
          </p:cNvPr>
          <p:cNvCxnSpPr>
            <a:cxnSpLocks/>
            <a:stCxn id="9" idx="1"/>
          </p:cNvCxnSpPr>
          <p:nvPr/>
        </p:nvCxnSpPr>
        <p:spPr>
          <a:xfrm flipH="1">
            <a:off x="5380074" y="2828260"/>
            <a:ext cx="1034473" cy="2339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34CB3A-3990-DCE9-1D68-06CBEBC5F0E0}"/>
              </a:ext>
            </a:extLst>
          </p:cNvPr>
          <p:cNvSpPr txBox="1"/>
          <p:nvPr/>
        </p:nvSpPr>
        <p:spPr>
          <a:xfrm>
            <a:off x="6414547" y="2289651"/>
            <a:ext cx="2259514" cy="1077218"/>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Creating DSSC Source signals using the values read from the registers</a:t>
            </a:r>
          </a:p>
        </p:txBody>
      </p:sp>
      <p:cxnSp>
        <p:nvCxnSpPr>
          <p:cNvPr id="15" name="Straight Arrow Connector 14">
            <a:extLst>
              <a:ext uri="{FF2B5EF4-FFF2-40B4-BE49-F238E27FC236}">
                <a16:creationId xmlns:a16="http://schemas.microsoft.com/office/drawing/2014/main" id="{70D1EB75-E737-422F-9D5F-96C1A543765D}"/>
              </a:ext>
            </a:extLst>
          </p:cNvPr>
          <p:cNvCxnSpPr>
            <a:cxnSpLocks/>
            <a:stCxn id="16" idx="3"/>
          </p:cNvCxnSpPr>
          <p:nvPr/>
        </p:nvCxnSpPr>
        <p:spPr>
          <a:xfrm flipV="1">
            <a:off x="2351233" y="5050465"/>
            <a:ext cx="391967" cy="23046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7CA2E86-D402-2FB1-192C-C29E8DBF60F1}"/>
              </a:ext>
            </a:extLst>
          </p:cNvPr>
          <p:cNvSpPr txBox="1"/>
          <p:nvPr/>
        </p:nvSpPr>
        <p:spPr>
          <a:xfrm>
            <a:off x="91719" y="4619207"/>
            <a:ext cx="2259514" cy="1323439"/>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Setting up DSSC Capture signal to record the expected results using a local DSPwave.</a:t>
            </a:r>
          </a:p>
        </p:txBody>
      </p:sp>
    </p:spTree>
    <p:extLst>
      <p:ext uri="{BB962C8B-B14F-4D97-AF65-F5344CB8AC3E}">
        <p14:creationId xmlns:p14="http://schemas.microsoft.com/office/powerpoint/2010/main" val="1730223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B0A7F-BDAD-0E4E-BDEB-BCC8B6499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DE855D-EB06-C78C-3983-FBCBEEE60764}"/>
              </a:ext>
            </a:extLst>
          </p:cNvPr>
          <p:cNvSpPr>
            <a:spLocks noGrp="1"/>
          </p:cNvSpPr>
          <p:nvPr>
            <p:ph type="title"/>
          </p:nvPr>
        </p:nvSpPr>
        <p:spPr>
          <a:xfrm>
            <a:off x="228600" y="253484"/>
            <a:ext cx="8686800" cy="707591"/>
          </a:xfrm>
        </p:spPr>
        <p:txBody>
          <a:bodyPr anchor="t">
            <a:normAutofit fontScale="90000"/>
          </a:bodyPr>
          <a:lstStyle/>
          <a:p>
            <a:pPr>
              <a:lnSpc>
                <a:spcPct val="90000"/>
              </a:lnSpc>
            </a:pPr>
            <a:r>
              <a:rPr lang="en-US" sz="3100">
                <a:solidFill>
                  <a:schemeClr val="tx1"/>
                </a:solidFill>
              </a:rPr>
              <a:t>Test Process and Data log Results </a:t>
            </a:r>
            <a:br>
              <a:rPr lang="en-US" sz="2400"/>
            </a:br>
            <a:r>
              <a:rPr lang="en-US" sz="2400"/>
              <a:t> </a:t>
            </a:r>
            <a:r>
              <a:rPr lang="en-US" sz="2000">
                <a:solidFill>
                  <a:schemeClr val="tx1"/>
                </a:solidFill>
              </a:rPr>
              <a:t>SPI Test: </a:t>
            </a:r>
            <a:r>
              <a:rPr lang="en-US" sz="2200">
                <a:solidFill>
                  <a:schemeClr val="tx1"/>
                </a:solidFill>
              </a:rPr>
              <a:t>DSSC Read vs. Write Patterns </a:t>
            </a:r>
            <a:br>
              <a:rPr lang="en-US" sz="2200"/>
            </a:br>
            <a:br>
              <a:rPr lang="en-US" sz="2200"/>
            </a:br>
            <a:endParaRPr lang="en-US" sz="2000">
              <a:solidFill>
                <a:srgbClr val="0F1829"/>
              </a:solidFill>
            </a:endParaRPr>
          </a:p>
        </p:txBody>
      </p:sp>
      <p:sp>
        <p:nvSpPr>
          <p:cNvPr id="9" name="TextBox 8">
            <a:extLst>
              <a:ext uri="{FF2B5EF4-FFF2-40B4-BE49-F238E27FC236}">
                <a16:creationId xmlns:a16="http://schemas.microsoft.com/office/drawing/2014/main" id="{3DED5D7E-0DDB-E387-BD49-9DBB136EC918}"/>
              </a:ext>
            </a:extLst>
          </p:cNvPr>
          <p:cNvSpPr txBox="1"/>
          <p:nvPr/>
        </p:nvSpPr>
        <p:spPr>
          <a:xfrm>
            <a:off x="5243955" y="1466660"/>
            <a:ext cx="3396857" cy="584775"/>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For DSSC write, both instruction and data will be sent.</a:t>
            </a:r>
          </a:p>
        </p:txBody>
      </p:sp>
      <p:sp>
        <p:nvSpPr>
          <p:cNvPr id="16" name="TextBox 15">
            <a:extLst>
              <a:ext uri="{FF2B5EF4-FFF2-40B4-BE49-F238E27FC236}">
                <a16:creationId xmlns:a16="http://schemas.microsoft.com/office/drawing/2014/main" id="{EDBEB077-898B-8898-C9AB-788CB1E082EF}"/>
              </a:ext>
            </a:extLst>
          </p:cNvPr>
          <p:cNvSpPr txBox="1"/>
          <p:nvPr/>
        </p:nvSpPr>
        <p:spPr>
          <a:xfrm>
            <a:off x="378348" y="1466661"/>
            <a:ext cx="4358702" cy="584775"/>
          </a:xfrm>
          <a:prstGeom prst="rect">
            <a:avLst/>
          </a:prstGeom>
          <a:solidFill>
            <a:schemeClr val="bg1"/>
          </a:solidFill>
          <a:ln>
            <a:solidFill>
              <a:srgbClr val="0F1829"/>
            </a:solidFill>
          </a:ln>
        </p:spPr>
        <p:txBody>
          <a:bodyPr wrap="square" rtlCol="0">
            <a:spAutoFit/>
          </a:bodyPr>
          <a:lstStyle/>
          <a:p>
            <a:pPr algn="l"/>
            <a:r>
              <a:rPr lang="en-US" sz="1600">
                <a:solidFill>
                  <a:srgbClr val="0F1829"/>
                </a:solidFill>
              </a:rPr>
              <a:t>For DSSC read, instruction is sent and values are captured.</a:t>
            </a:r>
          </a:p>
        </p:txBody>
      </p:sp>
      <p:pic>
        <p:nvPicPr>
          <p:cNvPr id="3" name="Picture 2">
            <a:extLst>
              <a:ext uri="{FF2B5EF4-FFF2-40B4-BE49-F238E27FC236}">
                <a16:creationId xmlns:a16="http://schemas.microsoft.com/office/drawing/2014/main" id="{E629FD2E-16E6-BB26-EB49-E3475305723A}"/>
              </a:ext>
            </a:extLst>
          </p:cNvPr>
          <p:cNvPicPr>
            <a:picLocks noChangeAspect="1"/>
          </p:cNvPicPr>
          <p:nvPr/>
        </p:nvPicPr>
        <p:blipFill>
          <a:blip r:embed="rId3"/>
          <a:stretch>
            <a:fillRect/>
          </a:stretch>
        </p:blipFill>
        <p:spPr>
          <a:xfrm>
            <a:off x="386229" y="2307096"/>
            <a:ext cx="4350821" cy="4040541"/>
          </a:xfrm>
          <a:prstGeom prst="rect">
            <a:avLst/>
          </a:prstGeom>
          <a:ln w="12700">
            <a:solidFill>
              <a:schemeClr val="tx1"/>
            </a:solidFill>
          </a:ln>
        </p:spPr>
      </p:pic>
      <p:pic>
        <p:nvPicPr>
          <p:cNvPr id="10" name="Picture 9">
            <a:extLst>
              <a:ext uri="{FF2B5EF4-FFF2-40B4-BE49-F238E27FC236}">
                <a16:creationId xmlns:a16="http://schemas.microsoft.com/office/drawing/2014/main" id="{F1156835-4E02-95B5-454B-A976AD86B657}"/>
              </a:ext>
            </a:extLst>
          </p:cNvPr>
          <p:cNvPicPr>
            <a:picLocks noChangeAspect="1"/>
          </p:cNvPicPr>
          <p:nvPr/>
        </p:nvPicPr>
        <p:blipFill>
          <a:blip r:embed="rId4"/>
          <a:stretch>
            <a:fillRect/>
          </a:stretch>
        </p:blipFill>
        <p:spPr>
          <a:xfrm>
            <a:off x="5243956" y="2307096"/>
            <a:ext cx="3396857" cy="4040541"/>
          </a:xfrm>
          <a:prstGeom prst="rect">
            <a:avLst/>
          </a:prstGeom>
          <a:ln w="12700">
            <a:solidFill>
              <a:schemeClr val="tx1"/>
            </a:solidFill>
          </a:ln>
        </p:spPr>
      </p:pic>
    </p:spTree>
    <p:extLst>
      <p:ext uri="{BB962C8B-B14F-4D97-AF65-F5344CB8AC3E}">
        <p14:creationId xmlns:p14="http://schemas.microsoft.com/office/powerpoint/2010/main" val="2379954948"/>
      </p:ext>
    </p:extLst>
  </p:cSld>
  <p:clrMapOvr>
    <a:masterClrMapping/>
  </p:clrMapOvr>
  <p:transition>
    <p:fade/>
  </p:transition>
</p:sld>
</file>

<file path=ppt/theme/theme1.xml><?xml version="1.0" encoding="utf-8"?>
<a:theme xmlns:a="http://schemas.openxmlformats.org/drawingml/2006/main" name="Teradyne-ppt-template-standard_final-PG#">
  <a:themeElements>
    <a:clrScheme name="Custom 6">
      <a:dk1>
        <a:srgbClr val="224186"/>
      </a:dk1>
      <a:lt1>
        <a:srgbClr val="FFFFFF"/>
      </a:lt1>
      <a:dk2>
        <a:srgbClr val="4F5053"/>
      </a:dk2>
      <a:lt2>
        <a:srgbClr val="9FA1A4"/>
      </a:lt2>
      <a:accent1>
        <a:srgbClr val="224186"/>
      </a:accent1>
      <a:accent2>
        <a:srgbClr val="2B7F32"/>
      </a:accent2>
      <a:accent3>
        <a:srgbClr val="8DC63F"/>
      </a:accent3>
      <a:accent4>
        <a:srgbClr val="B0CBEA"/>
      </a:accent4>
      <a:accent5>
        <a:srgbClr val="DEAD0F"/>
      </a:accent5>
      <a:accent6>
        <a:srgbClr val="9FA1A3"/>
      </a:accent6>
      <a:hlink>
        <a:srgbClr val="224186"/>
      </a:hlink>
      <a:folHlink>
        <a:srgbClr val="5D17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rgbClr val="0F1829"/>
            </a:solidFill>
          </a:defRPr>
        </a:defPPr>
      </a:lstStyle>
    </a:txDef>
  </a:objectDefaults>
  <a:extraClrSchemeLst/>
  <a:extLst>
    <a:ext uri="{05A4C25C-085E-4340-85A3-A5531E510DB2}">
      <thm15:themeFamily xmlns:thm15="http://schemas.microsoft.com/office/thememl/2012/main" name="TeradynePresentationTrainingTemplate" id="{7AC671E3-6840-4AF7-A84D-CAFA8652BA0D}" vid="{1CD332A0-E51E-42DB-923B-B9AA6D69F2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TeradynePresentationTrainingTemplate</Template>
  <TotalTime>0</TotalTime>
  <Words>4833</Words>
  <Application>Microsoft Office PowerPoint</Application>
  <PresentationFormat>On-screen Show (4:3)</PresentationFormat>
  <Paragraphs>1774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.AppleSystemUIFont</vt:lpstr>
      <vt:lpstr>Arial</vt:lpstr>
      <vt:lpstr>Calibri</vt:lpstr>
      <vt:lpstr>Calibri Light</vt:lpstr>
      <vt:lpstr>Times New Roman</vt:lpstr>
      <vt:lpstr>Teradyne-ppt-template-standard_final-PG#</vt:lpstr>
      <vt:lpstr>SEG UFP Project 2   Trainee: Antara Rahman  Project Start/ End date: September 11th,2024 to October 15th,2024 Mentor: Jordan Cantillano </vt:lpstr>
      <vt:lpstr>Agenda</vt:lpstr>
      <vt:lpstr>Project Overview </vt:lpstr>
      <vt:lpstr>Test Block Introduction  </vt:lpstr>
      <vt:lpstr>Test Process and Data log Results    </vt:lpstr>
      <vt:lpstr>Test Process and Data log Results Continuity Test Time Follow Up  </vt:lpstr>
      <vt:lpstr>Test Process and Data log Results  SPI Test: SPI Fixed Read Test  The functional test uses a fixed pattern and uses SPI pins to read default value from register 0x06.  </vt:lpstr>
      <vt:lpstr>Test Process and Data log Results   SPI Test: DSSC Read and Write   To use the Digital Signal Source and Capture (DSSC) instrument for reading and writing from our device, a source waveform and a capture signal will be created. </vt:lpstr>
      <vt:lpstr>Test Process and Data log Results   SPI Test: DSSC Read vs. Write Patterns   </vt:lpstr>
      <vt:lpstr>Test Process and Data log Results   SPI Test: nwire Protocol Aware(PA) Read and Write   To use the Protocol Aware method for SPI tests, a PA file along with required VBT code will be used for reading and writing from our device.</vt:lpstr>
      <vt:lpstr>Test Process and Data log Results   SPI Test: PA Read frames and fields  </vt:lpstr>
      <vt:lpstr>Test Process and Data log Results   SPI Test: PA Write frames and fields  </vt:lpstr>
      <vt:lpstr>Test Process and Data log Results   SPI Test: DSSC Read and Write  Results   </vt:lpstr>
      <vt:lpstr>Test Process and Data log Results   SPI Test: nwire PA Read and Write  Results   </vt:lpstr>
      <vt:lpstr>Test Process and Data log Results  IDD Tests  </vt:lpstr>
      <vt:lpstr>Test Process and Data log Results  IDD Tests  </vt:lpstr>
      <vt:lpstr>Test Process and Data log Results  PLL Frequency Counter Tests  </vt:lpstr>
      <vt:lpstr>Test Process and Data log Results  PLL Frequency Counter Tests  </vt:lpstr>
      <vt:lpstr>Test Process and Data log Results  PLL Tests  </vt:lpstr>
      <vt:lpstr>Test Process and Data log Results  PLL Tests Limitations  </vt:lpstr>
      <vt:lpstr>Test Program Results – Test Time Analysis  </vt:lpstr>
      <vt:lpstr>Project Challenges  </vt:lpstr>
      <vt:lpstr>Project Schedule – Excepted vs. Actual  </vt:lpstr>
      <vt:lpstr>Skill Assessment – Before vs. After Test Concept  </vt:lpstr>
      <vt:lpstr>Skill Assessment – Before vs. After Software Programming  </vt:lpstr>
      <vt:lpstr>Effectiveness of Project 2  </vt:lpstr>
      <vt:lpstr>Thank you!  </vt:lpstr>
      <vt:lpstr>Questions?  </vt:lpstr>
      <vt:lpstr>Appendix  </vt:lpstr>
      <vt:lpstr>Test Process and Data log Results  PLL Tests Follow Up  </vt:lpstr>
      <vt:lpstr>Test Process and Data log Results  PLL Tests Follow Up  </vt:lpstr>
      <vt:lpstr>Test Process and Data log Results  PLL Tests Follow Up  </vt:lpstr>
      <vt:lpstr>Test Process and Data log Results  PLL Tests Follow Up  </vt:lpstr>
    </vt:vector>
  </TitlesOfParts>
  <Company>Teradyne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sandskal</dc:creator>
  <cp:lastModifiedBy>Antara Rahman</cp:lastModifiedBy>
  <cp:revision>1</cp:revision>
  <cp:lastPrinted>2019-06-06T11:50:05Z</cp:lastPrinted>
  <dcterms:created xsi:type="dcterms:W3CDTF">2018-11-26T21:14:50Z</dcterms:created>
  <dcterms:modified xsi:type="dcterms:W3CDTF">2024-10-17T14:12:56Z</dcterms:modified>
</cp:coreProperties>
</file>