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4"/>
  </p:notesMasterIdLst>
  <p:handoutMasterIdLst>
    <p:handoutMasterId r:id="rId5"/>
  </p:handoutMasterIdLst>
  <p:sldIdLst>
    <p:sldId id="405" r:id="rId2"/>
    <p:sldId id="409" r:id="rId3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1829"/>
    <a:srgbClr val="45233E"/>
    <a:srgbClr val="41223A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246" autoAdjust="0"/>
  </p:normalViewPr>
  <p:slideViewPr>
    <p:cSldViewPr snapToGrid="0">
      <p:cViewPr varScale="1">
        <p:scale>
          <a:sx n="85" d="100"/>
          <a:sy n="85" d="100"/>
        </p:scale>
        <p:origin x="-12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7" y="1947671"/>
            <a:ext cx="8531353" cy="1181011"/>
          </a:xfrm>
        </p:spPr>
        <p:txBody>
          <a:bodyPr>
            <a:noAutofit/>
          </a:bodyPr>
          <a:lstStyle/>
          <a:p>
            <a:pPr lvl="1"/>
            <a:r>
              <a:rPr lang="en-US" sz="3200" b="1" dirty="0" smtClean="0"/>
              <a:t>SEG APPLICATION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&lt;Engineer name&gt;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&lt;Project </a:t>
            </a: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Start/ End date&gt;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&lt;Mentor name&gt; </a:t>
            </a:r>
            <a:endParaRPr lang="en-US" b="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90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077899"/>
            <a:ext cx="8686800" cy="502303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&lt;Project Introduction&gt;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&lt;Test Block Introduction&gt;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&lt;Test Program Result – </a:t>
            </a:r>
            <a:r>
              <a:rPr lang="en-US" sz="2000" dirty="0" err="1" smtClean="0"/>
              <a:t>Datalog</a:t>
            </a:r>
            <a:r>
              <a:rPr lang="en-US" sz="2000" dirty="0" smtClean="0"/>
              <a:t>/ Test Time Profile/ TTR/ Correlation&gt;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&lt;Project Schedule&gt;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&lt;Challenges&gt;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&lt;Skill assessment before/ after the program&gt;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&lt;Effectiveness of program to improve related subject topic skill set&gt;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&lt;Feedback to program&gt;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&lt;Recommendation to program&gt;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0335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1286</TotalTime>
  <Words>67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Teradyne-ppt-template-standard_final-PG#</vt:lpstr>
      <vt:lpstr>SEG APPLICATION PROJECT   &lt;Engineer name&gt; &lt;Project Start/ End date&gt; &lt;Mentor name&gt; </vt:lpstr>
      <vt:lpstr>Agenda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Teradyne User</cp:lastModifiedBy>
  <cp:revision>68</cp:revision>
  <cp:lastPrinted>2019-06-06T11:50:05Z</cp:lastPrinted>
  <dcterms:created xsi:type="dcterms:W3CDTF">2018-11-26T21:14:50Z</dcterms:created>
  <dcterms:modified xsi:type="dcterms:W3CDTF">2019-06-23T06:38:26Z</dcterms:modified>
</cp:coreProperties>
</file>