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28"/>
  </p:notesMasterIdLst>
  <p:handoutMasterIdLst>
    <p:handoutMasterId r:id="rId29"/>
  </p:handoutMasterIdLst>
  <p:sldIdLst>
    <p:sldId id="405" r:id="rId2"/>
    <p:sldId id="410" r:id="rId3"/>
    <p:sldId id="411" r:id="rId4"/>
    <p:sldId id="424" r:id="rId5"/>
    <p:sldId id="425" r:id="rId6"/>
    <p:sldId id="435" r:id="rId7"/>
    <p:sldId id="436" r:id="rId8"/>
    <p:sldId id="437" r:id="rId9"/>
    <p:sldId id="438" r:id="rId10"/>
    <p:sldId id="439" r:id="rId11"/>
    <p:sldId id="440" r:id="rId12"/>
    <p:sldId id="441" r:id="rId13"/>
    <p:sldId id="442" r:id="rId14"/>
    <p:sldId id="443" r:id="rId15"/>
    <p:sldId id="426" r:id="rId16"/>
    <p:sldId id="427" r:id="rId17"/>
    <p:sldId id="428" r:id="rId18"/>
    <p:sldId id="429" r:id="rId19"/>
    <p:sldId id="444" r:id="rId20"/>
    <p:sldId id="430" r:id="rId21"/>
    <p:sldId id="445" r:id="rId22"/>
    <p:sldId id="431" r:id="rId23"/>
    <p:sldId id="433" r:id="rId24"/>
    <p:sldId id="434" r:id="rId25"/>
    <p:sldId id="412" r:id="rId26"/>
    <p:sldId id="413" r:id="rId27"/>
  </p:sldIdLst>
  <p:sldSz cx="9144000" cy="6858000" type="screen4x3"/>
  <p:notesSz cx="6807200" cy="99393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829"/>
    <a:srgbClr val="45233E"/>
    <a:srgbClr val="41223A"/>
    <a:srgbClr val="101829"/>
    <a:srgbClr val="0F1A2E"/>
    <a:srgbClr val="0F1924"/>
    <a:srgbClr val="0F1828"/>
    <a:srgbClr val="0F1827"/>
    <a:srgbClr val="235C97"/>
    <a:srgbClr val="101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377E3-B4DF-4C82-A35D-26B654501AE4}" v="1133" dt="2024-09-03T21:42:27.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7530" autoAdjust="0"/>
  </p:normalViewPr>
  <p:slideViewPr>
    <p:cSldViewPr snapToGrid="0">
      <p:cViewPr varScale="1">
        <p:scale>
          <a:sx n="98" d="100"/>
          <a:sy n="98" d="100"/>
        </p:scale>
        <p:origin x="1896" y="7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74" d="100"/>
          <a:sy n="74" d="100"/>
        </p:scale>
        <p:origin x="3352" y="168"/>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ara Rahman" userId="99080bd4-c6dd-4ff4-b912-2d1298a84756" providerId="ADAL" clId="{255377E3-B4DF-4C82-A35D-26B654501AE4}"/>
    <pc:docChg chg="undo custSel addSld delSld modSld sldOrd">
      <pc:chgData name="Antara Rahman" userId="99080bd4-c6dd-4ff4-b912-2d1298a84756" providerId="ADAL" clId="{255377E3-B4DF-4C82-A35D-26B654501AE4}" dt="2024-09-03T21:49:49.255" v="5583" actId="113"/>
      <pc:docMkLst>
        <pc:docMk/>
      </pc:docMkLst>
      <pc:sldChg chg="modSp mod">
        <pc:chgData name="Antara Rahman" userId="99080bd4-c6dd-4ff4-b912-2d1298a84756" providerId="ADAL" clId="{255377E3-B4DF-4C82-A35D-26B654501AE4}" dt="2024-09-02T20:27:51.768" v="182" actId="20577"/>
        <pc:sldMkLst>
          <pc:docMk/>
          <pc:sldMk cId="4088901357" sldId="405"/>
        </pc:sldMkLst>
        <pc:spChg chg="mod">
          <ac:chgData name="Antara Rahman" userId="99080bd4-c6dd-4ff4-b912-2d1298a84756" providerId="ADAL" clId="{255377E3-B4DF-4C82-A35D-26B654501AE4}" dt="2024-09-02T20:27:51.768" v="182" actId="20577"/>
          <ac:spMkLst>
            <pc:docMk/>
            <pc:sldMk cId="4088901357" sldId="405"/>
            <ac:spMk id="4" creationId="{00000000-0000-0000-0000-000000000000}"/>
          </ac:spMkLst>
        </pc:spChg>
      </pc:sldChg>
      <pc:sldChg chg="del">
        <pc:chgData name="Antara Rahman" userId="99080bd4-c6dd-4ff4-b912-2d1298a84756" providerId="ADAL" clId="{255377E3-B4DF-4C82-A35D-26B654501AE4}" dt="2024-09-02T20:40:46.908" v="525" actId="2696"/>
        <pc:sldMkLst>
          <pc:docMk/>
          <pc:sldMk cId="2450335321" sldId="409"/>
        </pc:sldMkLst>
      </pc:sldChg>
      <pc:sldChg chg="addSp delSp modSp add mod modClrScheme chgLayout modNotesTx">
        <pc:chgData name="Antara Rahman" userId="99080bd4-c6dd-4ff4-b912-2d1298a84756" providerId="ADAL" clId="{255377E3-B4DF-4C82-A35D-26B654501AE4}" dt="2024-09-03T17:55:20.082" v="4093" actId="20577"/>
        <pc:sldMkLst>
          <pc:docMk/>
          <pc:sldMk cId="894778296" sldId="410"/>
        </pc:sldMkLst>
        <pc:spChg chg="add del mod ord">
          <ac:chgData name="Antara Rahman" userId="99080bd4-c6dd-4ff4-b912-2d1298a84756" providerId="ADAL" clId="{255377E3-B4DF-4C82-A35D-26B654501AE4}" dt="2024-09-02T20:42:01.638" v="537" actId="26606"/>
          <ac:spMkLst>
            <pc:docMk/>
            <pc:sldMk cId="894778296" sldId="410"/>
            <ac:spMk id="2" creationId="{00000000-0000-0000-0000-000000000000}"/>
          </ac:spMkLst>
        </pc:spChg>
        <pc:spChg chg="mod ord">
          <ac:chgData name="Antara Rahman" userId="99080bd4-c6dd-4ff4-b912-2d1298a84756" providerId="ADAL" clId="{255377E3-B4DF-4C82-A35D-26B654501AE4}" dt="2024-09-02T20:42:01.638" v="537" actId="26606"/>
          <ac:spMkLst>
            <pc:docMk/>
            <pc:sldMk cId="894778296" sldId="410"/>
            <ac:spMk id="3" creationId="{00000000-0000-0000-0000-000000000000}"/>
          </ac:spMkLst>
        </pc:spChg>
        <pc:spChg chg="mod">
          <ac:chgData name="Antara Rahman" userId="99080bd4-c6dd-4ff4-b912-2d1298a84756" providerId="ADAL" clId="{255377E3-B4DF-4C82-A35D-26B654501AE4}" dt="2024-09-02T20:42:01.638" v="537" actId="26606"/>
          <ac:spMkLst>
            <pc:docMk/>
            <pc:sldMk cId="894778296" sldId="410"/>
            <ac:spMk id="4" creationId="{00000000-0000-0000-0000-000000000000}"/>
          </ac:spMkLst>
        </pc:spChg>
        <pc:spChg chg="add del mod">
          <ac:chgData name="Antara Rahman" userId="99080bd4-c6dd-4ff4-b912-2d1298a84756" providerId="ADAL" clId="{255377E3-B4DF-4C82-A35D-26B654501AE4}" dt="2024-09-02T20:41:47.922" v="528" actId="26606"/>
          <ac:spMkLst>
            <pc:docMk/>
            <pc:sldMk cId="894778296" sldId="410"/>
            <ac:spMk id="10" creationId="{A4C374AB-72B1-38EF-A065-1BB7796B3C2F}"/>
          </ac:spMkLst>
        </pc:spChg>
        <pc:spChg chg="add del mod">
          <ac:chgData name="Antara Rahman" userId="99080bd4-c6dd-4ff4-b912-2d1298a84756" providerId="ADAL" clId="{255377E3-B4DF-4C82-A35D-26B654501AE4}" dt="2024-09-02T20:41:48.522" v="530" actId="26606"/>
          <ac:spMkLst>
            <pc:docMk/>
            <pc:sldMk cId="894778296" sldId="410"/>
            <ac:spMk id="12" creationId="{C5B0D912-D541-4C41-499E-6B18D444C469}"/>
          </ac:spMkLst>
        </pc:spChg>
        <pc:spChg chg="add del mod">
          <ac:chgData name="Antara Rahman" userId="99080bd4-c6dd-4ff4-b912-2d1298a84756" providerId="ADAL" clId="{255377E3-B4DF-4C82-A35D-26B654501AE4}" dt="2024-09-02T20:41:51.909" v="532" actId="26606"/>
          <ac:spMkLst>
            <pc:docMk/>
            <pc:sldMk cId="894778296" sldId="410"/>
            <ac:spMk id="15" creationId="{00000000-0000-0000-0000-000000000000}"/>
          </ac:spMkLst>
        </pc:spChg>
        <pc:spChg chg="add mod">
          <ac:chgData name="Antara Rahman" userId="99080bd4-c6dd-4ff4-b912-2d1298a84756" providerId="ADAL" clId="{255377E3-B4DF-4C82-A35D-26B654501AE4}" dt="2024-09-03T17:55:20.082" v="4093" actId="20577"/>
          <ac:spMkLst>
            <pc:docMk/>
            <pc:sldMk cId="894778296" sldId="410"/>
            <ac:spMk id="21" creationId="{00000000-0000-0000-0000-000000000000}"/>
          </ac:spMkLst>
        </pc:spChg>
        <pc:graphicFrameChg chg="add del mod">
          <ac:chgData name="Antara Rahman" userId="99080bd4-c6dd-4ff4-b912-2d1298a84756" providerId="ADAL" clId="{255377E3-B4DF-4C82-A35D-26B654501AE4}" dt="2024-09-02T20:41:47.922" v="528" actId="26606"/>
          <ac:graphicFrameMkLst>
            <pc:docMk/>
            <pc:sldMk cId="894778296" sldId="410"/>
            <ac:graphicFrameMk id="6" creationId="{5614DCD4-BC7F-98B5-F3D0-270246F79A89}"/>
          </ac:graphicFrameMkLst>
        </pc:graphicFrameChg>
        <pc:graphicFrameChg chg="add del mod">
          <ac:chgData name="Antara Rahman" userId="99080bd4-c6dd-4ff4-b912-2d1298a84756" providerId="ADAL" clId="{255377E3-B4DF-4C82-A35D-26B654501AE4}" dt="2024-09-02T20:41:48.522" v="530" actId="26606"/>
          <ac:graphicFrameMkLst>
            <pc:docMk/>
            <pc:sldMk cId="894778296" sldId="410"/>
            <ac:graphicFrameMk id="13" creationId="{A03E6913-4080-78A3-D4E1-F2A28BCD2BE1}"/>
          </ac:graphicFrameMkLst>
        </pc:graphicFrameChg>
        <pc:graphicFrameChg chg="add del mod">
          <ac:chgData name="Antara Rahman" userId="99080bd4-c6dd-4ff4-b912-2d1298a84756" providerId="ADAL" clId="{255377E3-B4DF-4C82-A35D-26B654501AE4}" dt="2024-09-02T20:41:55.199" v="534" actId="26606"/>
          <ac:graphicFrameMkLst>
            <pc:docMk/>
            <pc:sldMk cId="894778296" sldId="410"/>
            <ac:graphicFrameMk id="17" creationId="{3DC95A9D-C29D-9310-5237-8444057C8AA9}"/>
          </ac:graphicFrameMkLst>
        </pc:graphicFrameChg>
        <pc:graphicFrameChg chg="add del mod">
          <ac:chgData name="Antara Rahman" userId="99080bd4-c6dd-4ff4-b912-2d1298a84756" providerId="ADAL" clId="{255377E3-B4DF-4C82-A35D-26B654501AE4}" dt="2024-09-02T20:42:01.635" v="536" actId="26606"/>
          <ac:graphicFrameMkLst>
            <pc:docMk/>
            <pc:sldMk cId="894778296" sldId="410"/>
            <ac:graphicFrameMk id="19" creationId="{9E1D98B6-CF6E-6A2F-4378-B65F58AC77A4}"/>
          </ac:graphicFrameMkLst>
        </pc:graphicFrameChg>
      </pc:sldChg>
      <pc:sldChg chg="modSp new mod">
        <pc:chgData name="Antara Rahman" userId="99080bd4-c6dd-4ff4-b912-2d1298a84756" providerId="ADAL" clId="{255377E3-B4DF-4C82-A35D-26B654501AE4}" dt="2024-09-03T01:47:39.991" v="613" actId="1076"/>
        <pc:sldMkLst>
          <pc:docMk/>
          <pc:sldMk cId="3819282016" sldId="411"/>
        </pc:sldMkLst>
        <pc:spChg chg="mod">
          <ac:chgData name="Antara Rahman" userId="99080bd4-c6dd-4ff4-b912-2d1298a84756" providerId="ADAL" clId="{255377E3-B4DF-4C82-A35D-26B654501AE4}" dt="2024-09-03T01:47:39.991" v="613" actId="1076"/>
          <ac:spMkLst>
            <pc:docMk/>
            <pc:sldMk cId="3819282016" sldId="411"/>
            <ac:spMk id="2" creationId="{4E57F407-6FCE-1ADB-DAF7-F20008439E15}"/>
          </ac:spMkLst>
        </pc:spChg>
        <pc:spChg chg="mod">
          <ac:chgData name="Antara Rahman" userId="99080bd4-c6dd-4ff4-b912-2d1298a84756" providerId="ADAL" clId="{255377E3-B4DF-4C82-A35D-26B654501AE4}" dt="2024-09-03T01:46:51.339" v="581" actId="27636"/>
          <ac:spMkLst>
            <pc:docMk/>
            <pc:sldMk cId="3819282016" sldId="411"/>
            <ac:spMk id="4" creationId="{4AC34AEF-0285-768F-9ED7-920D7D648124}"/>
          </ac:spMkLst>
        </pc:spChg>
      </pc:sldChg>
      <pc:sldChg chg="modSp new mod">
        <pc:chgData name="Antara Rahman" userId="99080bd4-c6dd-4ff4-b912-2d1298a84756" providerId="ADAL" clId="{255377E3-B4DF-4C82-A35D-26B654501AE4}" dt="2024-09-03T16:52:29.808" v="4086" actId="20577"/>
        <pc:sldMkLst>
          <pc:docMk/>
          <pc:sldMk cId="3338094922" sldId="412"/>
        </pc:sldMkLst>
        <pc:spChg chg="mod">
          <ac:chgData name="Antara Rahman" userId="99080bd4-c6dd-4ff4-b912-2d1298a84756" providerId="ADAL" clId="{255377E3-B4DF-4C82-A35D-26B654501AE4}" dt="2024-09-03T16:52:29.808" v="4086" actId="20577"/>
          <ac:spMkLst>
            <pc:docMk/>
            <pc:sldMk cId="3338094922" sldId="412"/>
            <ac:spMk id="2" creationId="{2A1D0560-A2FF-34AB-48BC-AA48288576C8}"/>
          </ac:spMkLst>
        </pc:spChg>
      </pc:sldChg>
      <pc:sldChg chg="new">
        <pc:chgData name="Antara Rahman" userId="99080bd4-c6dd-4ff4-b912-2d1298a84756" providerId="ADAL" clId="{255377E3-B4DF-4C82-A35D-26B654501AE4}" dt="2024-09-02T20:47:24.885" v="542" actId="680"/>
        <pc:sldMkLst>
          <pc:docMk/>
          <pc:sldMk cId="1860929098" sldId="413"/>
        </pc:sldMkLst>
      </pc:sldChg>
      <pc:sldChg chg="new del">
        <pc:chgData name="Antara Rahman" userId="99080bd4-c6dd-4ff4-b912-2d1298a84756" providerId="ADAL" clId="{255377E3-B4DF-4C82-A35D-26B654501AE4}" dt="2024-09-03T16:52:44.122" v="4087" actId="47"/>
        <pc:sldMkLst>
          <pc:docMk/>
          <pc:sldMk cId="2167210299" sldId="414"/>
        </pc:sldMkLst>
      </pc:sldChg>
      <pc:sldChg chg="new del">
        <pc:chgData name="Antara Rahman" userId="99080bd4-c6dd-4ff4-b912-2d1298a84756" providerId="ADAL" clId="{255377E3-B4DF-4C82-A35D-26B654501AE4}" dt="2024-09-03T16:52:44.122" v="4087" actId="47"/>
        <pc:sldMkLst>
          <pc:docMk/>
          <pc:sldMk cId="2947294795" sldId="415"/>
        </pc:sldMkLst>
      </pc:sldChg>
      <pc:sldChg chg="new del">
        <pc:chgData name="Antara Rahman" userId="99080bd4-c6dd-4ff4-b912-2d1298a84756" providerId="ADAL" clId="{255377E3-B4DF-4C82-A35D-26B654501AE4}" dt="2024-09-03T16:52:44.122" v="4087" actId="47"/>
        <pc:sldMkLst>
          <pc:docMk/>
          <pc:sldMk cId="1253740956" sldId="416"/>
        </pc:sldMkLst>
      </pc:sldChg>
      <pc:sldChg chg="new del">
        <pc:chgData name="Antara Rahman" userId="99080bd4-c6dd-4ff4-b912-2d1298a84756" providerId="ADAL" clId="{255377E3-B4DF-4C82-A35D-26B654501AE4}" dt="2024-09-03T16:52:44.122" v="4087" actId="47"/>
        <pc:sldMkLst>
          <pc:docMk/>
          <pc:sldMk cId="3706568583" sldId="417"/>
        </pc:sldMkLst>
      </pc:sldChg>
      <pc:sldChg chg="new del">
        <pc:chgData name="Antara Rahman" userId="99080bd4-c6dd-4ff4-b912-2d1298a84756" providerId="ADAL" clId="{255377E3-B4DF-4C82-A35D-26B654501AE4}" dt="2024-09-03T16:52:44.122" v="4087" actId="47"/>
        <pc:sldMkLst>
          <pc:docMk/>
          <pc:sldMk cId="1667864857" sldId="418"/>
        </pc:sldMkLst>
      </pc:sldChg>
      <pc:sldChg chg="new del">
        <pc:chgData name="Antara Rahman" userId="99080bd4-c6dd-4ff4-b912-2d1298a84756" providerId="ADAL" clId="{255377E3-B4DF-4C82-A35D-26B654501AE4}" dt="2024-09-03T16:52:44.122" v="4087" actId="47"/>
        <pc:sldMkLst>
          <pc:docMk/>
          <pc:sldMk cId="1431192134" sldId="419"/>
        </pc:sldMkLst>
      </pc:sldChg>
      <pc:sldChg chg="new del">
        <pc:chgData name="Antara Rahman" userId="99080bd4-c6dd-4ff4-b912-2d1298a84756" providerId="ADAL" clId="{255377E3-B4DF-4C82-A35D-26B654501AE4}" dt="2024-09-03T16:52:44.122" v="4087" actId="47"/>
        <pc:sldMkLst>
          <pc:docMk/>
          <pc:sldMk cId="285516569" sldId="420"/>
        </pc:sldMkLst>
      </pc:sldChg>
      <pc:sldChg chg="add del">
        <pc:chgData name="Antara Rahman" userId="99080bd4-c6dd-4ff4-b912-2d1298a84756" providerId="ADAL" clId="{255377E3-B4DF-4C82-A35D-26B654501AE4}" dt="2024-09-03T16:52:44.122" v="4087" actId="47"/>
        <pc:sldMkLst>
          <pc:docMk/>
          <pc:sldMk cId="1545395101" sldId="421"/>
        </pc:sldMkLst>
      </pc:sldChg>
      <pc:sldChg chg="add del">
        <pc:chgData name="Antara Rahman" userId="99080bd4-c6dd-4ff4-b912-2d1298a84756" providerId="ADAL" clId="{255377E3-B4DF-4C82-A35D-26B654501AE4}" dt="2024-09-03T16:52:44.122" v="4087" actId="47"/>
        <pc:sldMkLst>
          <pc:docMk/>
          <pc:sldMk cId="3694186633" sldId="422"/>
        </pc:sldMkLst>
      </pc:sldChg>
      <pc:sldChg chg="add del">
        <pc:chgData name="Antara Rahman" userId="99080bd4-c6dd-4ff4-b912-2d1298a84756" providerId="ADAL" clId="{255377E3-B4DF-4C82-A35D-26B654501AE4}" dt="2024-09-03T16:52:44.122" v="4087" actId="47"/>
        <pc:sldMkLst>
          <pc:docMk/>
          <pc:sldMk cId="1576488757" sldId="423"/>
        </pc:sldMkLst>
      </pc:sldChg>
      <pc:sldChg chg="addSp delSp modSp add mod modClrScheme chgLayout modNotesTx">
        <pc:chgData name="Antara Rahman" userId="99080bd4-c6dd-4ff4-b912-2d1298a84756" providerId="ADAL" clId="{255377E3-B4DF-4C82-A35D-26B654501AE4}" dt="2024-09-03T02:46:09.582" v="1838" actId="1076"/>
        <pc:sldMkLst>
          <pc:docMk/>
          <pc:sldMk cId="4068889420" sldId="424"/>
        </pc:sldMkLst>
        <pc:spChg chg="del mod">
          <ac:chgData name="Antara Rahman" userId="99080bd4-c6dd-4ff4-b912-2d1298a84756" providerId="ADAL" clId="{255377E3-B4DF-4C82-A35D-26B654501AE4}" dt="2024-09-03T02:13:16.974" v="719" actId="26606"/>
          <ac:spMkLst>
            <pc:docMk/>
            <pc:sldMk cId="4068889420" sldId="424"/>
            <ac:spMk id="2" creationId="{4E57F407-6FCE-1ADB-DAF7-F20008439E15}"/>
          </ac:spMkLst>
        </pc:spChg>
        <pc:spChg chg="mod">
          <ac:chgData name="Antara Rahman" userId="99080bd4-c6dd-4ff4-b912-2d1298a84756" providerId="ADAL" clId="{255377E3-B4DF-4C82-A35D-26B654501AE4}" dt="2024-09-03T02:13:16.974" v="719" actId="26606"/>
          <ac:spMkLst>
            <pc:docMk/>
            <pc:sldMk cId="4068889420" sldId="424"/>
            <ac:spMk id="3" creationId="{B42FA408-EFB8-9F0D-0F97-E5E335806C7E}"/>
          </ac:spMkLst>
        </pc:spChg>
        <pc:spChg chg="mod">
          <ac:chgData name="Antara Rahman" userId="99080bd4-c6dd-4ff4-b912-2d1298a84756" providerId="ADAL" clId="{255377E3-B4DF-4C82-A35D-26B654501AE4}" dt="2024-09-03T02:13:16.974" v="719" actId="26606"/>
          <ac:spMkLst>
            <pc:docMk/>
            <pc:sldMk cId="4068889420" sldId="424"/>
            <ac:spMk id="4" creationId="{4AC34AEF-0285-768F-9ED7-920D7D648124}"/>
          </ac:spMkLst>
        </pc:spChg>
        <pc:spChg chg="add del mod">
          <ac:chgData name="Antara Rahman" userId="99080bd4-c6dd-4ff4-b912-2d1298a84756" providerId="ADAL" clId="{255377E3-B4DF-4C82-A35D-26B654501AE4}" dt="2024-09-03T02:13:22.815" v="721"/>
          <ac:spMkLst>
            <pc:docMk/>
            <pc:sldMk cId="4068889420" sldId="424"/>
            <ac:spMk id="10" creationId="{9FFA590D-BC6E-533F-9696-6FFF03C20A0E}"/>
          </ac:spMkLst>
        </pc:spChg>
        <pc:spChg chg="add del mod">
          <ac:chgData name="Antara Rahman" userId="99080bd4-c6dd-4ff4-b912-2d1298a84756" providerId="ADAL" clId="{255377E3-B4DF-4C82-A35D-26B654501AE4}" dt="2024-09-03T02:13:55.389" v="725" actId="26606"/>
          <ac:spMkLst>
            <pc:docMk/>
            <pc:sldMk cId="4068889420" sldId="424"/>
            <ac:spMk id="11" creationId="{80DAAEBD-6483-8F38-B526-25D037556F0F}"/>
          </ac:spMkLst>
        </pc:spChg>
        <pc:spChg chg="add del mod">
          <ac:chgData name="Antara Rahman" userId="99080bd4-c6dd-4ff4-b912-2d1298a84756" providerId="ADAL" clId="{255377E3-B4DF-4C82-A35D-26B654501AE4}" dt="2024-09-03T02:16:10.971" v="751" actId="26606"/>
          <ac:spMkLst>
            <pc:docMk/>
            <pc:sldMk cId="4068889420" sldId="424"/>
            <ac:spMk id="14" creationId="{93BAE8F4-542D-A51B-5D80-F7AA1734C091}"/>
          </ac:spMkLst>
        </pc:spChg>
        <pc:spChg chg="add del">
          <ac:chgData name="Antara Rahman" userId="99080bd4-c6dd-4ff4-b912-2d1298a84756" providerId="ADAL" clId="{255377E3-B4DF-4C82-A35D-26B654501AE4}" dt="2024-09-03T02:14:02.086" v="726"/>
          <ac:spMkLst>
            <pc:docMk/>
            <pc:sldMk cId="4068889420" sldId="424"/>
            <ac:spMk id="16" creationId="{7E601BC3-77BA-A027-11F8-BAE045C13D82}"/>
          </ac:spMkLst>
        </pc:spChg>
        <pc:spChg chg="add del mod">
          <ac:chgData name="Antara Rahman" userId="99080bd4-c6dd-4ff4-b912-2d1298a84756" providerId="ADAL" clId="{255377E3-B4DF-4C82-A35D-26B654501AE4}" dt="2024-09-03T02:19:44.556" v="768" actId="26606"/>
          <ac:spMkLst>
            <pc:docMk/>
            <pc:sldMk cId="4068889420" sldId="424"/>
            <ac:spMk id="19" creationId="{0F4378ED-C49D-2C27-B0F1-562BE36FC65D}"/>
          </ac:spMkLst>
        </pc:spChg>
        <pc:spChg chg="add del">
          <ac:chgData name="Antara Rahman" userId="99080bd4-c6dd-4ff4-b912-2d1298a84756" providerId="ADAL" clId="{255377E3-B4DF-4C82-A35D-26B654501AE4}" dt="2024-09-03T02:19:44.540" v="767" actId="26606"/>
          <ac:spMkLst>
            <pc:docMk/>
            <pc:sldMk cId="4068889420" sldId="424"/>
            <ac:spMk id="24" creationId="{B78839BA-87B3-5B77-9532-8AA353C38887}"/>
          </ac:spMkLst>
        </pc:spChg>
        <pc:spChg chg="add del mod">
          <ac:chgData name="Antara Rahman" userId="99080bd4-c6dd-4ff4-b912-2d1298a84756" providerId="ADAL" clId="{255377E3-B4DF-4C82-A35D-26B654501AE4}" dt="2024-09-03T02:43:27.580" v="1802" actId="22"/>
          <ac:spMkLst>
            <pc:docMk/>
            <pc:sldMk cId="4068889420" sldId="424"/>
            <ac:spMk id="26" creationId="{22B02E16-5226-86F5-FDA0-800BB3E42D43}"/>
          </ac:spMkLst>
        </pc:spChg>
        <pc:graphicFrameChg chg="add mod modGraphic">
          <ac:chgData name="Antara Rahman" userId="99080bd4-c6dd-4ff4-b912-2d1298a84756" providerId="ADAL" clId="{255377E3-B4DF-4C82-A35D-26B654501AE4}" dt="2024-09-03T02:45:35.941" v="1832" actId="1076"/>
          <ac:graphicFrameMkLst>
            <pc:docMk/>
            <pc:sldMk cId="4068889420" sldId="424"/>
            <ac:graphicFrameMk id="7" creationId="{D0621D10-B689-F818-DBFF-DE28FD687B1E}"/>
          </ac:graphicFrameMkLst>
        </pc:graphicFrameChg>
        <pc:picChg chg="add del mod">
          <ac:chgData name="Antara Rahman" userId="99080bd4-c6dd-4ff4-b912-2d1298a84756" providerId="ADAL" clId="{255377E3-B4DF-4C82-A35D-26B654501AE4}" dt="2024-09-03T02:13:05.666" v="718" actId="21"/>
          <ac:picMkLst>
            <pc:docMk/>
            <pc:sldMk cId="4068889420" sldId="424"/>
            <ac:picMk id="6" creationId="{8DA3CD69-784C-033F-C383-6184E825F5A5}"/>
          </ac:picMkLst>
        </pc:picChg>
        <pc:picChg chg="add del mod">
          <ac:chgData name="Antara Rahman" userId="99080bd4-c6dd-4ff4-b912-2d1298a84756" providerId="ADAL" clId="{255377E3-B4DF-4C82-A35D-26B654501AE4}" dt="2024-09-03T02:13:41.582" v="724" actId="21"/>
          <ac:picMkLst>
            <pc:docMk/>
            <pc:sldMk cId="4068889420" sldId="424"/>
            <ac:picMk id="8" creationId="{8DA3CD69-784C-033F-C383-6184E825F5A5}"/>
          </ac:picMkLst>
        </pc:picChg>
        <pc:picChg chg="add del mod">
          <ac:chgData name="Antara Rahman" userId="99080bd4-c6dd-4ff4-b912-2d1298a84756" providerId="ADAL" clId="{255377E3-B4DF-4C82-A35D-26B654501AE4}" dt="2024-09-03T02:15:59.983" v="750" actId="21"/>
          <ac:picMkLst>
            <pc:docMk/>
            <pc:sldMk cId="4068889420" sldId="424"/>
            <ac:picMk id="12" creationId="{8DA3CD69-784C-033F-C383-6184E825F5A5}"/>
          </ac:picMkLst>
        </pc:picChg>
        <pc:picChg chg="add mod ord">
          <ac:chgData name="Antara Rahman" userId="99080bd4-c6dd-4ff4-b912-2d1298a84756" providerId="ADAL" clId="{255377E3-B4DF-4C82-A35D-26B654501AE4}" dt="2024-09-03T02:46:06.978" v="1837" actId="1076"/>
          <ac:picMkLst>
            <pc:docMk/>
            <pc:sldMk cId="4068889420" sldId="424"/>
            <ac:picMk id="17" creationId="{7D89374C-502E-6570-E740-4BCF7B722799}"/>
          </ac:picMkLst>
        </pc:picChg>
        <pc:picChg chg="add mod">
          <ac:chgData name="Antara Rahman" userId="99080bd4-c6dd-4ff4-b912-2d1298a84756" providerId="ADAL" clId="{255377E3-B4DF-4C82-A35D-26B654501AE4}" dt="2024-09-03T02:46:09.582" v="1838" actId="1076"/>
          <ac:picMkLst>
            <pc:docMk/>
            <pc:sldMk cId="4068889420" sldId="424"/>
            <ac:picMk id="20" creationId="{B672BFD5-16D3-39E8-93D9-600F09B17114}"/>
          </ac:picMkLst>
        </pc:picChg>
      </pc:sldChg>
      <pc:sldChg chg="addSp delSp modSp add mod">
        <pc:chgData name="Antara Rahman" userId="99080bd4-c6dd-4ff4-b912-2d1298a84756" providerId="ADAL" clId="{255377E3-B4DF-4C82-A35D-26B654501AE4}" dt="2024-09-03T14:44:11.628" v="2080" actId="478"/>
        <pc:sldMkLst>
          <pc:docMk/>
          <pc:sldMk cId="1923593681" sldId="425"/>
        </pc:sldMkLst>
        <pc:spChg chg="del">
          <ac:chgData name="Antara Rahman" userId="99080bd4-c6dd-4ff4-b912-2d1298a84756" providerId="ADAL" clId="{255377E3-B4DF-4C82-A35D-26B654501AE4}" dt="2024-09-03T02:46:52.368" v="1847" actId="478"/>
          <ac:spMkLst>
            <pc:docMk/>
            <pc:sldMk cId="1923593681" sldId="425"/>
            <ac:spMk id="3" creationId="{B42FA408-EFB8-9F0D-0F97-E5E335806C7E}"/>
          </ac:spMkLst>
        </pc:spChg>
        <pc:spChg chg="mod">
          <ac:chgData name="Antara Rahman" userId="99080bd4-c6dd-4ff4-b912-2d1298a84756" providerId="ADAL" clId="{255377E3-B4DF-4C82-A35D-26B654501AE4}" dt="2024-09-03T14:32:01.571" v="1993"/>
          <ac:spMkLst>
            <pc:docMk/>
            <pc:sldMk cId="1923593681" sldId="425"/>
            <ac:spMk id="4" creationId="{4AC34AEF-0285-768F-9ED7-920D7D648124}"/>
          </ac:spMkLst>
        </pc:spChg>
        <pc:spChg chg="add del mod">
          <ac:chgData name="Antara Rahman" userId="99080bd4-c6dd-4ff4-b912-2d1298a84756" providerId="ADAL" clId="{255377E3-B4DF-4C82-A35D-26B654501AE4}" dt="2024-09-03T14:29:48.655" v="1893" actId="478"/>
          <ac:spMkLst>
            <pc:docMk/>
            <pc:sldMk cId="1923593681" sldId="425"/>
            <ac:spMk id="5" creationId="{22768AEA-12AA-6E48-EDE2-0E24F1975759}"/>
          </ac:spMkLst>
        </pc:spChg>
        <pc:spChg chg="add del mod">
          <ac:chgData name="Antara Rahman" userId="99080bd4-c6dd-4ff4-b912-2d1298a84756" providerId="ADAL" clId="{255377E3-B4DF-4C82-A35D-26B654501AE4}" dt="2024-09-03T14:29:50.023" v="1894" actId="478"/>
          <ac:spMkLst>
            <pc:docMk/>
            <pc:sldMk cId="1923593681" sldId="425"/>
            <ac:spMk id="8" creationId="{A7323C5F-D0AF-84DB-F056-57DBAB44CF3E}"/>
          </ac:spMkLst>
        </pc:spChg>
        <pc:spChg chg="add mod">
          <ac:chgData name="Antara Rahman" userId="99080bd4-c6dd-4ff4-b912-2d1298a84756" providerId="ADAL" clId="{255377E3-B4DF-4C82-A35D-26B654501AE4}" dt="2024-09-03T14:34:50.397" v="2038" actId="20577"/>
          <ac:spMkLst>
            <pc:docMk/>
            <pc:sldMk cId="1923593681" sldId="425"/>
            <ac:spMk id="10" creationId="{4DF295B8-AB09-1BA9-C1B5-655A55CC0D5B}"/>
          </ac:spMkLst>
        </pc:spChg>
        <pc:spChg chg="add del mod">
          <ac:chgData name="Antara Rahman" userId="99080bd4-c6dd-4ff4-b912-2d1298a84756" providerId="ADAL" clId="{255377E3-B4DF-4C82-A35D-26B654501AE4}" dt="2024-09-03T14:34:35.337" v="2014" actId="478"/>
          <ac:spMkLst>
            <pc:docMk/>
            <pc:sldMk cId="1923593681" sldId="425"/>
            <ac:spMk id="11" creationId="{654CDA7A-241B-3E06-BA7A-4C5D6867B141}"/>
          </ac:spMkLst>
        </pc:spChg>
        <pc:spChg chg="add mod">
          <ac:chgData name="Antara Rahman" userId="99080bd4-c6dd-4ff4-b912-2d1298a84756" providerId="ADAL" clId="{255377E3-B4DF-4C82-A35D-26B654501AE4}" dt="2024-09-03T14:35:21.917" v="2068" actId="313"/>
          <ac:spMkLst>
            <pc:docMk/>
            <pc:sldMk cId="1923593681" sldId="425"/>
            <ac:spMk id="12" creationId="{2DF75D7B-5AA1-A519-BF72-B46F26A3EAFC}"/>
          </ac:spMkLst>
        </pc:spChg>
        <pc:graphicFrameChg chg="del">
          <ac:chgData name="Antara Rahman" userId="99080bd4-c6dd-4ff4-b912-2d1298a84756" providerId="ADAL" clId="{255377E3-B4DF-4C82-A35D-26B654501AE4}" dt="2024-09-03T02:46:52.368" v="1847" actId="478"/>
          <ac:graphicFrameMkLst>
            <pc:docMk/>
            <pc:sldMk cId="1923593681" sldId="425"/>
            <ac:graphicFrameMk id="7" creationId="{D0621D10-B689-F818-DBFF-DE28FD687B1E}"/>
          </ac:graphicFrameMkLst>
        </pc:graphicFrameChg>
        <pc:picChg chg="add del mod">
          <ac:chgData name="Antara Rahman" userId="99080bd4-c6dd-4ff4-b912-2d1298a84756" providerId="ADAL" clId="{255377E3-B4DF-4C82-A35D-26B654501AE4}" dt="2024-09-03T14:44:11.092" v="2079" actId="478"/>
          <ac:picMkLst>
            <pc:docMk/>
            <pc:sldMk cId="1923593681" sldId="425"/>
            <ac:picMk id="9" creationId="{55914AAC-E14F-74F5-0E50-3A1A6E78B721}"/>
          </ac:picMkLst>
        </pc:picChg>
        <pc:picChg chg="add del mod">
          <ac:chgData name="Antara Rahman" userId="99080bd4-c6dd-4ff4-b912-2d1298a84756" providerId="ADAL" clId="{255377E3-B4DF-4C82-A35D-26B654501AE4}" dt="2024-09-03T14:44:11.628" v="2080" actId="478"/>
          <ac:picMkLst>
            <pc:docMk/>
            <pc:sldMk cId="1923593681" sldId="425"/>
            <ac:picMk id="13" creationId="{B7A7CF19-BD16-1145-F15E-B2D897E15D32}"/>
          </ac:picMkLst>
        </pc:picChg>
        <pc:picChg chg="del">
          <ac:chgData name="Antara Rahman" userId="99080bd4-c6dd-4ff4-b912-2d1298a84756" providerId="ADAL" clId="{255377E3-B4DF-4C82-A35D-26B654501AE4}" dt="2024-09-03T02:46:52.368" v="1847" actId="478"/>
          <ac:picMkLst>
            <pc:docMk/>
            <pc:sldMk cId="1923593681" sldId="425"/>
            <ac:picMk id="17" creationId="{7D89374C-502E-6570-E740-4BCF7B722799}"/>
          </ac:picMkLst>
        </pc:picChg>
        <pc:picChg chg="add del">
          <ac:chgData name="Antara Rahman" userId="99080bd4-c6dd-4ff4-b912-2d1298a84756" providerId="ADAL" clId="{255377E3-B4DF-4C82-A35D-26B654501AE4}" dt="2024-09-03T02:46:52.368" v="1847" actId="478"/>
          <ac:picMkLst>
            <pc:docMk/>
            <pc:sldMk cId="1923593681" sldId="425"/>
            <ac:picMk id="20" creationId="{B672BFD5-16D3-39E8-93D9-600F09B17114}"/>
          </ac:picMkLst>
        </pc:picChg>
      </pc:sldChg>
      <pc:sldChg chg="add del">
        <pc:chgData name="Antara Rahman" userId="99080bd4-c6dd-4ff4-b912-2d1298a84756" providerId="ADAL" clId="{255377E3-B4DF-4C82-A35D-26B654501AE4}" dt="2024-09-03T02:47:09.853" v="1851" actId="47"/>
        <pc:sldMkLst>
          <pc:docMk/>
          <pc:sldMk cId="3669063863" sldId="426"/>
        </pc:sldMkLst>
      </pc:sldChg>
      <pc:sldChg chg="modSp add mod">
        <pc:chgData name="Antara Rahman" userId="99080bd4-c6dd-4ff4-b912-2d1298a84756" providerId="ADAL" clId="{255377E3-B4DF-4C82-A35D-26B654501AE4}" dt="2024-09-03T16:39:52.454" v="2686" actId="20577"/>
        <pc:sldMkLst>
          <pc:docMk/>
          <pc:sldMk cId="3717910984" sldId="426"/>
        </pc:sldMkLst>
        <pc:spChg chg="mod">
          <ac:chgData name="Antara Rahman" userId="99080bd4-c6dd-4ff4-b912-2d1298a84756" providerId="ADAL" clId="{255377E3-B4DF-4C82-A35D-26B654501AE4}" dt="2024-09-03T16:39:10.237" v="2556"/>
          <ac:spMkLst>
            <pc:docMk/>
            <pc:sldMk cId="3717910984" sldId="426"/>
            <ac:spMk id="4" creationId="{4AC34AEF-0285-768F-9ED7-920D7D648124}"/>
          </ac:spMkLst>
        </pc:spChg>
        <pc:spChg chg="mod">
          <ac:chgData name="Antara Rahman" userId="99080bd4-c6dd-4ff4-b912-2d1298a84756" providerId="ADAL" clId="{255377E3-B4DF-4C82-A35D-26B654501AE4}" dt="2024-09-03T16:39:52.454" v="2686" actId="20577"/>
          <ac:spMkLst>
            <pc:docMk/>
            <pc:sldMk cId="3717910984" sldId="426"/>
            <ac:spMk id="5" creationId="{22768AEA-12AA-6E48-EDE2-0E24F1975759}"/>
          </ac:spMkLst>
        </pc:spChg>
      </pc:sldChg>
      <pc:sldChg chg="modSp add mod">
        <pc:chgData name="Antara Rahman" userId="99080bd4-c6dd-4ff4-b912-2d1298a84756" providerId="ADAL" clId="{255377E3-B4DF-4C82-A35D-26B654501AE4}" dt="2024-09-03T16:41:25.248" v="2904" actId="313"/>
        <pc:sldMkLst>
          <pc:docMk/>
          <pc:sldMk cId="3636830100" sldId="427"/>
        </pc:sldMkLst>
        <pc:spChg chg="mod">
          <ac:chgData name="Antara Rahman" userId="99080bd4-c6dd-4ff4-b912-2d1298a84756" providerId="ADAL" clId="{255377E3-B4DF-4C82-A35D-26B654501AE4}" dt="2024-09-03T16:39:22.519" v="2557"/>
          <ac:spMkLst>
            <pc:docMk/>
            <pc:sldMk cId="3636830100" sldId="427"/>
            <ac:spMk id="4" creationId="{4AC34AEF-0285-768F-9ED7-920D7D648124}"/>
          </ac:spMkLst>
        </pc:spChg>
        <pc:spChg chg="mod">
          <ac:chgData name="Antara Rahman" userId="99080bd4-c6dd-4ff4-b912-2d1298a84756" providerId="ADAL" clId="{255377E3-B4DF-4C82-A35D-26B654501AE4}" dt="2024-09-03T16:41:25.248" v="2904" actId="313"/>
          <ac:spMkLst>
            <pc:docMk/>
            <pc:sldMk cId="3636830100" sldId="427"/>
            <ac:spMk id="5" creationId="{22768AEA-12AA-6E48-EDE2-0E24F1975759}"/>
          </ac:spMkLst>
        </pc:spChg>
      </pc:sldChg>
      <pc:sldChg chg="modSp add mod">
        <pc:chgData name="Antara Rahman" userId="99080bd4-c6dd-4ff4-b912-2d1298a84756" providerId="ADAL" clId="{255377E3-B4DF-4C82-A35D-26B654501AE4}" dt="2024-09-03T16:44:06.893" v="3322" actId="313"/>
        <pc:sldMkLst>
          <pc:docMk/>
          <pc:sldMk cId="3505244129" sldId="428"/>
        </pc:sldMkLst>
        <pc:spChg chg="mod">
          <ac:chgData name="Antara Rahman" userId="99080bd4-c6dd-4ff4-b912-2d1298a84756" providerId="ADAL" clId="{255377E3-B4DF-4C82-A35D-26B654501AE4}" dt="2024-09-03T16:41:57.343" v="2924" actId="20577"/>
          <ac:spMkLst>
            <pc:docMk/>
            <pc:sldMk cId="3505244129" sldId="428"/>
            <ac:spMk id="4" creationId="{4AC34AEF-0285-768F-9ED7-920D7D648124}"/>
          </ac:spMkLst>
        </pc:spChg>
        <pc:spChg chg="mod">
          <ac:chgData name="Antara Rahman" userId="99080bd4-c6dd-4ff4-b912-2d1298a84756" providerId="ADAL" clId="{255377E3-B4DF-4C82-A35D-26B654501AE4}" dt="2024-09-03T16:44:06.893" v="3322" actId="313"/>
          <ac:spMkLst>
            <pc:docMk/>
            <pc:sldMk cId="3505244129" sldId="428"/>
            <ac:spMk id="5" creationId="{22768AEA-12AA-6E48-EDE2-0E24F1975759}"/>
          </ac:spMkLst>
        </pc:spChg>
      </pc:sldChg>
      <pc:sldChg chg="modSp add mod">
        <pc:chgData name="Antara Rahman" userId="99080bd4-c6dd-4ff4-b912-2d1298a84756" providerId="ADAL" clId="{255377E3-B4DF-4C82-A35D-26B654501AE4}" dt="2024-09-03T16:43:35.400" v="3228" actId="20577"/>
        <pc:sldMkLst>
          <pc:docMk/>
          <pc:sldMk cId="2402513903" sldId="429"/>
        </pc:sldMkLst>
        <pc:spChg chg="mod">
          <ac:chgData name="Antara Rahman" userId="99080bd4-c6dd-4ff4-b912-2d1298a84756" providerId="ADAL" clId="{255377E3-B4DF-4C82-A35D-26B654501AE4}" dt="2024-09-03T16:43:27.364" v="3205"/>
          <ac:spMkLst>
            <pc:docMk/>
            <pc:sldMk cId="2402513903" sldId="429"/>
            <ac:spMk id="4" creationId="{4AC34AEF-0285-768F-9ED7-920D7D648124}"/>
          </ac:spMkLst>
        </pc:spChg>
        <pc:spChg chg="mod">
          <ac:chgData name="Antara Rahman" userId="99080bd4-c6dd-4ff4-b912-2d1298a84756" providerId="ADAL" clId="{255377E3-B4DF-4C82-A35D-26B654501AE4}" dt="2024-09-03T16:43:35.400" v="3228" actId="20577"/>
          <ac:spMkLst>
            <pc:docMk/>
            <pc:sldMk cId="2402513903" sldId="429"/>
            <ac:spMk id="5" creationId="{22768AEA-12AA-6E48-EDE2-0E24F1975759}"/>
          </ac:spMkLst>
        </pc:spChg>
      </pc:sldChg>
      <pc:sldChg chg="addSp delSp modSp add mod">
        <pc:chgData name="Antara Rahman" userId="99080bd4-c6dd-4ff4-b912-2d1298a84756" providerId="ADAL" clId="{255377E3-B4DF-4C82-A35D-26B654501AE4}" dt="2024-09-03T21:46:10.821" v="5123" actId="20577"/>
        <pc:sldMkLst>
          <pc:docMk/>
          <pc:sldMk cId="1275045957" sldId="430"/>
        </pc:sldMkLst>
        <pc:spChg chg="mod">
          <ac:chgData name="Antara Rahman" userId="99080bd4-c6dd-4ff4-b912-2d1298a84756" providerId="ADAL" clId="{255377E3-B4DF-4C82-A35D-26B654501AE4}" dt="2024-09-03T18:48:58.509" v="4213"/>
          <ac:spMkLst>
            <pc:docMk/>
            <pc:sldMk cId="1275045957" sldId="430"/>
            <ac:spMk id="4" creationId="{4AC34AEF-0285-768F-9ED7-920D7D648124}"/>
          </ac:spMkLst>
        </pc:spChg>
        <pc:spChg chg="mod">
          <ac:chgData name="Antara Rahman" userId="99080bd4-c6dd-4ff4-b912-2d1298a84756" providerId="ADAL" clId="{255377E3-B4DF-4C82-A35D-26B654501AE4}" dt="2024-09-03T21:44:11.383" v="4849" actId="14100"/>
          <ac:spMkLst>
            <pc:docMk/>
            <pc:sldMk cId="1275045957" sldId="430"/>
            <ac:spMk id="5" creationId="{22768AEA-12AA-6E48-EDE2-0E24F1975759}"/>
          </ac:spMkLst>
        </pc:spChg>
        <pc:spChg chg="del">
          <ac:chgData name="Antara Rahman" userId="99080bd4-c6dd-4ff4-b912-2d1298a84756" providerId="ADAL" clId="{255377E3-B4DF-4C82-A35D-26B654501AE4}" dt="2024-09-03T18:26:24.156" v="4095" actId="478"/>
          <ac:spMkLst>
            <pc:docMk/>
            <pc:sldMk cId="1275045957" sldId="430"/>
            <ac:spMk id="8" creationId="{A7323C5F-D0AF-84DB-F056-57DBAB44CF3E}"/>
          </ac:spMkLst>
        </pc:spChg>
        <pc:spChg chg="add mod">
          <ac:chgData name="Antara Rahman" userId="99080bd4-c6dd-4ff4-b912-2d1298a84756" providerId="ADAL" clId="{255377E3-B4DF-4C82-A35D-26B654501AE4}" dt="2024-09-03T21:46:10.821" v="5123" actId="20577"/>
          <ac:spMkLst>
            <pc:docMk/>
            <pc:sldMk cId="1275045957" sldId="430"/>
            <ac:spMk id="10" creationId="{45175E47-A17C-BF9C-FDDA-07681B70D0B5}"/>
          </ac:spMkLst>
        </pc:spChg>
        <pc:graphicFrameChg chg="add del mod modGraphic">
          <ac:chgData name="Antara Rahman" userId="99080bd4-c6dd-4ff4-b912-2d1298a84756" providerId="ADAL" clId="{255377E3-B4DF-4C82-A35D-26B654501AE4}" dt="2024-09-03T18:29:34.179" v="4152" actId="478"/>
          <ac:graphicFrameMkLst>
            <pc:docMk/>
            <pc:sldMk cId="1275045957" sldId="430"/>
            <ac:graphicFrameMk id="2" creationId="{7802B6F0-B9BC-707E-1C98-6ED8E34B3383}"/>
          </ac:graphicFrameMkLst>
        </pc:graphicFrameChg>
        <pc:graphicFrameChg chg="add del mod">
          <ac:chgData name="Antara Rahman" userId="99080bd4-c6dd-4ff4-b912-2d1298a84756" providerId="ADAL" clId="{255377E3-B4DF-4C82-A35D-26B654501AE4}" dt="2024-09-03T18:31:13.494" v="4154" actId="478"/>
          <ac:graphicFrameMkLst>
            <pc:docMk/>
            <pc:sldMk cId="1275045957" sldId="430"/>
            <ac:graphicFrameMk id="3" creationId="{06C249BE-1A2C-507B-E1FD-3D64C2AC6C7E}"/>
          </ac:graphicFrameMkLst>
        </pc:graphicFrameChg>
        <pc:graphicFrameChg chg="add del mod">
          <ac:chgData name="Antara Rahman" userId="99080bd4-c6dd-4ff4-b912-2d1298a84756" providerId="ADAL" clId="{255377E3-B4DF-4C82-A35D-26B654501AE4}" dt="2024-09-03T18:31:50.835" v="4157" actId="478"/>
          <ac:graphicFrameMkLst>
            <pc:docMk/>
            <pc:sldMk cId="1275045957" sldId="430"/>
            <ac:graphicFrameMk id="6" creationId="{5906FB40-59E2-AED6-655C-F2991A31E61E}"/>
          </ac:graphicFrameMkLst>
        </pc:graphicFrameChg>
        <pc:graphicFrameChg chg="add del mod">
          <ac:chgData name="Antara Rahman" userId="99080bd4-c6dd-4ff4-b912-2d1298a84756" providerId="ADAL" clId="{255377E3-B4DF-4C82-A35D-26B654501AE4}" dt="2024-09-03T18:45:03.489" v="4181" actId="478"/>
          <ac:graphicFrameMkLst>
            <pc:docMk/>
            <pc:sldMk cId="1275045957" sldId="430"/>
            <ac:graphicFrameMk id="7" creationId="{D1619135-E05D-FF53-5B38-1D47CD663A17}"/>
          </ac:graphicFrameMkLst>
        </pc:graphicFrameChg>
        <pc:graphicFrameChg chg="add mod modGraphic">
          <ac:chgData name="Antara Rahman" userId="99080bd4-c6dd-4ff4-b912-2d1298a84756" providerId="ADAL" clId="{255377E3-B4DF-4C82-A35D-26B654501AE4}" dt="2024-09-03T21:45:24.162" v="5022" actId="14100"/>
          <ac:graphicFrameMkLst>
            <pc:docMk/>
            <pc:sldMk cId="1275045957" sldId="430"/>
            <ac:graphicFrameMk id="9" creationId="{0E6CDB94-065A-2404-DD75-2B315963C1A0}"/>
          </ac:graphicFrameMkLst>
        </pc:graphicFrameChg>
      </pc:sldChg>
      <pc:sldChg chg="modSp add mod">
        <pc:chgData name="Antara Rahman" userId="99080bd4-c6dd-4ff4-b912-2d1298a84756" providerId="ADAL" clId="{255377E3-B4DF-4C82-A35D-26B654501AE4}" dt="2024-09-03T16:46:33.727" v="3674" actId="20577"/>
        <pc:sldMkLst>
          <pc:docMk/>
          <pc:sldMk cId="3289849691" sldId="431"/>
        </pc:sldMkLst>
        <pc:spChg chg="mod">
          <ac:chgData name="Antara Rahman" userId="99080bd4-c6dd-4ff4-b912-2d1298a84756" providerId="ADAL" clId="{255377E3-B4DF-4C82-A35D-26B654501AE4}" dt="2024-09-03T16:45:11.856" v="3395"/>
          <ac:spMkLst>
            <pc:docMk/>
            <pc:sldMk cId="3289849691" sldId="431"/>
            <ac:spMk id="4" creationId="{4AC34AEF-0285-768F-9ED7-920D7D648124}"/>
          </ac:spMkLst>
        </pc:spChg>
        <pc:spChg chg="mod">
          <ac:chgData name="Antara Rahman" userId="99080bd4-c6dd-4ff4-b912-2d1298a84756" providerId="ADAL" clId="{255377E3-B4DF-4C82-A35D-26B654501AE4}" dt="2024-09-03T16:46:33.727" v="3674" actId="20577"/>
          <ac:spMkLst>
            <pc:docMk/>
            <pc:sldMk cId="3289849691" sldId="431"/>
            <ac:spMk id="5" creationId="{22768AEA-12AA-6E48-EDE2-0E24F1975759}"/>
          </ac:spMkLst>
        </pc:spChg>
      </pc:sldChg>
      <pc:sldChg chg="modSp add del mod">
        <pc:chgData name="Antara Rahman" userId="99080bd4-c6dd-4ff4-b912-2d1298a84756" providerId="ADAL" clId="{255377E3-B4DF-4C82-A35D-26B654501AE4}" dt="2024-09-03T17:55:30.437" v="4094" actId="47"/>
        <pc:sldMkLst>
          <pc:docMk/>
          <pc:sldMk cId="3114210179" sldId="432"/>
        </pc:sldMkLst>
        <pc:spChg chg="mod">
          <ac:chgData name="Antara Rahman" userId="99080bd4-c6dd-4ff4-b912-2d1298a84756" providerId="ADAL" clId="{255377E3-B4DF-4C82-A35D-26B654501AE4}" dt="2024-09-03T16:46:57.925" v="3675"/>
          <ac:spMkLst>
            <pc:docMk/>
            <pc:sldMk cId="3114210179" sldId="432"/>
            <ac:spMk id="4" creationId="{4AC34AEF-0285-768F-9ED7-920D7D648124}"/>
          </ac:spMkLst>
        </pc:spChg>
        <pc:spChg chg="mod">
          <ac:chgData name="Antara Rahman" userId="99080bd4-c6dd-4ff4-b912-2d1298a84756" providerId="ADAL" clId="{255377E3-B4DF-4C82-A35D-26B654501AE4}" dt="2024-09-03T16:48:34.808" v="3806" actId="313"/>
          <ac:spMkLst>
            <pc:docMk/>
            <pc:sldMk cId="3114210179" sldId="432"/>
            <ac:spMk id="5" creationId="{22768AEA-12AA-6E48-EDE2-0E24F1975759}"/>
          </ac:spMkLst>
        </pc:spChg>
      </pc:sldChg>
      <pc:sldChg chg="modSp add mod">
        <pc:chgData name="Antara Rahman" userId="99080bd4-c6dd-4ff4-b912-2d1298a84756" providerId="ADAL" clId="{255377E3-B4DF-4C82-A35D-26B654501AE4}" dt="2024-09-03T16:51:19.624" v="3935" actId="20577"/>
        <pc:sldMkLst>
          <pc:docMk/>
          <pc:sldMk cId="2382233660" sldId="433"/>
        </pc:sldMkLst>
        <pc:spChg chg="mod">
          <ac:chgData name="Antara Rahman" userId="99080bd4-c6dd-4ff4-b912-2d1298a84756" providerId="ADAL" clId="{255377E3-B4DF-4C82-A35D-26B654501AE4}" dt="2024-09-03T16:48:52.499" v="3836" actId="20577"/>
          <ac:spMkLst>
            <pc:docMk/>
            <pc:sldMk cId="2382233660" sldId="433"/>
            <ac:spMk id="4" creationId="{4AC34AEF-0285-768F-9ED7-920D7D648124}"/>
          </ac:spMkLst>
        </pc:spChg>
        <pc:spChg chg="mod">
          <ac:chgData name="Antara Rahman" userId="99080bd4-c6dd-4ff4-b912-2d1298a84756" providerId="ADAL" clId="{255377E3-B4DF-4C82-A35D-26B654501AE4}" dt="2024-09-03T16:51:19.624" v="3935" actId="20577"/>
          <ac:spMkLst>
            <pc:docMk/>
            <pc:sldMk cId="2382233660" sldId="433"/>
            <ac:spMk id="5" creationId="{22768AEA-12AA-6E48-EDE2-0E24F1975759}"/>
          </ac:spMkLst>
        </pc:spChg>
      </pc:sldChg>
      <pc:sldChg chg="modSp add mod">
        <pc:chgData name="Antara Rahman" userId="99080bd4-c6dd-4ff4-b912-2d1298a84756" providerId="ADAL" clId="{255377E3-B4DF-4C82-A35D-26B654501AE4}" dt="2024-09-03T16:51:28.294" v="3938" actId="20577"/>
        <pc:sldMkLst>
          <pc:docMk/>
          <pc:sldMk cId="4161009393" sldId="434"/>
        </pc:sldMkLst>
        <pc:spChg chg="mod">
          <ac:chgData name="Antara Rahman" userId="99080bd4-c6dd-4ff4-b912-2d1298a84756" providerId="ADAL" clId="{255377E3-B4DF-4C82-A35D-26B654501AE4}" dt="2024-09-03T16:51:28.294" v="3938" actId="20577"/>
          <ac:spMkLst>
            <pc:docMk/>
            <pc:sldMk cId="4161009393" sldId="434"/>
            <ac:spMk id="4" creationId="{4AC34AEF-0285-768F-9ED7-920D7D648124}"/>
          </ac:spMkLst>
        </pc:spChg>
      </pc:sldChg>
      <pc:sldChg chg="modSp add mod">
        <pc:chgData name="Antara Rahman" userId="99080bd4-c6dd-4ff4-b912-2d1298a84756" providerId="ADAL" clId="{255377E3-B4DF-4C82-A35D-26B654501AE4}" dt="2024-09-03T14:45:02.810" v="2099" actId="1076"/>
        <pc:sldMkLst>
          <pc:docMk/>
          <pc:sldMk cId="858495097" sldId="435"/>
        </pc:sldMkLst>
        <pc:spChg chg="mod">
          <ac:chgData name="Antara Rahman" userId="99080bd4-c6dd-4ff4-b912-2d1298a84756" providerId="ADAL" clId="{255377E3-B4DF-4C82-A35D-26B654501AE4}" dt="2024-09-03T14:44:31.701" v="2082" actId="20577"/>
          <ac:spMkLst>
            <pc:docMk/>
            <pc:sldMk cId="858495097" sldId="435"/>
            <ac:spMk id="4" creationId="{4AC34AEF-0285-768F-9ED7-920D7D648124}"/>
          </ac:spMkLst>
        </pc:spChg>
        <pc:spChg chg="mod">
          <ac:chgData name="Antara Rahman" userId="99080bd4-c6dd-4ff4-b912-2d1298a84756" providerId="ADAL" clId="{255377E3-B4DF-4C82-A35D-26B654501AE4}" dt="2024-09-03T14:44:41.229" v="2090" actId="20577"/>
          <ac:spMkLst>
            <pc:docMk/>
            <pc:sldMk cId="858495097" sldId="435"/>
            <ac:spMk id="10" creationId="{4DF295B8-AB09-1BA9-C1B5-655A55CC0D5B}"/>
          </ac:spMkLst>
        </pc:spChg>
        <pc:spChg chg="mod">
          <ac:chgData name="Antara Rahman" userId="99080bd4-c6dd-4ff4-b912-2d1298a84756" providerId="ADAL" clId="{255377E3-B4DF-4C82-A35D-26B654501AE4}" dt="2024-09-03T14:45:02.810" v="2099" actId="1076"/>
          <ac:spMkLst>
            <pc:docMk/>
            <pc:sldMk cId="858495097" sldId="435"/>
            <ac:spMk id="12" creationId="{2DF75D7B-5AA1-A519-BF72-B46F26A3EAFC}"/>
          </ac:spMkLst>
        </pc:spChg>
      </pc:sldChg>
      <pc:sldChg chg="modSp add mod">
        <pc:chgData name="Antara Rahman" userId="99080bd4-c6dd-4ff4-b912-2d1298a84756" providerId="ADAL" clId="{255377E3-B4DF-4C82-A35D-26B654501AE4}" dt="2024-09-03T14:46:52.643" v="2163"/>
        <pc:sldMkLst>
          <pc:docMk/>
          <pc:sldMk cId="1730223853" sldId="436"/>
        </pc:sldMkLst>
        <pc:spChg chg="mod">
          <ac:chgData name="Antara Rahman" userId="99080bd4-c6dd-4ff4-b912-2d1298a84756" providerId="ADAL" clId="{255377E3-B4DF-4C82-A35D-26B654501AE4}" dt="2024-09-03T14:46:29.750" v="2159" actId="20577"/>
          <ac:spMkLst>
            <pc:docMk/>
            <pc:sldMk cId="1730223853" sldId="436"/>
            <ac:spMk id="4" creationId="{4AC34AEF-0285-768F-9ED7-920D7D648124}"/>
          </ac:spMkLst>
        </pc:spChg>
        <pc:spChg chg="mod">
          <ac:chgData name="Antara Rahman" userId="99080bd4-c6dd-4ff4-b912-2d1298a84756" providerId="ADAL" clId="{255377E3-B4DF-4C82-A35D-26B654501AE4}" dt="2024-09-03T14:46:45.439" v="2162"/>
          <ac:spMkLst>
            <pc:docMk/>
            <pc:sldMk cId="1730223853" sldId="436"/>
            <ac:spMk id="10" creationId="{4DF295B8-AB09-1BA9-C1B5-655A55CC0D5B}"/>
          </ac:spMkLst>
        </pc:spChg>
        <pc:spChg chg="mod">
          <ac:chgData name="Antara Rahman" userId="99080bd4-c6dd-4ff4-b912-2d1298a84756" providerId="ADAL" clId="{255377E3-B4DF-4C82-A35D-26B654501AE4}" dt="2024-09-03T14:46:52.643" v="2163"/>
          <ac:spMkLst>
            <pc:docMk/>
            <pc:sldMk cId="1730223853" sldId="436"/>
            <ac:spMk id="12" creationId="{2DF75D7B-5AA1-A519-BF72-B46F26A3EAFC}"/>
          </ac:spMkLst>
        </pc:spChg>
      </pc:sldChg>
      <pc:sldChg chg="modSp add mod">
        <pc:chgData name="Antara Rahman" userId="99080bd4-c6dd-4ff4-b912-2d1298a84756" providerId="ADAL" clId="{255377E3-B4DF-4C82-A35D-26B654501AE4}" dt="2024-09-03T14:49:49.851" v="2167"/>
        <pc:sldMkLst>
          <pc:docMk/>
          <pc:sldMk cId="3434821042" sldId="437"/>
        </pc:sldMkLst>
        <pc:spChg chg="mod">
          <ac:chgData name="Antara Rahman" userId="99080bd4-c6dd-4ff4-b912-2d1298a84756" providerId="ADAL" clId="{255377E3-B4DF-4C82-A35D-26B654501AE4}" dt="2024-09-03T14:49:49.851" v="2167"/>
          <ac:spMkLst>
            <pc:docMk/>
            <pc:sldMk cId="3434821042" sldId="437"/>
            <ac:spMk id="4" creationId="{4AC34AEF-0285-768F-9ED7-920D7D648124}"/>
          </ac:spMkLst>
        </pc:spChg>
        <pc:spChg chg="mod">
          <ac:chgData name="Antara Rahman" userId="99080bd4-c6dd-4ff4-b912-2d1298a84756" providerId="ADAL" clId="{255377E3-B4DF-4C82-A35D-26B654501AE4}" dt="2024-09-03T14:47:05.523" v="2164"/>
          <ac:spMkLst>
            <pc:docMk/>
            <pc:sldMk cId="3434821042" sldId="437"/>
            <ac:spMk id="10" creationId="{4DF295B8-AB09-1BA9-C1B5-655A55CC0D5B}"/>
          </ac:spMkLst>
        </pc:spChg>
        <pc:spChg chg="mod">
          <ac:chgData name="Antara Rahman" userId="99080bd4-c6dd-4ff4-b912-2d1298a84756" providerId="ADAL" clId="{255377E3-B4DF-4C82-A35D-26B654501AE4}" dt="2024-09-03T14:47:14.632" v="2166" actId="20577"/>
          <ac:spMkLst>
            <pc:docMk/>
            <pc:sldMk cId="3434821042" sldId="437"/>
            <ac:spMk id="12" creationId="{2DF75D7B-5AA1-A519-BF72-B46F26A3EAFC}"/>
          </ac:spMkLst>
        </pc:spChg>
      </pc:sldChg>
      <pc:sldChg chg="addSp delSp modSp add mod">
        <pc:chgData name="Antara Rahman" userId="99080bd4-c6dd-4ff4-b912-2d1298a84756" providerId="ADAL" clId="{255377E3-B4DF-4C82-A35D-26B654501AE4}" dt="2024-09-03T14:59:46.166" v="2372" actId="20577"/>
        <pc:sldMkLst>
          <pc:docMk/>
          <pc:sldMk cId="1721120830" sldId="438"/>
        </pc:sldMkLst>
        <pc:spChg chg="mod">
          <ac:chgData name="Antara Rahman" userId="99080bd4-c6dd-4ff4-b912-2d1298a84756" providerId="ADAL" clId="{255377E3-B4DF-4C82-A35D-26B654501AE4}" dt="2024-09-03T14:58:09.383" v="2265" actId="20577"/>
          <ac:spMkLst>
            <pc:docMk/>
            <pc:sldMk cId="1721120830" sldId="438"/>
            <ac:spMk id="4" creationId="{4AC34AEF-0285-768F-9ED7-920D7D648124}"/>
          </ac:spMkLst>
        </pc:spChg>
        <pc:spChg chg="mod">
          <ac:chgData name="Antara Rahman" userId="99080bd4-c6dd-4ff4-b912-2d1298a84756" providerId="ADAL" clId="{255377E3-B4DF-4C82-A35D-26B654501AE4}" dt="2024-09-03T14:59:38.103" v="2364" actId="20577"/>
          <ac:spMkLst>
            <pc:docMk/>
            <pc:sldMk cId="1721120830" sldId="438"/>
            <ac:spMk id="10" creationId="{4DF295B8-AB09-1BA9-C1B5-655A55CC0D5B}"/>
          </ac:spMkLst>
        </pc:spChg>
        <pc:spChg chg="add del mod">
          <ac:chgData name="Antara Rahman" userId="99080bd4-c6dd-4ff4-b912-2d1298a84756" providerId="ADAL" clId="{255377E3-B4DF-4C82-A35D-26B654501AE4}" dt="2024-09-03T14:59:46.166" v="2372" actId="20577"/>
          <ac:spMkLst>
            <pc:docMk/>
            <pc:sldMk cId="1721120830" sldId="438"/>
            <ac:spMk id="12" creationId="{2DF75D7B-5AA1-A519-BF72-B46F26A3EAFC}"/>
          </ac:spMkLst>
        </pc:spChg>
      </pc:sldChg>
      <pc:sldChg chg="modSp add mod ord">
        <pc:chgData name="Antara Rahman" userId="99080bd4-c6dd-4ff4-b912-2d1298a84756" providerId="ADAL" clId="{255377E3-B4DF-4C82-A35D-26B654501AE4}" dt="2024-09-03T15:00:27.684" v="2393"/>
        <pc:sldMkLst>
          <pc:docMk/>
          <pc:sldMk cId="1739928981" sldId="439"/>
        </pc:sldMkLst>
        <pc:spChg chg="mod">
          <ac:chgData name="Antara Rahman" userId="99080bd4-c6dd-4ff4-b912-2d1298a84756" providerId="ADAL" clId="{255377E3-B4DF-4C82-A35D-26B654501AE4}" dt="2024-09-03T15:00:27.684" v="2393"/>
          <ac:spMkLst>
            <pc:docMk/>
            <pc:sldMk cId="1739928981" sldId="439"/>
            <ac:spMk id="4" creationId="{4AC34AEF-0285-768F-9ED7-920D7D648124}"/>
          </ac:spMkLst>
        </pc:spChg>
        <pc:spChg chg="mod">
          <ac:chgData name="Antara Rahman" userId="99080bd4-c6dd-4ff4-b912-2d1298a84756" providerId="ADAL" clId="{255377E3-B4DF-4C82-A35D-26B654501AE4}" dt="2024-09-03T14:59:59.585" v="2380" actId="20577"/>
          <ac:spMkLst>
            <pc:docMk/>
            <pc:sldMk cId="1739928981" sldId="439"/>
            <ac:spMk id="10" creationId="{4DF295B8-AB09-1BA9-C1B5-655A55CC0D5B}"/>
          </ac:spMkLst>
        </pc:spChg>
        <pc:spChg chg="mod">
          <ac:chgData name="Antara Rahman" userId="99080bd4-c6dd-4ff4-b912-2d1298a84756" providerId="ADAL" clId="{255377E3-B4DF-4C82-A35D-26B654501AE4}" dt="2024-09-03T15:00:16.146" v="2392" actId="1076"/>
          <ac:spMkLst>
            <pc:docMk/>
            <pc:sldMk cId="1739928981" sldId="439"/>
            <ac:spMk id="12" creationId="{2DF75D7B-5AA1-A519-BF72-B46F26A3EAFC}"/>
          </ac:spMkLst>
        </pc:spChg>
      </pc:sldChg>
      <pc:sldChg chg="modSp add mod">
        <pc:chgData name="Antara Rahman" userId="99080bd4-c6dd-4ff4-b912-2d1298a84756" providerId="ADAL" clId="{255377E3-B4DF-4C82-A35D-26B654501AE4}" dt="2024-09-03T14:51:40.705" v="2209" actId="20577"/>
        <pc:sldMkLst>
          <pc:docMk/>
          <pc:sldMk cId="3572066896" sldId="440"/>
        </pc:sldMkLst>
        <pc:spChg chg="mod">
          <ac:chgData name="Antara Rahman" userId="99080bd4-c6dd-4ff4-b912-2d1298a84756" providerId="ADAL" clId="{255377E3-B4DF-4C82-A35D-26B654501AE4}" dt="2024-09-03T14:51:40.705" v="2209" actId="20577"/>
          <ac:spMkLst>
            <pc:docMk/>
            <pc:sldMk cId="3572066896" sldId="440"/>
            <ac:spMk id="4" creationId="{4AC34AEF-0285-768F-9ED7-920D7D648124}"/>
          </ac:spMkLst>
        </pc:spChg>
      </pc:sldChg>
      <pc:sldChg chg="add">
        <pc:chgData name="Antara Rahman" userId="99080bd4-c6dd-4ff4-b912-2d1298a84756" providerId="ADAL" clId="{255377E3-B4DF-4C82-A35D-26B654501AE4}" dt="2024-09-03T14:51:16.433" v="2203"/>
        <pc:sldMkLst>
          <pc:docMk/>
          <pc:sldMk cId="117347887" sldId="441"/>
        </pc:sldMkLst>
      </pc:sldChg>
      <pc:sldChg chg="modSp add mod">
        <pc:chgData name="Antara Rahman" userId="99080bd4-c6dd-4ff4-b912-2d1298a84756" providerId="ADAL" clId="{255377E3-B4DF-4C82-A35D-26B654501AE4}" dt="2024-09-03T16:38:14.903" v="2536" actId="20577"/>
        <pc:sldMkLst>
          <pc:docMk/>
          <pc:sldMk cId="1383775720" sldId="442"/>
        </pc:sldMkLst>
        <pc:spChg chg="mod">
          <ac:chgData name="Antara Rahman" userId="99080bd4-c6dd-4ff4-b912-2d1298a84756" providerId="ADAL" clId="{255377E3-B4DF-4C82-A35D-26B654501AE4}" dt="2024-09-03T16:38:01.358" v="2514" actId="20577"/>
          <ac:spMkLst>
            <pc:docMk/>
            <pc:sldMk cId="1383775720" sldId="442"/>
            <ac:spMk id="4" creationId="{4AC34AEF-0285-768F-9ED7-920D7D648124}"/>
          </ac:spMkLst>
        </pc:spChg>
        <pc:spChg chg="mod">
          <ac:chgData name="Antara Rahman" userId="99080bd4-c6dd-4ff4-b912-2d1298a84756" providerId="ADAL" clId="{255377E3-B4DF-4C82-A35D-26B654501AE4}" dt="2024-09-03T16:38:08.292" v="2523" actId="20577"/>
          <ac:spMkLst>
            <pc:docMk/>
            <pc:sldMk cId="1383775720" sldId="442"/>
            <ac:spMk id="10" creationId="{4DF295B8-AB09-1BA9-C1B5-655A55CC0D5B}"/>
          </ac:spMkLst>
        </pc:spChg>
        <pc:spChg chg="mod">
          <ac:chgData name="Antara Rahman" userId="99080bd4-c6dd-4ff4-b912-2d1298a84756" providerId="ADAL" clId="{255377E3-B4DF-4C82-A35D-26B654501AE4}" dt="2024-09-03T16:38:14.903" v="2536" actId="20577"/>
          <ac:spMkLst>
            <pc:docMk/>
            <pc:sldMk cId="1383775720" sldId="442"/>
            <ac:spMk id="12" creationId="{2DF75D7B-5AA1-A519-BF72-B46F26A3EAFC}"/>
          </ac:spMkLst>
        </pc:spChg>
      </pc:sldChg>
      <pc:sldChg chg="modSp add mod">
        <pc:chgData name="Antara Rahman" userId="99080bd4-c6dd-4ff4-b912-2d1298a84756" providerId="ADAL" clId="{255377E3-B4DF-4C82-A35D-26B654501AE4}" dt="2024-09-03T16:38:34.958" v="2555" actId="20577"/>
        <pc:sldMkLst>
          <pc:docMk/>
          <pc:sldMk cId="2632059849" sldId="443"/>
        </pc:sldMkLst>
        <pc:spChg chg="mod">
          <ac:chgData name="Antara Rahman" userId="99080bd4-c6dd-4ff4-b912-2d1298a84756" providerId="ADAL" clId="{255377E3-B4DF-4C82-A35D-26B654501AE4}" dt="2024-09-03T16:38:24.091" v="2537"/>
          <ac:spMkLst>
            <pc:docMk/>
            <pc:sldMk cId="2632059849" sldId="443"/>
            <ac:spMk id="4" creationId="{4AC34AEF-0285-768F-9ED7-920D7D648124}"/>
          </ac:spMkLst>
        </pc:spChg>
        <pc:spChg chg="mod">
          <ac:chgData name="Antara Rahman" userId="99080bd4-c6dd-4ff4-b912-2d1298a84756" providerId="ADAL" clId="{255377E3-B4DF-4C82-A35D-26B654501AE4}" dt="2024-09-03T16:38:29.200" v="2546" actId="20577"/>
          <ac:spMkLst>
            <pc:docMk/>
            <pc:sldMk cId="2632059849" sldId="443"/>
            <ac:spMk id="10" creationId="{4DF295B8-AB09-1BA9-C1B5-655A55CC0D5B}"/>
          </ac:spMkLst>
        </pc:spChg>
        <pc:spChg chg="mod">
          <ac:chgData name="Antara Rahman" userId="99080bd4-c6dd-4ff4-b912-2d1298a84756" providerId="ADAL" clId="{255377E3-B4DF-4C82-A35D-26B654501AE4}" dt="2024-09-03T16:38:34.958" v="2555" actId="20577"/>
          <ac:spMkLst>
            <pc:docMk/>
            <pc:sldMk cId="2632059849" sldId="443"/>
            <ac:spMk id="12" creationId="{2DF75D7B-5AA1-A519-BF72-B46F26A3EAFC}"/>
          </ac:spMkLst>
        </pc:spChg>
      </pc:sldChg>
      <pc:sldChg chg="addSp delSp modSp add mod ord">
        <pc:chgData name="Antara Rahman" userId="99080bd4-c6dd-4ff4-b912-2d1298a84756" providerId="ADAL" clId="{255377E3-B4DF-4C82-A35D-26B654501AE4}" dt="2024-09-03T21:41:39.493" v="4755" actId="1076"/>
        <pc:sldMkLst>
          <pc:docMk/>
          <pc:sldMk cId="555617935" sldId="444"/>
        </pc:sldMkLst>
        <pc:spChg chg="mod">
          <ac:chgData name="Antara Rahman" userId="99080bd4-c6dd-4ff4-b912-2d1298a84756" providerId="ADAL" clId="{255377E3-B4DF-4C82-A35D-26B654501AE4}" dt="2024-09-03T18:49:17.471" v="4216"/>
          <ac:spMkLst>
            <pc:docMk/>
            <pc:sldMk cId="555617935" sldId="444"/>
            <ac:spMk id="4" creationId="{4AC34AEF-0285-768F-9ED7-920D7D648124}"/>
          </ac:spMkLst>
        </pc:spChg>
        <pc:spChg chg="mod">
          <ac:chgData name="Antara Rahman" userId="99080bd4-c6dd-4ff4-b912-2d1298a84756" providerId="ADAL" clId="{255377E3-B4DF-4C82-A35D-26B654501AE4}" dt="2024-09-03T18:51:55.140" v="4451" actId="313"/>
          <ac:spMkLst>
            <pc:docMk/>
            <pc:sldMk cId="555617935" sldId="444"/>
            <ac:spMk id="5" creationId="{22768AEA-12AA-6E48-EDE2-0E24F1975759}"/>
          </ac:spMkLst>
        </pc:spChg>
        <pc:spChg chg="add mod">
          <ac:chgData name="Antara Rahman" userId="99080bd4-c6dd-4ff4-b912-2d1298a84756" providerId="ADAL" clId="{255377E3-B4DF-4C82-A35D-26B654501AE4}" dt="2024-09-03T21:41:39.493" v="4755" actId="1076"/>
          <ac:spMkLst>
            <pc:docMk/>
            <pc:sldMk cId="555617935" sldId="444"/>
            <ac:spMk id="11" creationId="{1AF30F24-F455-01BA-BA00-3DE9B8139DFF}"/>
          </ac:spMkLst>
        </pc:spChg>
        <pc:graphicFrameChg chg="add del mod modGraphic">
          <ac:chgData name="Antara Rahman" userId="99080bd4-c6dd-4ff4-b912-2d1298a84756" providerId="ADAL" clId="{255377E3-B4DF-4C82-A35D-26B654501AE4}" dt="2024-09-03T18:37:12.762" v="4167" actId="478"/>
          <ac:graphicFrameMkLst>
            <pc:docMk/>
            <pc:sldMk cId="555617935" sldId="444"/>
            <ac:graphicFrameMk id="2" creationId="{C9BEEC51-3FB6-0D1D-3780-AB2ACF93FBCF}"/>
          </ac:graphicFrameMkLst>
        </pc:graphicFrameChg>
        <pc:graphicFrameChg chg="add del mod modGraphic">
          <ac:chgData name="Antara Rahman" userId="99080bd4-c6dd-4ff4-b912-2d1298a84756" providerId="ADAL" clId="{255377E3-B4DF-4C82-A35D-26B654501AE4}" dt="2024-09-03T18:39:17.107" v="4172" actId="478"/>
          <ac:graphicFrameMkLst>
            <pc:docMk/>
            <pc:sldMk cId="555617935" sldId="444"/>
            <ac:graphicFrameMk id="3" creationId="{CBD92FE8-CAFF-C62F-6ACC-F20C74E0CC0A}"/>
          </ac:graphicFrameMkLst>
        </pc:graphicFrameChg>
        <pc:graphicFrameChg chg="add del mod">
          <ac:chgData name="Antara Rahman" userId="99080bd4-c6dd-4ff4-b912-2d1298a84756" providerId="ADAL" clId="{255377E3-B4DF-4C82-A35D-26B654501AE4}" dt="2024-09-03T18:39:48.854" v="4173" actId="478"/>
          <ac:graphicFrameMkLst>
            <pc:docMk/>
            <pc:sldMk cId="555617935" sldId="444"/>
            <ac:graphicFrameMk id="6" creationId="{846CFC9F-A939-6948-C50F-39F2C60E5228}"/>
          </ac:graphicFrameMkLst>
        </pc:graphicFrameChg>
        <pc:graphicFrameChg chg="del modGraphic">
          <ac:chgData name="Antara Rahman" userId="99080bd4-c6dd-4ff4-b912-2d1298a84756" providerId="ADAL" clId="{255377E3-B4DF-4C82-A35D-26B654501AE4}" dt="2024-09-03T18:35:27.606" v="4163" actId="478"/>
          <ac:graphicFrameMkLst>
            <pc:docMk/>
            <pc:sldMk cId="555617935" sldId="444"/>
            <ac:graphicFrameMk id="7" creationId="{D1619135-E05D-FF53-5B38-1D47CD663A17}"/>
          </ac:graphicFrameMkLst>
        </pc:graphicFrameChg>
        <pc:graphicFrameChg chg="add del mod">
          <ac:chgData name="Antara Rahman" userId="99080bd4-c6dd-4ff4-b912-2d1298a84756" providerId="ADAL" clId="{255377E3-B4DF-4C82-A35D-26B654501AE4}" dt="2024-09-03T18:40:03.209" v="4175" actId="478"/>
          <ac:graphicFrameMkLst>
            <pc:docMk/>
            <pc:sldMk cId="555617935" sldId="444"/>
            <ac:graphicFrameMk id="8" creationId="{2F98AED1-ED74-F8FA-C6EA-180C83A2CFF8}"/>
          </ac:graphicFrameMkLst>
        </pc:graphicFrameChg>
        <pc:graphicFrameChg chg="add del mod">
          <ac:chgData name="Antara Rahman" userId="99080bd4-c6dd-4ff4-b912-2d1298a84756" providerId="ADAL" clId="{255377E3-B4DF-4C82-A35D-26B654501AE4}" dt="2024-09-03T18:42:13.143" v="4179" actId="478"/>
          <ac:graphicFrameMkLst>
            <pc:docMk/>
            <pc:sldMk cId="555617935" sldId="444"/>
            <ac:graphicFrameMk id="9" creationId="{BC25E10B-1117-86EE-E25E-03B26B9F1D9E}"/>
          </ac:graphicFrameMkLst>
        </pc:graphicFrameChg>
        <pc:graphicFrameChg chg="add mod">
          <ac:chgData name="Antara Rahman" userId="99080bd4-c6dd-4ff4-b912-2d1298a84756" providerId="ADAL" clId="{255377E3-B4DF-4C82-A35D-26B654501AE4}" dt="2024-09-03T18:51:50.585" v="4450" actId="1076"/>
          <ac:graphicFrameMkLst>
            <pc:docMk/>
            <pc:sldMk cId="555617935" sldId="444"/>
            <ac:graphicFrameMk id="10" creationId="{FE38582E-C755-46F5-A907-C6221F7E2F6F}"/>
          </ac:graphicFrameMkLst>
        </pc:graphicFrameChg>
      </pc:sldChg>
      <pc:sldChg chg="addSp delSp modSp add mod">
        <pc:chgData name="Antara Rahman" userId="99080bd4-c6dd-4ff4-b912-2d1298a84756" providerId="ADAL" clId="{255377E3-B4DF-4C82-A35D-26B654501AE4}" dt="2024-09-03T21:49:49.255" v="5583" actId="113"/>
        <pc:sldMkLst>
          <pc:docMk/>
          <pc:sldMk cId="1951685138" sldId="445"/>
        </pc:sldMkLst>
        <pc:spChg chg="add mod">
          <ac:chgData name="Antara Rahman" userId="99080bd4-c6dd-4ff4-b912-2d1298a84756" providerId="ADAL" clId="{255377E3-B4DF-4C82-A35D-26B654501AE4}" dt="2024-09-03T21:49:49.255" v="5583" actId="113"/>
          <ac:spMkLst>
            <pc:docMk/>
            <pc:sldMk cId="1951685138" sldId="445"/>
            <ac:spMk id="3" creationId="{FDA02992-2E12-2AFD-5CD8-4A9E53CFBCF3}"/>
          </ac:spMkLst>
        </pc:spChg>
        <pc:spChg chg="mod">
          <ac:chgData name="Antara Rahman" userId="99080bd4-c6dd-4ff4-b912-2d1298a84756" providerId="ADAL" clId="{255377E3-B4DF-4C82-A35D-26B654501AE4}" dt="2024-09-03T18:48:48.440" v="4210" actId="20577"/>
          <ac:spMkLst>
            <pc:docMk/>
            <pc:sldMk cId="1951685138" sldId="445"/>
            <ac:spMk id="4" creationId="{4AC34AEF-0285-768F-9ED7-920D7D648124}"/>
          </ac:spMkLst>
        </pc:spChg>
        <pc:spChg chg="mod">
          <ac:chgData name="Antara Rahman" userId="99080bd4-c6dd-4ff4-b912-2d1298a84756" providerId="ADAL" clId="{255377E3-B4DF-4C82-A35D-26B654501AE4}" dt="2024-09-03T21:47:24.366" v="5177" actId="20577"/>
          <ac:spMkLst>
            <pc:docMk/>
            <pc:sldMk cId="1951685138" sldId="445"/>
            <ac:spMk id="5" creationId="{22768AEA-12AA-6E48-EDE2-0E24F1975759}"/>
          </ac:spMkLst>
        </pc:spChg>
        <pc:graphicFrameChg chg="add mod modGraphic">
          <ac:chgData name="Antara Rahman" userId="99080bd4-c6dd-4ff4-b912-2d1298a84756" providerId="ADAL" clId="{255377E3-B4DF-4C82-A35D-26B654501AE4}" dt="2024-09-03T21:47:34.968" v="5179" actId="1076"/>
          <ac:graphicFrameMkLst>
            <pc:docMk/>
            <pc:sldMk cId="1951685138" sldId="445"/>
            <ac:graphicFrameMk id="2" creationId="{01EC9439-B50B-754F-71CD-1452BE8B7FBC}"/>
          </ac:graphicFrameMkLst>
        </pc:graphicFrameChg>
        <pc:graphicFrameChg chg="del">
          <ac:chgData name="Antara Rahman" userId="99080bd4-c6dd-4ff4-b912-2d1298a84756" providerId="ADAL" clId="{255377E3-B4DF-4C82-A35D-26B654501AE4}" dt="2024-09-03T18:47:08.203" v="4184" actId="478"/>
          <ac:graphicFrameMkLst>
            <pc:docMk/>
            <pc:sldMk cId="1951685138" sldId="445"/>
            <ac:graphicFrameMk id="9" creationId="{0E6CDB94-065A-2404-DD75-2B315963C1A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F349B-1B43-4C97-BF3A-8BC4C23C82A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F48F3EE-CA2D-4EFF-B4B9-1F113DBD1736}">
      <dgm:prSet custT="1"/>
      <dgm:spPr/>
      <dgm:t>
        <a:bodyPr/>
        <a:lstStyle/>
        <a:p>
          <a:r>
            <a:rPr lang="en-US" sz="1200" b="1" dirty="0">
              <a:latin typeface="Times New Roman" panose="02020603050405020304" pitchFamily="18" charset="0"/>
              <a:cs typeface="Times New Roman" panose="02020603050405020304" pitchFamily="18" charset="0"/>
            </a:rPr>
            <a:t>Power-On Initialization: </a:t>
          </a:r>
          <a:r>
            <a:rPr lang="en-US" sz="1200" dirty="0">
              <a:latin typeface="Times New Roman" panose="02020603050405020304" pitchFamily="18" charset="0"/>
              <a:cs typeface="Times New Roman" panose="02020603050405020304" pitchFamily="18" charset="0"/>
            </a:rPr>
            <a:t>Initial application of power forces I/O pins 4, 5, 6, &amp; 7 to tri-state and port 2 to input mode. The first high-to-low transition of the PROG pin exits the power-on mode. </a:t>
          </a:r>
          <a:r>
            <a:rPr lang="en-US" sz="1200" i="1" dirty="0">
              <a:latin typeface="Times New Roman" panose="02020603050405020304" pitchFamily="18" charset="0"/>
              <a:cs typeface="Times New Roman" panose="02020603050405020304" pitchFamily="18" charset="0"/>
            </a:rPr>
            <a:t>The power-on sequence is re-initiated if VCC drops below 1.65V/VCCIO drops below 3V.</a:t>
          </a:r>
          <a:endParaRPr lang="en-US" sz="1200" dirty="0">
            <a:latin typeface="Times New Roman" panose="02020603050405020304" pitchFamily="18" charset="0"/>
            <a:cs typeface="Times New Roman" panose="02020603050405020304" pitchFamily="18" charset="0"/>
          </a:endParaRPr>
        </a:p>
      </dgm:t>
    </dgm:pt>
    <dgm:pt modelId="{62AAE2F2-6274-41ED-8D37-EF40C69CE9FA}" type="parTrans" cxnId="{C5BCB412-6943-495A-99D5-38772599472F}">
      <dgm:prSet/>
      <dgm:spPr/>
      <dgm:t>
        <a:bodyPr/>
        <a:lstStyle/>
        <a:p>
          <a:endParaRPr lang="en-US" sz="1200">
            <a:latin typeface="Times New Roman" panose="02020603050405020304" pitchFamily="18" charset="0"/>
            <a:cs typeface="Times New Roman" panose="02020603050405020304" pitchFamily="18" charset="0"/>
          </a:endParaRPr>
        </a:p>
      </dgm:t>
    </dgm:pt>
    <dgm:pt modelId="{228D072F-A66A-4019-9B15-A6B2B0F7983D}" type="sibTrans" cxnId="{C5BCB412-6943-495A-99D5-38772599472F}">
      <dgm:prSet/>
      <dgm:spPr/>
      <dgm:t>
        <a:bodyPr/>
        <a:lstStyle/>
        <a:p>
          <a:endParaRPr lang="en-US" sz="1200">
            <a:latin typeface="Times New Roman" panose="02020603050405020304" pitchFamily="18" charset="0"/>
            <a:cs typeface="Times New Roman" panose="02020603050405020304" pitchFamily="18" charset="0"/>
          </a:endParaRPr>
        </a:p>
      </dgm:t>
    </dgm:pt>
    <dgm:pt modelId="{0C75F8C9-BDDD-4AF9-85D2-476A1F831211}">
      <dgm:prSet custT="1"/>
      <dgm:spPr/>
      <dgm:t>
        <a:bodyPr/>
        <a:lstStyle/>
        <a:p>
          <a:pPr>
            <a:lnSpc>
              <a:spcPct val="100000"/>
            </a:lnSpc>
          </a:pPr>
          <a:r>
            <a:rPr lang="en-US" sz="1200" b="1" dirty="0">
              <a:latin typeface="Times New Roman" panose="02020603050405020304" pitchFamily="18" charset="0"/>
              <a:cs typeface="Times New Roman" panose="02020603050405020304" pitchFamily="18" charset="0"/>
            </a:rPr>
            <a:t>Write Modes: </a:t>
          </a:r>
          <a:r>
            <a:rPr lang="en-US" sz="1200" dirty="0">
              <a:latin typeface="Times New Roman" panose="02020603050405020304" pitchFamily="18" charset="0"/>
              <a:cs typeface="Times New Roman" panose="02020603050405020304" pitchFamily="18" charset="0"/>
            </a:rPr>
            <a:t>The device supports three write modes: MOVD,ORLD and ANLD. To write to an output port, we program the Operation code (op-code) and the port address to port 2 during high-to-low transitions on CS and PROG. Data is transferred to the logic block of the specified output port.</a:t>
          </a:r>
        </a:p>
      </dgm:t>
    </dgm:pt>
    <dgm:pt modelId="{56069E94-6A5D-4834-AF3A-5E043CF6A475}" type="parTrans" cxnId="{FC5FB33D-193D-4F6D-82F0-C015AF8DC3FB}">
      <dgm:prSet/>
      <dgm:spPr/>
      <dgm:t>
        <a:bodyPr/>
        <a:lstStyle/>
        <a:p>
          <a:endParaRPr lang="en-US" sz="1200">
            <a:latin typeface="Times New Roman" panose="02020603050405020304" pitchFamily="18" charset="0"/>
            <a:cs typeface="Times New Roman" panose="02020603050405020304" pitchFamily="18" charset="0"/>
          </a:endParaRPr>
        </a:p>
      </dgm:t>
    </dgm:pt>
    <dgm:pt modelId="{E6BDD328-7B44-4D67-BB28-E9861C15F4D6}" type="sibTrans" cxnId="{FC5FB33D-193D-4F6D-82F0-C015AF8DC3FB}">
      <dgm:prSet/>
      <dgm:spPr/>
      <dgm:t>
        <a:bodyPr/>
        <a:lstStyle/>
        <a:p>
          <a:endParaRPr lang="en-US" sz="1200">
            <a:latin typeface="Times New Roman" panose="02020603050405020304" pitchFamily="18" charset="0"/>
            <a:cs typeface="Times New Roman" panose="02020603050405020304" pitchFamily="18" charset="0"/>
          </a:endParaRPr>
        </a:p>
      </dgm:t>
    </dgm:pt>
    <dgm:pt modelId="{C71FF8B3-64AF-41E7-B24F-F8E1A32DE646}">
      <dgm:prSet custT="1"/>
      <dgm:spPr/>
      <dgm:t>
        <a:bodyPr/>
        <a:lstStyle/>
        <a:p>
          <a:pPr>
            <a:lnSpc>
              <a:spcPct val="100000"/>
            </a:lnSpc>
          </a:pPr>
          <a:r>
            <a:rPr lang="en-US" sz="1200" b="1" dirty="0">
              <a:latin typeface="Times New Roman" panose="02020603050405020304" pitchFamily="18" charset="0"/>
              <a:cs typeface="Times New Roman" panose="02020603050405020304" pitchFamily="18" charset="0"/>
            </a:rPr>
            <a:t>Read Mode: </a:t>
          </a:r>
          <a:r>
            <a:rPr lang="en-US" sz="1200" dirty="0">
              <a:latin typeface="Times New Roman" panose="02020603050405020304" pitchFamily="18" charset="0"/>
              <a:cs typeface="Times New Roman" panose="02020603050405020304" pitchFamily="18" charset="0"/>
            </a:rPr>
            <a:t>The device has one read mode. we program the Operation code (op-code) and the port address to port 2 during high-to-low transitions on CS and PROG. The selected port (4, 5, 6, 7) switches to tri-state mode, and port 2 returns to input mode.</a:t>
          </a:r>
        </a:p>
      </dgm:t>
    </dgm:pt>
    <dgm:pt modelId="{B3686AEB-D403-4A08-A736-BCB3DB7CB2FD}" type="parTrans" cxnId="{FC8853B5-A104-449B-8D5D-5D10EE9CEF76}">
      <dgm:prSet/>
      <dgm:spPr/>
      <dgm:t>
        <a:bodyPr/>
        <a:lstStyle/>
        <a:p>
          <a:endParaRPr lang="en-US" sz="1200">
            <a:latin typeface="Times New Roman" panose="02020603050405020304" pitchFamily="18" charset="0"/>
            <a:cs typeface="Times New Roman" panose="02020603050405020304" pitchFamily="18" charset="0"/>
          </a:endParaRPr>
        </a:p>
      </dgm:t>
    </dgm:pt>
    <dgm:pt modelId="{187E1B07-890E-4AC3-83FF-2B306F4BBF36}" type="sibTrans" cxnId="{FC8853B5-A104-449B-8D5D-5D10EE9CEF76}">
      <dgm:prSet/>
      <dgm:spPr/>
      <dgm:t>
        <a:bodyPr/>
        <a:lstStyle/>
        <a:p>
          <a:endParaRPr lang="en-US" sz="1200">
            <a:latin typeface="Times New Roman" panose="02020603050405020304" pitchFamily="18" charset="0"/>
            <a:cs typeface="Times New Roman" panose="02020603050405020304" pitchFamily="18" charset="0"/>
          </a:endParaRPr>
        </a:p>
      </dgm:t>
    </dgm:pt>
    <dgm:pt modelId="{91697AF2-20F2-461D-BF81-EA09FB2334BB}">
      <dgm:prSet custT="1"/>
      <dgm:spPr/>
      <dgm:t>
        <a:bodyPr/>
        <a:lstStyle/>
        <a:p>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The simulated Intel 8243 requires two power supplies: VCC = 1.8V and VCCIO = 3.3V. </a:t>
          </a:r>
        </a:p>
      </dgm:t>
    </dgm:pt>
    <dgm:pt modelId="{FA21544C-FA45-406F-9A96-78FDE8E17DD8}" type="parTrans" cxnId="{2D30AB0B-8A48-4D2F-8EF4-D429D063DF4F}">
      <dgm:prSet/>
      <dgm:spPr/>
      <dgm:t>
        <a:bodyPr/>
        <a:lstStyle/>
        <a:p>
          <a:endParaRPr lang="en-US"/>
        </a:p>
      </dgm:t>
    </dgm:pt>
    <dgm:pt modelId="{3BE549AB-DD2F-4AE5-AB3D-87D521BB4156}" type="sibTrans" cxnId="{2D30AB0B-8A48-4D2F-8EF4-D429D063DF4F}">
      <dgm:prSet/>
      <dgm:spPr/>
      <dgm:t>
        <a:bodyPr/>
        <a:lstStyle/>
        <a:p>
          <a:endParaRPr lang="en-US"/>
        </a:p>
      </dgm:t>
    </dgm:pt>
    <dgm:pt modelId="{66AB042A-EE24-42F3-96B1-F75080ACE147}">
      <dgm:prSet custT="1"/>
      <dgm:spPr/>
      <dgm:t>
        <a:bodyPr/>
        <a:lstStyle/>
        <a:p>
          <a:pPr>
            <a:lnSpc>
              <a:spcPct val="100000"/>
            </a:lnSpc>
          </a:pPr>
          <a:r>
            <a:rPr lang="en-US" sz="1200" b="1" dirty="0">
              <a:latin typeface="Times New Roman" panose="02020603050405020304" pitchFamily="18" charset="0"/>
              <a:cs typeface="Times New Roman" panose="02020603050405020304" pitchFamily="18" charset="0"/>
            </a:rPr>
            <a:t>Timing Performance: </a:t>
          </a:r>
          <a:r>
            <a:rPr lang="en-US" sz="1200" dirty="0">
              <a:latin typeface="Times New Roman" panose="02020603050405020304" pitchFamily="18" charset="0"/>
              <a:cs typeface="Times New Roman" panose="02020603050405020304" pitchFamily="18" charset="0"/>
            </a:rPr>
            <a:t>The timing performance of the simulated Intel 8243 is deciphered from the datasheet waveform as seen in Figure 2. The I/O port 2 is used to send instructions and write data when PROG and CS pins are transitioning. The output is compared at ports 4-7 based on the data written in port 2.</a:t>
          </a:r>
        </a:p>
      </dgm:t>
    </dgm:pt>
    <dgm:pt modelId="{2909A4AD-24CC-4B29-8FDF-72DB7DF1A4DF}" type="parTrans" cxnId="{56D07F7F-008C-49F6-B522-1A5F5EF01324}">
      <dgm:prSet/>
      <dgm:spPr/>
      <dgm:t>
        <a:bodyPr/>
        <a:lstStyle/>
        <a:p>
          <a:endParaRPr lang="en-US"/>
        </a:p>
      </dgm:t>
    </dgm:pt>
    <dgm:pt modelId="{618E7A26-BD49-47B4-A3A8-0480BD0451EE}" type="sibTrans" cxnId="{56D07F7F-008C-49F6-B522-1A5F5EF01324}">
      <dgm:prSet/>
      <dgm:spPr/>
      <dgm:t>
        <a:bodyPr/>
        <a:lstStyle/>
        <a:p>
          <a:endParaRPr lang="en-US"/>
        </a:p>
      </dgm:t>
    </dgm:pt>
    <dgm:pt modelId="{8BE1EC0C-47FD-48B1-A3C7-EB5FF453549D}" type="pres">
      <dgm:prSet presAssocID="{136F349B-1B43-4C97-BF3A-8BC4C23C82A7}" presName="vert0" presStyleCnt="0">
        <dgm:presLayoutVars>
          <dgm:dir/>
          <dgm:animOne val="branch"/>
          <dgm:animLvl val="lvl"/>
        </dgm:presLayoutVars>
      </dgm:prSet>
      <dgm:spPr/>
    </dgm:pt>
    <dgm:pt modelId="{56F4F58C-A06E-4063-AA1E-63F252DD1010}" type="pres">
      <dgm:prSet presAssocID="{CF48F3EE-CA2D-4EFF-B4B9-1F113DBD1736}" presName="thickLine" presStyleLbl="alignNode1" presStyleIdx="0" presStyleCnt="5"/>
      <dgm:spPr/>
    </dgm:pt>
    <dgm:pt modelId="{364145FC-C607-4EEE-B895-7715A02D2363}" type="pres">
      <dgm:prSet presAssocID="{CF48F3EE-CA2D-4EFF-B4B9-1F113DBD1736}" presName="horz1" presStyleCnt="0"/>
      <dgm:spPr/>
    </dgm:pt>
    <dgm:pt modelId="{44C0C59B-1DB8-4CEF-ACBE-19098B1889EF}" type="pres">
      <dgm:prSet presAssocID="{CF48F3EE-CA2D-4EFF-B4B9-1F113DBD1736}" presName="tx1" presStyleLbl="revTx" presStyleIdx="0" presStyleCnt="5" custScaleY="60996" custLinFactNeighborY="-45899"/>
      <dgm:spPr/>
    </dgm:pt>
    <dgm:pt modelId="{DC307812-A825-4320-9390-0779FC9FEA23}" type="pres">
      <dgm:prSet presAssocID="{CF48F3EE-CA2D-4EFF-B4B9-1F113DBD1736}" presName="vert1" presStyleCnt="0"/>
      <dgm:spPr/>
    </dgm:pt>
    <dgm:pt modelId="{1B891CE3-F3B9-4CF7-A56D-F3FEE4D06591}" type="pres">
      <dgm:prSet presAssocID="{91697AF2-20F2-461D-BF81-EA09FB2334BB}" presName="thickLine" presStyleLbl="alignNode1" presStyleIdx="1" presStyleCnt="5" custLinFactNeighborY="10448"/>
      <dgm:spPr/>
    </dgm:pt>
    <dgm:pt modelId="{B440AB5A-2FC4-464F-A505-622467DA5236}" type="pres">
      <dgm:prSet presAssocID="{91697AF2-20F2-461D-BF81-EA09FB2334BB}" presName="horz1" presStyleCnt="0"/>
      <dgm:spPr/>
    </dgm:pt>
    <dgm:pt modelId="{E24CA226-FF69-4B4F-A26A-7D3FDAE00AA1}" type="pres">
      <dgm:prSet presAssocID="{91697AF2-20F2-461D-BF81-EA09FB2334BB}" presName="tx1" presStyleLbl="revTx" presStyleIdx="1" presStyleCnt="5" custScaleY="70347" custLinFactNeighborY="7761"/>
      <dgm:spPr/>
    </dgm:pt>
    <dgm:pt modelId="{BF28FB65-38B7-46B6-ABDF-4292F43B85C0}" type="pres">
      <dgm:prSet presAssocID="{91697AF2-20F2-461D-BF81-EA09FB2334BB}" presName="vert1" presStyleCnt="0"/>
      <dgm:spPr/>
    </dgm:pt>
    <dgm:pt modelId="{978EE94B-3CE1-48EC-8C2C-299EFAF3C17B}" type="pres">
      <dgm:prSet presAssocID="{0C75F8C9-BDDD-4AF9-85D2-476A1F831211}" presName="thickLine" presStyleLbl="alignNode1" presStyleIdx="2" presStyleCnt="5"/>
      <dgm:spPr/>
    </dgm:pt>
    <dgm:pt modelId="{16FE3001-4593-4B95-9533-B50BCBF8D410}" type="pres">
      <dgm:prSet presAssocID="{0C75F8C9-BDDD-4AF9-85D2-476A1F831211}" presName="horz1" presStyleCnt="0"/>
      <dgm:spPr/>
    </dgm:pt>
    <dgm:pt modelId="{A560CDE6-9B66-4BB0-95D8-0CEFF39EEBA4}" type="pres">
      <dgm:prSet presAssocID="{0C75F8C9-BDDD-4AF9-85D2-476A1F831211}" presName="tx1" presStyleLbl="revTx" presStyleIdx="2" presStyleCnt="5" custScaleY="99746"/>
      <dgm:spPr/>
    </dgm:pt>
    <dgm:pt modelId="{C7798528-1EA0-4FA1-81DA-3E98A454EB9A}" type="pres">
      <dgm:prSet presAssocID="{0C75F8C9-BDDD-4AF9-85D2-476A1F831211}" presName="vert1" presStyleCnt="0"/>
      <dgm:spPr/>
    </dgm:pt>
    <dgm:pt modelId="{4240DA11-386F-432A-8649-5B315B50EDE4}" type="pres">
      <dgm:prSet presAssocID="{C71FF8B3-64AF-41E7-B24F-F8E1A32DE646}" presName="thickLine" presStyleLbl="alignNode1" presStyleIdx="3" presStyleCnt="5"/>
      <dgm:spPr/>
    </dgm:pt>
    <dgm:pt modelId="{2F0C04F3-DEEF-4586-946F-CFB292146B13}" type="pres">
      <dgm:prSet presAssocID="{C71FF8B3-64AF-41E7-B24F-F8E1A32DE646}" presName="horz1" presStyleCnt="0"/>
      <dgm:spPr/>
    </dgm:pt>
    <dgm:pt modelId="{CFB1BDA7-6C13-4AB0-A06A-CD4081D9A252}" type="pres">
      <dgm:prSet presAssocID="{C71FF8B3-64AF-41E7-B24F-F8E1A32DE646}" presName="tx1" presStyleLbl="revTx" presStyleIdx="3" presStyleCnt="5"/>
      <dgm:spPr/>
    </dgm:pt>
    <dgm:pt modelId="{C0C26D02-B8EC-4860-A3C5-1D92BA5C1634}" type="pres">
      <dgm:prSet presAssocID="{C71FF8B3-64AF-41E7-B24F-F8E1A32DE646}" presName="vert1" presStyleCnt="0"/>
      <dgm:spPr/>
    </dgm:pt>
    <dgm:pt modelId="{F8D3EA8B-33BE-4127-8343-8115C7D5C73A}" type="pres">
      <dgm:prSet presAssocID="{66AB042A-EE24-42F3-96B1-F75080ACE147}" presName="thickLine" presStyleLbl="alignNode1" presStyleIdx="4" presStyleCnt="5"/>
      <dgm:spPr/>
    </dgm:pt>
    <dgm:pt modelId="{803173BB-43CB-4CAB-98EF-338E6F81EBA7}" type="pres">
      <dgm:prSet presAssocID="{66AB042A-EE24-42F3-96B1-F75080ACE147}" presName="horz1" presStyleCnt="0"/>
      <dgm:spPr/>
    </dgm:pt>
    <dgm:pt modelId="{5445B315-BC94-46BD-B69C-EA83ABA04036}" type="pres">
      <dgm:prSet presAssocID="{66AB042A-EE24-42F3-96B1-F75080ACE147}" presName="tx1" presStyleLbl="revTx" presStyleIdx="4" presStyleCnt="5"/>
      <dgm:spPr/>
    </dgm:pt>
    <dgm:pt modelId="{55CBF97E-8EFD-4460-A36B-44372E560266}" type="pres">
      <dgm:prSet presAssocID="{66AB042A-EE24-42F3-96B1-F75080ACE147}" presName="vert1" presStyleCnt="0"/>
      <dgm:spPr/>
    </dgm:pt>
  </dgm:ptLst>
  <dgm:cxnLst>
    <dgm:cxn modelId="{2D30AB0B-8A48-4D2F-8EF4-D429D063DF4F}" srcId="{136F349B-1B43-4C97-BF3A-8BC4C23C82A7}" destId="{91697AF2-20F2-461D-BF81-EA09FB2334BB}" srcOrd="1" destOrd="0" parTransId="{FA21544C-FA45-406F-9A96-78FDE8E17DD8}" sibTransId="{3BE549AB-DD2F-4AE5-AB3D-87D521BB4156}"/>
    <dgm:cxn modelId="{C5BCB412-6943-495A-99D5-38772599472F}" srcId="{136F349B-1B43-4C97-BF3A-8BC4C23C82A7}" destId="{CF48F3EE-CA2D-4EFF-B4B9-1F113DBD1736}" srcOrd="0" destOrd="0" parTransId="{62AAE2F2-6274-41ED-8D37-EF40C69CE9FA}" sibTransId="{228D072F-A66A-4019-9B15-A6B2B0F7983D}"/>
    <dgm:cxn modelId="{3CE8CC19-1F27-4E4B-B8CC-E9024EED0066}" type="presOf" srcId="{136F349B-1B43-4C97-BF3A-8BC4C23C82A7}" destId="{8BE1EC0C-47FD-48B1-A3C7-EB5FF453549D}" srcOrd="0" destOrd="0" presId="urn:microsoft.com/office/officeart/2008/layout/LinedList"/>
    <dgm:cxn modelId="{FC5FB33D-193D-4F6D-82F0-C015AF8DC3FB}" srcId="{136F349B-1B43-4C97-BF3A-8BC4C23C82A7}" destId="{0C75F8C9-BDDD-4AF9-85D2-476A1F831211}" srcOrd="2" destOrd="0" parTransId="{56069E94-6A5D-4834-AF3A-5E043CF6A475}" sibTransId="{E6BDD328-7B44-4D67-BB28-E9861C15F4D6}"/>
    <dgm:cxn modelId="{FC583944-48D0-46C3-A20C-C4A390906077}" type="presOf" srcId="{66AB042A-EE24-42F3-96B1-F75080ACE147}" destId="{5445B315-BC94-46BD-B69C-EA83ABA04036}" srcOrd="0" destOrd="0" presId="urn:microsoft.com/office/officeart/2008/layout/LinedList"/>
    <dgm:cxn modelId="{7EA5BE73-A6FB-4571-BD9A-748EAC07224F}" type="presOf" srcId="{91697AF2-20F2-461D-BF81-EA09FB2334BB}" destId="{E24CA226-FF69-4B4F-A26A-7D3FDAE00AA1}" srcOrd="0" destOrd="0" presId="urn:microsoft.com/office/officeart/2008/layout/LinedList"/>
    <dgm:cxn modelId="{8B3DCB77-863C-475F-8033-78AF7081AB8B}" type="presOf" srcId="{0C75F8C9-BDDD-4AF9-85D2-476A1F831211}" destId="{A560CDE6-9B66-4BB0-95D8-0CEFF39EEBA4}" srcOrd="0" destOrd="0" presId="urn:microsoft.com/office/officeart/2008/layout/LinedList"/>
    <dgm:cxn modelId="{56D07F7F-008C-49F6-B522-1A5F5EF01324}" srcId="{136F349B-1B43-4C97-BF3A-8BC4C23C82A7}" destId="{66AB042A-EE24-42F3-96B1-F75080ACE147}" srcOrd="4" destOrd="0" parTransId="{2909A4AD-24CC-4B29-8FDF-72DB7DF1A4DF}" sibTransId="{618E7A26-BD49-47B4-A3A8-0480BD0451EE}"/>
    <dgm:cxn modelId="{A21E27B0-F7FB-48C5-8C0B-B2DD386A8E93}" type="presOf" srcId="{CF48F3EE-CA2D-4EFF-B4B9-1F113DBD1736}" destId="{44C0C59B-1DB8-4CEF-ACBE-19098B1889EF}" srcOrd="0" destOrd="0" presId="urn:microsoft.com/office/officeart/2008/layout/LinedList"/>
    <dgm:cxn modelId="{FC8853B5-A104-449B-8D5D-5D10EE9CEF76}" srcId="{136F349B-1B43-4C97-BF3A-8BC4C23C82A7}" destId="{C71FF8B3-64AF-41E7-B24F-F8E1A32DE646}" srcOrd="3" destOrd="0" parTransId="{B3686AEB-D403-4A08-A736-BCB3DB7CB2FD}" sibTransId="{187E1B07-890E-4AC3-83FF-2B306F4BBF36}"/>
    <dgm:cxn modelId="{78804CCB-84CE-4342-B66F-019F721B8487}" type="presOf" srcId="{C71FF8B3-64AF-41E7-B24F-F8E1A32DE646}" destId="{CFB1BDA7-6C13-4AB0-A06A-CD4081D9A252}" srcOrd="0" destOrd="0" presId="urn:microsoft.com/office/officeart/2008/layout/LinedList"/>
    <dgm:cxn modelId="{D51784D7-5DEF-4199-A100-18740FDAE7C3}" type="presParOf" srcId="{8BE1EC0C-47FD-48B1-A3C7-EB5FF453549D}" destId="{56F4F58C-A06E-4063-AA1E-63F252DD1010}" srcOrd="0" destOrd="0" presId="urn:microsoft.com/office/officeart/2008/layout/LinedList"/>
    <dgm:cxn modelId="{6FDDA7CD-B68B-4573-8CE8-F275FD8C940C}" type="presParOf" srcId="{8BE1EC0C-47FD-48B1-A3C7-EB5FF453549D}" destId="{364145FC-C607-4EEE-B895-7715A02D2363}" srcOrd="1" destOrd="0" presId="urn:microsoft.com/office/officeart/2008/layout/LinedList"/>
    <dgm:cxn modelId="{9EFA728A-061F-4277-B9E6-F137FC17604C}" type="presParOf" srcId="{364145FC-C607-4EEE-B895-7715A02D2363}" destId="{44C0C59B-1DB8-4CEF-ACBE-19098B1889EF}" srcOrd="0" destOrd="0" presId="urn:microsoft.com/office/officeart/2008/layout/LinedList"/>
    <dgm:cxn modelId="{206F23D9-36F7-402D-9703-15D501FFFBCB}" type="presParOf" srcId="{364145FC-C607-4EEE-B895-7715A02D2363}" destId="{DC307812-A825-4320-9390-0779FC9FEA23}" srcOrd="1" destOrd="0" presId="urn:microsoft.com/office/officeart/2008/layout/LinedList"/>
    <dgm:cxn modelId="{2F1BBAE5-7268-4DE0-958D-0215B79119FA}" type="presParOf" srcId="{8BE1EC0C-47FD-48B1-A3C7-EB5FF453549D}" destId="{1B891CE3-F3B9-4CF7-A56D-F3FEE4D06591}" srcOrd="2" destOrd="0" presId="urn:microsoft.com/office/officeart/2008/layout/LinedList"/>
    <dgm:cxn modelId="{4D50D9E0-0A96-4D89-8220-505FBE9E7A4D}" type="presParOf" srcId="{8BE1EC0C-47FD-48B1-A3C7-EB5FF453549D}" destId="{B440AB5A-2FC4-464F-A505-622467DA5236}" srcOrd="3" destOrd="0" presId="urn:microsoft.com/office/officeart/2008/layout/LinedList"/>
    <dgm:cxn modelId="{644A57F1-E9F3-44A8-9826-44E7CBEC10D6}" type="presParOf" srcId="{B440AB5A-2FC4-464F-A505-622467DA5236}" destId="{E24CA226-FF69-4B4F-A26A-7D3FDAE00AA1}" srcOrd="0" destOrd="0" presId="urn:microsoft.com/office/officeart/2008/layout/LinedList"/>
    <dgm:cxn modelId="{2F1567A9-D12F-4442-AEF3-03883D272F31}" type="presParOf" srcId="{B440AB5A-2FC4-464F-A505-622467DA5236}" destId="{BF28FB65-38B7-46B6-ABDF-4292F43B85C0}" srcOrd="1" destOrd="0" presId="urn:microsoft.com/office/officeart/2008/layout/LinedList"/>
    <dgm:cxn modelId="{C1505DED-0EF1-4D60-A635-ED19C6D5B3F3}" type="presParOf" srcId="{8BE1EC0C-47FD-48B1-A3C7-EB5FF453549D}" destId="{978EE94B-3CE1-48EC-8C2C-299EFAF3C17B}" srcOrd="4" destOrd="0" presId="urn:microsoft.com/office/officeart/2008/layout/LinedList"/>
    <dgm:cxn modelId="{0A2D5B38-66CE-47B8-9294-8F02246CE353}" type="presParOf" srcId="{8BE1EC0C-47FD-48B1-A3C7-EB5FF453549D}" destId="{16FE3001-4593-4B95-9533-B50BCBF8D410}" srcOrd="5" destOrd="0" presId="urn:microsoft.com/office/officeart/2008/layout/LinedList"/>
    <dgm:cxn modelId="{EE0499B2-4458-4679-BE2B-AC4A80D982D9}" type="presParOf" srcId="{16FE3001-4593-4B95-9533-B50BCBF8D410}" destId="{A560CDE6-9B66-4BB0-95D8-0CEFF39EEBA4}" srcOrd="0" destOrd="0" presId="urn:microsoft.com/office/officeart/2008/layout/LinedList"/>
    <dgm:cxn modelId="{3590953B-D2DB-4846-B002-B84402B46D1F}" type="presParOf" srcId="{16FE3001-4593-4B95-9533-B50BCBF8D410}" destId="{C7798528-1EA0-4FA1-81DA-3E98A454EB9A}" srcOrd="1" destOrd="0" presId="urn:microsoft.com/office/officeart/2008/layout/LinedList"/>
    <dgm:cxn modelId="{0723F0A4-C071-41E8-962D-4A778889D078}" type="presParOf" srcId="{8BE1EC0C-47FD-48B1-A3C7-EB5FF453549D}" destId="{4240DA11-386F-432A-8649-5B315B50EDE4}" srcOrd="6" destOrd="0" presId="urn:microsoft.com/office/officeart/2008/layout/LinedList"/>
    <dgm:cxn modelId="{1FB7887C-BAA4-4288-957D-91A8BFFE12A4}" type="presParOf" srcId="{8BE1EC0C-47FD-48B1-A3C7-EB5FF453549D}" destId="{2F0C04F3-DEEF-4586-946F-CFB292146B13}" srcOrd="7" destOrd="0" presId="urn:microsoft.com/office/officeart/2008/layout/LinedList"/>
    <dgm:cxn modelId="{06BD8579-52A6-483B-9012-C1E15B8BEB65}" type="presParOf" srcId="{2F0C04F3-DEEF-4586-946F-CFB292146B13}" destId="{CFB1BDA7-6C13-4AB0-A06A-CD4081D9A252}" srcOrd="0" destOrd="0" presId="urn:microsoft.com/office/officeart/2008/layout/LinedList"/>
    <dgm:cxn modelId="{C62CA550-161C-4112-AE09-AC152D29C0FB}" type="presParOf" srcId="{2F0C04F3-DEEF-4586-946F-CFB292146B13}" destId="{C0C26D02-B8EC-4860-A3C5-1D92BA5C1634}" srcOrd="1" destOrd="0" presId="urn:microsoft.com/office/officeart/2008/layout/LinedList"/>
    <dgm:cxn modelId="{F4F00D0E-4D8F-409C-8F72-0DD76F98D294}" type="presParOf" srcId="{8BE1EC0C-47FD-48B1-A3C7-EB5FF453549D}" destId="{F8D3EA8B-33BE-4127-8343-8115C7D5C73A}" srcOrd="8" destOrd="0" presId="urn:microsoft.com/office/officeart/2008/layout/LinedList"/>
    <dgm:cxn modelId="{93A2DE53-BEF6-455D-8190-AEAB694C6287}" type="presParOf" srcId="{8BE1EC0C-47FD-48B1-A3C7-EB5FF453549D}" destId="{803173BB-43CB-4CAB-98EF-338E6F81EBA7}" srcOrd="9" destOrd="0" presId="urn:microsoft.com/office/officeart/2008/layout/LinedList"/>
    <dgm:cxn modelId="{5095AA3F-7735-4872-8BE5-1586A8C9860D}" type="presParOf" srcId="{803173BB-43CB-4CAB-98EF-338E6F81EBA7}" destId="{5445B315-BC94-46BD-B69C-EA83ABA04036}" srcOrd="0" destOrd="0" presId="urn:microsoft.com/office/officeart/2008/layout/LinedList"/>
    <dgm:cxn modelId="{DA0DAE6C-AC33-415E-986E-F8AAAC3DCD66}" type="presParOf" srcId="{803173BB-43CB-4CAB-98EF-338E6F81EBA7}" destId="{55CBF97E-8EFD-4460-A36B-44372E56026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4F58C-A06E-4063-AA1E-63F252DD1010}">
      <dsp:nvSpPr>
        <dsp:cNvPr id="0" name=""/>
        <dsp:cNvSpPr/>
      </dsp:nvSpPr>
      <dsp:spPr>
        <a:xfrm>
          <a:off x="0" y="428"/>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C0C59B-1DB8-4CEF-ACBE-19098B1889EF}">
      <dsp:nvSpPr>
        <dsp:cNvPr id="0" name=""/>
        <dsp:cNvSpPr/>
      </dsp:nvSpPr>
      <dsp:spPr>
        <a:xfrm>
          <a:off x="0" y="0"/>
          <a:ext cx="4651049" cy="7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Power-On Initialization: </a:t>
          </a:r>
          <a:r>
            <a:rPr lang="en-US" sz="1200" kern="1200" dirty="0">
              <a:latin typeface="Times New Roman" panose="02020603050405020304" pitchFamily="18" charset="0"/>
              <a:cs typeface="Times New Roman" panose="02020603050405020304" pitchFamily="18" charset="0"/>
            </a:rPr>
            <a:t>Initial application of power forces I/O pins 4, 5, 6, &amp; 7 to tri-state and port 2 to input mode. The first high-to-low transition of the PROG pin exits the power-on mode. </a:t>
          </a:r>
          <a:r>
            <a:rPr lang="en-US" sz="1200" i="1" kern="1200" dirty="0">
              <a:latin typeface="Times New Roman" panose="02020603050405020304" pitchFamily="18" charset="0"/>
              <a:cs typeface="Times New Roman" panose="02020603050405020304" pitchFamily="18" charset="0"/>
            </a:rPr>
            <a:t>The power-on sequence is re-initiated if VCC drops below 1.65V/VCCIO drops below 3V.</a:t>
          </a:r>
          <a:endParaRPr lang="en-US" sz="1200" kern="1200" dirty="0">
            <a:latin typeface="Times New Roman" panose="02020603050405020304" pitchFamily="18" charset="0"/>
            <a:cs typeface="Times New Roman" panose="02020603050405020304" pitchFamily="18" charset="0"/>
          </a:endParaRPr>
        </a:p>
      </dsp:txBody>
      <dsp:txXfrm>
        <a:off x="0" y="0"/>
        <a:ext cx="4651049" cy="758097"/>
      </dsp:txXfrm>
    </dsp:sp>
    <dsp:sp modelId="{1B891CE3-F3B9-4CF7-A56D-F3FEE4D06591}">
      <dsp:nvSpPr>
        <dsp:cNvPr id="0" name=""/>
        <dsp:cNvSpPr/>
      </dsp:nvSpPr>
      <dsp:spPr>
        <a:xfrm>
          <a:off x="0" y="849874"/>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CA226-FF69-4B4F-A26A-7D3FDAE00AA1}">
      <dsp:nvSpPr>
        <dsp:cNvPr id="0" name=""/>
        <dsp:cNvSpPr/>
      </dsp:nvSpPr>
      <dsp:spPr>
        <a:xfrm>
          <a:off x="0" y="854984"/>
          <a:ext cx="4651049" cy="874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Power Requirements: </a:t>
          </a:r>
          <a:r>
            <a:rPr lang="en-US" sz="1200" kern="1200" dirty="0">
              <a:latin typeface="Times New Roman" panose="02020603050405020304" pitchFamily="18" charset="0"/>
              <a:cs typeface="Times New Roman" panose="02020603050405020304" pitchFamily="18" charset="0"/>
            </a:rPr>
            <a:t>The simulated Intel 8243 requires two power supplies: VCC = 1.8V and VCCIO = 3.3V. </a:t>
          </a:r>
        </a:p>
      </dsp:txBody>
      <dsp:txXfrm>
        <a:off x="0" y="854984"/>
        <a:ext cx="4651049" cy="874318"/>
      </dsp:txXfrm>
    </dsp:sp>
    <dsp:sp modelId="{978EE94B-3CE1-48EC-8C2C-299EFAF3C17B}">
      <dsp:nvSpPr>
        <dsp:cNvPr id="0" name=""/>
        <dsp:cNvSpPr/>
      </dsp:nvSpPr>
      <dsp:spPr>
        <a:xfrm>
          <a:off x="0" y="1632844"/>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0CDE6-9B66-4BB0-95D8-0CEFF39EEBA4}">
      <dsp:nvSpPr>
        <dsp:cNvPr id="0" name=""/>
        <dsp:cNvSpPr/>
      </dsp:nvSpPr>
      <dsp:spPr>
        <a:xfrm>
          <a:off x="0" y="1632844"/>
          <a:ext cx="4651049" cy="1239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Write Modes: </a:t>
          </a:r>
          <a:r>
            <a:rPr lang="en-US" sz="1200" kern="1200" dirty="0">
              <a:latin typeface="Times New Roman" panose="02020603050405020304" pitchFamily="18" charset="0"/>
              <a:cs typeface="Times New Roman" panose="02020603050405020304" pitchFamily="18" charset="0"/>
            </a:rPr>
            <a:t>The device supports three write modes: MOVD,ORLD and ANLD. To write to an output port, we program the Operation code (op-code) and the port address to port 2 during high-to-low transitions on CS and PROG. Data is transferred to the logic block of the specified output port.</a:t>
          </a:r>
        </a:p>
      </dsp:txBody>
      <dsp:txXfrm>
        <a:off x="0" y="1632844"/>
        <a:ext cx="4651049" cy="1239707"/>
      </dsp:txXfrm>
    </dsp:sp>
    <dsp:sp modelId="{4240DA11-386F-432A-8649-5B315B50EDE4}">
      <dsp:nvSpPr>
        <dsp:cNvPr id="0" name=""/>
        <dsp:cNvSpPr/>
      </dsp:nvSpPr>
      <dsp:spPr>
        <a:xfrm>
          <a:off x="0" y="2872552"/>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1BDA7-6C13-4AB0-A06A-CD4081D9A252}">
      <dsp:nvSpPr>
        <dsp:cNvPr id="0" name=""/>
        <dsp:cNvSpPr/>
      </dsp:nvSpPr>
      <dsp:spPr>
        <a:xfrm>
          <a:off x="0" y="2872552"/>
          <a:ext cx="4651049" cy="124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Read Mode: </a:t>
          </a:r>
          <a:r>
            <a:rPr lang="en-US" sz="1200" kern="1200" dirty="0">
              <a:latin typeface="Times New Roman" panose="02020603050405020304" pitchFamily="18" charset="0"/>
              <a:cs typeface="Times New Roman" panose="02020603050405020304" pitchFamily="18" charset="0"/>
            </a:rPr>
            <a:t>The device has one read mode. we program the Operation code (op-code) and the port address to port 2 during high-to-low transitions on CS and PROG. The selected port (4, 5, 6, 7) switches to tri-state mode, and port 2 returns to input mode.</a:t>
          </a:r>
        </a:p>
      </dsp:txBody>
      <dsp:txXfrm>
        <a:off x="0" y="2872552"/>
        <a:ext cx="4651049" cy="1242864"/>
      </dsp:txXfrm>
    </dsp:sp>
    <dsp:sp modelId="{F8D3EA8B-33BE-4127-8343-8115C7D5C73A}">
      <dsp:nvSpPr>
        <dsp:cNvPr id="0" name=""/>
        <dsp:cNvSpPr/>
      </dsp:nvSpPr>
      <dsp:spPr>
        <a:xfrm>
          <a:off x="0" y="4115416"/>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5B315-BC94-46BD-B69C-EA83ABA04036}">
      <dsp:nvSpPr>
        <dsp:cNvPr id="0" name=""/>
        <dsp:cNvSpPr/>
      </dsp:nvSpPr>
      <dsp:spPr>
        <a:xfrm>
          <a:off x="0" y="4115416"/>
          <a:ext cx="4651049" cy="124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Timing Performance: </a:t>
          </a:r>
          <a:r>
            <a:rPr lang="en-US" sz="1200" kern="1200" dirty="0">
              <a:latin typeface="Times New Roman" panose="02020603050405020304" pitchFamily="18" charset="0"/>
              <a:cs typeface="Times New Roman" panose="02020603050405020304" pitchFamily="18" charset="0"/>
            </a:rPr>
            <a:t>The timing performance of the simulated Intel 8243 is deciphered from the datasheet waveform as seen in Figure 2. The I/O port 2 is used to send instructions and write data when PROG and CS pins are transitioning. The output is compared at ports 4-7 based on the data written in port 2.</a:t>
          </a:r>
        </a:p>
      </dsp:txBody>
      <dsp:txXfrm>
        <a:off x="0" y="4115416"/>
        <a:ext cx="4651049" cy="12428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B3C4BBEE-6B1E-4227-894D-D6D603090CE5}" type="datetimeFigureOut">
              <a:rPr lang="en-US" smtClean="0"/>
              <a:pPr/>
              <a:t>9/2/2024</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8D3A17A0-8E16-4F44-A564-84475C56B09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D3C56510-0779-4B31-A6FC-3C8A826AEAFF}" type="datetimeFigureOut">
              <a:rPr lang="en-US" smtClean="0"/>
              <a:pPr/>
              <a:t>8/28/2024</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721EB62A-143D-46A8-9974-BE020884FA42}" type="slidenum">
              <a:rPr lang="en-US" smtClean="0"/>
              <a:pPr/>
              <a:t>‹#›</a:t>
            </a:fld>
            <a:endParaRPr lang="en-US"/>
          </a:p>
        </p:txBody>
      </p:sp>
    </p:spTree>
    <p:extLst>
      <p:ext uri="{BB962C8B-B14F-4D97-AF65-F5344CB8AC3E}">
        <p14:creationId xmlns:p14="http://schemas.microsoft.com/office/powerpoint/2010/main" val="349429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40 mins-1hr</a:t>
            </a:r>
          </a:p>
        </p:txBody>
      </p:sp>
      <p:sp>
        <p:nvSpPr>
          <p:cNvPr id="4" name="Slide Number Placeholder 3"/>
          <p:cNvSpPr>
            <a:spLocks noGrp="1"/>
          </p:cNvSpPr>
          <p:nvPr>
            <p:ph type="sldNum" sz="quarter" idx="5"/>
          </p:nvPr>
        </p:nvSpPr>
        <p:spPr/>
        <p:txBody>
          <a:bodyPr/>
          <a:lstStyle/>
          <a:p>
            <a:fld id="{721EB62A-143D-46A8-9974-BE020884FA42}" type="slidenum">
              <a:rPr lang="en-US" smtClean="0"/>
              <a:pPr/>
              <a:t>2</a:t>
            </a:fld>
            <a:endParaRPr lang="en-US"/>
          </a:p>
        </p:txBody>
      </p:sp>
    </p:spTree>
    <p:extLst>
      <p:ext uri="{BB962C8B-B14F-4D97-AF65-F5344CB8AC3E}">
        <p14:creationId xmlns:p14="http://schemas.microsoft.com/office/powerpoint/2010/main" val="426685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12</a:t>
            </a:fld>
            <a:endParaRPr lang="en-US"/>
          </a:p>
        </p:txBody>
      </p:sp>
    </p:spTree>
    <p:extLst>
      <p:ext uri="{BB962C8B-B14F-4D97-AF65-F5344CB8AC3E}">
        <p14:creationId xmlns:p14="http://schemas.microsoft.com/office/powerpoint/2010/main" val="2405719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13</a:t>
            </a:fld>
            <a:endParaRPr lang="en-US"/>
          </a:p>
        </p:txBody>
      </p:sp>
    </p:spTree>
    <p:extLst>
      <p:ext uri="{BB962C8B-B14F-4D97-AF65-F5344CB8AC3E}">
        <p14:creationId xmlns:p14="http://schemas.microsoft.com/office/powerpoint/2010/main" val="163630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14</a:t>
            </a:fld>
            <a:endParaRPr lang="en-US"/>
          </a:p>
        </p:txBody>
      </p:sp>
    </p:spTree>
    <p:extLst>
      <p:ext uri="{BB962C8B-B14F-4D97-AF65-F5344CB8AC3E}">
        <p14:creationId xmlns:p14="http://schemas.microsoft.com/office/powerpoint/2010/main" val="3104670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15</a:t>
            </a:fld>
            <a:endParaRPr lang="en-US"/>
          </a:p>
        </p:txBody>
      </p:sp>
    </p:spTree>
    <p:extLst>
      <p:ext uri="{BB962C8B-B14F-4D97-AF65-F5344CB8AC3E}">
        <p14:creationId xmlns:p14="http://schemas.microsoft.com/office/powerpoint/2010/main" val="255987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16</a:t>
            </a:fld>
            <a:endParaRPr lang="en-US"/>
          </a:p>
        </p:txBody>
      </p:sp>
    </p:spTree>
    <p:extLst>
      <p:ext uri="{BB962C8B-B14F-4D97-AF65-F5344CB8AC3E}">
        <p14:creationId xmlns:p14="http://schemas.microsoft.com/office/powerpoint/2010/main" val="2159608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17</a:t>
            </a:fld>
            <a:endParaRPr lang="en-US"/>
          </a:p>
        </p:txBody>
      </p:sp>
    </p:spTree>
    <p:extLst>
      <p:ext uri="{BB962C8B-B14F-4D97-AF65-F5344CB8AC3E}">
        <p14:creationId xmlns:p14="http://schemas.microsoft.com/office/powerpoint/2010/main" val="1364602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18</a:t>
            </a:fld>
            <a:endParaRPr lang="en-US"/>
          </a:p>
        </p:txBody>
      </p:sp>
    </p:spTree>
    <p:extLst>
      <p:ext uri="{BB962C8B-B14F-4D97-AF65-F5344CB8AC3E}">
        <p14:creationId xmlns:p14="http://schemas.microsoft.com/office/powerpoint/2010/main" val="3506362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19</a:t>
            </a:fld>
            <a:endParaRPr lang="en-US"/>
          </a:p>
        </p:txBody>
      </p:sp>
    </p:spTree>
    <p:extLst>
      <p:ext uri="{BB962C8B-B14F-4D97-AF65-F5344CB8AC3E}">
        <p14:creationId xmlns:p14="http://schemas.microsoft.com/office/powerpoint/2010/main" val="2779800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20</a:t>
            </a:fld>
            <a:endParaRPr lang="en-US"/>
          </a:p>
        </p:txBody>
      </p:sp>
    </p:spTree>
    <p:extLst>
      <p:ext uri="{BB962C8B-B14F-4D97-AF65-F5344CB8AC3E}">
        <p14:creationId xmlns:p14="http://schemas.microsoft.com/office/powerpoint/2010/main" val="2162412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21</a:t>
            </a:fld>
            <a:endParaRPr lang="en-US"/>
          </a:p>
        </p:txBody>
      </p:sp>
    </p:spTree>
    <p:extLst>
      <p:ext uri="{BB962C8B-B14F-4D97-AF65-F5344CB8AC3E}">
        <p14:creationId xmlns:p14="http://schemas.microsoft.com/office/powerpoint/2010/main" val="2684433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4</a:t>
            </a:fld>
            <a:endParaRPr lang="en-US"/>
          </a:p>
        </p:txBody>
      </p:sp>
    </p:spTree>
    <p:extLst>
      <p:ext uri="{BB962C8B-B14F-4D97-AF65-F5344CB8AC3E}">
        <p14:creationId xmlns:p14="http://schemas.microsoft.com/office/powerpoint/2010/main" val="1271484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22</a:t>
            </a:fld>
            <a:endParaRPr lang="en-US"/>
          </a:p>
        </p:txBody>
      </p:sp>
    </p:spTree>
    <p:extLst>
      <p:ext uri="{BB962C8B-B14F-4D97-AF65-F5344CB8AC3E}">
        <p14:creationId xmlns:p14="http://schemas.microsoft.com/office/powerpoint/2010/main" val="4198917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23</a:t>
            </a:fld>
            <a:endParaRPr lang="en-US"/>
          </a:p>
        </p:txBody>
      </p:sp>
    </p:spTree>
    <p:extLst>
      <p:ext uri="{BB962C8B-B14F-4D97-AF65-F5344CB8AC3E}">
        <p14:creationId xmlns:p14="http://schemas.microsoft.com/office/powerpoint/2010/main" val="2958222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24</a:t>
            </a:fld>
            <a:endParaRPr lang="en-US"/>
          </a:p>
        </p:txBody>
      </p:sp>
    </p:spTree>
    <p:extLst>
      <p:ext uri="{BB962C8B-B14F-4D97-AF65-F5344CB8AC3E}">
        <p14:creationId xmlns:p14="http://schemas.microsoft.com/office/powerpoint/2010/main" val="152489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5</a:t>
            </a:fld>
            <a:endParaRPr lang="en-US"/>
          </a:p>
        </p:txBody>
      </p:sp>
    </p:spTree>
    <p:extLst>
      <p:ext uri="{BB962C8B-B14F-4D97-AF65-F5344CB8AC3E}">
        <p14:creationId xmlns:p14="http://schemas.microsoft.com/office/powerpoint/2010/main" val="2970118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6</a:t>
            </a:fld>
            <a:endParaRPr lang="en-US"/>
          </a:p>
        </p:txBody>
      </p:sp>
    </p:spTree>
    <p:extLst>
      <p:ext uri="{BB962C8B-B14F-4D97-AF65-F5344CB8AC3E}">
        <p14:creationId xmlns:p14="http://schemas.microsoft.com/office/powerpoint/2010/main" val="106969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7</a:t>
            </a:fld>
            <a:endParaRPr lang="en-US"/>
          </a:p>
        </p:txBody>
      </p:sp>
    </p:spTree>
    <p:extLst>
      <p:ext uri="{BB962C8B-B14F-4D97-AF65-F5344CB8AC3E}">
        <p14:creationId xmlns:p14="http://schemas.microsoft.com/office/powerpoint/2010/main" val="3310249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8</a:t>
            </a:fld>
            <a:endParaRPr lang="en-US"/>
          </a:p>
        </p:txBody>
      </p:sp>
    </p:spTree>
    <p:extLst>
      <p:ext uri="{BB962C8B-B14F-4D97-AF65-F5344CB8AC3E}">
        <p14:creationId xmlns:p14="http://schemas.microsoft.com/office/powerpoint/2010/main" val="1517304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9</a:t>
            </a:fld>
            <a:endParaRPr lang="en-US"/>
          </a:p>
        </p:txBody>
      </p:sp>
    </p:spTree>
    <p:extLst>
      <p:ext uri="{BB962C8B-B14F-4D97-AF65-F5344CB8AC3E}">
        <p14:creationId xmlns:p14="http://schemas.microsoft.com/office/powerpoint/2010/main" val="370663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10</a:t>
            </a:fld>
            <a:endParaRPr lang="en-US"/>
          </a:p>
        </p:txBody>
      </p:sp>
    </p:spTree>
    <p:extLst>
      <p:ext uri="{BB962C8B-B14F-4D97-AF65-F5344CB8AC3E}">
        <p14:creationId xmlns:p14="http://schemas.microsoft.com/office/powerpoint/2010/main" val="1440172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Power Requirements: </a:t>
            </a:r>
            <a:r>
              <a:rPr lang="en-US" sz="1200" dirty="0">
                <a:latin typeface="Times New Roman" panose="02020603050405020304" pitchFamily="18" charset="0"/>
                <a:cs typeface="Times New Roman" panose="02020603050405020304" pitchFamily="18" charset="0"/>
              </a:rPr>
              <a:t>This device uses LVCMOS33 logic levels (0 to 3.3V).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From these, ORLD(ORs new data with old data and writes the result to the selected port.) and ANLD(ANDs new data with old data and writes the result to the selected port.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cs typeface="Times New Roman" panose="02020603050405020304" pitchFamily="18" charset="0"/>
              </a:rPr>
              <a:t>Normally, a port will be in output (write mode) or input (read mode).If modes are changed during operation, the first read following a write should be ignored to allow the external driver to </a:t>
            </a:r>
            <a:r>
              <a:rPr lang="en-US" sz="1200" dirty="0" err="1">
                <a:latin typeface="Times New Roman" panose="02020603050405020304" pitchFamily="18" charset="0"/>
                <a:cs typeface="Times New Roman" panose="02020603050405020304" pitchFamily="18" charset="0"/>
              </a:rPr>
              <a:t>settle.A</a:t>
            </a:r>
            <a:r>
              <a:rPr lang="en-US" sz="1200" dirty="0">
                <a:latin typeface="Times New Roman" panose="02020603050405020304" pitchFamily="18" charset="0"/>
                <a:cs typeface="Times New Roman" panose="02020603050405020304" pitchFamily="18" charset="0"/>
              </a:rPr>
              <a:t> read of any port will leave that port in a high impedance state.</a:t>
            </a:r>
          </a:p>
          <a:p>
            <a:endParaRPr lang="en-US" dirty="0"/>
          </a:p>
        </p:txBody>
      </p:sp>
      <p:sp>
        <p:nvSpPr>
          <p:cNvPr id="4" name="Slide Number Placeholder 3"/>
          <p:cNvSpPr>
            <a:spLocks noGrp="1"/>
          </p:cNvSpPr>
          <p:nvPr>
            <p:ph type="sldNum" sz="quarter" idx="5"/>
          </p:nvPr>
        </p:nvSpPr>
        <p:spPr/>
        <p:txBody>
          <a:bodyPr/>
          <a:lstStyle/>
          <a:p>
            <a:fld id="{721EB62A-143D-46A8-9974-BE020884FA42}" type="slidenum">
              <a:rPr lang="en-US" smtClean="0"/>
              <a:pPr/>
              <a:t>11</a:t>
            </a:fld>
            <a:endParaRPr lang="en-US"/>
          </a:p>
        </p:txBody>
      </p:sp>
    </p:spTree>
    <p:extLst>
      <p:ext uri="{BB962C8B-B14F-4D97-AF65-F5344CB8AC3E}">
        <p14:creationId xmlns:p14="http://schemas.microsoft.com/office/powerpoint/2010/main" val="19640106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3" y="-10808"/>
            <a:ext cx="9265920" cy="6949069"/>
          </a:xfrm>
          <a:prstGeom prst="rect">
            <a:avLst/>
          </a:prstGeom>
        </p:spPr>
      </p:pic>
      <p:sp>
        <p:nvSpPr>
          <p:cNvPr id="6" name="Title 5"/>
          <p:cNvSpPr>
            <a:spLocks noGrp="1"/>
          </p:cNvSpPr>
          <p:nvPr>
            <p:ph type="title"/>
          </p:nvPr>
        </p:nvSpPr>
        <p:spPr>
          <a:xfrm>
            <a:off x="612648" y="1947672"/>
            <a:ext cx="6484838" cy="685800"/>
          </a:xfrm>
        </p:spPr>
        <p:txBody>
          <a:bodyPr anchor="t"/>
          <a:lstStyle/>
          <a:p>
            <a:r>
              <a:rPr lang="en-US"/>
              <a:t>Click to edit Master title style</a:t>
            </a:r>
            <a:endParaRPr lang="en-US" dirty="0"/>
          </a:p>
        </p:txBody>
      </p:sp>
      <p:sp>
        <p:nvSpPr>
          <p:cNvPr id="7" name="Footer Placeholder 5"/>
          <p:cNvSpPr txBox="1">
            <a:spLocks/>
          </p:cNvSpPr>
          <p:nvPr userDrawn="1"/>
        </p:nvSpPr>
        <p:spPr>
          <a:xfrm>
            <a:off x="22860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dirty="0">
              <a:solidFill>
                <a:srgbClr val="8C93AF"/>
              </a:solidFill>
            </a:endParaRPr>
          </a:p>
        </p:txBody>
      </p:sp>
      <p:sp>
        <p:nvSpPr>
          <p:cNvPr id="3" name="Content Placeholder 2"/>
          <p:cNvSpPr>
            <a:spLocks noGrp="1"/>
          </p:cNvSpPr>
          <p:nvPr>
            <p:ph sz="quarter" idx="10"/>
          </p:nvPr>
        </p:nvSpPr>
        <p:spPr>
          <a:xfrm>
            <a:off x="612648" y="2898648"/>
            <a:ext cx="5808663" cy="792162"/>
          </a:xfrm>
        </p:spPr>
        <p:txBody>
          <a:bodyPr/>
          <a:lstStyle>
            <a:lvl1pPr marL="0" indent="0">
              <a:buNone/>
              <a:defRPr/>
            </a:lvl1pPr>
          </a:lstStyle>
          <a:p>
            <a:pPr lvl="0"/>
            <a:r>
              <a:rPr lang="en-US"/>
              <a:t>Edit Master text styles</a:t>
            </a:r>
          </a:p>
        </p:txBody>
      </p:sp>
      <p:pic>
        <p:nvPicPr>
          <p:cNvPr id="4" name="Picture 3">
            <a:extLst>
              <a:ext uri="{FF2B5EF4-FFF2-40B4-BE49-F238E27FC236}">
                <a16:creationId xmlns:a16="http://schemas.microsoft.com/office/drawing/2014/main" id="{46FB49D8-7829-0947-9794-A6348CDE1F6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39951" y="6266688"/>
            <a:ext cx="0" cy="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7">
    <p:spTree>
      <p:nvGrpSpPr>
        <p:cNvPr id="1" name=""/>
        <p:cNvGrpSpPr/>
        <p:nvPr/>
      </p:nvGrpSpPr>
      <p:grpSpPr>
        <a:xfrm>
          <a:off x="0" y="0"/>
          <a:ext cx="0" cy="0"/>
          <a:chOff x="0" y="0"/>
          <a:chExt cx="0" cy="0"/>
        </a:xfrm>
      </p:grpSpPr>
      <p:sp>
        <p:nvSpPr>
          <p:cNvPr id="2" name="Title 1"/>
          <p:cNvSpPr>
            <a:spLocks noGrp="1"/>
          </p:cNvSpPr>
          <p:nvPr>
            <p:ph type="title"/>
          </p:nvPr>
        </p:nvSpPr>
        <p:spPr>
          <a:xfrm>
            <a:off x="228600" y="503852"/>
            <a:ext cx="3652520" cy="1528148"/>
          </a:xfrm>
        </p:spPr>
        <p:txBody>
          <a:bodyPr/>
          <a:lstStyle>
            <a:lvl1pPr>
              <a:defRPr>
                <a:solidFill>
                  <a:schemeClr val="bg1">
                    <a:lumMod val="85000"/>
                  </a:schemeClr>
                </a:solidFill>
              </a:defRPr>
            </a:lvl1pPr>
          </a:lstStyle>
          <a:p>
            <a:r>
              <a:rPr lang="en-US"/>
              <a:t>Click to edit Master title style</a:t>
            </a:r>
          </a:p>
        </p:txBody>
      </p:sp>
      <p:sp>
        <p:nvSpPr>
          <p:cNvPr id="6"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dirty="0">
              <a:solidFill>
                <a:srgbClr val="8C93AF"/>
              </a:solidFill>
            </a:endParaRPr>
          </a:p>
        </p:txBody>
      </p:sp>
      <p:sp>
        <p:nvSpPr>
          <p:cNvPr id="7" name="Slide Number Placeholder 6"/>
          <p:cNvSpPr>
            <a:spLocks noGrp="1"/>
          </p:cNvSpPr>
          <p:nvPr>
            <p:ph type="sldNum" sz="quarter" idx="10"/>
          </p:nvPr>
        </p:nvSpPr>
        <p:spPr/>
        <p:txBody>
          <a:bodyPr/>
          <a:lstStyle/>
          <a:p>
            <a:fld id="{C774B654-F491-1D44-9E77-1DB05E2FA3C5}" type="slidenum">
              <a:rPr lang="en-US" smtClean="0"/>
              <a:pPr/>
              <a:t>‹#›</a:t>
            </a:fld>
            <a:endParaRPr lang="en-US"/>
          </a:p>
        </p:txBody>
      </p:sp>
      <p:pic>
        <p:nvPicPr>
          <p:cNvPr id="8" name="Picture 7" descr="Picture4.jpg"/>
          <p:cNvPicPr>
            <a:picLocks noChangeAspect="1"/>
          </p:cNvPicPr>
          <p:nvPr userDrawn="1"/>
        </p:nvPicPr>
        <p:blipFill>
          <a:blip r:embed="rId2" cstate="print"/>
          <a:stretch>
            <a:fillRect/>
          </a:stretch>
        </p:blipFill>
        <p:spPr>
          <a:xfrm>
            <a:off x="0" y="-6186"/>
            <a:ext cx="9139943" cy="6858000"/>
          </a:xfrm>
          <a:prstGeom prst="rect">
            <a:avLst/>
          </a:prstGeom>
          <a:solidFill>
            <a:srgbClr val="1F2443"/>
          </a:solidFill>
        </p:spPr>
      </p:pic>
      <p:sp>
        <p:nvSpPr>
          <p:cNvPr id="3" name="Rectangle 2">
            <a:extLst>
              <a:ext uri="{FF2B5EF4-FFF2-40B4-BE49-F238E27FC236}">
                <a16:creationId xmlns:a16="http://schemas.microsoft.com/office/drawing/2014/main" id="{24D959CD-3A0E-1345-ACB8-88B21CE4311E}"/>
              </a:ext>
            </a:extLst>
          </p:cNvPr>
          <p:cNvSpPr/>
          <p:nvPr userDrawn="1"/>
        </p:nvSpPr>
        <p:spPr>
          <a:xfrm>
            <a:off x="7591087" y="6395388"/>
            <a:ext cx="1342664" cy="312516"/>
          </a:xfrm>
          <a:prstGeom prst="rect">
            <a:avLst/>
          </a:prstGeom>
          <a:solidFill>
            <a:srgbClr val="1E2140"/>
          </a:solidFill>
          <a:ln>
            <a:solidFill>
              <a:srgbClr val="202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4547942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48229"/>
            <a:ext cx="8686800" cy="5023031"/>
          </a:xfrm>
        </p:spPr>
        <p:txBody>
          <a:bodyPr/>
          <a:lstStyle>
            <a:lvl1pPr marL="233363" indent="-233363">
              <a:buFont typeface="Arial" charset="0"/>
              <a:buChar char="•"/>
              <a:tabLst/>
              <a:defRPr sz="2200">
                <a:latin typeface="Calibri" panose="020F0502020204030204" pitchFamily="34" charset="0"/>
                <a:cs typeface="Calibri" panose="020F0502020204030204" pitchFamily="34" charset="0"/>
              </a:defRPr>
            </a:lvl1pPr>
            <a:lvl2pPr marL="466725" indent="-238125">
              <a:buClr>
                <a:schemeClr val="accent2"/>
              </a:buClr>
              <a:buFont typeface=".AppleSystemUIFont" charset="-120"/>
              <a:buChar char="–"/>
              <a:tabLst/>
              <a:defRPr sz="1800">
                <a:latin typeface="Calibri" panose="020F0502020204030204" pitchFamily="34" charset="0"/>
                <a:cs typeface="Calibri" panose="020F0502020204030204" pitchFamily="34" charset="0"/>
              </a:defRPr>
            </a:lvl2pPr>
            <a:lvl3pPr marL="628650" indent="-171450">
              <a:buClr>
                <a:schemeClr val="accent6"/>
              </a:buClr>
              <a:tabLst/>
              <a:defRPr sz="1600">
                <a:latin typeface="Calibri" panose="020F0502020204030204" pitchFamily="34" charset="0"/>
                <a:cs typeface="Calibri" panose="020F0502020204030204" pitchFamily="34" charset="0"/>
              </a:defRPr>
            </a:lvl3pPr>
            <a:lvl4pPr marL="801688" indent="-131763">
              <a:tabLst/>
              <a:defRPr sz="1400">
                <a:latin typeface="Calibri" panose="020F0502020204030204" pitchFamily="34" charset="0"/>
                <a:cs typeface="Calibri" panose="020F0502020204030204" pitchFamily="34" charset="0"/>
              </a:defRPr>
            </a:lvl4pPr>
            <a:lvl5pPr marL="1143000" indent="-228600">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0"/>
          </p:nvPr>
        </p:nvSpPr>
        <p:spPr>
          <a:xfrm>
            <a:off x="228601" y="6486689"/>
            <a:ext cx="366486" cy="365125"/>
          </a:xfrm>
        </p:spPr>
        <p:txBody>
          <a:bodyPr/>
          <a:lstStyle>
            <a:lvl1pPr>
              <a:defRPr>
                <a:latin typeface="Calibri" panose="020F0502020204030204" pitchFamily="34" charset="0"/>
                <a:cs typeface="Calibri" panose="020F0502020204030204" pitchFamily="34" charset="0"/>
              </a:defRPr>
            </a:lvl1pPr>
          </a:lstStyle>
          <a:p>
            <a:fld id="{C774B654-F491-1D44-9E77-1DB05E2FA3C5}" type="slidenum">
              <a:rPr lang="en-US" smtClean="0"/>
              <a:pPr/>
              <a:t>‹#›</a:t>
            </a:fld>
            <a:endParaRPr lang="en-US"/>
          </a:p>
        </p:txBody>
      </p:sp>
      <p:sp>
        <p:nvSpPr>
          <p:cNvPr id="5"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6"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dirty="0"/>
          </a:p>
        </p:txBody>
      </p:sp>
      <p:sp>
        <p:nvSpPr>
          <p:cNvPr id="7" name="Rectangle 6">
            <a:extLst>
              <a:ext uri="{FF2B5EF4-FFF2-40B4-BE49-F238E27FC236}">
                <a16:creationId xmlns:a16="http://schemas.microsoft.com/office/drawing/2014/main" id="{7DA4F598-F184-3C47-B443-B0A39CC53391}"/>
              </a:ext>
            </a:extLst>
          </p:cNvPr>
          <p:cNvSpPr/>
          <p:nvPr userDrawn="1"/>
        </p:nvSpPr>
        <p:spPr>
          <a:xfrm>
            <a:off x="7558268" y="6432766"/>
            <a:ext cx="1357132" cy="308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228600" y="6486689"/>
            <a:ext cx="351971" cy="365125"/>
          </a:xfrm>
        </p:spPr>
        <p:txBody>
          <a:bodyPr/>
          <a:lstStyle/>
          <a:p>
            <a:fld id="{C774B654-F491-1D44-9E77-1DB05E2FA3C5}" type="slidenum">
              <a:rPr lang="en-US" smtClean="0"/>
              <a:pPr/>
              <a:t>‹#›</a:t>
            </a:fld>
            <a:endParaRPr lang="en-US" dirty="0"/>
          </a:p>
        </p:txBody>
      </p:sp>
      <p:sp>
        <p:nvSpPr>
          <p:cNvPr id="5"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dirty="0"/>
          </a:p>
        </p:txBody>
      </p:sp>
      <p:sp>
        <p:nvSpPr>
          <p:cNvPr id="6" name="Rectangle 5">
            <a:extLst>
              <a:ext uri="{FF2B5EF4-FFF2-40B4-BE49-F238E27FC236}">
                <a16:creationId xmlns:a16="http://schemas.microsoft.com/office/drawing/2014/main" id="{A51CF38B-956E-DB4A-88F8-CACFCAF0396E}"/>
              </a:ext>
            </a:extLst>
          </p:cNvPr>
          <p:cNvSpPr/>
          <p:nvPr userDrawn="1"/>
        </p:nvSpPr>
        <p:spPr>
          <a:xfrm>
            <a:off x="7558268" y="6432766"/>
            <a:ext cx="1357132" cy="30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extLst>
      <p:ext uri="{BB962C8B-B14F-4D97-AF65-F5344CB8AC3E}">
        <p14:creationId xmlns:p14="http://schemas.microsoft.com/office/powerpoint/2010/main" val="18580862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35313"/>
            <a:ext cx="4114800" cy="4928325"/>
          </a:xfrm>
        </p:spPr>
        <p:txBody>
          <a:bodyPr>
            <a:normAutofit/>
          </a:bodyPr>
          <a:lstStyle>
            <a:lvl1pPr>
              <a:defRPr sz="2000">
                <a:latin typeface="Calibri" panose="020F0502020204030204" pitchFamily="34" charset="0"/>
                <a:cs typeface="Calibri" panose="020F0502020204030204" pitchFamily="34" charset="0"/>
              </a:defRPr>
            </a:lvl1pPr>
            <a:lvl2pPr marL="463550" indent="-228600">
              <a:tabLst/>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572000" y="1335313"/>
            <a:ext cx="4114800" cy="4928325"/>
          </a:xfrm>
        </p:spPr>
        <p:txBody>
          <a:bodyPr>
            <a:normAutofit/>
          </a:bodyPr>
          <a:lstStyle>
            <a:lvl1pPr>
              <a:defRPr sz="2000">
                <a:latin typeface="Calibri" panose="020F0502020204030204" pitchFamily="34" charset="0"/>
                <a:cs typeface="Calibri" panose="020F0502020204030204" pitchFamily="34" charset="0"/>
              </a:defRPr>
            </a:lvl1pPr>
            <a:lvl2pPr marL="466725" indent="-231775">
              <a:tabLst/>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6"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lvl1pPr>
              <a:defRPr/>
            </a:lvl1pPr>
          </a:lstStyle>
          <a:p>
            <a:r>
              <a:rPr lang="en-US"/>
              <a:t>Click to edit Master title style</a:t>
            </a:r>
            <a:endParaRPr lang="en-US" dirty="0"/>
          </a:p>
        </p:txBody>
      </p:sp>
      <p:sp>
        <p:nvSpPr>
          <p:cNvPr id="8"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dirty="0"/>
          </a:p>
        </p:txBody>
      </p:sp>
      <p:sp>
        <p:nvSpPr>
          <p:cNvPr id="7" name="Rectangle 6">
            <a:extLst>
              <a:ext uri="{FF2B5EF4-FFF2-40B4-BE49-F238E27FC236}">
                <a16:creationId xmlns:a16="http://schemas.microsoft.com/office/drawing/2014/main" id="{AC4EB938-C5FD-E347-AEE5-7339732235C1}"/>
              </a:ext>
            </a:extLst>
          </p:cNvPr>
          <p:cNvSpPr/>
          <p:nvPr userDrawn="1"/>
        </p:nvSpPr>
        <p:spPr>
          <a:xfrm>
            <a:off x="7558268" y="6432767"/>
            <a:ext cx="1357132" cy="199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1CF38B-956E-DB4A-88F8-CACFCAF0396E}"/>
              </a:ext>
            </a:extLst>
          </p:cNvPr>
          <p:cNvSpPr/>
          <p:nvPr userDrawn="1"/>
        </p:nvSpPr>
        <p:spPr>
          <a:xfrm>
            <a:off x="7558268" y="6432766"/>
            <a:ext cx="1357132" cy="30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8" name="Picture 7" descr="Car.jpg"/>
          <p:cNvPicPr>
            <a:picLocks noChangeAspect="1"/>
          </p:cNvPicPr>
          <p:nvPr userDrawn="1"/>
        </p:nvPicPr>
        <p:blipFill>
          <a:blip r:embed="rId2" cstate="print"/>
          <a:stretch>
            <a:fillRect/>
          </a:stretch>
        </p:blipFill>
        <p:spPr>
          <a:xfrm>
            <a:off x="2028" y="0"/>
            <a:ext cx="9139943" cy="6858000"/>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dirty="0">
              <a:solidFill>
                <a:srgbClr val="8C93AF"/>
              </a:solidFill>
            </a:endParaRP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90CF0CB7-C226-2649-BCAC-70435895D003}"/>
              </a:ext>
            </a:extLst>
          </p:cNvPr>
          <p:cNvSpPr/>
          <p:nvPr userDrawn="1"/>
        </p:nvSpPr>
        <p:spPr>
          <a:xfrm>
            <a:off x="7581418" y="6366076"/>
            <a:ext cx="1333982" cy="303175"/>
          </a:xfrm>
          <a:prstGeom prst="rect">
            <a:avLst/>
          </a:prstGeom>
          <a:solidFill>
            <a:schemeClr val="accent4">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8" name="Picture 7" descr="Picture1.jpg"/>
          <p:cNvPicPr>
            <a:picLocks noChangeAspect="1"/>
          </p:cNvPicPr>
          <p:nvPr userDrawn="1"/>
        </p:nvPicPr>
        <p:blipFill>
          <a:blip r:embed="rId2" cstate="print"/>
          <a:stretch>
            <a:fillRect/>
          </a:stretch>
        </p:blipFill>
        <p:spPr>
          <a:xfrm>
            <a:off x="-22860" y="0"/>
            <a:ext cx="9189720" cy="6906113"/>
          </a:xfrm>
          <a:prstGeom prst="rect">
            <a:avLst/>
          </a:prstGeom>
          <a:ln>
            <a:solidFill>
              <a:srgbClr val="0F1827"/>
            </a:solidFill>
          </a:ln>
        </p:spPr>
      </p:pic>
      <p:sp>
        <p:nvSpPr>
          <p:cNvPr id="6" name="Title 5"/>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5"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dirty="0">
              <a:solidFill>
                <a:srgbClr val="8C93AF"/>
              </a:solidFill>
            </a:endParaRP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DAB7A2CB-9EC7-3D4A-938C-C0F1379019BE}"/>
              </a:ext>
            </a:extLst>
          </p:cNvPr>
          <p:cNvSpPr/>
          <p:nvPr userDrawn="1"/>
        </p:nvSpPr>
        <p:spPr>
          <a:xfrm>
            <a:off x="8135596" y="6370938"/>
            <a:ext cx="814529" cy="365125"/>
          </a:xfrm>
          <a:prstGeom prst="rect">
            <a:avLst/>
          </a:prstGeom>
          <a:gradFill flip="none" rotWithShape="1">
            <a:gsLst>
              <a:gs pos="0">
                <a:srgbClr val="3B2D45"/>
              </a:gs>
              <a:gs pos="50000">
                <a:srgbClr val="151B2B"/>
              </a:gs>
              <a:gs pos="100000">
                <a:srgbClr val="3B2D45"/>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
        <p:nvSpPr>
          <p:cNvPr id="12" name="Right Triangle 11"/>
          <p:cNvSpPr/>
          <p:nvPr userDrawn="1"/>
        </p:nvSpPr>
        <p:spPr>
          <a:xfrm>
            <a:off x="7593357" y="6433137"/>
            <a:ext cx="563564" cy="298313"/>
          </a:xfrm>
          <a:prstGeom prst="rtTriangle">
            <a:avLst/>
          </a:prstGeom>
          <a:solidFill>
            <a:srgbClr val="0F1924"/>
          </a:solidFill>
          <a:ln>
            <a:solidFill>
              <a:srgbClr val="101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userDrawn="1"/>
        </p:nvSpPr>
        <p:spPr>
          <a:xfrm rot="11386627">
            <a:off x="7648133" y="6506580"/>
            <a:ext cx="528020" cy="181354"/>
          </a:xfrm>
          <a:prstGeom prst="rtTriangle">
            <a:avLst/>
          </a:prstGeom>
          <a:solidFill>
            <a:srgbClr val="0F1A2E"/>
          </a:solidFill>
          <a:ln>
            <a:solidFill>
              <a:srgbClr val="0F1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a:off x="7945896" y="6443529"/>
            <a:ext cx="223957" cy="128187"/>
          </a:xfrm>
          <a:custGeom>
            <a:avLst/>
            <a:gdLst>
              <a:gd name="connsiteX0" fmla="*/ 1693 w 223957"/>
              <a:gd name="connsiteY0" fmla="*/ 0 h 128187"/>
              <a:gd name="connsiteX1" fmla="*/ 1693 w 223957"/>
              <a:gd name="connsiteY1" fmla="*/ 0 h 128187"/>
              <a:gd name="connsiteX2" fmla="*/ 70059 w 223957"/>
              <a:gd name="connsiteY2" fmla="*/ 25637 h 128187"/>
              <a:gd name="connsiteX3" fmla="*/ 112788 w 223957"/>
              <a:gd name="connsiteY3" fmla="*/ 34183 h 128187"/>
              <a:gd name="connsiteX4" fmla="*/ 189700 w 223957"/>
              <a:gd name="connsiteY4" fmla="*/ 51275 h 128187"/>
              <a:gd name="connsiteX5" fmla="*/ 215338 w 223957"/>
              <a:gd name="connsiteY5" fmla="*/ 68366 h 128187"/>
              <a:gd name="connsiteX6" fmla="*/ 215338 w 223957"/>
              <a:gd name="connsiteY6" fmla="*/ 128187 h 128187"/>
              <a:gd name="connsiteX7" fmla="*/ 121334 w 223957"/>
              <a:gd name="connsiteY7" fmla="*/ 119641 h 128187"/>
              <a:gd name="connsiteX8" fmla="*/ 70059 w 223957"/>
              <a:gd name="connsiteY8" fmla="*/ 85458 h 128187"/>
              <a:gd name="connsiteX9" fmla="*/ 44422 w 223957"/>
              <a:gd name="connsiteY9" fmla="*/ 68366 h 128187"/>
              <a:gd name="connsiteX10" fmla="*/ 18784 w 223957"/>
              <a:gd name="connsiteY10" fmla="*/ 51275 h 128187"/>
              <a:gd name="connsiteX11" fmla="*/ 1693 w 223957"/>
              <a:gd name="connsiteY11" fmla="*/ 0 h 12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957" h="128187">
                <a:moveTo>
                  <a:pt x="1693" y="0"/>
                </a:moveTo>
                <a:lnTo>
                  <a:pt x="1693" y="0"/>
                </a:lnTo>
                <a:cubicBezTo>
                  <a:pt x="24482" y="8546"/>
                  <a:pt x="46797" y="18479"/>
                  <a:pt x="70059" y="25637"/>
                </a:cubicBezTo>
                <a:cubicBezTo>
                  <a:pt x="83942" y="29909"/>
                  <a:pt x="98697" y="30660"/>
                  <a:pt x="112788" y="34183"/>
                </a:cubicBezTo>
                <a:cubicBezTo>
                  <a:pt x="196939" y="55221"/>
                  <a:pt x="48603" y="27758"/>
                  <a:pt x="189700" y="51275"/>
                </a:cubicBezTo>
                <a:cubicBezTo>
                  <a:pt x="198246" y="56972"/>
                  <a:pt x="208922" y="60346"/>
                  <a:pt x="215338" y="68366"/>
                </a:cubicBezTo>
                <a:cubicBezTo>
                  <a:pt x="231683" y="88798"/>
                  <a:pt x="220739" y="106580"/>
                  <a:pt x="215338" y="128187"/>
                </a:cubicBezTo>
                <a:cubicBezTo>
                  <a:pt x="184003" y="125338"/>
                  <a:pt x="151519" y="128519"/>
                  <a:pt x="121334" y="119641"/>
                </a:cubicBezTo>
                <a:cubicBezTo>
                  <a:pt x="101627" y="113845"/>
                  <a:pt x="87151" y="96852"/>
                  <a:pt x="70059" y="85458"/>
                </a:cubicBezTo>
                <a:lnTo>
                  <a:pt x="44422" y="68366"/>
                </a:lnTo>
                <a:cubicBezTo>
                  <a:pt x="35876" y="62669"/>
                  <a:pt x="26046" y="58538"/>
                  <a:pt x="18784" y="51275"/>
                </a:cubicBezTo>
                <a:cubicBezTo>
                  <a:pt x="-11357" y="21133"/>
                  <a:pt x="4542" y="8546"/>
                  <a:pt x="1693" y="0"/>
                </a:cubicBezTo>
                <a:close/>
              </a:path>
            </a:pathLst>
          </a:custGeom>
          <a:solidFill>
            <a:srgbClr val="45233E"/>
          </a:solidFill>
          <a:ln>
            <a:solidFill>
              <a:srgbClr val="4122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5"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dirty="0">
              <a:solidFill>
                <a:srgbClr val="8C93AF"/>
              </a:solidFill>
            </a:endParaRPr>
          </a:p>
        </p:txBody>
      </p:sp>
      <p:sp>
        <p:nvSpPr>
          <p:cNvPr id="3" name="Slide Number Placeholder 2"/>
          <p:cNvSpPr>
            <a:spLocks noGrp="1"/>
          </p:cNvSpPr>
          <p:nvPr>
            <p:ph type="sldNum" sz="quarter" idx="10"/>
          </p:nvPr>
        </p:nvSpPr>
        <p:spPr/>
        <p:txBody>
          <a:bodyPr/>
          <a:lstStyle/>
          <a:p>
            <a:fld id="{C774B654-F491-1D44-9E77-1DB05E2FA3C5}" type="slidenum">
              <a:rPr lang="en-US" smtClean="0"/>
              <a:pPr/>
              <a:t>‹#›</a:t>
            </a:fld>
            <a:endParaRPr lang="en-US"/>
          </a:p>
        </p:txBody>
      </p:sp>
      <p:pic>
        <p:nvPicPr>
          <p:cNvPr id="6" name="Picture 5" descr="Picture1.jpg"/>
          <p:cNvPicPr>
            <a:picLocks noChangeAspect="1"/>
          </p:cNvPicPr>
          <p:nvPr userDrawn="1"/>
        </p:nvPicPr>
        <p:blipFill>
          <a:blip r:embed="rId2" cstate="print"/>
          <a:stretch>
            <a:fillRect/>
          </a:stretch>
        </p:blipFill>
        <p:spPr>
          <a:xfrm>
            <a:off x="0" y="0"/>
            <a:ext cx="9144000" cy="6858000"/>
          </a:xfrm>
          <a:prstGeom prst="rect">
            <a:avLst/>
          </a:prstGeom>
        </p:spPr>
      </p:pic>
      <p:sp>
        <p:nvSpPr>
          <p:cNvPr id="4" name="Rectangle 3">
            <a:extLst>
              <a:ext uri="{FF2B5EF4-FFF2-40B4-BE49-F238E27FC236}">
                <a16:creationId xmlns:a16="http://schemas.microsoft.com/office/drawing/2014/main" id="{808033F7-EB65-934D-A309-85F4F98173C8}"/>
              </a:ext>
            </a:extLst>
          </p:cNvPr>
          <p:cNvSpPr/>
          <p:nvPr userDrawn="1"/>
        </p:nvSpPr>
        <p:spPr>
          <a:xfrm>
            <a:off x="7627717" y="6400800"/>
            <a:ext cx="1322408" cy="2893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20608383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verse">
    <p:spTree>
      <p:nvGrpSpPr>
        <p:cNvPr id="1" name=""/>
        <p:cNvGrpSpPr/>
        <p:nvPr/>
      </p:nvGrpSpPr>
      <p:grpSpPr>
        <a:xfrm>
          <a:off x="0" y="0"/>
          <a:ext cx="0" cy="0"/>
          <a:chOff x="0" y="0"/>
          <a:chExt cx="0" cy="0"/>
        </a:xfrm>
      </p:grpSpPr>
      <p:pic>
        <p:nvPicPr>
          <p:cNvPr id="10" name="Picture 9" descr="Picture2.png"/>
          <p:cNvPicPr>
            <a:picLocks noChangeAspect="1"/>
          </p:cNvPicPr>
          <p:nvPr userDrawn="1"/>
        </p:nvPicPr>
        <p:blipFill>
          <a:blip r:embed="rId2" cstate="print"/>
          <a:stretch>
            <a:fillRect/>
          </a:stretch>
        </p:blipFill>
        <p:spPr>
          <a:xfrm>
            <a:off x="0" y="760"/>
            <a:ext cx="9145014" cy="6857240"/>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228600" y="1066800"/>
            <a:ext cx="8686800" cy="4784726"/>
          </a:xfrm>
        </p:spPr>
        <p:txBody>
          <a:bodyPr/>
          <a:lstStyle>
            <a:lvl1pPr>
              <a:buClr>
                <a:schemeClr val="accent3"/>
              </a:buClr>
              <a:defRPr>
                <a:solidFill>
                  <a:schemeClr val="bg1"/>
                </a:solidFill>
                <a:latin typeface="Calibri" panose="020F0502020204030204" pitchFamily="34" charset="0"/>
                <a:cs typeface="Calibri" panose="020F0502020204030204" pitchFamily="34" charset="0"/>
              </a:defRPr>
            </a:lvl1pPr>
            <a:lvl2pPr>
              <a:buClr>
                <a:schemeClr val="accent3"/>
              </a:buClr>
              <a:defRPr>
                <a:solidFill>
                  <a:schemeClr val="bg1"/>
                </a:solidFill>
                <a:latin typeface="Calibri" panose="020F0502020204030204" pitchFamily="34" charset="0"/>
                <a:cs typeface="Calibri" panose="020F0502020204030204" pitchFamily="34" charset="0"/>
              </a:defRPr>
            </a:lvl2pPr>
            <a:lvl3pPr>
              <a:buClr>
                <a:schemeClr val="accent3"/>
              </a:buClr>
              <a:defRPr>
                <a:solidFill>
                  <a:schemeClr val="bg1"/>
                </a:solidFill>
                <a:latin typeface="Calibri" panose="020F0502020204030204" pitchFamily="34" charset="0"/>
                <a:cs typeface="Calibri" panose="020F0502020204030204" pitchFamily="34" charset="0"/>
              </a:defRPr>
            </a:lvl3pPr>
            <a:lvl4pPr>
              <a:buClr>
                <a:schemeClr val="accent3"/>
              </a:buClr>
              <a:defRPr>
                <a:solidFill>
                  <a:schemeClr val="bg1"/>
                </a:solidFill>
                <a:latin typeface="Calibri" panose="020F0502020204030204" pitchFamily="34" charset="0"/>
                <a:cs typeface="Calibri" panose="020F0502020204030204" pitchFamily="34" charset="0"/>
              </a:defRPr>
            </a:lvl4pPr>
            <a:lvl5pPr>
              <a:buClr>
                <a:schemeClr val="accent3"/>
              </a:buClr>
              <a:defRPr>
                <a:solidFill>
                  <a:schemeClr val="bg1"/>
                </a:solidFill>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dirty="0">
              <a:solidFill>
                <a:srgbClr val="8C93AF"/>
              </a:solidFill>
            </a:endParaRPr>
          </a:p>
        </p:txBody>
      </p:sp>
      <p:sp>
        <p:nvSpPr>
          <p:cNvPr id="2" name="Slide Number Placeholder 1"/>
          <p:cNvSpPr>
            <a:spLocks noGrp="1"/>
          </p:cNvSpPr>
          <p:nvPr>
            <p:ph type="sldNum" sz="quarter" idx="11"/>
          </p:nvPr>
        </p:nvSpPr>
        <p:spPr/>
        <p:txBody>
          <a:bodyPr/>
          <a:lstStyle/>
          <a:p>
            <a:fld id="{C774B654-F491-1D44-9E77-1DB05E2FA3C5}" type="slidenum">
              <a:rPr lang="en-US" smtClean="0"/>
              <a:pPr/>
              <a:t>‹#›</a:t>
            </a:fld>
            <a:endParaRPr lang="en-US" dirty="0"/>
          </a:p>
        </p:txBody>
      </p:sp>
      <p:sp>
        <p:nvSpPr>
          <p:cNvPr id="8" name="Footer Placeholder 4"/>
          <p:cNvSpPr>
            <a:spLocks noGrp="1"/>
          </p:cNvSpPr>
          <p:nvPr>
            <p:ph type="ftr" sz="quarter" idx="3"/>
          </p:nvPr>
        </p:nvSpPr>
        <p:spPr>
          <a:xfrm>
            <a:off x="624114" y="646339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dirty="0"/>
          </a:p>
        </p:txBody>
      </p:sp>
      <p:sp>
        <p:nvSpPr>
          <p:cNvPr id="5" name="Rectangle 4">
            <a:extLst>
              <a:ext uri="{FF2B5EF4-FFF2-40B4-BE49-F238E27FC236}">
                <a16:creationId xmlns:a16="http://schemas.microsoft.com/office/drawing/2014/main" id="{1BB7F2B8-3D1B-B849-9AD6-D4C9DCA02874}"/>
              </a:ext>
            </a:extLst>
          </p:cNvPr>
          <p:cNvSpPr/>
          <p:nvPr userDrawn="1"/>
        </p:nvSpPr>
        <p:spPr>
          <a:xfrm>
            <a:off x="7604566" y="6377651"/>
            <a:ext cx="1310833" cy="289367"/>
          </a:xfrm>
          <a:prstGeom prst="rect">
            <a:avLst/>
          </a:prstGeom>
          <a:solidFill>
            <a:srgbClr val="235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9417608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5">
    <p:spTree>
      <p:nvGrpSpPr>
        <p:cNvPr id="1" name=""/>
        <p:cNvGrpSpPr/>
        <p:nvPr/>
      </p:nvGrpSpPr>
      <p:grpSpPr>
        <a:xfrm>
          <a:off x="0" y="0"/>
          <a:ext cx="0" cy="0"/>
          <a:chOff x="0" y="0"/>
          <a:chExt cx="0" cy="0"/>
        </a:xfrm>
      </p:grpSpPr>
      <p:pic>
        <p:nvPicPr>
          <p:cNvPr id="8" name="Picture 7" descr="Picture2.jpg"/>
          <p:cNvPicPr>
            <a:picLocks noChangeAspect="1"/>
          </p:cNvPicPr>
          <p:nvPr userDrawn="1"/>
        </p:nvPicPr>
        <p:blipFill>
          <a:blip r:embed="rId2" cstate="print"/>
          <a:stretch>
            <a:fillRect/>
          </a:stretch>
        </p:blipFill>
        <p:spPr>
          <a:xfrm>
            <a:off x="11580" y="8700"/>
            <a:ext cx="9144000" cy="6856479"/>
          </a:xfrm>
          <a:prstGeom prst="rect">
            <a:avLst/>
          </a:prstGeom>
        </p:spPr>
      </p:pic>
      <p:sp>
        <p:nvSpPr>
          <p:cNvPr id="2" name="Title 1"/>
          <p:cNvSpPr>
            <a:spLocks noGrp="1"/>
          </p:cNvSpPr>
          <p:nvPr>
            <p:ph type="title"/>
          </p:nvPr>
        </p:nvSpPr>
        <p:spPr/>
        <p:txBody>
          <a:bodyPr/>
          <a:lstStyle>
            <a:lvl1pPr>
              <a:defRPr>
                <a:solidFill>
                  <a:schemeClr val="bg1">
                    <a:lumMod val="75000"/>
                  </a:schemeClr>
                </a:solidFill>
              </a:defRPr>
            </a:lvl1pPr>
          </a:lstStyle>
          <a:p>
            <a:r>
              <a:rPr lang="en-US"/>
              <a:t>Click to edit Master title style</a:t>
            </a:r>
            <a:endParaRPr lang="en-US" dirty="0"/>
          </a:p>
        </p:txBody>
      </p:sp>
      <p:sp>
        <p:nvSpPr>
          <p:cNvPr id="6"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dirty="0">
              <a:solidFill>
                <a:srgbClr val="8C93AF"/>
              </a:solidFill>
            </a:endParaRPr>
          </a:p>
        </p:txBody>
      </p:sp>
      <p:sp>
        <p:nvSpPr>
          <p:cNvPr id="7" name="Slide Number Placeholder 6"/>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D3C37419-6C28-9C4A-A40D-37892316F795}"/>
              </a:ext>
            </a:extLst>
          </p:cNvPr>
          <p:cNvSpPr/>
          <p:nvPr userDrawn="1"/>
        </p:nvSpPr>
        <p:spPr>
          <a:xfrm>
            <a:off x="7610958" y="6322011"/>
            <a:ext cx="1380281" cy="347240"/>
          </a:xfrm>
          <a:prstGeom prst="rect">
            <a:avLst/>
          </a:prstGeom>
          <a:solidFill>
            <a:srgbClr val="1013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1639141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0" y="0"/>
            <a:ext cx="9144000" cy="6853431"/>
          </a:xfrm>
          <a:prstGeom prst="rect">
            <a:avLst/>
          </a:prstGeom>
        </p:spPr>
      </p:pic>
      <p:sp>
        <p:nvSpPr>
          <p:cNvPr id="2"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075" name="Text Placeholder 2"/>
          <p:cNvSpPr>
            <a:spLocks noGrp="1"/>
          </p:cNvSpPr>
          <p:nvPr>
            <p:ph type="body" idx="1"/>
          </p:nvPr>
        </p:nvSpPr>
        <p:spPr bwMode="auto">
          <a:xfrm>
            <a:off x="228600" y="1233715"/>
            <a:ext cx="8686800" cy="525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4"/>
          </p:nvPr>
        </p:nvSpPr>
        <p:spPr>
          <a:xfrm>
            <a:off x="228600" y="6486689"/>
            <a:ext cx="395514" cy="365125"/>
          </a:xfrm>
          <a:prstGeom prst="rect">
            <a:avLst/>
          </a:prstGeom>
        </p:spPr>
        <p:txBody>
          <a:bodyPr vert="horz" lIns="91440" tIns="45720" rIns="91440" bIns="45720" rtlCol="0" anchor="ctr"/>
          <a:lstStyle>
            <a:lvl1pPr algn="l">
              <a:defRPr sz="800">
                <a:solidFill>
                  <a:schemeClr val="tx1">
                    <a:tint val="75000"/>
                  </a:schemeClr>
                </a:solidFill>
                <a:latin typeface="Calibri" panose="020F0502020204030204" pitchFamily="34" charset="0"/>
                <a:cs typeface="Calibri" panose="020F0502020204030204" pitchFamily="34" charset="0"/>
              </a:defRPr>
            </a:lvl1pPr>
          </a:lstStyle>
          <a:p>
            <a:fld id="{C774B654-F491-1D44-9E77-1DB05E2FA3C5}" type="slidenum">
              <a:rPr lang="en-US" smtClean="0"/>
              <a:pPr/>
              <a:t>‹#›</a:t>
            </a:fld>
            <a:endParaRPr lang="en-US" dirty="0"/>
          </a:p>
        </p:txBody>
      </p:sp>
      <p:sp>
        <p:nvSpPr>
          <p:cNvPr id="7" name="Footer Placeholder 4"/>
          <p:cNvSpPr>
            <a:spLocks noGrp="1"/>
          </p:cNvSpPr>
          <p:nvPr>
            <p:ph type="ftr" sz="quarter" idx="3"/>
          </p:nvPr>
        </p:nvSpPr>
        <p:spPr>
          <a:xfrm>
            <a:off x="609600" y="6444342"/>
            <a:ext cx="4891314"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23" r:id="rId3"/>
    <p:sldLayoutId id="2147483714" r:id="rId4"/>
    <p:sldLayoutId id="2147483715" r:id="rId5"/>
    <p:sldLayoutId id="2147483716" r:id="rId6"/>
    <p:sldLayoutId id="2147483719" r:id="rId7"/>
    <p:sldLayoutId id="2147483718" r:id="rId8"/>
    <p:sldLayoutId id="2147483720" r:id="rId9"/>
    <p:sldLayoutId id="2147483722" r:id="rId10"/>
  </p:sldLayoutIdLst>
  <p:transition>
    <p:fade/>
  </p:transition>
  <p:hf hdr="0" ftr="0" dt="0"/>
  <p:txStyles>
    <p:title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p:titleStyle>
    <p:bodyStyle>
      <a:lvl1pPr marL="233363" indent="-233363" algn="l" rtl="0" eaLnBrk="1" fontAlgn="base" hangingPunct="1">
        <a:spcBef>
          <a:spcPct val="20000"/>
        </a:spcBef>
        <a:spcAft>
          <a:spcPct val="0"/>
        </a:spcAft>
        <a:buClr>
          <a:srgbClr val="224186"/>
        </a:buClr>
        <a:buFont typeface="Arial" charset="0"/>
        <a:buChar char="•"/>
        <a:tabLst/>
        <a:defRPr sz="2200" kern="1200">
          <a:solidFill>
            <a:schemeClr val="accent6">
              <a:lumMod val="50000"/>
            </a:schemeClr>
          </a:solidFill>
          <a:latin typeface="Arial" pitchFamily="34" charset="0"/>
          <a:ea typeface="+mn-ea"/>
          <a:cs typeface="Arial" pitchFamily="34" charset="0"/>
        </a:defRPr>
      </a:lvl1pPr>
      <a:lvl2pPr marL="466725" indent="-233363" algn="l" rtl="0" eaLnBrk="1" fontAlgn="base" hangingPunct="1">
        <a:spcBef>
          <a:spcPct val="20000"/>
        </a:spcBef>
        <a:spcAft>
          <a:spcPct val="0"/>
        </a:spcAft>
        <a:buClr>
          <a:schemeClr val="accent2"/>
        </a:buClr>
        <a:buFont typeface=".AppleSystemUIFont" charset="-120"/>
        <a:buChar char="–"/>
        <a:tabLst/>
        <a:defRPr sz="1800" kern="1200">
          <a:solidFill>
            <a:schemeClr val="accent6">
              <a:lumMod val="50000"/>
            </a:schemeClr>
          </a:solidFill>
          <a:latin typeface="Arial" pitchFamily="34" charset="0"/>
          <a:ea typeface="+mn-ea"/>
          <a:cs typeface="Arial" pitchFamily="34" charset="0"/>
        </a:defRPr>
      </a:lvl2pPr>
      <a:lvl3pPr marL="628650" indent="-161925" algn="l" rtl="0" eaLnBrk="1" fontAlgn="base" hangingPunct="1">
        <a:spcBef>
          <a:spcPct val="20000"/>
        </a:spcBef>
        <a:spcAft>
          <a:spcPct val="0"/>
        </a:spcAft>
        <a:buClr>
          <a:schemeClr val="accent6"/>
        </a:buClr>
        <a:buFont typeface="Arial" charset="0"/>
        <a:buChar char="•"/>
        <a:tabLst/>
        <a:defRPr sz="1600" kern="1200">
          <a:solidFill>
            <a:schemeClr val="accent6">
              <a:lumMod val="50000"/>
            </a:schemeClr>
          </a:solidFill>
          <a:latin typeface="Arial" pitchFamily="34" charset="0"/>
          <a:ea typeface="+mn-ea"/>
          <a:cs typeface="Arial" pitchFamily="34" charset="0"/>
        </a:defRPr>
      </a:lvl3pPr>
      <a:lvl4pPr marL="863600" indent="-203200" algn="l" rtl="0" eaLnBrk="1" fontAlgn="base" hangingPunct="1">
        <a:spcBef>
          <a:spcPct val="20000"/>
        </a:spcBef>
        <a:spcAft>
          <a:spcPct val="0"/>
        </a:spcAft>
        <a:buClr>
          <a:srgbClr val="224186"/>
        </a:buClr>
        <a:buFont typeface="Arial" charset="0"/>
        <a:buChar char="•"/>
        <a:tabLst/>
        <a:defRPr sz="1400" kern="1200">
          <a:solidFill>
            <a:schemeClr val="accent6">
              <a:lumMod val="50000"/>
            </a:schemeClr>
          </a:solidFill>
          <a:latin typeface="Arial" pitchFamily="34" charset="0"/>
          <a:ea typeface="+mn-ea"/>
          <a:cs typeface="Arial" pitchFamily="34" charset="0"/>
        </a:defRPr>
      </a:lvl4pPr>
      <a:lvl5pPr marL="2057400" indent="-228600" algn="l" rtl="0" eaLnBrk="1" fontAlgn="base" hangingPunct="1">
        <a:spcBef>
          <a:spcPct val="20000"/>
        </a:spcBef>
        <a:spcAft>
          <a:spcPct val="0"/>
        </a:spcAft>
        <a:buClr>
          <a:srgbClr val="224186"/>
        </a:buClr>
        <a:buFont typeface="Arial" charset="0"/>
        <a:buChar char="•"/>
        <a:defRPr sz="1600" kern="1200">
          <a:solidFill>
            <a:schemeClr val="accent6">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7" y="1947671"/>
            <a:ext cx="8531353" cy="1181011"/>
          </a:xfrm>
        </p:spPr>
        <p:txBody>
          <a:bodyPr>
            <a:noAutofit/>
          </a:bodyPr>
          <a:lstStyle/>
          <a:p>
            <a:pPr lvl="1"/>
            <a:r>
              <a:rPr lang="en-US" sz="3200" b="1" dirty="0"/>
              <a:t>SEG </a:t>
            </a:r>
            <a:r>
              <a:rPr lang="en-US" sz="3200" dirty="0"/>
              <a:t>i8243 UFP Project</a:t>
            </a:r>
            <a:r>
              <a:rPr lang="en-US" sz="3200" b="1" dirty="0"/>
              <a:t> </a:t>
            </a:r>
            <a:br>
              <a:rPr lang="en-US" dirty="0"/>
            </a:br>
            <a:br>
              <a:rPr lang="en-US" dirty="0"/>
            </a:br>
            <a:r>
              <a:rPr lang="de-DE" sz="2000" b="0" dirty="0">
                <a:solidFill>
                  <a:schemeClr val="accent3">
                    <a:lumMod val="75000"/>
                  </a:schemeClr>
                </a:solidFill>
              </a:rPr>
              <a:t>Trainee: Antara Rahman </a:t>
            </a:r>
            <a:br>
              <a:rPr lang="de-DE" sz="2000" b="0" dirty="0">
                <a:solidFill>
                  <a:schemeClr val="accent3">
                    <a:lumMod val="75000"/>
                  </a:schemeClr>
                </a:solidFill>
              </a:rPr>
            </a:br>
            <a:r>
              <a:rPr lang="de-DE" sz="2000" b="0" dirty="0">
                <a:solidFill>
                  <a:schemeClr val="accent3">
                    <a:lumMod val="75000"/>
                  </a:schemeClr>
                </a:solidFill>
              </a:rPr>
              <a:t>Project Start/ End date: August 9th,2024 to September 4th,2024</a:t>
            </a:r>
            <a:br>
              <a:rPr lang="de-DE" sz="2000" b="0" dirty="0">
                <a:solidFill>
                  <a:schemeClr val="accent3">
                    <a:lumMod val="75000"/>
                  </a:schemeClr>
                </a:solidFill>
              </a:rPr>
            </a:br>
            <a:r>
              <a:rPr lang="de-DE" sz="2000" b="0" dirty="0">
                <a:solidFill>
                  <a:schemeClr val="accent3">
                    <a:lumMod val="75000"/>
                  </a:schemeClr>
                </a:solidFill>
              </a:rPr>
              <a:t>Mentor: Jordan Cantillano </a:t>
            </a:r>
            <a:endParaRPr lang="en-US" b="0" dirty="0">
              <a:solidFill>
                <a:schemeClr val="accent3">
                  <a:lumMod val="75000"/>
                </a:schemeClr>
              </a:solidFill>
            </a:endParaRPr>
          </a:p>
        </p:txBody>
      </p:sp>
    </p:spTree>
    <p:extLst>
      <p:ext uri="{BB962C8B-B14F-4D97-AF65-F5344CB8AC3E}">
        <p14:creationId xmlns:p14="http://schemas.microsoft.com/office/powerpoint/2010/main" val="408890135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Overview and Results – Data log</a:t>
            </a:r>
            <a:br>
              <a:rPr lang="en-US" sz="2400" dirty="0"/>
            </a:br>
            <a:r>
              <a:rPr lang="en-US" sz="2400" dirty="0"/>
              <a:t> </a:t>
            </a:r>
            <a:r>
              <a:rPr lang="en-US" sz="2000" dirty="0"/>
              <a:t>Functional Test</a:t>
            </a:r>
            <a:br>
              <a:rPr lang="en-US" sz="2200" dirty="0"/>
            </a:br>
            <a:br>
              <a:rPr lang="en-US" sz="2200" dirty="0"/>
            </a:br>
            <a:endParaRPr lang="en-US" sz="2200" dirty="0"/>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1023780"/>
            <a:ext cx="3764604" cy="646331"/>
          </a:xfrm>
          <a:prstGeom prst="rect">
            <a:avLst/>
          </a:prstGeom>
          <a:noFill/>
        </p:spPr>
        <p:txBody>
          <a:bodyPr wrap="square" rtlCol="0">
            <a:spAutoFit/>
          </a:bodyPr>
          <a:lstStyle/>
          <a:p>
            <a:r>
              <a:rPr lang="en-US" dirty="0"/>
              <a:t>Results</a:t>
            </a:r>
          </a:p>
          <a:p>
            <a:r>
              <a:rPr lang="en-US" dirty="0"/>
              <a:t>(Waveform)</a:t>
            </a:r>
          </a:p>
        </p:txBody>
      </p:sp>
      <p:sp>
        <p:nvSpPr>
          <p:cNvPr id="12" name="TextBox 11">
            <a:extLst>
              <a:ext uri="{FF2B5EF4-FFF2-40B4-BE49-F238E27FC236}">
                <a16:creationId xmlns:a16="http://schemas.microsoft.com/office/drawing/2014/main" id="{2DF75D7B-5AA1-A519-BF72-B46F26A3EAFC}"/>
              </a:ext>
            </a:extLst>
          </p:cNvPr>
          <p:cNvSpPr txBox="1"/>
          <p:nvPr/>
        </p:nvSpPr>
        <p:spPr>
          <a:xfrm>
            <a:off x="3993204" y="4720289"/>
            <a:ext cx="3764604" cy="646331"/>
          </a:xfrm>
          <a:prstGeom prst="rect">
            <a:avLst/>
          </a:prstGeom>
          <a:noFill/>
        </p:spPr>
        <p:txBody>
          <a:bodyPr wrap="square" rtlCol="0">
            <a:spAutoFit/>
          </a:bodyPr>
          <a:lstStyle/>
          <a:p>
            <a:r>
              <a:rPr lang="en-US" dirty="0"/>
              <a:t>Results</a:t>
            </a:r>
          </a:p>
          <a:p>
            <a:r>
              <a:rPr lang="en-US" dirty="0"/>
              <a:t>(</a:t>
            </a:r>
            <a:r>
              <a:rPr lang="en-US" dirty="0" err="1"/>
              <a:t>Datalog</a:t>
            </a:r>
            <a:r>
              <a:rPr lang="en-US" dirty="0"/>
              <a:t>)</a:t>
            </a:r>
          </a:p>
        </p:txBody>
      </p:sp>
    </p:spTree>
    <p:extLst>
      <p:ext uri="{BB962C8B-B14F-4D97-AF65-F5344CB8AC3E}">
        <p14:creationId xmlns:p14="http://schemas.microsoft.com/office/powerpoint/2010/main" val="17399289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Overview and Results – Data log</a:t>
            </a:r>
            <a:br>
              <a:rPr lang="en-US" sz="2400" dirty="0"/>
            </a:br>
            <a:r>
              <a:rPr lang="en-US" sz="2400" dirty="0"/>
              <a:t> </a:t>
            </a:r>
            <a:r>
              <a:rPr lang="en-US" sz="2000" dirty="0"/>
              <a:t>ICC Tests</a:t>
            </a:r>
            <a:br>
              <a:rPr lang="en-US" sz="2200" dirty="0"/>
            </a:br>
            <a:br>
              <a:rPr lang="en-US" sz="2200" dirty="0"/>
            </a:br>
            <a:r>
              <a:rPr lang="en-US" sz="2200" dirty="0"/>
              <a:t>Two ICC tests are performed:</a:t>
            </a:r>
            <a:br>
              <a:rPr lang="en-US" sz="2200" dirty="0"/>
            </a:br>
            <a:r>
              <a:rPr lang="en-US" sz="2200" dirty="0"/>
              <a:t>	1. Static ICC</a:t>
            </a:r>
            <a:br>
              <a:rPr lang="en-US" sz="2200" dirty="0"/>
            </a:br>
            <a:r>
              <a:rPr lang="en-US" sz="2200" dirty="0"/>
              <a:t>	2. Dynamic ICC</a:t>
            </a:r>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2387649"/>
            <a:ext cx="3764604" cy="646331"/>
          </a:xfrm>
          <a:prstGeom prst="rect">
            <a:avLst/>
          </a:prstGeom>
          <a:noFill/>
        </p:spPr>
        <p:txBody>
          <a:bodyPr wrap="square" rtlCol="0">
            <a:spAutoFit/>
          </a:bodyPr>
          <a:lstStyle/>
          <a:p>
            <a:r>
              <a:rPr lang="en-US" dirty="0"/>
              <a:t>Process </a:t>
            </a:r>
          </a:p>
          <a:p>
            <a:r>
              <a:rPr lang="en-US" dirty="0"/>
              <a:t>(Static ICC)</a:t>
            </a:r>
          </a:p>
        </p:txBody>
      </p:sp>
      <p:sp>
        <p:nvSpPr>
          <p:cNvPr id="12" name="TextBox 11">
            <a:extLst>
              <a:ext uri="{FF2B5EF4-FFF2-40B4-BE49-F238E27FC236}">
                <a16:creationId xmlns:a16="http://schemas.microsoft.com/office/drawing/2014/main" id="{2DF75D7B-5AA1-A519-BF72-B46F26A3EAFC}"/>
              </a:ext>
            </a:extLst>
          </p:cNvPr>
          <p:cNvSpPr txBox="1"/>
          <p:nvPr/>
        </p:nvSpPr>
        <p:spPr>
          <a:xfrm>
            <a:off x="5048655" y="2387648"/>
            <a:ext cx="3764604" cy="646331"/>
          </a:xfrm>
          <a:prstGeom prst="rect">
            <a:avLst/>
          </a:prstGeom>
          <a:noFill/>
        </p:spPr>
        <p:txBody>
          <a:bodyPr wrap="square" rtlCol="0">
            <a:spAutoFit/>
          </a:bodyPr>
          <a:lstStyle/>
          <a:p>
            <a:r>
              <a:rPr lang="en-US" dirty="0"/>
              <a:t>Process </a:t>
            </a:r>
          </a:p>
          <a:p>
            <a:r>
              <a:rPr lang="en-US" dirty="0"/>
              <a:t>(Dynamic ICC)</a:t>
            </a:r>
          </a:p>
        </p:txBody>
      </p:sp>
    </p:spTree>
    <p:extLst>
      <p:ext uri="{BB962C8B-B14F-4D97-AF65-F5344CB8AC3E}">
        <p14:creationId xmlns:p14="http://schemas.microsoft.com/office/powerpoint/2010/main" val="35720668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Overview and Results – Data log</a:t>
            </a:r>
            <a:br>
              <a:rPr lang="en-US" sz="2400" dirty="0"/>
            </a:br>
            <a:r>
              <a:rPr lang="en-US" sz="2400" dirty="0"/>
              <a:t> </a:t>
            </a:r>
            <a:r>
              <a:rPr lang="en-US" sz="2000" dirty="0"/>
              <a:t>ICC Tests</a:t>
            </a:r>
            <a:br>
              <a:rPr lang="en-US" sz="2200" dirty="0"/>
            </a:br>
            <a:br>
              <a:rPr lang="en-US" sz="2200" dirty="0"/>
            </a:br>
            <a:endParaRPr lang="en-US" sz="2200" dirty="0"/>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1023780"/>
            <a:ext cx="3764604" cy="646331"/>
          </a:xfrm>
          <a:prstGeom prst="rect">
            <a:avLst/>
          </a:prstGeom>
          <a:noFill/>
        </p:spPr>
        <p:txBody>
          <a:bodyPr wrap="square" rtlCol="0">
            <a:spAutoFit/>
          </a:bodyPr>
          <a:lstStyle/>
          <a:p>
            <a:r>
              <a:rPr lang="en-US" dirty="0"/>
              <a:t>Results</a:t>
            </a:r>
          </a:p>
          <a:p>
            <a:r>
              <a:rPr lang="en-US" dirty="0"/>
              <a:t>(Static ICC)</a:t>
            </a:r>
          </a:p>
        </p:txBody>
      </p:sp>
      <p:sp>
        <p:nvSpPr>
          <p:cNvPr id="12" name="TextBox 11">
            <a:extLst>
              <a:ext uri="{FF2B5EF4-FFF2-40B4-BE49-F238E27FC236}">
                <a16:creationId xmlns:a16="http://schemas.microsoft.com/office/drawing/2014/main" id="{2DF75D7B-5AA1-A519-BF72-B46F26A3EAFC}"/>
              </a:ext>
            </a:extLst>
          </p:cNvPr>
          <p:cNvSpPr txBox="1"/>
          <p:nvPr/>
        </p:nvSpPr>
        <p:spPr>
          <a:xfrm>
            <a:off x="4795736" y="1023779"/>
            <a:ext cx="3764604" cy="646331"/>
          </a:xfrm>
          <a:prstGeom prst="rect">
            <a:avLst/>
          </a:prstGeom>
          <a:noFill/>
        </p:spPr>
        <p:txBody>
          <a:bodyPr wrap="square" rtlCol="0">
            <a:spAutoFit/>
          </a:bodyPr>
          <a:lstStyle/>
          <a:p>
            <a:r>
              <a:rPr lang="en-US" dirty="0"/>
              <a:t>Results</a:t>
            </a:r>
          </a:p>
          <a:p>
            <a:r>
              <a:rPr lang="en-US" dirty="0"/>
              <a:t>(Dynamic ICC)</a:t>
            </a:r>
          </a:p>
        </p:txBody>
      </p:sp>
    </p:spTree>
    <p:extLst>
      <p:ext uri="{BB962C8B-B14F-4D97-AF65-F5344CB8AC3E}">
        <p14:creationId xmlns:p14="http://schemas.microsoft.com/office/powerpoint/2010/main" val="1173478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Overview and Results – Data log</a:t>
            </a:r>
            <a:br>
              <a:rPr lang="en-US" sz="2400" dirty="0"/>
            </a:br>
            <a:r>
              <a:rPr lang="en-US" sz="2400" dirty="0"/>
              <a:t> </a:t>
            </a:r>
            <a:r>
              <a:rPr lang="en-US" sz="2000" dirty="0"/>
              <a:t>Rise/Fall time Tests</a:t>
            </a:r>
            <a:br>
              <a:rPr lang="en-US" sz="2200" dirty="0"/>
            </a:br>
            <a:br>
              <a:rPr lang="en-US" sz="2200" dirty="0"/>
            </a:br>
            <a:r>
              <a:rPr lang="en-US" sz="2200" dirty="0"/>
              <a:t>Using a pattern and Characterization studio, the following tests are performed:</a:t>
            </a:r>
            <a:br>
              <a:rPr lang="en-US" sz="2200" dirty="0"/>
            </a:br>
            <a:r>
              <a:rPr lang="en-US" sz="2200" dirty="0"/>
              <a:t>	1. Rise Time Test</a:t>
            </a:r>
            <a:br>
              <a:rPr lang="en-US" sz="2200" dirty="0"/>
            </a:br>
            <a:r>
              <a:rPr lang="en-US" sz="2200" dirty="0"/>
              <a:t>	2. Fall Time Test</a:t>
            </a:r>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2387649"/>
            <a:ext cx="3764604" cy="646331"/>
          </a:xfrm>
          <a:prstGeom prst="rect">
            <a:avLst/>
          </a:prstGeom>
          <a:noFill/>
        </p:spPr>
        <p:txBody>
          <a:bodyPr wrap="square" rtlCol="0">
            <a:spAutoFit/>
          </a:bodyPr>
          <a:lstStyle/>
          <a:p>
            <a:r>
              <a:rPr lang="en-US" dirty="0"/>
              <a:t>Process </a:t>
            </a:r>
          </a:p>
          <a:p>
            <a:r>
              <a:rPr lang="en-US" dirty="0"/>
              <a:t>(Rise Time)</a:t>
            </a:r>
          </a:p>
        </p:txBody>
      </p:sp>
      <p:sp>
        <p:nvSpPr>
          <p:cNvPr id="12" name="TextBox 11">
            <a:extLst>
              <a:ext uri="{FF2B5EF4-FFF2-40B4-BE49-F238E27FC236}">
                <a16:creationId xmlns:a16="http://schemas.microsoft.com/office/drawing/2014/main" id="{2DF75D7B-5AA1-A519-BF72-B46F26A3EAFC}"/>
              </a:ext>
            </a:extLst>
          </p:cNvPr>
          <p:cNvSpPr txBox="1"/>
          <p:nvPr/>
        </p:nvSpPr>
        <p:spPr>
          <a:xfrm>
            <a:off x="5048655" y="2387648"/>
            <a:ext cx="3764604" cy="646331"/>
          </a:xfrm>
          <a:prstGeom prst="rect">
            <a:avLst/>
          </a:prstGeom>
          <a:noFill/>
        </p:spPr>
        <p:txBody>
          <a:bodyPr wrap="square" rtlCol="0">
            <a:spAutoFit/>
          </a:bodyPr>
          <a:lstStyle/>
          <a:p>
            <a:r>
              <a:rPr lang="en-US" dirty="0"/>
              <a:t>Process </a:t>
            </a:r>
          </a:p>
          <a:p>
            <a:r>
              <a:rPr lang="en-US" dirty="0"/>
              <a:t>(Fall Time)</a:t>
            </a:r>
          </a:p>
        </p:txBody>
      </p:sp>
    </p:spTree>
    <p:extLst>
      <p:ext uri="{BB962C8B-B14F-4D97-AF65-F5344CB8AC3E}">
        <p14:creationId xmlns:p14="http://schemas.microsoft.com/office/powerpoint/2010/main" val="13837757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Overview and Results – Data log</a:t>
            </a:r>
            <a:br>
              <a:rPr lang="en-US" sz="2400" dirty="0"/>
            </a:br>
            <a:r>
              <a:rPr lang="en-US" sz="2400" dirty="0"/>
              <a:t>Rise/Fall time Tests</a:t>
            </a:r>
            <a:br>
              <a:rPr lang="en-US" sz="2200" dirty="0"/>
            </a:br>
            <a:br>
              <a:rPr lang="en-US" sz="2200" dirty="0"/>
            </a:br>
            <a:endParaRPr lang="en-US" sz="2200" dirty="0"/>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1023780"/>
            <a:ext cx="3764604" cy="646331"/>
          </a:xfrm>
          <a:prstGeom prst="rect">
            <a:avLst/>
          </a:prstGeom>
          <a:noFill/>
        </p:spPr>
        <p:txBody>
          <a:bodyPr wrap="square" rtlCol="0">
            <a:spAutoFit/>
          </a:bodyPr>
          <a:lstStyle/>
          <a:p>
            <a:r>
              <a:rPr lang="en-US" dirty="0"/>
              <a:t>Results</a:t>
            </a:r>
          </a:p>
          <a:p>
            <a:r>
              <a:rPr lang="en-US" dirty="0"/>
              <a:t>(Rise Time)</a:t>
            </a:r>
          </a:p>
        </p:txBody>
      </p:sp>
      <p:sp>
        <p:nvSpPr>
          <p:cNvPr id="12" name="TextBox 11">
            <a:extLst>
              <a:ext uri="{FF2B5EF4-FFF2-40B4-BE49-F238E27FC236}">
                <a16:creationId xmlns:a16="http://schemas.microsoft.com/office/drawing/2014/main" id="{2DF75D7B-5AA1-A519-BF72-B46F26A3EAFC}"/>
              </a:ext>
            </a:extLst>
          </p:cNvPr>
          <p:cNvSpPr txBox="1"/>
          <p:nvPr/>
        </p:nvSpPr>
        <p:spPr>
          <a:xfrm>
            <a:off x="4795736" y="1023779"/>
            <a:ext cx="3764604" cy="646331"/>
          </a:xfrm>
          <a:prstGeom prst="rect">
            <a:avLst/>
          </a:prstGeom>
          <a:noFill/>
        </p:spPr>
        <p:txBody>
          <a:bodyPr wrap="square" rtlCol="0">
            <a:spAutoFit/>
          </a:bodyPr>
          <a:lstStyle/>
          <a:p>
            <a:r>
              <a:rPr lang="en-US" dirty="0"/>
              <a:t>Results</a:t>
            </a:r>
          </a:p>
          <a:p>
            <a:r>
              <a:rPr lang="en-US" dirty="0"/>
              <a:t>(Fall Time)</a:t>
            </a:r>
          </a:p>
        </p:txBody>
      </p:sp>
    </p:spTree>
    <p:extLst>
      <p:ext uri="{BB962C8B-B14F-4D97-AF65-F5344CB8AC3E}">
        <p14:creationId xmlns:p14="http://schemas.microsoft.com/office/powerpoint/2010/main" val="26320598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Program Results – Test Time Analysis</a:t>
            </a:r>
            <a:br>
              <a:rPr lang="en-US" sz="2200" dirty="0"/>
            </a:br>
            <a:br>
              <a:rPr lang="en-US" sz="2200" dirty="0"/>
            </a:br>
            <a:endParaRPr lang="en-US" sz="2200" dirty="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p:txBody>
          <a:bodyPr/>
          <a:lstStyle/>
          <a:p>
            <a:r>
              <a:rPr lang="en-US" dirty="0"/>
              <a:t>Original test time</a:t>
            </a:r>
          </a:p>
          <a:p>
            <a:r>
              <a:rPr lang="en-US" dirty="0"/>
              <a:t>Latest test time and what I did to get there</a:t>
            </a:r>
          </a:p>
        </p:txBody>
      </p:sp>
      <p:sp>
        <p:nvSpPr>
          <p:cNvPr id="8" name="Content Placeholder 7">
            <a:extLst>
              <a:ext uri="{FF2B5EF4-FFF2-40B4-BE49-F238E27FC236}">
                <a16:creationId xmlns:a16="http://schemas.microsoft.com/office/drawing/2014/main" id="{A7323C5F-D0AF-84DB-F056-57DBAB44CF3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179109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Program Results – Repeatability</a:t>
            </a:r>
            <a:br>
              <a:rPr lang="en-US" sz="2200" dirty="0"/>
            </a:br>
            <a:br>
              <a:rPr lang="en-US" sz="2200" dirty="0"/>
            </a:br>
            <a:endParaRPr lang="en-US" sz="2200" dirty="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p:txBody>
          <a:bodyPr/>
          <a:lstStyle/>
          <a:p>
            <a:r>
              <a:rPr lang="en-US" dirty="0"/>
              <a:t>Running 50 loops and using the </a:t>
            </a:r>
            <a:r>
              <a:rPr lang="en-US" dirty="0" err="1"/>
              <a:t>stdf</a:t>
            </a:r>
            <a:r>
              <a:rPr lang="en-US" dirty="0"/>
              <a:t> file for analysis in galaxy </a:t>
            </a:r>
          </a:p>
          <a:p>
            <a:r>
              <a:rPr lang="en-US" dirty="0"/>
              <a:t>Show pareto and passing results here </a:t>
            </a:r>
          </a:p>
          <a:p>
            <a:r>
              <a:rPr lang="en-US" dirty="0"/>
              <a:t>Discuss </a:t>
            </a:r>
            <a:r>
              <a:rPr lang="en-US" dirty="0" err="1"/>
              <a:t>cpk</a:t>
            </a:r>
            <a:r>
              <a:rPr lang="en-US" dirty="0"/>
              <a:t> issue for fall time test, potentially compare previous errors and the latest error to show progress</a:t>
            </a:r>
          </a:p>
        </p:txBody>
      </p:sp>
      <p:sp>
        <p:nvSpPr>
          <p:cNvPr id="8" name="Content Placeholder 7">
            <a:extLst>
              <a:ext uri="{FF2B5EF4-FFF2-40B4-BE49-F238E27FC236}">
                <a16:creationId xmlns:a16="http://schemas.microsoft.com/office/drawing/2014/main" id="{A7323C5F-D0AF-84DB-F056-57DBAB44CF3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63683010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Project Challenges</a:t>
            </a:r>
            <a:br>
              <a:rPr lang="en-US" sz="2200" dirty="0"/>
            </a:br>
            <a:br>
              <a:rPr lang="en-US" sz="2200" dirty="0"/>
            </a:br>
            <a:endParaRPr lang="en-US" sz="2200" dirty="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p:txBody>
          <a:bodyPr/>
          <a:lstStyle/>
          <a:p>
            <a:r>
              <a:rPr lang="en-US" dirty="0"/>
              <a:t>Test plan setup and understanding what level and how it affects your test program </a:t>
            </a:r>
          </a:p>
          <a:p>
            <a:r>
              <a:rPr lang="en-US" dirty="0"/>
              <a:t>Based on Tests, output leakage and functional test challenges, characterization studio challenges</a:t>
            </a:r>
          </a:p>
          <a:p>
            <a:r>
              <a:rPr lang="en-US" dirty="0"/>
              <a:t>Repeatability issue derived from </a:t>
            </a:r>
            <a:r>
              <a:rPr lang="en-US" dirty="0" err="1"/>
              <a:t>cpk</a:t>
            </a:r>
            <a:r>
              <a:rPr lang="en-US" dirty="0"/>
              <a:t> for fall time (spikes and how you overcame that) </a:t>
            </a:r>
          </a:p>
          <a:p>
            <a:r>
              <a:rPr lang="en-US" dirty="0"/>
              <a:t>What helped </a:t>
            </a:r>
          </a:p>
        </p:txBody>
      </p:sp>
      <p:sp>
        <p:nvSpPr>
          <p:cNvPr id="8" name="Content Placeholder 7">
            <a:extLst>
              <a:ext uri="{FF2B5EF4-FFF2-40B4-BE49-F238E27FC236}">
                <a16:creationId xmlns:a16="http://schemas.microsoft.com/office/drawing/2014/main" id="{A7323C5F-D0AF-84DB-F056-57DBAB44CF3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052441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Project Schedule – Excepted vs. Actual</a:t>
            </a:r>
            <a:br>
              <a:rPr lang="en-US" sz="2200" dirty="0"/>
            </a:br>
            <a:br>
              <a:rPr lang="en-US" sz="2200" dirty="0"/>
            </a:br>
            <a:endParaRPr lang="en-US" sz="2200" dirty="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p:txBody>
          <a:bodyPr/>
          <a:lstStyle/>
          <a:p>
            <a:r>
              <a:rPr lang="en-US" dirty="0"/>
              <a:t>Gantt Chart Comparison </a:t>
            </a:r>
          </a:p>
        </p:txBody>
      </p:sp>
      <p:sp>
        <p:nvSpPr>
          <p:cNvPr id="8" name="Content Placeholder 7">
            <a:extLst>
              <a:ext uri="{FF2B5EF4-FFF2-40B4-BE49-F238E27FC236}">
                <a16:creationId xmlns:a16="http://schemas.microsoft.com/office/drawing/2014/main" id="{A7323C5F-D0AF-84DB-F056-57DBAB44CF3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4025139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Skill Assessment – Before vs. After</a:t>
            </a:r>
            <a:br>
              <a:rPr lang="en-US" sz="2200" dirty="0"/>
            </a:br>
            <a:r>
              <a:rPr lang="en-US" sz="2200" dirty="0"/>
              <a:t>Test Concept</a:t>
            </a:r>
            <a:br>
              <a:rPr lang="en-US" sz="2200" dirty="0"/>
            </a:br>
            <a:br>
              <a:rPr lang="en-US" sz="2200" dirty="0"/>
            </a:br>
            <a:endParaRPr lang="en-US" sz="2200" dirty="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961075"/>
            <a:ext cx="8686800" cy="1135512"/>
          </a:xfrm>
        </p:spPr>
        <p:txBody>
          <a:bodyPr/>
          <a:lstStyle/>
          <a:p>
            <a:r>
              <a:rPr lang="en-US" dirty="0"/>
              <a:t>The purpose of each test, as well as its corresponding pin levels, limits and binning are rated between 1(Very Low) and 5(Very High)</a:t>
            </a:r>
          </a:p>
        </p:txBody>
      </p:sp>
      <p:graphicFrame>
        <p:nvGraphicFramePr>
          <p:cNvPr id="10" name="Table 9">
            <a:extLst>
              <a:ext uri="{FF2B5EF4-FFF2-40B4-BE49-F238E27FC236}">
                <a16:creationId xmlns:a16="http://schemas.microsoft.com/office/drawing/2014/main" id="{FE38582E-C755-46F5-A907-C6221F7E2F6F}"/>
              </a:ext>
            </a:extLst>
          </p:cNvPr>
          <p:cNvGraphicFramePr>
            <a:graphicFrameLocks noGrp="1"/>
          </p:cNvGraphicFramePr>
          <p:nvPr>
            <p:extLst>
              <p:ext uri="{D42A27DB-BD31-4B8C-83A1-F6EECF244321}">
                <p14:modId xmlns:p14="http://schemas.microsoft.com/office/powerpoint/2010/main" val="381856174"/>
              </p:ext>
            </p:extLst>
          </p:nvPr>
        </p:nvGraphicFramePr>
        <p:xfrm>
          <a:off x="228599" y="1740371"/>
          <a:ext cx="8686802" cy="3660373"/>
        </p:xfrm>
        <a:graphic>
          <a:graphicData uri="http://schemas.openxmlformats.org/drawingml/2006/table">
            <a:tbl>
              <a:tblPr/>
              <a:tblGrid>
                <a:gridCol w="2456873">
                  <a:extLst>
                    <a:ext uri="{9D8B030D-6E8A-4147-A177-3AD203B41FA5}">
                      <a16:colId xmlns:a16="http://schemas.microsoft.com/office/drawing/2014/main" val="1427703286"/>
                    </a:ext>
                  </a:extLst>
                </a:gridCol>
                <a:gridCol w="772160">
                  <a:extLst>
                    <a:ext uri="{9D8B030D-6E8A-4147-A177-3AD203B41FA5}">
                      <a16:colId xmlns:a16="http://schemas.microsoft.com/office/drawing/2014/main" val="1255591177"/>
                    </a:ext>
                  </a:extLst>
                </a:gridCol>
                <a:gridCol w="403629">
                  <a:extLst>
                    <a:ext uri="{9D8B030D-6E8A-4147-A177-3AD203B41FA5}">
                      <a16:colId xmlns:a16="http://schemas.microsoft.com/office/drawing/2014/main" val="3495709971"/>
                    </a:ext>
                  </a:extLst>
                </a:gridCol>
                <a:gridCol w="760461">
                  <a:extLst>
                    <a:ext uri="{9D8B030D-6E8A-4147-A177-3AD203B41FA5}">
                      <a16:colId xmlns:a16="http://schemas.microsoft.com/office/drawing/2014/main" val="1629588731"/>
                    </a:ext>
                  </a:extLst>
                </a:gridCol>
                <a:gridCol w="394855">
                  <a:extLst>
                    <a:ext uri="{9D8B030D-6E8A-4147-A177-3AD203B41FA5}">
                      <a16:colId xmlns:a16="http://schemas.microsoft.com/office/drawing/2014/main" val="4095403133"/>
                    </a:ext>
                  </a:extLst>
                </a:gridCol>
                <a:gridCol w="854056">
                  <a:extLst>
                    <a:ext uri="{9D8B030D-6E8A-4147-A177-3AD203B41FA5}">
                      <a16:colId xmlns:a16="http://schemas.microsoft.com/office/drawing/2014/main" val="3915520550"/>
                    </a:ext>
                  </a:extLst>
                </a:gridCol>
                <a:gridCol w="772160">
                  <a:extLst>
                    <a:ext uri="{9D8B030D-6E8A-4147-A177-3AD203B41FA5}">
                      <a16:colId xmlns:a16="http://schemas.microsoft.com/office/drawing/2014/main" val="2766653514"/>
                    </a:ext>
                  </a:extLst>
                </a:gridCol>
                <a:gridCol w="333433">
                  <a:extLst>
                    <a:ext uri="{9D8B030D-6E8A-4147-A177-3AD203B41FA5}">
                      <a16:colId xmlns:a16="http://schemas.microsoft.com/office/drawing/2014/main" val="2384888731"/>
                    </a:ext>
                  </a:extLst>
                </a:gridCol>
                <a:gridCol w="760461">
                  <a:extLst>
                    <a:ext uri="{9D8B030D-6E8A-4147-A177-3AD203B41FA5}">
                      <a16:colId xmlns:a16="http://schemas.microsoft.com/office/drawing/2014/main" val="3852159781"/>
                    </a:ext>
                  </a:extLst>
                </a:gridCol>
                <a:gridCol w="324658">
                  <a:extLst>
                    <a:ext uri="{9D8B030D-6E8A-4147-A177-3AD203B41FA5}">
                      <a16:colId xmlns:a16="http://schemas.microsoft.com/office/drawing/2014/main" val="444131683"/>
                    </a:ext>
                  </a:extLst>
                </a:gridCol>
                <a:gridCol w="854056">
                  <a:extLst>
                    <a:ext uri="{9D8B030D-6E8A-4147-A177-3AD203B41FA5}">
                      <a16:colId xmlns:a16="http://schemas.microsoft.com/office/drawing/2014/main" val="2267176752"/>
                    </a:ext>
                  </a:extLst>
                </a:gridCol>
              </a:tblGrid>
              <a:tr h="280219">
                <a:tc>
                  <a:txBody>
                    <a:bodyPr/>
                    <a:lstStyle/>
                    <a:p>
                      <a:pPr algn="ctr" fontAlgn="b"/>
                      <a:r>
                        <a:rPr lang="en-US" sz="1700" b="1" i="0" u="none" strike="noStrike">
                          <a:solidFill>
                            <a:srgbClr val="000000"/>
                          </a:solidFill>
                          <a:effectLst/>
                          <a:latin typeface="Arial" panose="020B0604020202020204" pitchFamily="34" charset="0"/>
                        </a:rPr>
                        <a:t>Items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700" b="1" i="0" u="none" strike="noStrike">
                          <a:solidFill>
                            <a:srgbClr val="000000"/>
                          </a:solidFill>
                          <a:effectLst/>
                          <a:latin typeface="Arial" panose="020B0604020202020204" pitchFamily="34" charset="0"/>
                        </a:rPr>
                        <a:t>Before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700" b="1" i="0" u="none" strike="noStrike">
                          <a:solidFill>
                            <a:srgbClr val="000000"/>
                          </a:solidFill>
                          <a:effectLst/>
                          <a:latin typeface="Arial" panose="020B0604020202020204" pitchFamily="34" charset="0"/>
                        </a:rPr>
                        <a:t>After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9344299"/>
                  </a:ext>
                </a:extLst>
              </a:tr>
              <a:tr h="691792">
                <a:tc>
                  <a:txBody>
                    <a:bodyPr/>
                    <a:lstStyle/>
                    <a:p>
                      <a:pPr algn="l" fontAlgn="t"/>
                      <a:r>
                        <a:rPr lang="en-US" sz="1500" b="1" i="0" u="none" strike="noStrike" dirty="0">
                          <a:solidFill>
                            <a:srgbClr val="000000"/>
                          </a:solidFill>
                          <a:effectLst/>
                          <a:latin typeface="Arial" panose="020B0604020202020204" pitchFamily="34" charset="0"/>
                        </a:rPr>
                        <a:t>Test Concept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Do not have any knowledge on the particular topic</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knowledge of the topic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understanding of the topic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Do not have any knowledge on the particular topic</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knowledge of the topic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understanding of the topic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2525753"/>
                  </a:ext>
                </a:extLst>
              </a:tr>
              <a:tr h="148867">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15776592"/>
                  </a:ext>
                </a:extLst>
              </a:tr>
              <a:tr h="148867">
                <a:tc>
                  <a:txBody>
                    <a:bodyPr/>
                    <a:lstStyle/>
                    <a:p>
                      <a:pPr algn="l" fontAlgn="b"/>
                      <a:r>
                        <a:rPr lang="en-US" sz="900" b="0" i="0" u="none" strike="noStrike">
                          <a:solidFill>
                            <a:srgbClr val="000000"/>
                          </a:solidFill>
                          <a:effectLst/>
                          <a:latin typeface="Arial" panose="020B0604020202020204" pitchFamily="34" charset="0"/>
                        </a:rPr>
                        <a:t>Understanding of Device Data Sheets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277481724"/>
                  </a:ext>
                </a:extLst>
              </a:tr>
              <a:tr h="148867">
                <a:tc>
                  <a:txBody>
                    <a:bodyPr/>
                    <a:lstStyle/>
                    <a:p>
                      <a:pPr algn="l" fontAlgn="b"/>
                      <a:r>
                        <a:rPr lang="en-US" sz="900" b="0" i="0" u="none" strike="noStrike">
                          <a:solidFill>
                            <a:srgbClr val="000000"/>
                          </a:solidFill>
                          <a:effectLst/>
                          <a:latin typeface="Arial" panose="020B0604020202020204" pitchFamily="34" charset="0"/>
                        </a:rPr>
                        <a:t>Translating from Data Sheets to Test Plans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770844961"/>
                  </a:ext>
                </a:extLst>
              </a:tr>
              <a:tr h="148867">
                <a:tc>
                  <a:txBody>
                    <a:bodyPr/>
                    <a:lstStyle/>
                    <a:p>
                      <a:pPr algn="l" fontAlgn="b"/>
                      <a:r>
                        <a:rPr lang="en-US" sz="900" b="1" i="0" u="none" strike="noStrike">
                          <a:solidFill>
                            <a:srgbClr val="000000"/>
                          </a:solidFill>
                          <a:effectLst/>
                          <a:latin typeface="Arial" panose="020B0604020202020204" pitchFamily="34" charset="0"/>
                        </a:rPr>
                        <a:t>Includes :-</a:t>
                      </a:r>
                    </a:p>
                  </a:txBody>
                  <a:tcPr marL="15762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280654592"/>
                  </a:ext>
                </a:extLst>
              </a:tr>
              <a:tr h="148867">
                <a:tc>
                  <a:txBody>
                    <a:bodyPr/>
                    <a:lstStyle/>
                    <a:p>
                      <a:pPr algn="l" fontAlgn="b"/>
                      <a:r>
                        <a:rPr lang="en-US" sz="900" b="0" i="0" u="none" strike="noStrike">
                          <a:solidFill>
                            <a:srgbClr val="000000"/>
                          </a:solidFill>
                          <a:effectLst/>
                          <a:latin typeface="Arial" panose="020B0604020202020204" pitchFamily="34" charset="0"/>
                        </a:rPr>
                        <a:t>Tests to be performed</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49972317"/>
                  </a:ext>
                </a:extLst>
              </a:tr>
              <a:tr h="148867">
                <a:tc>
                  <a:txBody>
                    <a:bodyPr/>
                    <a:lstStyle/>
                    <a:p>
                      <a:pPr algn="l" fontAlgn="b"/>
                      <a:r>
                        <a:rPr lang="en-US" sz="900" b="0" i="0" u="none" strike="noStrike">
                          <a:solidFill>
                            <a:srgbClr val="000000"/>
                          </a:solidFill>
                          <a:effectLst/>
                          <a:latin typeface="Arial" panose="020B0604020202020204" pitchFamily="34" charset="0"/>
                        </a:rPr>
                        <a:t>Test Specifications</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095805538"/>
                  </a:ext>
                </a:extLst>
              </a:tr>
              <a:tr h="148867">
                <a:tc>
                  <a:txBody>
                    <a:bodyPr/>
                    <a:lstStyle/>
                    <a:p>
                      <a:pPr algn="l" fontAlgn="b"/>
                      <a:r>
                        <a:rPr lang="en-US" sz="900" b="0" i="0" u="none" strike="noStrike">
                          <a:solidFill>
                            <a:srgbClr val="000000"/>
                          </a:solidFill>
                          <a:effectLst/>
                          <a:latin typeface="Arial" panose="020B0604020202020204" pitchFamily="34" charset="0"/>
                        </a:rPr>
                        <a:t>Instrument setups</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84988608"/>
                  </a:ext>
                </a:extLst>
              </a:tr>
              <a:tr h="148867">
                <a:tc>
                  <a:txBody>
                    <a:bodyPr/>
                    <a:lstStyle/>
                    <a:p>
                      <a:pPr algn="l" fontAlgn="b"/>
                      <a:r>
                        <a:rPr lang="en-US" sz="900" b="0" i="0" u="none" strike="noStrike">
                          <a:solidFill>
                            <a:srgbClr val="000000"/>
                          </a:solidFill>
                          <a:effectLst/>
                          <a:latin typeface="Arial" panose="020B0604020202020204" pitchFamily="34" charset="0"/>
                        </a:rPr>
                        <a:t>Test Limits</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703812357"/>
                  </a:ext>
                </a:extLst>
              </a:tr>
              <a:tr h="148867">
                <a:tc>
                  <a:txBody>
                    <a:bodyPr/>
                    <a:lstStyle/>
                    <a:p>
                      <a:pPr algn="l" fontAlgn="b"/>
                      <a:r>
                        <a:rPr lang="en-US" sz="900" b="0" i="0" u="none" strike="noStrike">
                          <a:solidFill>
                            <a:srgbClr val="000000"/>
                          </a:solidFill>
                          <a:effectLst/>
                          <a:latin typeface="Arial" panose="020B0604020202020204" pitchFamily="34" charset="0"/>
                        </a:rPr>
                        <a:t>Test Binning</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630830212"/>
                  </a:ext>
                </a:extLst>
              </a:tr>
              <a:tr h="148867">
                <a:tc>
                  <a:txBody>
                    <a:bodyPr/>
                    <a:lstStyle/>
                    <a:p>
                      <a:pPr algn="l" fontAlgn="b"/>
                      <a:r>
                        <a:rPr lang="en-US" sz="900" b="0" i="0" u="none" strike="noStrike">
                          <a:solidFill>
                            <a:srgbClr val="000000"/>
                          </a:solidFill>
                          <a:effectLst/>
                          <a:latin typeface="Arial" panose="020B0604020202020204" pitchFamily="34" charset="0"/>
                        </a:rPr>
                        <a:t>Understanding Timing Diagrams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614565325"/>
                  </a:ext>
                </a:extLst>
              </a:tr>
              <a:tr h="148867">
                <a:tc>
                  <a:txBody>
                    <a:bodyPr/>
                    <a:lstStyle/>
                    <a:p>
                      <a:pPr algn="l" fontAlgn="b"/>
                      <a:r>
                        <a:rPr lang="en-US" sz="900" b="0" i="0" u="none" strike="noStrike">
                          <a:solidFill>
                            <a:srgbClr val="000000"/>
                          </a:solidFill>
                          <a:effectLst/>
                          <a:latin typeface="Arial" panose="020B0604020202020204" pitchFamily="34" charset="0"/>
                        </a:rPr>
                        <a:t>Specifying Pin Levels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3363384799"/>
                  </a:ext>
                </a:extLst>
              </a:tr>
              <a:tr h="148867">
                <a:tc>
                  <a:txBody>
                    <a:bodyPr/>
                    <a:lstStyle/>
                    <a:p>
                      <a:pPr algn="l" fontAlgn="b"/>
                      <a:r>
                        <a:rPr lang="en-US" sz="900" b="0" i="0" u="none" strike="noStrike">
                          <a:solidFill>
                            <a:srgbClr val="000000"/>
                          </a:solidFill>
                          <a:effectLst/>
                          <a:latin typeface="Arial" panose="020B0604020202020204" pitchFamily="34" charset="0"/>
                        </a:rPr>
                        <a:t>Continuity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782325027"/>
                  </a:ext>
                </a:extLst>
              </a:tr>
              <a:tr h="148867">
                <a:tc>
                  <a:txBody>
                    <a:bodyPr/>
                    <a:lstStyle/>
                    <a:p>
                      <a:pPr algn="l" fontAlgn="b"/>
                      <a:r>
                        <a:rPr lang="en-US" sz="900" b="0" i="0" u="none" strike="noStrike">
                          <a:solidFill>
                            <a:srgbClr val="000000"/>
                          </a:solidFill>
                          <a:effectLst/>
                          <a:latin typeface="Arial" panose="020B0604020202020204" pitchFamily="34" charset="0"/>
                        </a:rPr>
                        <a:t>Functional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383361051"/>
                  </a:ext>
                </a:extLst>
              </a:tr>
              <a:tr h="148867">
                <a:tc>
                  <a:txBody>
                    <a:bodyPr/>
                    <a:lstStyle/>
                    <a:p>
                      <a:pPr algn="l" fontAlgn="b"/>
                      <a:r>
                        <a:rPr lang="en-US" sz="900" b="0" i="0" u="none" strike="noStrike">
                          <a:solidFill>
                            <a:srgbClr val="000000"/>
                          </a:solidFill>
                          <a:effectLst/>
                          <a:latin typeface="Arial" panose="020B0604020202020204" pitchFamily="34" charset="0"/>
                        </a:rPr>
                        <a:t>Supply Current ICC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962244050"/>
                  </a:ext>
                </a:extLst>
              </a:tr>
              <a:tr h="148867">
                <a:tc>
                  <a:txBody>
                    <a:bodyPr/>
                    <a:lstStyle/>
                    <a:p>
                      <a:pPr algn="l" fontAlgn="b"/>
                      <a:r>
                        <a:rPr lang="en-US" sz="900" b="0" i="0" u="none" strike="noStrike">
                          <a:solidFill>
                            <a:srgbClr val="000000"/>
                          </a:solidFill>
                          <a:effectLst/>
                          <a:latin typeface="Arial" panose="020B0604020202020204" pitchFamily="34" charset="0"/>
                        </a:rPr>
                        <a:t>Leakage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235396639"/>
                  </a:ext>
                </a:extLst>
              </a:tr>
              <a:tr h="148867">
                <a:tc>
                  <a:txBody>
                    <a:bodyPr/>
                    <a:lstStyle/>
                    <a:p>
                      <a:pPr algn="l" fontAlgn="b"/>
                      <a:r>
                        <a:rPr lang="en-US" sz="900" b="0" i="0" u="none" strike="noStrike">
                          <a:solidFill>
                            <a:srgbClr val="000000"/>
                          </a:solidFill>
                          <a:effectLst/>
                          <a:latin typeface="Arial" panose="020B0604020202020204" pitchFamily="34" charset="0"/>
                        </a:rPr>
                        <a:t>Functional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824285736"/>
                  </a:ext>
                </a:extLst>
              </a:tr>
              <a:tr h="148867">
                <a:tc>
                  <a:txBody>
                    <a:bodyPr/>
                    <a:lstStyle/>
                    <a:p>
                      <a:pPr algn="l" fontAlgn="b"/>
                      <a:r>
                        <a:rPr lang="en-US" sz="900" b="0" i="0" u="none" strike="noStrike">
                          <a:solidFill>
                            <a:srgbClr val="000000"/>
                          </a:solidFill>
                          <a:effectLst/>
                          <a:latin typeface="Arial" panose="020B0604020202020204" pitchFamily="34" charset="0"/>
                        </a:rPr>
                        <a:t>Rise/ Fall Time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299490855"/>
                  </a:ext>
                </a:extLst>
              </a:tr>
              <a:tr h="157623">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6288898"/>
                  </a:ext>
                </a:extLst>
              </a:tr>
            </a:tbl>
          </a:graphicData>
        </a:graphic>
      </p:graphicFrame>
      <p:sp>
        <p:nvSpPr>
          <p:cNvPr id="11" name="TextBox 10">
            <a:extLst>
              <a:ext uri="{FF2B5EF4-FFF2-40B4-BE49-F238E27FC236}">
                <a16:creationId xmlns:a16="http://schemas.microsoft.com/office/drawing/2014/main" id="{1AF30F24-F455-01BA-BA00-3DE9B8139DFF}"/>
              </a:ext>
            </a:extLst>
          </p:cNvPr>
          <p:cNvSpPr txBox="1"/>
          <p:nvPr/>
        </p:nvSpPr>
        <p:spPr>
          <a:xfrm>
            <a:off x="228599" y="5564221"/>
            <a:ext cx="8526295" cy="830997"/>
          </a:xfrm>
          <a:prstGeom prst="rect">
            <a:avLst/>
          </a:prstGeom>
          <a:noFill/>
        </p:spPr>
        <p:txBody>
          <a:bodyPr wrap="square" rtlCol="0">
            <a:spAutoFit/>
          </a:bodyPr>
          <a:lstStyle/>
          <a:p>
            <a:r>
              <a:rPr lang="en-US" sz="1600" b="1" dirty="0"/>
              <a:t>Conclusions: </a:t>
            </a:r>
            <a:r>
              <a:rPr lang="en-US" sz="1600" dirty="0"/>
              <a:t>Significantly improved understanding of timing diagrams and how to apply waveform information in datasheets to functional test. Also improved understanding of the purpose of each tests and setup methods. </a:t>
            </a:r>
          </a:p>
        </p:txBody>
      </p:sp>
    </p:spTree>
    <p:extLst>
      <p:ext uri="{BB962C8B-B14F-4D97-AF65-F5344CB8AC3E}">
        <p14:creationId xmlns:p14="http://schemas.microsoft.com/office/powerpoint/2010/main" val="5556179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1"/>
          <p:cNvSpPr>
            <a:spLocks noGrp="1"/>
          </p:cNvSpPr>
          <p:nvPr>
            <p:ph idx="1"/>
          </p:nvPr>
        </p:nvSpPr>
        <p:spPr>
          <a:xfrm>
            <a:off x="228600" y="1248229"/>
            <a:ext cx="8686800" cy="5023031"/>
          </a:xfrm>
        </p:spPr>
        <p:txBody>
          <a:bodyPr wrap="square" anchor="t">
            <a:normAutofit/>
          </a:bodyPr>
          <a:lstStyle/>
          <a:p>
            <a:pPr marL="457200" indent="-457200">
              <a:buFont typeface="+mj-lt"/>
              <a:buAutoNum type="arabicPeriod"/>
            </a:pPr>
            <a:r>
              <a:rPr lang="en-US" dirty="0"/>
              <a:t>Project Overview</a:t>
            </a:r>
          </a:p>
          <a:p>
            <a:pPr marL="457200" indent="-457200">
              <a:buFont typeface="+mj-lt"/>
              <a:buAutoNum type="arabicPeriod"/>
            </a:pPr>
            <a:r>
              <a:rPr lang="en-US" dirty="0"/>
              <a:t>Test Block Introduction </a:t>
            </a:r>
          </a:p>
          <a:p>
            <a:pPr marL="457200" indent="-457200">
              <a:buFont typeface="+mj-lt"/>
              <a:buAutoNum type="arabicPeriod"/>
            </a:pPr>
            <a:r>
              <a:rPr lang="en-US" dirty="0"/>
              <a:t>Test Overview and Results – Data log</a:t>
            </a:r>
          </a:p>
          <a:p>
            <a:pPr marL="457200" indent="-457200">
              <a:buFont typeface="+mj-lt"/>
              <a:buAutoNum type="arabicPeriod"/>
            </a:pPr>
            <a:r>
              <a:rPr lang="en-US" dirty="0"/>
              <a:t>Test Program Results – Test Time Analysis</a:t>
            </a:r>
          </a:p>
          <a:p>
            <a:pPr marL="457200" indent="-457200">
              <a:buFont typeface="+mj-lt"/>
              <a:buAutoNum type="arabicPeriod"/>
            </a:pPr>
            <a:r>
              <a:rPr lang="en-US" dirty="0"/>
              <a:t>Test Program Results – Repeatability</a:t>
            </a:r>
          </a:p>
          <a:p>
            <a:pPr marL="457200" indent="-457200">
              <a:buFont typeface="+mj-lt"/>
              <a:buAutoNum type="arabicPeriod"/>
            </a:pPr>
            <a:r>
              <a:rPr lang="en-US" dirty="0"/>
              <a:t>Challenges </a:t>
            </a:r>
          </a:p>
          <a:p>
            <a:pPr marL="457200" indent="-457200">
              <a:buFont typeface="+mj-lt"/>
              <a:buAutoNum type="arabicPeriod"/>
            </a:pPr>
            <a:r>
              <a:rPr lang="en-US" dirty="0"/>
              <a:t>Project Schedule – Excepted vs. Actual</a:t>
            </a:r>
          </a:p>
          <a:p>
            <a:pPr marL="457200" indent="-457200">
              <a:buFont typeface="+mj-lt"/>
              <a:buAutoNum type="arabicPeriod"/>
            </a:pPr>
            <a:r>
              <a:rPr lang="en-US" dirty="0"/>
              <a:t>Skill Assessment – Before vs. After</a:t>
            </a:r>
          </a:p>
          <a:p>
            <a:pPr marL="457200" indent="-457200">
              <a:buFont typeface="+mj-lt"/>
              <a:buAutoNum type="arabicPeriod"/>
            </a:pPr>
            <a:r>
              <a:rPr lang="en-US" dirty="0"/>
              <a:t>Effectiveness of Project </a:t>
            </a:r>
          </a:p>
          <a:p>
            <a:pPr marL="457200" indent="-457200">
              <a:buFont typeface="+mj-lt"/>
              <a:buAutoNum type="arabicPeriod"/>
            </a:pPr>
            <a:r>
              <a:rPr lang="en-US" dirty="0"/>
              <a:t>Thank you!</a:t>
            </a:r>
          </a:p>
          <a:p>
            <a:pPr marL="457200" indent="-457200">
              <a:buFont typeface="+mj-lt"/>
              <a:buAutoNum type="arabicPeriod"/>
            </a:pPr>
            <a:r>
              <a:rPr lang="en-US" dirty="0"/>
              <a:t>Q&amp;A</a:t>
            </a:r>
          </a:p>
        </p:txBody>
      </p:sp>
      <p:sp>
        <p:nvSpPr>
          <p:cNvPr id="4" name="Slide Number Placeholder 3"/>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a:t>
            </a:fld>
            <a:endParaRPr lang="en-US"/>
          </a:p>
        </p:txBody>
      </p:sp>
      <p:sp>
        <p:nvSpPr>
          <p:cNvPr id="3" name="Title 2"/>
          <p:cNvSpPr>
            <a:spLocks noGrp="1"/>
          </p:cNvSpPr>
          <p:nvPr>
            <p:ph type="title"/>
          </p:nvPr>
        </p:nvSpPr>
        <p:spPr>
          <a:xfrm>
            <a:off x="228600" y="253484"/>
            <a:ext cx="8686800" cy="707591"/>
          </a:xfrm>
        </p:spPr>
        <p:txBody>
          <a:bodyPr anchor="t">
            <a:normAutofit/>
          </a:bodyPr>
          <a:lstStyle/>
          <a:p>
            <a:r>
              <a:rPr lang="en-US" dirty="0"/>
              <a:t>Agenda</a:t>
            </a:r>
          </a:p>
        </p:txBody>
      </p:sp>
    </p:spTree>
    <p:extLst>
      <p:ext uri="{BB962C8B-B14F-4D97-AF65-F5344CB8AC3E}">
        <p14:creationId xmlns:p14="http://schemas.microsoft.com/office/powerpoint/2010/main" val="894778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Skill Assessment – Before vs. After</a:t>
            </a:r>
            <a:br>
              <a:rPr lang="en-US" sz="2200" dirty="0"/>
            </a:br>
            <a:r>
              <a:rPr lang="en-US" sz="2200" dirty="0"/>
              <a:t>Software Programming</a:t>
            </a:r>
            <a:br>
              <a:rPr lang="en-US" sz="2200" dirty="0"/>
            </a:br>
            <a:br>
              <a:rPr lang="en-US" sz="2200" dirty="0"/>
            </a:br>
            <a:endParaRPr lang="en-US" sz="2200" dirty="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961075"/>
            <a:ext cx="8686800" cy="916364"/>
          </a:xfrm>
        </p:spPr>
        <p:txBody>
          <a:bodyPr/>
          <a:lstStyle/>
          <a:p>
            <a:r>
              <a:rPr lang="en-US" dirty="0"/>
              <a:t>The set up of each test, understanding of the program structure and use of IG-XL functions are rated between 1(Very Low) and 5(Very High)</a:t>
            </a:r>
          </a:p>
        </p:txBody>
      </p:sp>
      <p:graphicFrame>
        <p:nvGraphicFramePr>
          <p:cNvPr id="9" name="Table 8">
            <a:extLst>
              <a:ext uri="{FF2B5EF4-FFF2-40B4-BE49-F238E27FC236}">
                <a16:creationId xmlns:a16="http://schemas.microsoft.com/office/drawing/2014/main" id="{0E6CDB94-065A-2404-DD75-2B315963C1A0}"/>
              </a:ext>
            </a:extLst>
          </p:cNvPr>
          <p:cNvGraphicFramePr>
            <a:graphicFrameLocks noGrp="1"/>
          </p:cNvGraphicFramePr>
          <p:nvPr>
            <p:extLst>
              <p:ext uri="{D42A27DB-BD31-4B8C-83A1-F6EECF244321}">
                <p14:modId xmlns:p14="http://schemas.microsoft.com/office/powerpoint/2010/main" val="1873074490"/>
              </p:ext>
            </p:extLst>
          </p:nvPr>
        </p:nvGraphicFramePr>
        <p:xfrm>
          <a:off x="228599" y="1825195"/>
          <a:ext cx="8686801" cy="3884939"/>
        </p:xfrm>
        <a:graphic>
          <a:graphicData uri="http://schemas.openxmlformats.org/drawingml/2006/table">
            <a:tbl>
              <a:tblPr/>
              <a:tblGrid>
                <a:gridCol w="2268872">
                  <a:extLst>
                    <a:ext uri="{9D8B030D-6E8A-4147-A177-3AD203B41FA5}">
                      <a16:colId xmlns:a16="http://schemas.microsoft.com/office/drawing/2014/main" val="1848245209"/>
                    </a:ext>
                  </a:extLst>
                </a:gridCol>
                <a:gridCol w="795462">
                  <a:extLst>
                    <a:ext uri="{9D8B030D-6E8A-4147-A177-3AD203B41FA5}">
                      <a16:colId xmlns:a16="http://schemas.microsoft.com/office/drawing/2014/main" val="2340895287"/>
                    </a:ext>
                  </a:extLst>
                </a:gridCol>
                <a:gridCol w="415809">
                  <a:extLst>
                    <a:ext uri="{9D8B030D-6E8A-4147-A177-3AD203B41FA5}">
                      <a16:colId xmlns:a16="http://schemas.microsoft.com/office/drawing/2014/main" val="987228983"/>
                    </a:ext>
                  </a:extLst>
                </a:gridCol>
                <a:gridCol w="783409">
                  <a:extLst>
                    <a:ext uri="{9D8B030D-6E8A-4147-A177-3AD203B41FA5}">
                      <a16:colId xmlns:a16="http://schemas.microsoft.com/office/drawing/2014/main" val="2876704866"/>
                    </a:ext>
                  </a:extLst>
                </a:gridCol>
                <a:gridCol w="406770">
                  <a:extLst>
                    <a:ext uri="{9D8B030D-6E8A-4147-A177-3AD203B41FA5}">
                      <a16:colId xmlns:a16="http://schemas.microsoft.com/office/drawing/2014/main" val="3800036812"/>
                    </a:ext>
                  </a:extLst>
                </a:gridCol>
                <a:gridCol w="879829">
                  <a:extLst>
                    <a:ext uri="{9D8B030D-6E8A-4147-A177-3AD203B41FA5}">
                      <a16:colId xmlns:a16="http://schemas.microsoft.com/office/drawing/2014/main" val="2978365041"/>
                    </a:ext>
                  </a:extLst>
                </a:gridCol>
                <a:gridCol w="795462">
                  <a:extLst>
                    <a:ext uri="{9D8B030D-6E8A-4147-A177-3AD203B41FA5}">
                      <a16:colId xmlns:a16="http://schemas.microsoft.com/office/drawing/2014/main" val="2239831920"/>
                    </a:ext>
                  </a:extLst>
                </a:gridCol>
                <a:gridCol w="343495">
                  <a:extLst>
                    <a:ext uri="{9D8B030D-6E8A-4147-A177-3AD203B41FA5}">
                      <a16:colId xmlns:a16="http://schemas.microsoft.com/office/drawing/2014/main" val="56097265"/>
                    </a:ext>
                  </a:extLst>
                </a:gridCol>
                <a:gridCol w="783409">
                  <a:extLst>
                    <a:ext uri="{9D8B030D-6E8A-4147-A177-3AD203B41FA5}">
                      <a16:colId xmlns:a16="http://schemas.microsoft.com/office/drawing/2014/main" val="2065376761"/>
                    </a:ext>
                  </a:extLst>
                </a:gridCol>
                <a:gridCol w="334455">
                  <a:extLst>
                    <a:ext uri="{9D8B030D-6E8A-4147-A177-3AD203B41FA5}">
                      <a16:colId xmlns:a16="http://schemas.microsoft.com/office/drawing/2014/main" val="2467665807"/>
                    </a:ext>
                  </a:extLst>
                </a:gridCol>
                <a:gridCol w="879829">
                  <a:extLst>
                    <a:ext uri="{9D8B030D-6E8A-4147-A177-3AD203B41FA5}">
                      <a16:colId xmlns:a16="http://schemas.microsoft.com/office/drawing/2014/main" val="822432195"/>
                    </a:ext>
                  </a:extLst>
                </a:gridCol>
              </a:tblGrid>
              <a:tr h="302477">
                <a:tc>
                  <a:txBody>
                    <a:bodyPr/>
                    <a:lstStyle/>
                    <a:p>
                      <a:pPr algn="ctr" fontAlgn="b"/>
                      <a:r>
                        <a:rPr lang="en-US" sz="1700" b="1" i="0" u="none" strike="noStrike" dirty="0">
                          <a:solidFill>
                            <a:srgbClr val="000000"/>
                          </a:solidFill>
                          <a:effectLst/>
                          <a:latin typeface="Arial" panose="020B0604020202020204" pitchFamily="34" charset="0"/>
                        </a:rPr>
                        <a:t>Items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700" b="1" i="0" u="none" strike="noStrike">
                          <a:solidFill>
                            <a:srgbClr val="000000"/>
                          </a:solidFill>
                          <a:effectLst/>
                          <a:latin typeface="Arial" panose="020B0604020202020204" pitchFamily="34" charset="0"/>
                        </a:rPr>
                        <a:t>Before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700" b="1" i="0" u="none" strike="noStrike">
                          <a:solidFill>
                            <a:srgbClr val="000000"/>
                          </a:solidFill>
                          <a:effectLst/>
                          <a:latin typeface="Arial" panose="020B0604020202020204" pitchFamily="34" charset="0"/>
                        </a:rPr>
                        <a:t>After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0776773"/>
                  </a:ext>
                </a:extLst>
              </a:tr>
              <a:tr h="1001954">
                <a:tc>
                  <a:txBody>
                    <a:bodyPr/>
                    <a:lstStyle/>
                    <a:p>
                      <a:pPr algn="l" fontAlgn="t"/>
                      <a:r>
                        <a:rPr lang="en-US" sz="1500" b="1" i="0" u="none" strike="noStrike" dirty="0">
                          <a:solidFill>
                            <a:srgbClr val="000000"/>
                          </a:solidFill>
                          <a:effectLst/>
                          <a:latin typeface="Arial" panose="020B0604020202020204" pitchFamily="34" charset="0"/>
                        </a:rPr>
                        <a:t>Software Programming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1072871"/>
                  </a:ext>
                </a:extLst>
              </a:tr>
              <a:tr h="160691">
                <a:tc>
                  <a:txBody>
                    <a:bodyPr/>
                    <a:lstStyle/>
                    <a:p>
                      <a:pPr algn="l" fontAlgn="b"/>
                      <a:r>
                        <a:rPr lang="en-US" sz="900" b="1" i="0" u="none" strike="noStrike">
                          <a:solidFill>
                            <a:srgbClr val="000000"/>
                          </a:solidFill>
                          <a:effectLst/>
                          <a:latin typeface="Arial" panose="020B0604020202020204" pitchFamily="34" charset="0"/>
                        </a:rPr>
                        <a:t>Test Program Development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1</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900" b="1"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1</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900" b="1"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4595723"/>
                  </a:ext>
                </a:extLst>
              </a:tr>
              <a:tr h="160691">
                <a:tc>
                  <a:txBody>
                    <a:bodyPr/>
                    <a:lstStyle/>
                    <a:p>
                      <a:pPr algn="l" fontAlgn="b"/>
                      <a:r>
                        <a:rPr lang="en-US" sz="900" b="1" i="0" u="none" strike="noStrike">
                          <a:solidFill>
                            <a:srgbClr val="000000"/>
                          </a:solidFill>
                          <a:effectLst/>
                          <a:latin typeface="Arial" panose="020B0604020202020204" pitchFamily="34" charset="0"/>
                        </a:rPr>
                        <a:t>Test List:</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ctr" fontAlgn="b"/>
                      <a:endParaRPr lang="en-US" sz="900" b="1" i="0" u="none" strike="noStrike">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758302591"/>
                  </a:ext>
                </a:extLst>
              </a:tr>
              <a:tr h="160691">
                <a:tc>
                  <a:txBody>
                    <a:bodyPr/>
                    <a:lstStyle/>
                    <a:p>
                      <a:pPr algn="l" fontAlgn="b"/>
                      <a:r>
                        <a:rPr lang="en-US" sz="900" b="0" i="0" u="none" strike="noStrike">
                          <a:solidFill>
                            <a:srgbClr val="000000"/>
                          </a:solidFill>
                          <a:effectLst/>
                          <a:latin typeface="Arial" panose="020B0604020202020204" pitchFamily="34" charset="0"/>
                        </a:rPr>
                        <a:t>   Continuity using Dynamic Loads</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548953144"/>
                  </a:ext>
                </a:extLst>
              </a:tr>
              <a:tr h="160691">
                <a:tc>
                  <a:txBody>
                    <a:bodyPr/>
                    <a:lstStyle/>
                    <a:p>
                      <a:pPr algn="l" fontAlgn="b"/>
                      <a:r>
                        <a:rPr lang="en-US" sz="900" b="0" i="0" u="none" strike="noStrike">
                          <a:solidFill>
                            <a:srgbClr val="000000"/>
                          </a:solidFill>
                          <a:effectLst/>
                          <a:latin typeface="Arial" panose="020B0604020202020204" pitchFamily="34" charset="0"/>
                        </a:rPr>
                        <a:t>Parametric Continuity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3665582803"/>
                  </a:ext>
                </a:extLst>
              </a:tr>
              <a:tr h="160691">
                <a:tc>
                  <a:txBody>
                    <a:bodyPr/>
                    <a:lstStyle/>
                    <a:p>
                      <a:pPr algn="l" fontAlgn="b"/>
                      <a:r>
                        <a:rPr lang="en-US" sz="900" b="0" i="0" u="none" strike="noStrike">
                          <a:solidFill>
                            <a:srgbClr val="000000"/>
                          </a:solidFill>
                          <a:effectLst/>
                          <a:latin typeface="Arial" panose="020B0604020202020204" pitchFamily="34" charset="0"/>
                        </a:rPr>
                        <a:t>Static ICC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122878558"/>
                  </a:ext>
                </a:extLst>
              </a:tr>
              <a:tr h="160691">
                <a:tc>
                  <a:txBody>
                    <a:bodyPr/>
                    <a:lstStyle/>
                    <a:p>
                      <a:pPr algn="l" fontAlgn="b"/>
                      <a:r>
                        <a:rPr lang="en-US" sz="900" b="0" i="0" u="none" strike="noStrike">
                          <a:solidFill>
                            <a:srgbClr val="000000"/>
                          </a:solidFill>
                          <a:effectLst/>
                          <a:latin typeface="Arial" panose="020B0604020202020204" pitchFamily="34" charset="0"/>
                        </a:rPr>
                        <a:t>Dynamic ICC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739197447"/>
                  </a:ext>
                </a:extLst>
              </a:tr>
              <a:tr h="160691">
                <a:tc>
                  <a:txBody>
                    <a:bodyPr/>
                    <a:lstStyle/>
                    <a:p>
                      <a:pPr algn="l" fontAlgn="b"/>
                      <a:r>
                        <a:rPr lang="en-US" sz="900" b="0" i="0" u="none" strike="noStrike">
                          <a:solidFill>
                            <a:srgbClr val="000000"/>
                          </a:solidFill>
                          <a:effectLst/>
                          <a:latin typeface="Arial" panose="020B0604020202020204" pitchFamily="34" charset="0"/>
                        </a:rPr>
                        <a:t>IIL Leakage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4018114771"/>
                  </a:ext>
                </a:extLst>
              </a:tr>
              <a:tr h="160691">
                <a:tc>
                  <a:txBody>
                    <a:bodyPr/>
                    <a:lstStyle/>
                    <a:p>
                      <a:pPr algn="l" fontAlgn="b"/>
                      <a:r>
                        <a:rPr lang="en-US" sz="900" b="0" i="0" u="none" strike="noStrike">
                          <a:solidFill>
                            <a:srgbClr val="000000"/>
                          </a:solidFill>
                          <a:effectLst/>
                          <a:latin typeface="Arial" panose="020B0604020202020204" pitchFamily="34" charset="0"/>
                        </a:rPr>
                        <a:t>IOZ Leakage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122019497"/>
                  </a:ext>
                </a:extLst>
              </a:tr>
              <a:tr h="160691">
                <a:tc>
                  <a:txBody>
                    <a:bodyPr/>
                    <a:lstStyle/>
                    <a:p>
                      <a:pPr algn="l" fontAlgn="b"/>
                      <a:r>
                        <a:rPr lang="en-US" sz="900" b="0" i="0" u="none" strike="noStrike">
                          <a:solidFill>
                            <a:srgbClr val="000000"/>
                          </a:solidFill>
                          <a:effectLst/>
                          <a:latin typeface="Arial" panose="020B0604020202020204" pitchFamily="34" charset="0"/>
                        </a:rPr>
                        <a:t>Functional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08472764"/>
                  </a:ext>
                </a:extLst>
              </a:tr>
              <a:tr h="160691">
                <a:tc>
                  <a:txBody>
                    <a:bodyPr/>
                    <a:lstStyle/>
                    <a:p>
                      <a:pPr algn="l" fontAlgn="b"/>
                      <a:r>
                        <a:rPr lang="en-US" sz="900" b="0" i="0" u="none" strike="noStrike">
                          <a:solidFill>
                            <a:srgbClr val="000000"/>
                          </a:solidFill>
                          <a:effectLst/>
                          <a:latin typeface="Arial" panose="020B0604020202020204" pitchFamily="34" charset="0"/>
                        </a:rPr>
                        <a:t>Rise/ Fall Time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676804772"/>
                  </a:ext>
                </a:extLst>
              </a:tr>
              <a:tr h="160691">
                <a:tc>
                  <a:txBody>
                    <a:bodyPr/>
                    <a:lstStyle/>
                    <a:p>
                      <a:pPr algn="l" fontAlgn="b"/>
                      <a:r>
                        <a:rPr lang="en-US" sz="900" b="1" i="0" u="none" strike="noStrike">
                          <a:solidFill>
                            <a:srgbClr val="000000"/>
                          </a:solidFill>
                          <a:effectLst/>
                          <a:latin typeface="Arial" panose="020B0604020202020204" pitchFamily="34" charset="0"/>
                        </a:rPr>
                        <a:t>Program Structure:</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734244309"/>
                  </a:ext>
                </a:extLst>
              </a:tr>
              <a:tr h="160691">
                <a:tc>
                  <a:txBody>
                    <a:bodyPr/>
                    <a:lstStyle/>
                    <a:p>
                      <a:pPr algn="l" fontAlgn="b"/>
                      <a:r>
                        <a:rPr lang="en-US" sz="900" b="0" i="0" u="none" strike="noStrike">
                          <a:solidFill>
                            <a:srgbClr val="000000"/>
                          </a:solidFill>
                          <a:effectLst/>
                          <a:latin typeface="Arial" panose="020B0604020202020204" pitchFamily="34" charset="0"/>
                        </a:rPr>
                        <a:t>Site-Aware Environment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21513374"/>
                  </a:ext>
                </a:extLst>
              </a:tr>
              <a:tr h="160691">
                <a:tc>
                  <a:txBody>
                    <a:bodyPr/>
                    <a:lstStyle/>
                    <a:p>
                      <a:pPr algn="l" fontAlgn="b"/>
                      <a:r>
                        <a:rPr lang="en-US" sz="900" b="0" i="0" u="none" strike="noStrike">
                          <a:solidFill>
                            <a:srgbClr val="000000"/>
                          </a:solidFill>
                          <a:effectLst/>
                          <a:latin typeface="Arial" panose="020B0604020202020204" pitchFamily="34" charset="0"/>
                        </a:rPr>
                        <a:t>Error Handling</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274584307"/>
                  </a:ext>
                </a:extLst>
              </a:tr>
              <a:tr h="160691">
                <a:tc>
                  <a:txBody>
                    <a:bodyPr/>
                    <a:lstStyle/>
                    <a:p>
                      <a:pPr algn="l" fontAlgn="b"/>
                      <a:r>
                        <a:rPr lang="en-US" sz="900" b="1" i="0" u="none" strike="noStrike">
                          <a:solidFill>
                            <a:srgbClr val="000000"/>
                          </a:solidFill>
                          <a:effectLst/>
                          <a:latin typeface="Arial" panose="020B0604020202020204" pitchFamily="34" charset="0"/>
                        </a:rPr>
                        <a:t>IG-XL Functions:</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6202806"/>
                  </a:ext>
                </a:extLst>
              </a:tr>
              <a:tr h="160691">
                <a:tc>
                  <a:txBody>
                    <a:bodyPr/>
                    <a:lstStyle/>
                    <a:p>
                      <a:pPr algn="l" fontAlgn="b"/>
                      <a:r>
                        <a:rPr lang="en-US" sz="900" b="0" i="0" u="none" strike="noStrike">
                          <a:solidFill>
                            <a:srgbClr val="000000"/>
                          </a:solidFill>
                          <a:effectLst/>
                          <a:latin typeface="Arial" panose="020B0604020202020204" pitchFamily="34" charset="0"/>
                        </a:rPr>
                        <a:t>IG-XL Help</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642086091"/>
                  </a:ext>
                </a:extLst>
              </a:tr>
              <a:tr h="170143">
                <a:tc>
                  <a:txBody>
                    <a:bodyPr/>
                    <a:lstStyle/>
                    <a:p>
                      <a:pPr algn="l" fontAlgn="b"/>
                      <a:r>
                        <a:rPr lang="en-US" sz="900" b="0" i="0" u="none" strike="noStrike">
                          <a:solidFill>
                            <a:srgbClr val="000000"/>
                          </a:solidFill>
                          <a:effectLst/>
                          <a:latin typeface="Arial" panose="020B0604020202020204" pitchFamily="34" charset="0"/>
                        </a:rPr>
                        <a:t>IG-XL Pinlistdata Object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dirty="0">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228812284"/>
                  </a:ext>
                </a:extLst>
              </a:tr>
            </a:tbl>
          </a:graphicData>
        </a:graphic>
      </p:graphicFrame>
      <p:sp>
        <p:nvSpPr>
          <p:cNvPr id="10" name="TextBox 9">
            <a:extLst>
              <a:ext uri="{FF2B5EF4-FFF2-40B4-BE49-F238E27FC236}">
                <a16:creationId xmlns:a16="http://schemas.microsoft.com/office/drawing/2014/main" id="{45175E47-A17C-BF9C-FDDA-07681B70D0B5}"/>
              </a:ext>
            </a:extLst>
          </p:cNvPr>
          <p:cNvSpPr txBox="1"/>
          <p:nvPr/>
        </p:nvSpPr>
        <p:spPr>
          <a:xfrm>
            <a:off x="228599" y="5896925"/>
            <a:ext cx="8526295" cy="830997"/>
          </a:xfrm>
          <a:prstGeom prst="rect">
            <a:avLst/>
          </a:prstGeom>
          <a:noFill/>
        </p:spPr>
        <p:txBody>
          <a:bodyPr wrap="square" rtlCol="0">
            <a:spAutoFit/>
          </a:bodyPr>
          <a:lstStyle/>
          <a:p>
            <a:r>
              <a:rPr lang="en-US" sz="1600" b="1" dirty="0"/>
              <a:t>Conclusions: </a:t>
            </a:r>
            <a:r>
              <a:rPr lang="en-US" sz="1600" dirty="0"/>
              <a:t>Significantly improved understanding of all test program set ups, as well as how to create patterns and time set sheets from scratch. Also successfully utilized IG-XL help and </a:t>
            </a:r>
            <a:r>
              <a:rPr lang="en-US" sz="1600" dirty="0" err="1"/>
              <a:t>MyInfo</a:t>
            </a:r>
            <a:r>
              <a:rPr lang="en-US" sz="1600" dirty="0"/>
              <a:t> for guidance on test program setup. </a:t>
            </a:r>
          </a:p>
        </p:txBody>
      </p:sp>
    </p:spTree>
    <p:extLst>
      <p:ext uri="{BB962C8B-B14F-4D97-AF65-F5344CB8AC3E}">
        <p14:creationId xmlns:p14="http://schemas.microsoft.com/office/powerpoint/2010/main" val="127504595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Skill Assessment – Before vs. After</a:t>
            </a:r>
            <a:br>
              <a:rPr lang="en-US" sz="2400" dirty="0"/>
            </a:br>
            <a:r>
              <a:rPr lang="en-US" sz="2200" dirty="0"/>
              <a:t>Test Debugging</a:t>
            </a:r>
            <a:br>
              <a:rPr lang="en-US" sz="2200" dirty="0"/>
            </a:br>
            <a:br>
              <a:rPr lang="en-US" sz="2200" dirty="0"/>
            </a:br>
            <a:endParaRPr lang="en-US" sz="2200" dirty="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863798"/>
            <a:ext cx="8526294" cy="916364"/>
          </a:xfrm>
        </p:spPr>
        <p:txBody>
          <a:bodyPr/>
          <a:lstStyle/>
          <a:p>
            <a:r>
              <a:rPr lang="en-US" dirty="0"/>
              <a:t>Debugging skills using various IG-XL instruments are rated between 1(Very Low) and 5(Very High)</a:t>
            </a:r>
          </a:p>
        </p:txBody>
      </p:sp>
      <p:graphicFrame>
        <p:nvGraphicFramePr>
          <p:cNvPr id="2" name="Table 1">
            <a:extLst>
              <a:ext uri="{FF2B5EF4-FFF2-40B4-BE49-F238E27FC236}">
                <a16:creationId xmlns:a16="http://schemas.microsoft.com/office/drawing/2014/main" id="{01EC9439-B50B-754F-71CD-1452BE8B7FBC}"/>
              </a:ext>
            </a:extLst>
          </p:cNvPr>
          <p:cNvGraphicFramePr>
            <a:graphicFrameLocks noGrp="1"/>
          </p:cNvGraphicFramePr>
          <p:nvPr>
            <p:extLst>
              <p:ext uri="{D42A27DB-BD31-4B8C-83A1-F6EECF244321}">
                <p14:modId xmlns:p14="http://schemas.microsoft.com/office/powerpoint/2010/main" val="478941548"/>
              </p:ext>
            </p:extLst>
          </p:nvPr>
        </p:nvGraphicFramePr>
        <p:xfrm>
          <a:off x="583659" y="1571389"/>
          <a:ext cx="7653234" cy="3938959"/>
        </p:xfrm>
        <a:graphic>
          <a:graphicData uri="http://schemas.openxmlformats.org/drawingml/2006/table">
            <a:tbl>
              <a:tblPr/>
              <a:tblGrid>
                <a:gridCol w="1998918">
                  <a:extLst>
                    <a:ext uri="{9D8B030D-6E8A-4147-A177-3AD203B41FA5}">
                      <a16:colId xmlns:a16="http://schemas.microsoft.com/office/drawing/2014/main" val="3859297259"/>
                    </a:ext>
                  </a:extLst>
                </a:gridCol>
                <a:gridCol w="700817">
                  <a:extLst>
                    <a:ext uri="{9D8B030D-6E8A-4147-A177-3AD203B41FA5}">
                      <a16:colId xmlns:a16="http://schemas.microsoft.com/office/drawing/2014/main" val="2795949088"/>
                    </a:ext>
                  </a:extLst>
                </a:gridCol>
                <a:gridCol w="366335">
                  <a:extLst>
                    <a:ext uri="{9D8B030D-6E8A-4147-A177-3AD203B41FA5}">
                      <a16:colId xmlns:a16="http://schemas.microsoft.com/office/drawing/2014/main" val="4110325423"/>
                    </a:ext>
                  </a:extLst>
                </a:gridCol>
                <a:gridCol w="690197">
                  <a:extLst>
                    <a:ext uri="{9D8B030D-6E8A-4147-A177-3AD203B41FA5}">
                      <a16:colId xmlns:a16="http://schemas.microsoft.com/office/drawing/2014/main" val="1799205125"/>
                    </a:ext>
                  </a:extLst>
                </a:gridCol>
                <a:gridCol w="358373">
                  <a:extLst>
                    <a:ext uri="{9D8B030D-6E8A-4147-A177-3AD203B41FA5}">
                      <a16:colId xmlns:a16="http://schemas.microsoft.com/office/drawing/2014/main" val="2017070678"/>
                    </a:ext>
                  </a:extLst>
                </a:gridCol>
                <a:gridCol w="775147">
                  <a:extLst>
                    <a:ext uri="{9D8B030D-6E8A-4147-A177-3AD203B41FA5}">
                      <a16:colId xmlns:a16="http://schemas.microsoft.com/office/drawing/2014/main" val="2899361819"/>
                    </a:ext>
                  </a:extLst>
                </a:gridCol>
                <a:gridCol w="700817">
                  <a:extLst>
                    <a:ext uri="{9D8B030D-6E8A-4147-A177-3AD203B41FA5}">
                      <a16:colId xmlns:a16="http://schemas.microsoft.com/office/drawing/2014/main" val="3430625428"/>
                    </a:ext>
                  </a:extLst>
                </a:gridCol>
                <a:gridCol w="302625">
                  <a:extLst>
                    <a:ext uri="{9D8B030D-6E8A-4147-A177-3AD203B41FA5}">
                      <a16:colId xmlns:a16="http://schemas.microsoft.com/office/drawing/2014/main" val="3132249282"/>
                    </a:ext>
                  </a:extLst>
                </a:gridCol>
                <a:gridCol w="690197">
                  <a:extLst>
                    <a:ext uri="{9D8B030D-6E8A-4147-A177-3AD203B41FA5}">
                      <a16:colId xmlns:a16="http://schemas.microsoft.com/office/drawing/2014/main" val="724821586"/>
                    </a:ext>
                  </a:extLst>
                </a:gridCol>
                <a:gridCol w="294661">
                  <a:extLst>
                    <a:ext uri="{9D8B030D-6E8A-4147-A177-3AD203B41FA5}">
                      <a16:colId xmlns:a16="http://schemas.microsoft.com/office/drawing/2014/main" val="2833992693"/>
                    </a:ext>
                  </a:extLst>
                </a:gridCol>
                <a:gridCol w="775147">
                  <a:extLst>
                    <a:ext uri="{9D8B030D-6E8A-4147-A177-3AD203B41FA5}">
                      <a16:colId xmlns:a16="http://schemas.microsoft.com/office/drawing/2014/main" val="1126046749"/>
                    </a:ext>
                  </a:extLst>
                </a:gridCol>
              </a:tblGrid>
              <a:tr h="271824">
                <a:tc>
                  <a:txBody>
                    <a:bodyPr/>
                    <a:lstStyle/>
                    <a:p>
                      <a:pPr algn="ctr" fontAlgn="b"/>
                      <a:r>
                        <a:rPr lang="en-US" sz="1700" b="1" i="0" u="none" strike="noStrike">
                          <a:solidFill>
                            <a:srgbClr val="000000"/>
                          </a:solidFill>
                          <a:effectLst/>
                          <a:latin typeface="Arial" panose="020B0604020202020204" pitchFamily="34" charset="0"/>
                        </a:rPr>
                        <a:t>Items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700" b="1" i="0" u="none" strike="noStrike">
                          <a:solidFill>
                            <a:srgbClr val="000000"/>
                          </a:solidFill>
                          <a:effectLst/>
                          <a:latin typeface="Arial" panose="020B0604020202020204" pitchFamily="34" charset="0"/>
                        </a:rPr>
                        <a:t>Before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700" b="1" i="0" u="none" strike="noStrike">
                          <a:solidFill>
                            <a:srgbClr val="000000"/>
                          </a:solidFill>
                          <a:effectLst/>
                          <a:latin typeface="Arial" panose="020B0604020202020204" pitchFamily="34" charset="0"/>
                        </a:rPr>
                        <a:t>After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8007616"/>
                  </a:ext>
                </a:extLst>
              </a:tr>
              <a:tr h="895419">
                <a:tc>
                  <a:txBody>
                    <a:bodyPr/>
                    <a:lstStyle/>
                    <a:p>
                      <a:pPr algn="l" fontAlgn="t"/>
                      <a:r>
                        <a:rPr lang="en-US" sz="1500" b="1" i="0" u="none" strike="noStrike">
                          <a:solidFill>
                            <a:srgbClr val="000000"/>
                          </a:solidFill>
                          <a:effectLst/>
                          <a:latin typeface="Arial" panose="020B0604020202020204" pitchFamily="34" charset="0"/>
                        </a:rPr>
                        <a:t>Test Debugging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835926738"/>
                  </a:ext>
                </a:extLst>
              </a:tr>
              <a:tr h="150114">
                <a:tc>
                  <a:txBody>
                    <a:bodyPr/>
                    <a:lstStyle/>
                    <a:p>
                      <a:pPr algn="l" fontAlgn="b"/>
                      <a:r>
                        <a:rPr lang="en-US" sz="900" b="1" i="0" u="none" strike="noStrike">
                          <a:solidFill>
                            <a:srgbClr val="000000"/>
                          </a:solidFill>
                          <a:effectLst/>
                          <a:latin typeface="Arial" panose="020B0604020202020204" pitchFamily="34" charset="0"/>
                        </a:rPr>
                        <a:t> </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extLst>
                  <a:ext uri="{0D108BD9-81ED-4DB2-BD59-A6C34878D82A}">
                    <a16:rowId xmlns:a16="http://schemas.microsoft.com/office/drawing/2014/main" val="3616371713"/>
                  </a:ext>
                </a:extLst>
              </a:tr>
              <a:tr h="143907">
                <a:tc>
                  <a:txBody>
                    <a:bodyPr/>
                    <a:lstStyle/>
                    <a:p>
                      <a:pPr algn="l" fontAlgn="b"/>
                      <a:r>
                        <a:rPr lang="en-US" sz="900" b="1" i="0" u="none" strike="noStrike">
                          <a:solidFill>
                            <a:srgbClr val="000000"/>
                          </a:solidFill>
                          <a:effectLst/>
                          <a:latin typeface="Arial" panose="020B0604020202020204" pitchFamily="34" charset="0"/>
                        </a:rPr>
                        <a:t>Test Program Debugging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566129890"/>
                  </a:ext>
                </a:extLst>
              </a:tr>
              <a:tr h="143907">
                <a:tc>
                  <a:txBody>
                    <a:bodyPr/>
                    <a:lstStyle/>
                    <a:p>
                      <a:pPr algn="l" fontAlgn="b"/>
                      <a:r>
                        <a:rPr lang="en-US" sz="900" b="1" i="0" u="none" strike="noStrike">
                          <a:solidFill>
                            <a:srgbClr val="000000"/>
                          </a:solidFill>
                          <a:effectLst/>
                          <a:latin typeface="Arial" panose="020B0604020202020204" pitchFamily="34" charset="0"/>
                        </a:rPr>
                        <a:t>Basic Debug</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ctr" fontAlgn="b"/>
                      <a:endParaRPr lang="en-US" sz="900" b="1" i="0" u="none" strike="noStrike">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7887747"/>
                  </a:ext>
                </a:extLst>
              </a:tr>
              <a:tr h="143907">
                <a:tc>
                  <a:txBody>
                    <a:bodyPr/>
                    <a:lstStyle/>
                    <a:p>
                      <a:pPr algn="l" fontAlgn="b"/>
                      <a:r>
                        <a:rPr lang="en-US" sz="900" b="0" i="0" u="none" strike="noStrike" dirty="0">
                          <a:solidFill>
                            <a:srgbClr val="000000"/>
                          </a:solidFill>
                          <a:effectLst/>
                          <a:latin typeface="Arial" panose="020B0604020202020204" pitchFamily="34" charset="0"/>
                        </a:rPr>
                        <a:t>    Ability to set and run to trap</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dirty="0">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715104340"/>
                  </a:ext>
                </a:extLst>
              </a:tr>
              <a:tr h="143907">
                <a:tc>
                  <a:txBody>
                    <a:bodyPr/>
                    <a:lstStyle/>
                    <a:p>
                      <a:pPr algn="l" fontAlgn="b"/>
                      <a:r>
                        <a:rPr lang="en-US" sz="900" b="0" i="0" u="none" strike="noStrike">
                          <a:solidFill>
                            <a:srgbClr val="000000"/>
                          </a:solidFill>
                          <a:effectLst/>
                          <a:latin typeface="Arial" panose="020B0604020202020204" pitchFamily="34" charset="0"/>
                        </a:rPr>
                        <a:t>Ability to debug using debug tool</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3672187132"/>
                  </a:ext>
                </a:extLst>
              </a:tr>
              <a:tr h="143907">
                <a:tc>
                  <a:txBody>
                    <a:bodyPr/>
                    <a:lstStyle/>
                    <a:p>
                      <a:pPr algn="l" fontAlgn="b"/>
                      <a:r>
                        <a:rPr lang="en-US" sz="900" b="1" i="0" u="none" strike="noStrike">
                          <a:solidFill>
                            <a:srgbClr val="000000"/>
                          </a:solidFill>
                          <a:effectLst/>
                          <a:latin typeface="Arial" panose="020B0604020202020204" pitchFamily="34" charset="0"/>
                        </a:rPr>
                        <a:t>Continuity</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748545006"/>
                  </a:ext>
                </a:extLst>
              </a:tr>
              <a:tr h="143907">
                <a:tc>
                  <a:txBody>
                    <a:bodyPr/>
                    <a:lstStyle/>
                    <a:p>
                      <a:pPr algn="l" fontAlgn="b"/>
                      <a:r>
                        <a:rPr lang="en-US" sz="900" b="0" i="0" u="none" strike="noStrike">
                          <a:solidFill>
                            <a:srgbClr val="000000"/>
                          </a:solidFill>
                          <a:effectLst/>
                          <a:latin typeface="Arial" panose="020B0604020202020204" pitchFamily="34" charset="0"/>
                        </a:rPr>
                        <a:t>   Ability to debug using PPMU</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51996690"/>
                  </a:ext>
                </a:extLst>
              </a:tr>
              <a:tr h="143907">
                <a:tc>
                  <a:txBody>
                    <a:bodyPr/>
                    <a:lstStyle/>
                    <a:p>
                      <a:pPr algn="l" fontAlgn="b"/>
                      <a:r>
                        <a:rPr lang="en-US" sz="900" b="1" i="0" u="none" strike="noStrike">
                          <a:solidFill>
                            <a:srgbClr val="000000"/>
                          </a:solidFill>
                          <a:effectLst/>
                          <a:latin typeface="Arial" panose="020B0604020202020204" pitchFamily="34" charset="0"/>
                        </a:rPr>
                        <a:t>DCVI Debug</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33125588"/>
                  </a:ext>
                </a:extLst>
              </a:tr>
              <a:tr h="143907">
                <a:tc>
                  <a:txBody>
                    <a:bodyPr/>
                    <a:lstStyle/>
                    <a:p>
                      <a:pPr algn="l" fontAlgn="b"/>
                      <a:r>
                        <a:rPr lang="en-US" sz="900" b="0" i="0" u="none" strike="noStrike">
                          <a:solidFill>
                            <a:srgbClr val="000000"/>
                          </a:solidFill>
                          <a:effectLst/>
                          <a:latin typeface="Arial" panose="020B0604020202020204" pitchFamily="34" charset="0"/>
                        </a:rPr>
                        <a:t>Ability to debug using DCVI</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844709167"/>
                  </a:ext>
                </a:extLst>
              </a:tr>
              <a:tr h="143907">
                <a:tc>
                  <a:txBody>
                    <a:bodyPr/>
                    <a:lstStyle/>
                    <a:p>
                      <a:pPr algn="l" fontAlgn="b"/>
                      <a:r>
                        <a:rPr lang="en-US" sz="900" b="1" i="0" u="none" strike="noStrike">
                          <a:solidFill>
                            <a:srgbClr val="000000"/>
                          </a:solidFill>
                          <a:effectLst/>
                          <a:latin typeface="Arial" panose="020B0604020202020204" pitchFamily="34" charset="0"/>
                        </a:rPr>
                        <a:t>Characterization</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774526744"/>
                  </a:ext>
                </a:extLst>
              </a:tr>
              <a:tr h="287813">
                <a:tc>
                  <a:txBody>
                    <a:bodyPr/>
                    <a:lstStyle/>
                    <a:p>
                      <a:pPr algn="l" fontAlgn="b"/>
                      <a:r>
                        <a:rPr lang="en-US" sz="900" b="0" i="0" u="none" strike="noStrike">
                          <a:solidFill>
                            <a:srgbClr val="000000"/>
                          </a:solidFill>
                          <a:effectLst/>
                          <a:latin typeface="Arial" panose="020B0604020202020204" pitchFamily="34" charset="0"/>
                        </a:rPr>
                        <a:t>Ability to obtain Vil, Vih, Vol, Voh, Iol, Ioh from Characterization</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053630397"/>
                  </a:ext>
                </a:extLst>
              </a:tr>
              <a:tr h="175186">
                <a:tc>
                  <a:txBody>
                    <a:bodyPr/>
                    <a:lstStyle/>
                    <a:p>
                      <a:pPr algn="l" fontAlgn="b"/>
                      <a:r>
                        <a:rPr lang="en-US" sz="900" b="1" i="0" u="none" strike="noStrike">
                          <a:solidFill>
                            <a:srgbClr val="000000"/>
                          </a:solidFill>
                          <a:effectLst/>
                          <a:latin typeface="Arial" panose="020B0604020202020204" pitchFamily="34" charset="0"/>
                        </a:rPr>
                        <a:t>Digital Debug</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670924468"/>
                  </a:ext>
                </a:extLst>
              </a:tr>
              <a:tr h="143907">
                <a:tc>
                  <a:txBody>
                    <a:bodyPr/>
                    <a:lstStyle/>
                    <a:p>
                      <a:pPr algn="l" fontAlgn="b"/>
                      <a:r>
                        <a:rPr lang="en-US" sz="900" b="0" i="0" u="none" strike="noStrike">
                          <a:solidFill>
                            <a:srgbClr val="000000"/>
                          </a:solidFill>
                          <a:effectLst/>
                          <a:latin typeface="Arial" panose="020B0604020202020204" pitchFamily="34" charset="0"/>
                        </a:rPr>
                        <a:t>   Ability to debug using Pattern tool</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137196069"/>
                  </a:ext>
                </a:extLst>
              </a:tr>
              <a:tr h="287813">
                <a:tc>
                  <a:txBody>
                    <a:bodyPr/>
                    <a:lstStyle/>
                    <a:p>
                      <a:pPr algn="l" fontAlgn="b"/>
                      <a:r>
                        <a:rPr lang="en-US" sz="900" b="0" i="0" u="none" strike="noStrike">
                          <a:solidFill>
                            <a:srgbClr val="000000"/>
                          </a:solidFill>
                          <a:effectLst/>
                          <a:latin typeface="Arial" panose="020B0604020202020204" pitchFamily="34" charset="0"/>
                        </a:rPr>
                        <a:t>Ability to debug using HRAM Display</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370119383"/>
                  </a:ext>
                </a:extLst>
              </a:tr>
              <a:tr h="287813">
                <a:tc>
                  <a:txBody>
                    <a:bodyPr/>
                    <a:lstStyle/>
                    <a:p>
                      <a:pPr algn="l" fontAlgn="b"/>
                      <a:r>
                        <a:rPr lang="en-US" sz="900" b="0" i="0" u="none" strike="noStrike" dirty="0">
                          <a:solidFill>
                            <a:srgbClr val="000000"/>
                          </a:solidFill>
                          <a:effectLst/>
                          <a:latin typeface="Arial" panose="020B0604020202020204" pitchFamily="34" charset="0"/>
                        </a:rPr>
                        <a:t>Plot Actual Device Waveform using Waveform Display</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28592708"/>
                  </a:ext>
                </a:extLst>
              </a:tr>
              <a:tr h="143907">
                <a:tc>
                  <a:txBody>
                    <a:bodyPr/>
                    <a:lstStyle/>
                    <a:p>
                      <a:pPr algn="l" fontAlgn="b"/>
                      <a:r>
                        <a:rPr lang="en-US" sz="900" b="0" i="0" u="none" strike="noStrike">
                          <a:solidFill>
                            <a:srgbClr val="000000"/>
                          </a:solidFill>
                          <a:effectLst/>
                          <a:latin typeface="Arial" panose="020B0604020202020204" pitchFamily="34" charset="0"/>
                        </a:rPr>
                        <a:t> </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5413149"/>
                  </a:ext>
                </a:extLst>
              </a:tr>
            </a:tbl>
          </a:graphicData>
        </a:graphic>
      </p:graphicFrame>
      <p:sp>
        <p:nvSpPr>
          <p:cNvPr id="3" name="TextBox 2">
            <a:extLst>
              <a:ext uri="{FF2B5EF4-FFF2-40B4-BE49-F238E27FC236}">
                <a16:creationId xmlns:a16="http://schemas.microsoft.com/office/drawing/2014/main" id="{FDA02992-2E12-2AFD-5CD8-4A9E53CFBCF3}"/>
              </a:ext>
            </a:extLst>
          </p:cNvPr>
          <p:cNvSpPr txBox="1"/>
          <p:nvPr/>
        </p:nvSpPr>
        <p:spPr>
          <a:xfrm>
            <a:off x="228598" y="5578703"/>
            <a:ext cx="8526295" cy="1077218"/>
          </a:xfrm>
          <a:prstGeom prst="rect">
            <a:avLst/>
          </a:prstGeom>
          <a:noFill/>
        </p:spPr>
        <p:txBody>
          <a:bodyPr wrap="square" rtlCol="0">
            <a:spAutoFit/>
          </a:bodyPr>
          <a:lstStyle/>
          <a:p>
            <a:r>
              <a:rPr lang="en-US" sz="1600" b="1" dirty="0"/>
              <a:t>Conclusions: </a:t>
            </a:r>
            <a:r>
              <a:rPr lang="en-US" sz="1600" dirty="0"/>
              <a:t>Much more accustomed to IG-XL instruments for debugging compared to before the project. Learned how to use Debug tool and step through programs, Waveform display to assess functional test failures, and finally, the characterization studio for rise and fall time tests.</a:t>
            </a:r>
          </a:p>
        </p:txBody>
      </p:sp>
    </p:spTree>
    <p:extLst>
      <p:ext uri="{BB962C8B-B14F-4D97-AF65-F5344CB8AC3E}">
        <p14:creationId xmlns:p14="http://schemas.microsoft.com/office/powerpoint/2010/main" val="19516851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Effectiveness of Project</a:t>
            </a:r>
            <a:br>
              <a:rPr lang="en-US" sz="2200" dirty="0"/>
            </a:br>
            <a:br>
              <a:rPr lang="en-US" sz="2200" dirty="0"/>
            </a:br>
            <a:endParaRPr lang="en-US" sz="2200" dirty="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p:txBody>
          <a:bodyPr/>
          <a:lstStyle/>
          <a:p>
            <a:r>
              <a:rPr lang="en-US" dirty="0"/>
              <a:t>Gave context into the labs that were done </a:t>
            </a:r>
          </a:p>
          <a:p>
            <a:r>
              <a:rPr lang="en-US" dirty="0"/>
              <a:t>Questioned things I otherwise did not think about and therefore learned more about utilizing IGXL and corresponding tools</a:t>
            </a:r>
          </a:p>
          <a:p>
            <a:r>
              <a:rPr lang="en-US" dirty="0"/>
              <a:t>Better idea of how to debug through problems </a:t>
            </a:r>
          </a:p>
          <a:p>
            <a:r>
              <a:rPr lang="en-US" dirty="0"/>
              <a:t>What each test does and a baseline of how to set them up </a:t>
            </a:r>
          </a:p>
        </p:txBody>
      </p:sp>
      <p:sp>
        <p:nvSpPr>
          <p:cNvPr id="8" name="Content Placeholder 7">
            <a:extLst>
              <a:ext uri="{FF2B5EF4-FFF2-40B4-BE49-F238E27FC236}">
                <a16:creationId xmlns:a16="http://schemas.microsoft.com/office/drawing/2014/main" id="{A7323C5F-D0AF-84DB-F056-57DBAB44CF3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898496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Thank you!</a:t>
            </a:r>
            <a:br>
              <a:rPr lang="en-US" sz="2200" dirty="0"/>
            </a:br>
            <a:br>
              <a:rPr lang="en-US" sz="2200" dirty="0"/>
            </a:br>
            <a:endParaRPr lang="en-US" sz="2200" dirty="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p:txBody>
          <a:bodyPr/>
          <a:lstStyle/>
          <a:p>
            <a:r>
              <a:rPr lang="en-US" dirty="0"/>
              <a:t>Mentor</a:t>
            </a:r>
          </a:p>
          <a:p>
            <a:r>
              <a:rPr lang="en-US" dirty="0"/>
              <a:t>Instructors</a:t>
            </a:r>
          </a:p>
          <a:p>
            <a:r>
              <a:rPr lang="en-US" dirty="0"/>
              <a:t>1-1 engineers</a:t>
            </a:r>
          </a:p>
        </p:txBody>
      </p:sp>
      <p:sp>
        <p:nvSpPr>
          <p:cNvPr id="8" name="Content Placeholder 7">
            <a:extLst>
              <a:ext uri="{FF2B5EF4-FFF2-40B4-BE49-F238E27FC236}">
                <a16:creationId xmlns:a16="http://schemas.microsoft.com/office/drawing/2014/main" id="{A7323C5F-D0AF-84DB-F056-57DBAB44CF3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3822336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Q&amp;A</a:t>
            </a:r>
            <a:br>
              <a:rPr lang="en-US" sz="2200" dirty="0"/>
            </a:br>
            <a:br>
              <a:rPr lang="en-US" sz="2200" dirty="0"/>
            </a:br>
            <a:endParaRPr lang="en-US" sz="2200" dirty="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A7323C5F-D0AF-84DB-F056-57DBAB44CF3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1610093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1D0560-A2FF-34AB-48BC-AA48288576C8}"/>
              </a:ext>
            </a:extLst>
          </p:cNvPr>
          <p:cNvSpPr>
            <a:spLocks noGrp="1"/>
          </p:cNvSpPr>
          <p:nvPr>
            <p:ph idx="1"/>
          </p:nvPr>
        </p:nvSpPr>
        <p:spPr/>
        <p:txBody>
          <a:bodyPr/>
          <a:lstStyle/>
          <a:p>
            <a:r>
              <a:rPr lang="en-US" dirty="0"/>
              <a:t>Appendix</a:t>
            </a:r>
          </a:p>
          <a:p>
            <a:pPr lvl="1"/>
            <a:r>
              <a:rPr lang="en-US" dirty="0"/>
              <a:t>Datasheet stuff that may be important</a:t>
            </a:r>
          </a:p>
          <a:p>
            <a:pPr lvl="1"/>
            <a:r>
              <a:rPr lang="en-US" dirty="0"/>
              <a:t>Waveforms not in presentation </a:t>
            </a:r>
          </a:p>
          <a:p>
            <a:pPr lvl="1"/>
            <a:r>
              <a:rPr lang="en-US" dirty="0"/>
              <a:t>Test instances</a:t>
            </a:r>
          </a:p>
          <a:p>
            <a:pPr lvl="1"/>
            <a:r>
              <a:rPr lang="en-US" dirty="0"/>
              <a:t>Flow Table </a:t>
            </a:r>
          </a:p>
        </p:txBody>
      </p:sp>
      <p:sp>
        <p:nvSpPr>
          <p:cNvPr id="3" name="Slide Number Placeholder 2">
            <a:extLst>
              <a:ext uri="{FF2B5EF4-FFF2-40B4-BE49-F238E27FC236}">
                <a16:creationId xmlns:a16="http://schemas.microsoft.com/office/drawing/2014/main" id="{6BBC8D1B-72B1-B166-E189-5EF1561A2674}"/>
              </a:ext>
            </a:extLst>
          </p:cNvPr>
          <p:cNvSpPr>
            <a:spLocks noGrp="1"/>
          </p:cNvSpPr>
          <p:nvPr>
            <p:ph type="sldNum" sz="quarter" idx="10"/>
          </p:nvPr>
        </p:nvSpPr>
        <p:spPr/>
        <p:txBody>
          <a:bodyPr/>
          <a:lstStyle/>
          <a:p>
            <a:fld id="{C774B654-F491-1D44-9E77-1DB05E2FA3C5}" type="slidenum">
              <a:rPr lang="en-US" smtClean="0"/>
              <a:pPr/>
              <a:t>25</a:t>
            </a:fld>
            <a:endParaRPr lang="en-US"/>
          </a:p>
        </p:txBody>
      </p:sp>
      <p:sp>
        <p:nvSpPr>
          <p:cNvPr id="4" name="Title 3">
            <a:extLst>
              <a:ext uri="{FF2B5EF4-FFF2-40B4-BE49-F238E27FC236}">
                <a16:creationId xmlns:a16="http://schemas.microsoft.com/office/drawing/2014/main" id="{417A6031-DD8A-2758-ABB0-FAD03C14CE5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380949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9C02F4-0863-B051-B2D5-D675558112EB}"/>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E0A8FE6D-D332-0BFE-248B-92F21D491E10}"/>
              </a:ext>
            </a:extLst>
          </p:cNvPr>
          <p:cNvSpPr>
            <a:spLocks noGrp="1"/>
          </p:cNvSpPr>
          <p:nvPr>
            <p:ph type="sldNum" sz="quarter" idx="10"/>
          </p:nvPr>
        </p:nvSpPr>
        <p:spPr/>
        <p:txBody>
          <a:bodyPr/>
          <a:lstStyle/>
          <a:p>
            <a:fld id="{C774B654-F491-1D44-9E77-1DB05E2FA3C5}" type="slidenum">
              <a:rPr lang="en-US" smtClean="0"/>
              <a:pPr/>
              <a:t>26</a:t>
            </a:fld>
            <a:endParaRPr lang="en-US"/>
          </a:p>
        </p:txBody>
      </p:sp>
      <p:sp>
        <p:nvSpPr>
          <p:cNvPr id="4" name="Title 3">
            <a:extLst>
              <a:ext uri="{FF2B5EF4-FFF2-40B4-BE49-F238E27FC236}">
                <a16:creationId xmlns:a16="http://schemas.microsoft.com/office/drawing/2014/main" id="{CFEF9370-8A04-E7BF-AEC5-F6F7F0A5B86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609290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57F407-6FCE-1ADB-DAF7-F20008439E15}"/>
              </a:ext>
            </a:extLst>
          </p:cNvPr>
          <p:cNvSpPr>
            <a:spLocks noGrp="1"/>
          </p:cNvSpPr>
          <p:nvPr>
            <p:ph idx="1"/>
          </p:nvPr>
        </p:nvSpPr>
        <p:spPr>
          <a:xfrm>
            <a:off x="228600" y="1094405"/>
            <a:ext cx="8686800" cy="5023031"/>
          </a:xfrm>
        </p:spPr>
        <p:txBody>
          <a:bodyPr>
            <a:normAutofit fontScale="92500" lnSpcReduction="20000"/>
          </a:bodyPr>
          <a:lstStyle/>
          <a:p>
            <a:r>
              <a:rPr lang="en-US" dirty="0"/>
              <a:t>Background Knowledge:</a:t>
            </a:r>
          </a:p>
          <a:p>
            <a:pPr lvl="1"/>
            <a:r>
              <a:rPr lang="en-US" dirty="0"/>
              <a:t>I8243 Model Device: Used as the first mini project in IGXL family digital programming basic training.</a:t>
            </a:r>
          </a:p>
          <a:p>
            <a:pPr lvl="1"/>
            <a:r>
              <a:rPr lang="en-US" dirty="0"/>
              <a:t>FPGA Training Kit: Can be set to I8243 mode to simulate the device’s function.</a:t>
            </a:r>
          </a:p>
          <a:p>
            <a:pPr lvl="1"/>
            <a:r>
              <a:rPr lang="en-US" dirty="0"/>
              <a:t>Alternative Setup: Allows users to complete the I8243 mini project without standard lab hardware.</a:t>
            </a:r>
          </a:p>
          <a:p>
            <a:pPr lvl="1"/>
            <a:r>
              <a:rPr lang="en-US" dirty="0"/>
              <a:t>Configuration Requirement: Training kit hardware must be connected to a configuration server and configured via the GUI to I8243 mode.</a:t>
            </a:r>
          </a:p>
          <a:p>
            <a:pPr marL="228600" lvl="1" indent="0">
              <a:buNone/>
            </a:pPr>
            <a:endParaRPr lang="en-US" dirty="0"/>
          </a:p>
          <a:p>
            <a:pPr marL="228600" lvl="1" indent="0">
              <a:buNone/>
            </a:pPr>
            <a:endParaRPr lang="en-US" dirty="0"/>
          </a:p>
          <a:p>
            <a:r>
              <a:rPr lang="en-US" dirty="0"/>
              <a:t>Feature and Description:</a:t>
            </a:r>
          </a:p>
          <a:p>
            <a:pPr lvl="1"/>
            <a:r>
              <a:rPr lang="en-US" dirty="0"/>
              <a:t>Intel I8243 Device: An input/output expander for the MCS-48 family of single-chip microcomputers.</a:t>
            </a:r>
          </a:p>
          <a:p>
            <a:pPr lvl="1"/>
            <a:r>
              <a:rPr lang="en-US" dirty="0"/>
              <a:t>I/O Ports: Four 4-bit bidirectional static I/O ports interfacing with MCS-48 microcomputers.</a:t>
            </a:r>
          </a:p>
          <a:p>
            <a:pPr lvl="1"/>
            <a:r>
              <a:rPr lang="en-US" dirty="0"/>
              <a:t>Efficient I/O Expansion: Uses only 4 I/O lines of the 8048 for expansion, allowing multiple 8243s on the same bus.</a:t>
            </a:r>
          </a:p>
          <a:p>
            <a:pPr lvl="1"/>
            <a:r>
              <a:rPr lang="en-US" dirty="0"/>
              <a:t>Direct Extension: I/O ports serve as a direct extension of the MCS-48 microcomputers’ resident I/O facilities.</a:t>
            </a:r>
          </a:p>
          <a:p>
            <a:pPr lvl="1"/>
            <a:r>
              <a:rPr lang="en-US" dirty="0"/>
              <a:t>Instruction Access: Accessed by MOV, ANL, and ORL instructions.</a:t>
            </a:r>
          </a:p>
        </p:txBody>
      </p:sp>
      <p:sp>
        <p:nvSpPr>
          <p:cNvPr id="3" name="Slide Number Placeholder 2">
            <a:extLst>
              <a:ext uri="{FF2B5EF4-FFF2-40B4-BE49-F238E27FC236}">
                <a16:creationId xmlns:a16="http://schemas.microsoft.com/office/drawing/2014/main" id="{B42FA408-EFB8-9F0D-0F97-E5E335806C7E}"/>
              </a:ext>
            </a:extLst>
          </p:cNvPr>
          <p:cNvSpPr>
            <a:spLocks noGrp="1"/>
          </p:cNvSpPr>
          <p:nvPr>
            <p:ph type="sldNum" sz="quarter" idx="10"/>
          </p:nvPr>
        </p:nvSpPr>
        <p:spPr/>
        <p:txBody>
          <a:bodyPr/>
          <a:lstStyle/>
          <a:p>
            <a:fld id="{C774B654-F491-1D44-9E77-1DB05E2FA3C5}" type="slidenum">
              <a:rPr lang="en-US" smtClean="0"/>
              <a:pPr/>
              <a:t>3</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p:txBody>
          <a:bodyPr>
            <a:normAutofit fontScale="90000"/>
          </a:bodyPr>
          <a:lstStyle/>
          <a:p>
            <a:r>
              <a:rPr lang="en-US" dirty="0"/>
              <a:t>Project Overview</a:t>
            </a:r>
            <a:br>
              <a:rPr lang="en-US" dirty="0"/>
            </a:br>
            <a:endParaRPr lang="en-US" dirty="0"/>
          </a:p>
        </p:txBody>
      </p:sp>
    </p:spTree>
    <p:extLst>
      <p:ext uri="{BB962C8B-B14F-4D97-AF65-F5344CB8AC3E}">
        <p14:creationId xmlns:p14="http://schemas.microsoft.com/office/powerpoint/2010/main" val="38192820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7D89374C-502E-6570-E740-4BCF7B722799}"/>
              </a:ext>
            </a:extLst>
          </p:cNvPr>
          <p:cNvPicPr>
            <a:picLocks noGrp="1" noChangeAspect="1"/>
          </p:cNvPicPr>
          <p:nvPr>
            <p:ph sz="half" idx="1"/>
          </p:nvPr>
        </p:nvPicPr>
        <p:blipFill>
          <a:blip r:embed="rId3"/>
          <a:stretch>
            <a:fillRect/>
          </a:stretch>
        </p:blipFill>
        <p:spPr>
          <a:xfrm>
            <a:off x="87300" y="2314713"/>
            <a:ext cx="3975240" cy="3957360"/>
          </a:xfrm>
        </p:spPr>
      </p:pic>
      <p:sp>
        <p:nvSpPr>
          <p:cNvPr id="3" name="Slide Number Placeholder 2">
            <a:extLst>
              <a:ext uri="{FF2B5EF4-FFF2-40B4-BE49-F238E27FC236}">
                <a16:creationId xmlns:a16="http://schemas.microsoft.com/office/drawing/2014/main" id="{B42FA408-EFB8-9F0D-0F97-E5E335806C7E}"/>
              </a:ext>
            </a:extLst>
          </p:cNvPr>
          <p:cNvSpPr>
            <a:spLocks noGrp="1"/>
          </p:cNvSpPr>
          <p:nvPr>
            <p:ph type="sldNum" sz="quarter" idx="10"/>
          </p:nvPr>
        </p:nvSpPr>
        <p:spPr>
          <a:xfrm>
            <a:off x="228600" y="6486689"/>
            <a:ext cx="395514" cy="365125"/>
          </a:xfrm>
        </p:spPr>
        <p:txBody>
          <a:bodyPr anchor="ctr">
            <a:normAutofit/>
          </a:bodyPr>
          <a:lstStyle/>
          <a:p>
            <a:pPr>
              <a:spcAft>
                <a:spcPts val="600"/>
              </a:spcAft>
            </a:pPr>
            <a:fld id="{C774B654-F491-1D44-9E77-1DB05E2FA3C5}" type="slidenum">
              <a:rPr lang="en-US" smtClean="0"/>
              <a:pPr>
                <a:spcAft>
                  <a:spcPts val="600"/>
                </a:spcAft>
              </a:pPr>
              <a:t>4</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a:bodyPr>
          <a:lstStyle/>
          <a:p>
            <a:pPr>
              <a:lnSpc>
                <a:spcPct val="90000"/>
              </a:lnSpc>
            </a:pPr>
            <a:r>
              <a:rPr lang="en-US" sz="2200" dirty="0"/>
              <a:t>Test Block Introduction </a:t>
            </a:r>
            <a:br>
              <a:rPr lang="en-US" sz="2200" dirty="0"/>
            </a:br>
            <a:endParaRPr lang="en-US" sz="2200" dirty="0"/>
          </a:p>
        </p:txBody>
      </p:sp>
      <p:graphicFrame>
        <p:nvGraphicFramePr>
          <p:cNvPr id="7" name="Content Placeholder 1">
            <a:extLst>
              <a:ext uri="{FF2B5EF4-FFF2-40B4-BE49-F238E27FC236}">
                <a16:creationId xmlns:a16="http://schemas.microsoft.com/office/drawing/2014/main" id="{D0621D10-B689-F818-DBFF-DE28FD687B1E}"/>
              </a:ext>
            </a:extLst>
          </p:cNvPr>
          <p:cNvGraphicFramePr>
            <a:graphicFrameLocks noGrp="1"/>
          </p:cNvGraphicFramePr>
          <p:nvPr>
            <p:ph sz="half" idx="2"/>
            <p:extLst>
              <p:ext uri="{D42A27DB-BD31-4B8C-83A1-F6EECF244321}">
                <p14:modId xmlns:p14="http://schemas.microsoft.com/office/powerpoint/2010/main" val="2270732690"/>
              </p:ext>
            </p:extLst>
          </p:nvPr>
        </p:nvGraphicFramePr>
        <p:xfrm>
          <a:off x="4264351" y="1127979"/>
          <a:ext cx="4651049" cy="53587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 name="Picture 19">
            <a:extLst>
              <a:ext uri="{FF2B5EF4-FFF2-40B4-BE49-F238E27FC236}">
                <a16:creationId xmlns:a16="http://schemas.microsoft.com/office/drawing/2014/main" id="{B672BFD5-16D3-39E8-93D9-600F09B17114}"/>
              </a:ext>
            </a:extLst>
          </p:cNvPr>
          <p:cNvPicPr>
            <a:picLocks noChangeAspect="1"/>
          </p:cNvPicPr>
          <p:nvPr/>
        </p:nvPicPr>
        <p:blipFill>
          <a:blip r:embed="rId9"/>
          <a:stretch>
            <a:fillRect/>
          </a:stretch>
        </p:blipFill>
        <p:spPr>
          <a:xfrm>
            <a:off x="426357" y="796584"/>
            <a:ext cx="3236615" cy="1303513"/>
          </a:xfrm>
          <a:prstGeom prst="rect">
            <a:avLst/>
          </a:prstGeom>
        </p:spPr>
      </p:pic>
    </p:spTree>
    <p:extLst>
      <p:ext uri="{BB962C8B-B14F-4D97-AF65-F5344CB8AC3E}">
        <p14:creationId xmlns:p14="http://schemas.microsoft.com/office/powerpoint/2010/main" val="4068889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Overview and Results – Data log</a:t>
            </a:r>
            <a:br>
              <a:rPr lang="en-US" sz="2400" dirty="0"/>
            </a:br>
            <a:r>
              <a:rPr lang="en-US" sz="2400" dirty="0"/>
              <a:t> </a:t>
            </a:r>
            <a:r>
              <a:rPr lang="en-US" sz="2000" dirty="0"/>
              <a:t>Continuity Tests</a:t>
            </a:r>
            <a:br>
              <a:rPr lang="en-US" sz="2200" dirty="0"/>
            </a:br>
            <a:br>
              <a:rPr lang="en-US" sz="2200" dirty="0"/>
            </a:br>
            <a:r>
              <a:rPr lang="en-US" sz="2200" dirty="0"/>
              <a:t>Three Continuity tests are performed:</a:t>
            </a:r>
            <a:br>
              <a:rPr lang="en-US" sz="2200" dirty="0"/>
            </a:br>
            <a:r>
              <a:rPr lang="en-US" sz="2200" dirty="0"/>
              <a:t>	1. Shorts Test Using Dynamic Loads</a:t>
            </a:r>
            <a:br>
              <a:rPr lang="en-US" sz="2200" dirty="0"/>
            </a:br>
            <a:r>
              <a:rPr lang="en-US" sz="2200" dirty="0"/>
              <a:t>	2.Open Test Using Dynamic Loads</a:t>
            </a:r>
            <a:br>
              <a:rPr lang="en-US" sz="2200" dirty="0"/>
            </a:br>
            <a:r>
              <a:rPr lang="en-US" sz="2200" dirty="0"/>
              <a:t>	3. Parametric Continuity Test</a:t>
            </a:r>
          </a:p>
        </p:txBody>
      </p:sp>
      <p:sp>
        <p:nvSpPr>
          <p:cNvPr id="10" name="TextBox 9">
            <a:extLst>
              <a:ext uri="{FF2B5EF4-FFF2-40B4-BE49-F238E27FC236}">
                <a16:creationId xmlns:a16="http://schemas.microsoft.com/office/drawing/2014/main" id="{4DF295B8-AB09-1BA9-C1B5-655A55CC0D5B}"/>
              </a:ext>
            </a:extLst>
          </p:cNvPr>
          <p:cNvSpPr txBox="1"/>
          <p:nvPr/>
        </p:nvSpPr>
        <p:spPr>
          <a:xfrm>
            <a:off x="321013" y="2908570"/>
            <a:ext cx="3764604" cy="646331"/>
          </a:xfrm>
          <a:prstGeom prst="rect">
            <a:avLst/>
          </a:prstGeom>
          <a:noFill/>
        </p:spPr>
        <p:txBody>
          <a:bodyPr wrap="square" rtlCol="0">
            <a:spAutoFit/>
          </a:bodyPr>
          <a:lstStyle/>
          <a:p>
            <a:r>
              <a:rPr lang="en-US" dirty="0"/>
              <a:t>Process </a:t>
            </a:r>
          </a:p>
          <a:p>
            <a:r>
              <a:rPr lang="en-US" dirty="0"/>
              <a:t>(Open and Short Test)</a:t>
            </a:r>
          </a:p>
        </p:txBody>
      </p:sp>
      <p:sp>
        <p:nvSpPr>
          <p:cNvPr id="12" name="TextBox 11">
            <a:extLst>
              <a:ext uri="{FF2B5EF4-FFF2-40B4-BE49-F238E27FC236}">
                <a16:creationId xmlns:a16="http://schemas.microsoft.com/office/drawing/2014/main" id="{2DF75D7B-5AA1-A519-BF72-B46F26A3EAFC}"/>
              </a:ext>
            </a:extLst>
          </p:cNvPr>
          <p:cNvSpPr txBox="1"/>
          <p:nvPr/>
        </p:nvSpPr>
        <p:spPr>
          <a:xfrm>
            <a:off x="5058383" y="2971275"/>
            <a:ext cx="3764604" cy="646331"/>
          </a:xfrm>
          <a:prstGeom prst="rect">
            <a:avLst/>
          </a:prstGeom>
          <a:noFill/>
        </p:spPr>
        <p:txBody>
          <a:bodyPr wrap="square" rtlCol="0">
            <a:spAutoFit/>
          </a:bodyPr>
          <a:lstStyle/>
          <a:p>
            <a:r>
              <a:rPr lang="en-US" dirty="0"/>
              <a:t>Process </a:t>
            </a:r>
          </a:p>
          <a:p>
            <a:r>
              <a:rPr lang="en-US" dirty="0"/>
              <a:t>(Parametric Continuity Test)</a:t>
            </a:r>
          </a:p>
        </p:txBody>
      </p:sp>
    </p:spTree>
    <p:extLst>
      <p:ext uri="{BB962C8B-B14F-4D97-AF65-F5344CB8AC3E}">
        <p14:creationId xmlns:p14="http://schemas.microsoft.com/office/powerpoint/2010/main" val="19235936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Overview and Results – Data log</a:t>
            </a:r>
            <a:br>
              <a:rPr lang="en-US" sz="2400" dirty="0"/>
            </a:br>
            <a:r>
              <a:rPr lang="en-US" sz="2400" dirty="0"/>
              <a:t> </a:t>
            </a:r>
            <a:r>
              <a:rPr lang="en-US" sz="2000" dirty="0"/>
              <a:t>Continuity Tests</a:t>
            </a:r>
            <a:br>
              <a:rPr lang="en-US" sz="2200" dirty="0"/>
            </a:br>
            <a:br>
              <a:rPr lang="en-US" sz="2200" dirty="0"/>
            </a:br>
            <a:endParaRPr lang="en-US" sz="2200" dirty="0"/>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1023780"/>
            <a:ext cx="3764604" cy="646331"/>
          </a:xfrm>
          <a:prstGeom prst="rect">
            <a:avLst/>
          </a:prstGeom>
          <a:noFill/>
        </p:spPr>
        <p:txBody>
          <a:bodyPr wrap="square" rtlCol="0">
            <a:spAutoFit/>
          </a:bodyPr>
          <a:lstStyle/>
          <a:p>
            <a:r>
              <a:rPr lang="en-US" dirty="0"/>
              <a:t>Results</a:t>
            </a:r>
          </a:p>
          <a:p>
            <a:r>
              <a:rPr lang="en-US" dirty="0"/>
              <a:t>(Open and Short Test)</a:t>
            </a:r>
          </a:p>
        </p:txBody>
      </p:sp>
      <p:sp>
        <p:nvSpPr>
          <p:cNvPr id="12" name="TextBox 11">
            <a:extLst>
              <a:ext uri="{FF2B5EF4-FFF2-40B4-BE49-F238E27FC236}">
                <a16:creationId xmlns:a16="http://schemas.microsoft.com/office/drawing/2014/main" id="{2DF75D7B-5AA1-A519-BF72-B46F26A3EAFC}"/>
              </a:ext>
            </a:extLst>
          </p:cNvPr>
          <p:cNvSpPr txBox="1"/>
          <p:nvPr/>
        </p:nvSpPr>
        <p:spPr>
          <a:xfrm>
            <a:off x="4795736" y="1023779"/>
            <a:ext cx="3764604" cy="646331"/>
          </a:xfrm>
          <a:prstGeom prst="rect">
            <a:avLst/>
          </a:prstGeom>
          <a:noFill/>
        </p:spPr>
        <p:txBody>
          <a:bodyPr wrap="square" rtlCol="0">
            <a:spAutoFit/>
          </a:bodyPr>
          <a:lstStyle/>
          <a:p>
            <a:r>
              <a:rPr lang="en-US" dirty="0"/>
              <a:t>Results</a:t>
            </a:r>
          </a:p>
          <a:p>
            <a:r>
              <a:rPr lang="en-US" dirty="0"/>
              <a:t>(Parametric Continuity Test)</a:t>
            </a:r>
          </a:p>
        </p:txBody>
      </p:sp>
    </p:spTree>
    <p:extLst>
      <p:ext uri="{BB962C8B-B14F-4D97-AF65-F5344CB8AC3E}">
        <p14:creationId xmlns:p14="http://schemas.microsoft.com/office/powerpoint/2010/main" val="8584950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Overview and Results – Data log</a:t>
            </a:r>
            <a:br>
              <a:rPr lang="en-US" sz="2400" dirty="0"/>
            </a:br>
            <a:r>
              <a:rPr lang="en-US" sz="2400" dirty="0"/>
              <a:t> </a:t>
            </a:r>
            <a:r>
              <a:rPr lang="en-US" sz="2000" dirty="0"/>
              <a:t>Leakage Tests</a:t>
            </a:r>
            <a:br>
              <a:rPr lang="en-US" sz="2200" dirty="0"/>
            </a:br>
            <a:br>
              <a:rPr lang="en-US" sz="2200" dirty="0"/>
            </a:br>
            <a:r>
              <a:rPr lang="en-US" sz="2200" dirty="0"/>
              <a:t>Two leakage tests are performed:</a:t>
            </a:r>
            <a:br>
              <a:rPr lang="en-US" sz="2200" dirty="0"/>
            </a:br>
            <a:r>
              <a:rPr lang="en-US" sz="2200" dirty="0"/>
              <a:t>	1. Input Leakage</a:t>
            </a:r>
            <a:br>
              <a:rPr lang="en-US" sz="2200" dirty="0"/>
            </a:br>
            <a:r>
              <a:rPr lang="en-US" sz="2200" dirty="0"/>
              <a:t>	2. Output tristate leakage</a:t>
            </a:r>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2387649"/>
            <a:ext cx="3764604" cy="646331"/>
          </a:xfrm>
          <a:prstGeom prst="rect">
            <a:avLst/>
          </a:prstGeom>
          <a:noFill/>
        </p:spPr>
        <p:txBody>
          <a:bodyPr wrap="square" rtlCol="0">
            <a:spAutoFit/>
          </a:bodyPr>
          <a:lstStyle/>
          <a:p>
            <a:r>
              <a:rPr lang="en-US" dirty="0"/>
              <a:t>Process </a:t>
            </a:r>
          </a:p>
          <a:p>
            <a:r>
              <a:rPr lang="en-US" dirty="0"/>
              <a:t>(Input Leakage)</a:t>
            </a:r>
          </a:p>
        </p:txBody>
      </p:sp>
      <p:sp>
        <p:nvSpPr>
          <p:cNvPr id="12" name="TextBox 11">
            <a:extLst>
              <a:ext uri="{FF2B5EF4-FFF2-40B4-BE49-F238E27FC236}">
                <a16:creationId xmlns:a16="http://schemas.microsoft.com/office/drawing/2014/main" id="{2DF75D7B-5AA1-A519-BF72-B46F26A3EAFC}"/>
              </a:ext>
            </a:extLst>
          </p:cNvPr>
          <p:cNvSpPr txBox="1"/>
          <p:nvPr/>
        </p:nvSpPr>
        <p:spPr>
          <a:xfrm>
            <a:off x="5048655" y="2387648"/>
            <a:ext cx="3764604" cy="646331"/>
          </a:xfrm>
          <a:prstGeom prst="rect">
            <a:avLst/>
          </a:prstGeom>
          <a:noFill/>
        </p:spPr>
        <p:txBody>
          <a:bodyPr wrap="square" rtlCol="0">
            <a:spAutoFit/>
          </a:bodyPr>
          <a:lstStyle/>
          <a:p>
            <a:r>
              <a:rPr lang="en-US" dirty="0"/>
              <a:t>Process </a:t>
            </a:r>
          </a:p>
          <a:p>
            <a:r>
              <a:rPr lang="en-US" dirty="0"/>
              <a:t>(Output tristate leakage)</a:t>
            </a:r>
          </a:p>
        </p:txBody>
      </p:sp>
    </p:spTree>
    <p:extLst>
      <p:ext uri="{BB962C8B-B14F-4D97-AF65-F5344CB8AC3E}">
        <p14:creationId xmlns:p14="http://schemas.microsoft.com/office/powerpoint/2010/main" val="17302238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Overview and Results – Data log</a:t>
            </a:r>
            <a:br>
              <a:rPr lang="en-US" sz="2400" dirty="0"/>
            </a:br>
            <a:r>
              <a:rPr lang="en-US" sz="2400" dirty="0"/>
              <a:t> </a:t>
            </a:r>
            <a:r>
              <a:rPr lang="en-US" sz="2000" dirty="0"/>
              <a:t>Leakage Tests</a:t>
            </a:r>
            <a:br>
              <a:rPr lang="en-US" sz="2200" dirty="0"/>
            </a:br>
            <a:br>
              <a:rPr lang="en-US" sz="2200" dirty="0"/>
            </a:br>
            <a:endParaRPr lang="en-US" sz="2200" dirty="0"/>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1023780"/>
            <a:ext cx="3764604" cy="646331"/>
          </a:xfrm>
          <a:prstGeom prst="rect">
            <a:avLst/>
          </a:prstGeom>
          <a:noFill/>
        </p:spPr>
        <p:txBody>
          <a:bodyPr wrap="square" rtlCol="0">
            <a:spAutoFit/>
          </a:bodyPr>
          <a:lstStyle/>
          <a:p>
            <a:r>
              <a:rPr lang="en-US" dirty="0"/>
              <a:t>Results</a:t>
            </a:r>
          </a:p>
          <a:p>
            <a:r>
              <a:rPr lang="en-US" dirty="0"/>
              <a:t>(Input Leakage)</a:t>
            </a:r>
          </a:p>
        </p:txBody>
      </p:sp>
      <p:sp>
        <p:nvSpPr>
          <p:cNvPr id="12" name="TextBox 11">
            <a:extLst>
              <a:ext uri="{FF2B5EF4-FFF2-40B4-BE49-F238E27FC236}">
                <a16:creationId xmlns:a16="http://schemas.microsoft.com/office/drawing/2014/main" id="{2DF75D7B-5AA1-A519-BF72-B46F26A3EAFC}"/>
              </a:ext>
            </a:extLst>
          </p:cNvPr>
          <p:cNvSpPr txBox="1"/>
          <p:nvPr/>
        </p:nvSpPr>
        <p:spPr>
          <a:xfrm>
            <a:off x="4795736" y="1023779"/>
            <a:ext cx="3764604" cy="646331"/>
          </a:xfrm>
          <a:prstGeom prst="rect">
            <a:avLst/>
          </a:prstGeom>
          <a:noFill/>
        </p:spPr>
        <p:txBody>
          <a:bodyPr wrap="square" rtlCol="0">
            <a:spAutoFit/>
          </a:bodyPr>
          <a:lstStyle/>
          <a:p>
            <a:r>
              <a:rPr lang="en-US" dirty="0"/>
              <a:t>Results</a:t>
            </a:r>
          </a:p>
          <a:p>
            <a:r>
              <a:rPr lang="en-US" dirty="0"/>
              <a:t>(Output tristate leakage)</a:t>
            </a:r>
          </a:p>
        </p:txBody>
      </p:sp>
    </p:spTree>
    <p:extLst>
      <p:ext uri="{BB962C8B-B14F-4D97-AF65-F5344CB8AC3E}">
        <p14:creationId xmlns:p14="http://schemas.microsoft.com/office/powerpoint/2010/main" val="34348210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dirty="0"/>
              <a:t>Test Overview and Results – Data log</a:t>
            </a:r>
            <a:br>
              <a:rPr lang="en-US" sz="2400" dirty="0"/>
            </a:br>
            <a:r>
              <a:rPr lang="en-US" sz="2400" dirty="0"/>
              <a:t> </a:t>
            </a:r>
            <a:r>
              <a:rPr lang="en-US" sz="2000" dirty="0"/>
              <a:t>Functional Test</a:t>
            </a:r>
            <a:br>
              <a:rPr lang="en-US" sz="2200" dirty="0"/>
            </a:br>
            <a:br>
              <a:rPr lang="en-US" sz="2200" dirty="0"/>
            </a:br>
            <a:r>
              <a:rPr lang="en-US" sz="2200" dirty="0"/>
              <a:t>The functional test has 3 main steps:</a:t>
            </a:r>
            <a:br>
              <a:rPr lang="en-US" sz="2200" dirty="0"/>
            </a:br>
            <a:r>
              <a:rPr lang="en-US" sz="2200" dirty="0"/>
              <a:t>	-use write instruction for 1010 on port 4-7</a:t>
            </a:r>
            <a:br>
              <a:rPr lang="en-US" sz="2200" dirty="0"/>
            </a:br>
            <a:r>
              <a:rPr lang="en-US" sz="2200" dirty="0"/>
              <a:t>	-use AND instruction for port 4-7 so I get 1110 AND existing data</a:t>
            </a:r>
            <a:br>
              <a:rPr lang="en-US" sz="2200" dirty="0"/>
            </a:br>
            <a:r>
              <a:rPr lang="en-US" sz="2200" dirty="0"/>
              <a:t>	-use OR instruction for port 4-7 so I get 0011 OR existing data</a:t>
            </a:r>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2387649"/>
            <a:ext cx="3764604" cy="646331"/>
          </a:xfrm>
          <a:prstGeom prst="rect">
            <a:avLst/>
          </a:prstGeom>
          <a:noFill/>
        </p:spPr>
        <p:txBody>
          <a:bodyPr wrap="square" rtlCol="0">
            <a:spAutoFit/>
          </a:bodyPr>
          <a:lstStyle/>
          <a:p>
            <a:r>
              <a:rPr lang="en-US" dirty="0"/>
              <a:t>Process </a:t>
            </a:r>
          </a:p>
          <a:p>
            <a:r>
              <a:rPr lang="en-US" dirty="0"/>
              <a:t>(Pattern Tool)</a:t>
            </a:r>
          </a:p>
        </p:txBody>
      </p:sp>
      <p:sp>
        <p:nvSpPr>
          <p:cNvPr id="12" name="TextBox 11">
            <a:extLst>
              <a:ext uri="{FF2B5EF4-FFF2-40B4-BE49-F238E27FC236}">
                <a16:creationId xmlns:a16="http://schemas.microsoft.com/office/drawing/2014/main" id="{2DF75D7B-5AA1-A519-BF72-B46F26A3EAFC}"/>
              </a:ext>
            </a:extLst>
          </p:cNvPr>
          <p:cNvSpPr txBox="1"/>
          <p:nvPr/>
        </p:nvSpPr>
        <p:spPr>
          <a:xfrm>
            <a:off x="5048655" y="2387648"/>
            <a:ext cx="3764604" cy="646331"/>
          </a:xfrm>
          <a:prstGeom prst="rect">
            <a:avLst/>
          </a:prstGeom>
          <a:noFill/>
        </p:spPr>
        <p:txBody>
          <a:bodyPr wrap="square" rtlCol="0">
            <a:spAutoFit/>
          </a:bodyPr>
          <a:lstStyle/>
          <a:p>
            <a:r>
              <a:rPr lang="en-US" dirty="0"/>
              <a:t>Process </a:t>
            </a:r>
          </a:p>
          <a:p>
            <a:r>
              <a:rPr lang="en-US" dirty="0"/>
              <a:t>(Time Set)</a:t>
            </a:r>
          </a:p>
        </p:txBody>
      </p:sp>
    </p:spTree>
    <p:extLst>
      <p:ext uri="{BB962C8B-B14F-4D97-AF65-F5344CB8AC3E}">
        <p14:creationId xmlns:p14="http://schemas.microsoft.com/office/powerpoint/2010/main" val="1721120830"/>
      </p:ext>
    </p:extLst>
  </p:cSld>
  <p:clrMapOvr>
    <a:masterClrMapping/>
  </p:clrMapOvr>
  <p:transition>
    <p:fade/>
  </p:transition>
</p:sld>
</file>

<file path=ppt/theme/theme1.xml><?xml version="1.0" encoding="utf-8"?>
<a:theme xmlns:a="http://schemas.openxmlformats.org/drawingml/2006/main" name="Teradyne-ppt-template-standard_final-PG#">
  <a:themeElements>
    <a:clrScheme name="Custom 6">
      <a:dk1>
        <a:srgbClr val="224186"/>
      </a:dk1>
      <a:lt1>
        <a:srgbClr val="FFFFFF"/>
      </a:lt1>
      <a:dk2>
        <a:srgbClr val="4F5053"/>
      </a:dk2>
      <a:lt2>
        <a:srgbClr val="9FA1A4"/>
      </a:lt2>
      <a:accent1>
        <a:srgbClr val="224186"/>
      </a:accent1>
      <a:accent2>
        <a:srgbClr val="2B7F32"/>
      </a:accent2>
      <a:accent3>
        <a:srgbClr val="8DC63F"/>
      </a:accent3>
      <a:accent4>
        <a:srgbClr val="B0CBEA"/>
      </a:accent4>
      <a:accent5>
        <a:srgbClr val="DEAD0F"/>
      </a:accent5>
      <a:accent6>
        <a:srgbClr val="9FA1A3"/>
      </a:accent6>
      <a:hlink>
        <a:srgbClr val="224186"/>
      </a:hlink>
      <a:folHlink>
        <a:srgbClr val="5D17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radynePresentationTrainingTemplate" id="{7AC671E3-6840-4AF7-A84D-CAFA8652BA0D}" vid="{1CD332A0-E51E-42DB-923B-B9AA6D69F2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TeradynePresentationTrainingTemplate</Template>
  <TotalTime>9882</TotalTime>
  <Words>4670</Words>
  <Application>Microsoft Office PowerPoint</Application>
  <PresentationFormat>On-screen Show (4:3)</PresentationFormat>
  <Paragraphs>802</Paragraphs>
  <Slides>26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.AppleSystemUIFont</vt:lpstr>
      <vt:lpstr>Arial</vt:lpstr>
      <vt:lpstr>Calibri</vt:lpstr>
      <vt:lpstr>Times New Roman</vt:lpstr>
      <vt:lpstr>Teradyne-ppt-template-standard_final-PG#</vt:lpstr>
      <vt:lpstr>SEG i8243 UFP Project   Trainee: Antara Rahman  Project Start/ End date: August 9th,2024 to September 4th,2024 Mentor: Jordan Cantillano </vt:lpstr>
      <vt:lpstr>Agenda</vt:lpstr>
      <vt:lpstr>Project Overview </vt:lpstr>
      <vt:lpstr>Test Block Introduction  </vt:lpstr>
      <vt:lpstr>Test Overview and Results – Data log  Continuity Tests  Three Continuity tests are performed:  1. Shorts Test Using Dynamic Loads  2.Open Test Using Dynamic Loads  3. Parametric Continuity Test</vt:lpstr>
      <vt:lpstr>Test Overview and Results – Data log  Continuity Tests  </vt:lpstr>
      <vt:lpstr>Test Overview and Results – Data log  Leakage Tests  Two leakage tests are performed:  1. Input Leakage  2. Output tristate leakage</vt:lpstr>
      <vt:lpstr>Test Overview and Results – Data log  Leakage Tests  </vt:lpstr>
      <vt:lpstr>Test Overview and Results – Data log  Functional Test  The functional test has 3 main steps:  -use write instruction for 1010 on port 4-7  -use AND instruction for port 4-7 so I get 1110 AND existing data  -use OR instruction for port 4-7 so I get 0011 OR existing data</vt:lpstr>
      <vt:lpstr>Test Overview and Results – Data log  Functional Test  </vt:lpstr>
      <vt:lpstr>Test Overview and Results – Data log  ICC Tests  Two ICC tests are performed:  1. Static ICC  2. Dynamic ICC</vt:lpstr>
      <vt:lpstr>Test Overview and Results – Data log  ICC Tests  </vt:lpstr>
      <vt:lpstr>Test Overview and Results – Data log  Rise/Fall time Tests  Using a pattern and Characterization studio, the following tests are performed:  1. Rise Time Test  2. Fall Time Test</vt:lpstr>
      <vt:lpstr>Test Overview and Results – Data log Rise/Fall time Tests  </vt:lpstr>
      <vt:lpstr>Test Program Results – Test Time Analysis  </vt:lpstr>
      <vt:lpstr>Test Program Results – Repeatability  </vt:lpstr>
      <vt:lpstr>Project Challenges  </vt:lpstr>
      <vt:lpstr>Project Schedule – Excepted vs. Actual  </vt:lpstr>
      <vt:lpstr>Skill Assessment – Before vs. After Test Concept  </vt:lpstr>
      <vt:lpstr>Skill Assessment – Before vs. After Software Programming  </vt:lpstr>
      <vt:lpstr>Skill Assessment – Before vs. After Test Debugging  </vt:lpstr>
      <vt:lpstr>Effectiveness of Project  </vt:lpstr>
      <vt:lpstr>Thank you!  </vt:lpstr>
      <vt:lpstr>Q&amp;A  </vt:lpstr>
      <vt:lpstr>PowerPoint Presentation</vt:lpstr>
      <vt:lpstr>PowerPoint Presentation</vt:lpstr>
    </vt:vector>
  </TitlesOfParts>
  <Company>Teradyne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sandskal</dc:creator>
  <cp:lastModifiedBy>Antara Rahman</cp:lastModifiedBy>
  <cp:revision>68</cp:revision>
  <cp:lastPrinted>2019-06-06T11:50:05Z</cp:lastPrinted>
  <dcterms:created xsi:type="dcterms:W3CDTF">2018-11-26T21:14:50Z</dcterms:created>
  <dcterms:modified xsi:type="dcterms:W3CDTF">2024-09-03T21:49:57Z</dcterms:modified>
</cp:coreProperties>
</file>