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d657594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d657594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657594e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d657594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f66299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7f66299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ee7e75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ee7e75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7f66299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7f66299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7f6629950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7f662995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d657594e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d657594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d657594e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d657594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d5c4c29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d5c4c29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d5c4c29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d5c4c29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d5c4c29d5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d5c4c29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d657594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d657594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d657594e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d657594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d657594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d657594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8b1bdb92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8b1bdb92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ce913c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ce913c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7f66299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7f66299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7f6629950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7f662995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d657594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d657594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657594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d657594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0"/>
            <a:ext cx="36306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445025"/>
            <a:ext cx="28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ookerstudio.google.com/reporting/e2d45caa-bdde-468b-bbbf-1222e86b1a81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Final Project</a:t>
            </a:r>
            <a:endParaRPr sz="6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Kelompok D8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5502175" y="1295650"/>
            <a:ext cx="28080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r>
              <a:rPr lang="en"/>
              <a:t>Transaction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menentukan </a:t>
            </a:r>
            <a:r>
              <a:rPr lang="en"/>
              <a:t>Value Transaction </a:t>
            </a:r>
            <a:r>
              <a:rPr lang="en"/>
              <a:t>membutuhkan rumus CASE WHEN sebagai berikut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50" y="1295650"/>
            <a:ext cx="4029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PERTANYAAN DAN PEMBAHASAN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710000" y="2188800"/>
            <a:ext cx="22032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6"/>
                </a:solidFill>
              </a:rPr>
              <a:t>Pertanyaan</a:t>
            </a:r>
            <a:endParaRPr sz="3900">
              <a:solidFill>
                <a:schemeClr val="accent6"/>
              </a:solidFill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914525" y="538350"/>
            <a:ext cx="717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No. 1</a:t>
            </a:r>
            <a:endParaRPr b="1"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914525" y="891150"/>
            <a:ext cx="4916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Halaman 1: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Tim marketing ingin melihat perkembangan campaign pada tahun 2022, trend nya seperti apa? Diberikan penjelasan dan bagaimana call to action-nya agar tim dapat mengambil sebuah keputusan ke depannya.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Dashboard yang berupa: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AutoNum type="alphaLcPeriod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Hubungan antara Value Sales (before discount), Net Profit, dan AOV (average order value).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i="1"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90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Net profit 	= Value Sales (before discount) - (cogs * qty)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90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AOV = Value Sales (before discount) / Total Unique Order.  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AutoNum type="alphaLcPeriod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Terdapat slicer Order Date, Category, Sales Value, Value Transaction, Payment.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i="1"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905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Value Transaction: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9050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-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Valid → is_valid = 1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9050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-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Not Valid → is_valid = 0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905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Payment → payment_method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16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Jawaban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0" y="858075"/>
            <a:ext cx="7294500" cy="38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138" name="Google Shape;138;p27"/>
          <p:cNvSpPr txBox="1"/>
          <p:nvPr>
            <p:ph idx="4294967295" type="body"/>
          </p:nvPr>
        </p:nvSpPr>
        <p:spPr>
          <a:xfrm>
            <a:off x="311700" y="1017725"/>
            <a:ext cx="85206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Selama 2022 Penjualan memiliki trend yang cukup positif dimana penjualan dan Net Profit tertinggi terjadi pada bulan April dengan total penjualan sebesar 698,691,954 dan Net Profit sebesar 177,852,669.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Terjadi peningkatan penjualan pada bulan Februari - April dan Juni - Agustus.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Terjadi penurunan yang signifikan dari bulan September hingga Oktober. Mungkin terdapat masalah atau anomali. Perlu adanya analisis lebih lanjut untuk mengetahui anomali tersebut.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Average Order Value cukup stabil. Average Order Value mengalami peningkatan yang cukup tinggi pada bulan Agustus dan September.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710000" y="2188800"/>
            <a:ext cx="22032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6"/>
                </a:solidFill>
              </a:rPr>
              <a:t>Pertanyaan</a:t>
            </a:r>
            <a:endParaRPr sz="3900">
              <a:solidFill>
                <a:schemeClr val="accent6"/>
              </a:solidFill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3840575" y="209850"/>
            <a:ext cx="717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No. 2</a:t>
            </a:r>
            <a:endParaRPr b="1"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840575" y="562650"/>
            <a:ext cx="49161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Dapat memperlihatkan: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AutoNum type="alphaLcPeriod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Tabel berisi: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Product Name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Category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Before Discount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After Discount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Net Profit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Qty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Customer (unique value)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AutoNum type="alphaLcPeriod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Terdapat slicer: Order Date, Category, Value Transaction, Payment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AutoNum type="alphaLcPeriod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Scorecard: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Before Discount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After Discount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Net Profit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Quantity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Customer (unique value)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47650" lvl="0" marL="7429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AOV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Selama 2022, tampilkan category mobile &amp; tablet yang sudah terjadi pembayaran secara jazzwallet. Berapa quantity dan customer nya? 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94700" y="100875"/>
            <a:ext cx="81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Jawaban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38" y="825975"/>
            <a:ext cx="7423724" cy="41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94700" y="100875"/>
            <a:ext cx="81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Jawaban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88" y="814225"/>
            <a:ext cx="7412822" cy="41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494700" y="100875"/>
            <a:ext cx="81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Jawaban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38" y="849450"/>
            <a:ext cx="7391115" cy="41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710000" y="2188800"/>
            <a:ext cx="22032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6"/>
                </a:solidFill>
              </a:rPr>
              <a:t>Pertanyaan</a:t>
            </a:r>
            <a:endParaRPr sz="3900">
              <a:solidFill>
                <a:schemeClr val="accent6"/>
              </a:solidFill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4572000" y="2190450"/>
            <a:ext cx="717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No. 3</a:t>
            </a:r>
            <a:endParaRPr b="1"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4572000" y="2543250"/>
            <a:ext cx="3783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Buatlah chart berdasarkan dashboard nomor 2.</a:t>
            </a:r>
            <a:endParaRPr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96400" y="2368200"/>
            <a:ext cx="1804500" cy="4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Kelompok D8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23700" y="1352250"/>
            <a:ext cx="55239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Ahmad Rido Fairuji (SQL, Data Visualization)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Denny Darmawan (SQL, Data Visualization)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Desnita Rizki Irmawati (Python)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Galih Zaky Tristanaya (Python)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Jovan Aristito Arga (Python)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Modesta Berliansa Termatu Arsanta (SQL, Data Visualization)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Nadia Azahro Choirunisa (SQL, Python)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Rahmana Zahara Budi Putra (Python)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Rizky Huthama Arsyad (SQL, Data Visualization)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94700" y="100875"/>
            <a:ext cx="81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Jawaban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13" y="853450"/>
            <a:ext cx="6958974" cy="3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Analisis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82" name="Google Shape;182;p34"/>
          <p:cNvSpPr txBox="1"/>
          <p:nvPr>
            <p:ph type="title"/>
          </p:nvPr>
        </p:nvSpPr>
        <p:spPr>
          <a:xfrm>
            <a:off x="399000" y="1337250"/>
            <a:ext cx="84333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Selama tahun 2022 dengan Category Mobile &amp; Tablet yang melakukan pembayaran ada 72 Customer dan 1,154 qty yang sudah terjual.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Seperti yang sudah diketahui di dalam tabel dan chart tersebut terdapat sedikit anomali yaitu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" y="2446650"/>
            <a:ext cx="8433300" cy="39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00" y="3995054"/>
            <a:ext cx="8433301" cy="56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>
            <p:ph type="title"/>
          </p:nvPr>
        </p:nvSpPr>
        <p:spPr>
          <a:xfrm>
            <a:off x="399000" y="3340450"/>
            <a:ext cx="83898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Apakah memungkinkan 1 customer membeli produk tersebut dengan 1,000 qty ?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Hal ini harus diselidiki lebih lanjut, dan berikut adalah tabel yang terjadi pada bulan September 2022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6273200" y="1337250"/>
            <a:ext cx="25590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Berikut chart yang terjadi jika 1 customer yang mengalami anomali tersebut dihilangkan dari data. </a:t>
            </a:r>
            <a:endParaRPr sz="15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9750"/>
            <a:ext cx="5844275" cy="32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SALES DASHBOARD</a:t>
            </a:r>
            <a:endParaRPr/>
          </a:p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6437600" y="1219200"/>
            <a:ext cx="23946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Link </a:t>
            </a:r>
            <a:r>
              <a:rPr lang="en" sz="15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Dashboard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8550"/>
            <a:ext cx="5968399" cy="336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4294967295" type="ctrTitle"/>
          </p:nvPr>
        </p:nvSpPr>
        <p:spPr>
          <a:xfrm>
            <a:off x="671258" y="17067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25900"/>
            <a:ext cx="8520600" cy="10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DATA VISUALIZATION</a:t>
            </a:r>
            <a:endParaRPr sz="6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DATASET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83100" y="2189550"/>
            <a:ext cx="15660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6"/>
                </a:solidFill>
              </a:rPr>
              <a:t>Dataset</a:t>
            </a:r>
            <a:endParaRPr sz="3900">
              <a:solidFill>
                <a:schemeClr val="accent6"/>
              </a:solidFill>
            </a:endParaRPr>
          </a:p>
        </p:txBody>
      </p:sp>
      <p:sp>
        <p:nvSpPr>
          <p:cNvPr id="85" name="Google Shape;85;p18"/>
          <p:cNvSpPr txBox="1"/>
          <p:nvPr>
            <p:ph idx="4294967295" type="body"/>
          </p:nvPr>
        </p:nvSpPr>
        <p:spPr>
          <a:xfrm>
            <a:off x="4267300" y="1521000"/>
            <a:ext cx="4267200" cy="21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</a:rPr>
              <a:t>Dataset (set data) adalah kumpulan data terstruktur yang berisi informasi dari berbagai sumber, serta dapat dianalisis untuk memperoleh informasi baru.</a:t>
            </a:r>
            <a:endParaRPr sz="1600"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7474F"/>
                </a:solidFill>
              </a:rPr>
              <a:t>Data yang digunakan adalah data yang berasal dari Tokopedia (bukan data sesungguhnya).</a:t>
            </a:r>
            <a:endParaRPr sz="1600">
              <a:solidFill>
                <a:srgbClr val="3747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568650" y="387475"/>
            <a:ext cx="800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Dataset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568650" y="1012125"/>
            <a:ext cx="80067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id 			→ angka unik dari order / id_order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customer_id 		→ angka unik dari pelanggan 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order_date 		→ tanggal saat dilakukan transaksi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sku_id 			→ angka unik dari produk (sku adalah stock keeping unit)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price			→ harga yang tertera pada tagging harga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qty_ordered 		→ jumlah barang yang dibeli oleh pelanggan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before_discount	→ nilai harga total dari produk (price * qty_ordered)	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discount_amount	→ nilai diskon product total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after_discount		→ nilai harga total produk ketika sudah dikurangi dengan diskon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is_gross 		→ menunjukkan pelanggan belum membayar pesanan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is_valid			→ menunjukkan pelanggan sudah melakukan pembayaran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is_net			→ menunjukkan transaksi sudah selesai 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payment_id 		→ angka unik dari metode pembayaran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sku_name 		→ nama dari produk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base_price		→ harga barang yang tertera pada tagging harga / price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cogs 			→ cost of goods sold / total biaya untuk menjual 1 produk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category		→ kategori produk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registered_date		→ tanggal pelanggan mulai mendaftarkan diri sebagai anggota</a:t>
            </a:r>
            <a:endParaRPr sz="1100">
              <a:solidFill>
                <a:schemeClr val="accent6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arabicPeriod"/>
            </a:pPr>
            <a:r>
              <a:rPr lang="en" sz="1100">
                <a:solidFill>
                  <a:schemeClr val="accent6"/>
                </a:solidFill>
              </a:rPr>
              <a:t>payment_method	→ metode pembayaran yang digunakan</a:t>
            </a:r>
            <a:endParaRPr sz="11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PERSIAPAN DATA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478700" y="1266325"/>
            <a:ext cx="28080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Profit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Untuk menentukan Net Profit membutuhkan rumus sebagai berikut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25" y="1295650"/>
            <a:ext cx="41624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478675" y="1295650"/>
            <a:ext cx="28080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AOV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menentukan Average Order Value (AOV) membutuhkan rumus sebagai berikut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00" y="1295650"/>
            <a:ext cx="40290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