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svg"/><Relationship Id="rId1" Type="http://schemas.openxmlformats.org/officeDocument/2006/relationships/image" Target="../media/image21.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svg"/><Relationship Id="rId1" Type="http://schemas.openxmlformats.org/officeDocument/2006/relationships/image" Target="../media/image21.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FB4B6-6057-4D7B-892B-EF723AA1C29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E53B9C1-CC3B-4B5F-A438-795D2F7005A2}">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project unfolds with an exploration of human-centered design principles to ensure the assistant's user interface is intuitive and responsive, making interactions with the AI desktop assistant more natural for users. Emphasis is placed on creating an engaging and user-friendly experience that promotes efficient communication between the user and the assistant.</a:t>
          </a:r>
        </a:p>
      </dgm:t>
    </dgm:pt>
    <dgm:pt modelId="{5EB6BB83-7BDE-4008-95C5-627CC9010062}" type="parTrans" cxnId="{E5CF7CE4-D5AE-4984-B2AC-CBD655AAC7A4}">
      <dgm:prSet/>
      <dgm:spPr/>
      <dgm:t>
        <a:bodyPr/>
        <a:lstStyle/>
        <a:p>
          <a:endParaRPr lang="en-US"/>
        </a:p>
      </dgm:t>
    </dgm:pt>
    <dgm:pt modelId="{7842AB1F-B9FD-48C9-A6D9-3527957CC774}" type="sibTrans" cxnId="{E5CF7CE4-D5AE-4984-B2AC-CBD655AAC7A4}">
      <dgm:prSet/>
      <dgm:spPr/>
      <dgm:t>
        <a:bodyPr/>
        <a:lstStyle/>
        <a:p>
          <a:pPr>
            <a:lnSpc>
              <a:spcPct val="100000"/>
            </a:lnSpc>
          </a:pPr>
          <a:endParaRPr lang="en-US"/>
        </a:p>
      </dgm:t>
    </dgm:pt>
    <dgm:pt modelId="{05043F1C-F153-43B0-91A5-8E6933641021}">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•This project endeavors to develop an advanced AI desktop assistant using Python and OpenAI, focusing on creating a human-centered interaction model. The primary objective is to showcase the seamless integration of artificial intelligence, specifically leveraging the OpenAI API, to empower the assistant with the ability to communicate fluently and perform diverse tasks on the desktop environment.</a:t>
          </a:r>
        </a:p>
      </dgm:t>
    </dgm:pt>
    <dgm:pt modelId="{34D5B83A-B25A-478A-8A04-0503C5709CC5}" type="parTrans" cxnId="{B077FD47-5CEF-48AE-84CA-7C1E0A76DDB8}">
      <dgm:prSet/>
      <dgm:spPr/>
      <dgm:t>
        <a:bodyPr/>
        <a:lstStyle/>
        <a:p>
          <a:endParaRPr lang="en-US"/>
        </a:p>
      </dgm:t>
    </dgm:pt>
    <dgm:pt modelId="{BE4CAA59-4DF4-4BE6-96F2-532925CF4C78}" type="sibTrans" cxnId="{B077FD47-5CEF-48AE-84CA-7C1E0A76DDB8}">
      <dgm:prSet/>
      <dgm:spPr/>
      <dgm:t>
        <a:bodyPr/>
        <a:lstStyle/>
        <a:p>
          <a:endParaRPr lang="en-US"/>
        </a:p>
      </dgm:t>
    </dgm:pt>
    <dgm:pt modelId="{B0B921AB-B63A-4FD6-BC56-88634CF2F1BA}" type="pres">
      <dgm:prSet presAssocID="{46BFB4B6-6057-4D7B-892B-EF723AA1C29C}" presName="root" presStyleCnt="0">
        <dgm:presLayoutVars>
          <dgm:dir/>
          <dgm:resizeHandles val="exact"/>
        </dgm:presLayoutVars>
      </dgm:prSet>
      <dgm:spPr/>
    </dgm:pt>
    <dgm:pt modelId="{1DA3C68D-E713-4A31-AC60-6B8D7D2FD063}" type="pres">
      <dgm:prSet presAssocID="{46BFB4B6-6057-4D7B-892B-EF723AA1C29C}" presName="container" presStyleCnt="0">
        <dgm:presLayoutVars>
          <dgm:dir/>
          <dgm:resizeHandles val="exact"/>
        </dgm:presLayoutVars>
      </dgm:prSet>
      <dgm:spPr/>
    </dgm:pt>
    <dgm:pt modelId="{9B292925-9AC9-42FD-B9F0-36C589670BBA}" type="pres">
      <dgm:prSet presAssocID="{FE53B9C1-CC3B-4B5F-A438-795D2F7005A2}" presName="compNode" presStyleCnt="0"/>
      <dgm:spPr/>
    </dgm:pt>
    <dgm:pt modelId="{87275FE9-50B9-431D-A774-47D1FD583D6E}" type="pres">
      <dgm:prSet presAssocID="{FE53B9C1-CC3B-4B5F-A438-795D2F7005A2}" presName="iconBgRect" presStyleLbl="bgShp" presStyleIdx="0" presStyleCnt="2"/>
      <dgm:spPr/>
    </dgm:pt>
    <dgm:pt modelId="{125CF0F4-EDDA-40C5-B35D-2E266BC6D813}" type="pres">
      <dgm:prSet presAssocID="{FE53B9C1-CC3B-4B5F-A438-795D2F7005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F8F427F8-1089-4602-AF2D-F15608D6E7E4}" type="pres">
      <dgm:prSet presAssocID="{FE53B9C1-CC3B-4B5F-A438-795D2F7005A2}" presName="spaceRect" presStyleCnt="0"/>
      <dgm:spPr/>
    </dgm:pt>
    <dgm:pt modelId="{76A58B37-09D9-47A8-AC05-8B3C54A6CF40}" type="pres">
      <dgm:prSet presAssocID="{FE53B9C1-CC3B-4B5F-A438-795D2F7005A2}" presName="textRect" presStyleLbl="revTx" presStyleIdx="0" presStyleCnt="2">
        <dgm:presLayoutVars>
          <dgm:chMax val="1"/>
          <dgm:chPref val="1"/>
        </dgm:presLayoutVars>
      </dgm:prSet>
      <dgm:spPr/>
    </dgm:pt>
    <dgm:pt modelId="{9CD31DA6-7630-41A1-B9F5-039216BB7522}" type="pres">
      <dgm:prSet presAssocID="{7842AB1F-B9FD-48C9-A6D9-3527957CC774}" presName="sibTrans" presStyleLbl="sibTrans2D1" presStyleIdx="0" presStyleCnt="0"/>
      <dgm:spPr/>
    </dgm:pt>
    <dgm:pt modelId="{A84BA892-D662-4FB9-8F60-3768666AC25C}" type="pres">
      <dgm:prSet presAssocID="{05043F1C-F153-43B0-91A5-8E6933641021}" presName="compNode" presStyleCnt="0"/>
      <dgm:spPr/>
    </dgm:pt>
    <dgm:pt modelId="{A177E7EA-BBE7-4256-8F8A-64539D0AA4D1}" type="pres">
      <dgm:prSet presAssocID="{05043F1C-F153-43B0-91A5-8E6933641021}" presName="iconBgRect" presStyleLbl="bgShp" presStyleIdx="1" presStyleCnt="2"/>
      <dgm:spPr/>
    </dgm:pt>
    <dgm:pt modelId="{BCB82A54-4A8F-4D90-8FEB-75F09DA1C3D1}" type="pres">
      <dgm:prSet presAssocID="{05043F1C-F153-43B0-91A5-8E69336410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0C8563BE-10B9-4DFF-9B10-B52D08C472F5}" type="pres">
      <dgm:prSet presAssocID="{05043F1C-F153-43B0-91A5-8E6933641021}" presName="spaceRect" presStyleCnt="0"/>
      <dgm:spPr/>
    </dgm:pt>
    <dgm:pt modelId="{3002D427-ADEB-4F4B-9981-E68E74C97055}" type="pres">
      <dgm:prSet presAssocID="{05043F1C-F153-43B0-91A5-8E6933641021}" presName="textRect" presStyleLbl="revTx" presStyleIdx="1" presStyleCnt="2">
        <dgm:presLayoutVars>
          <dgm:chMax val="1"/>
          <dgm:chPref val="1"/>
        </dgm:presLayoutVars>
      </dgm:prSet>
      <dgm:spPr/>
    </dgm:pt>
  </dgm:ptLst>
  <dgm:cxnLst>
    <dgm:cxn modelId="{2DDB8F24-EE5D-4C77-AD1A-8CACC7A3B6C5}" type="presOf" srcId="{46BFB4B6-6057-4D7B-892B-EF723AA1C29C}" destId="{B0B921AB-B63A-4FD6-BC56-88634CF2F1BA}" srcOrd="0" destOrd="0" presId="urn:microsoft.com/office/officeart/2018/2/layout/IconCircleList"/>
    <dgm:cxn modelId="{6C3E1836-9C85-4756-A63B-5CEC4A2796D6}" type="presOf" srcId="{05043F1C-F153-43B0-91A5-8E6933641021}" destId="{3002D427-ADEB-4F4B-9981-E68E74C97055}" srcOrd="0" destOrd="0" presId="urn:microsoft.com/office/officeart/2018/2/layout/IconCircleList"/>
    <dgm:cxn modelId="{5E2C6841-3607-4B56-843D-8979EE450054}" type="presOf" srcId="{FE53B9C1-CC3B-4B5F-A438-795D2F7005A2}" destId="{76A58B37-09D9-47A8-AC05-8B3C54A6CF40}" srcOrd="0" destOrd="0" presId="urn:microsoft.com/office/officeart/2018/2/layout/IconCircleList"/>
    <dgm:cxn modelId="{B077FD47-5CEF-48AE-84CA-7C1E0A76DDB8}" srcId="{46BFB4B6-6057-4D7B-892B-EF723AA1C29C}" destId="{05043F1C-F153-43B0-91A5-8E6933641021}" srcOrd="1" destOrd="0" parTransId="{34D5B83A-B25A-478A-8A04-0503C5709CC5}" sibTransId="{BE4CAA59-4DF4-4BE6-96F2-532925CF4C78}"/>
    <dgm:cxn modelId="{457BCFDA-AAE0-44E0-9C5D-95B5FB08C826}" type="presOf" srcId="{7842AB1F-B9FD-48C9-A6D9-3527957CC774}" destId="{9CD31DA6-7630-41A1-B9F5-039216BB7522}" srcOrd="0" destOrd="0" presId="urn:microsoft.com/office/officeart/2018/2/layout/IconCircleList"/>
    <dgm:cxn modelId="{E5CF7CE4-D5AE-4984-B2AC-CBD655AAC7A4}" srcId="{46BFB4B6-6057-4D7B-892B-EF723AA1C29C}" destId="{FE53B9C1-CC3B-4B5F-A438-795D2F7005A2}" srcOrd="0" destOrd="0" parTransId="{5EB6BB83-7BDE-4008-95C5-627CC9010062}" sibTransId="{7842AB1F-B9FD-48C9-A6D9-3527957CC774}"/>
    <dgm:cxn modelId="{AE3E55FA-27CC-4615-8183-751F5FBC6773}" type="presParOf" srcId="{B0B921AB-B63A-4FD6-BC56-88634CF2F1BA}" destId="{1DA3C68D-E713-4A31-AC60-6B8D7D2FD063}" srcOrd="0" destOrd="0" presId="urn:microsoft.com/office/officeart/2018/2/layout/IconCircleList"/>
    <dgm:cxn modelId="{4E822F0C-0A73-41B8-99B7-BB2E4C30A145}" type="presParOf" srcId="{1DA3C68D-E713-4A31-AC60-6B8D7D2FD063}" destId="{9B292925-9AC9-42FD-B9F0-36C589670BBA}" srcOrd="0" destOrd="0" presId="urn:microsoft.com/office/officeart/2018/2/layout/IconCircleList"/>
    <dgm:cxn modelId="{61CE0C86-9296-4B2C-A792-07368A608F8B}" type="presParOf" srcId="{9B292925-9AC9-42FD-B9F0-36C589670BBA}" destId="{87275FE9-50B9-431D-A774-47D1FD583D6E}" srcOrd="0" destOrd="0" presId="urn:microsoft.com/office/officeart/2018/2/layout/IconCircleList"/>
    <dgm:cxn modelId="{E8269199-E4C5-4E46-85F1-90717CACAE12}" type="presParOf" srcId="{9B292925-9AC9-42FD-B9F0-36C589670BBA}" destId="{125CF0F4-EDDA-40C5-B35D-2E266BC6D813}" srcOrd="1" destOrd="0" presId="urn:microsoft.com/office/officeart/2018/2/layout/IconCircleList"/>
    <dgm:cxn modelId="{22391053-B2FC-45C0-B9F5-7B64D0EE52F9}" type="presParOf" srcId="{9B292925-9AC9-42FD-B9F0-36C589670BBA}" destId="{F8F427F8-1089-4602-AF2D-F15608D6E7E4}" srcOrd="2" destOrd="0" presId="urn:microsoft.com/office/officeart/2018/2/layout/IconCircleList"/>
    <dgm:cxn modelId="{2F2221B2-EA52-4147-843A-452C2DDB29BB}" type="presParOf" srcId="{9B292925-9AC9-42FD-B9F0-36C589670BBA}" destId="{76A58B37-09D9-47A8-AC05-8B3C54A6CF40}" srcOrd="3" destOrd="0" presId="urn:microsoft.com/office/officeart/2018/2/layout/IconCircleList"/>
    <dgm:cxn modelId="{D4B125F4-1A34-41FC-952C-D159E032516D}" type="presParOf" srcId="{1DA3C68D-E713-4A31-AC60-6B8D7D2FD063}" destId="{9CD31DA6-7630-41A1-B9F5-039216BB7522}" srcOrd="1" destOrd="0" presId="urn:microsoft.com/office/officeart/2018/2/layout/IconCircleList"/>
    <dgm:cxn modelId="{07E1CB5F-4725-4BE2-AB7A-B8E9161AA1AD}" type="presParOf" srcId="{1DA3C68D-E713-4A31-AC60-6B8D7D2FD063}" destId="{A84BA892-D662-4FB9-8F60-3768666AC25C}" srcOrd="2" destOrd="0" presId="urn:microsoft.com/office/officeart/2018/2/layout/IconCircleList"/>
    <dgm:cxn modelId="{A7CBB017-A426-45AD-8989-A038B7581C3E}" type="presParOf" srcId="{A84BA892-D662-4FB9-8F60-3768666AC25C}" destId="{A177E7EA-BBE7-4256-8F8A-64539D0AA4D1}" srcOrd="0" destOrd="0" presId="urn:microsoft.com/office/officeart/2018/2/layout/IconCircleList"/>
    <dgm:cxn modelId="{EB8482E9-F813-448C-A776-D815E4833ABE}" type="presParOf" srcId="{A84BA892-D662-4FB9-8F60-3768666AC25C}" destId="{BCB82A54-4A8F-4D90-8FEB-75F09DA1C3D1}" srcOrd="1" destOrd="0" presId="urn:microsoft.com/office/officeart/2018/2/layout/IconCircleList"/>
    <dgm:cxn modelId="{26A87D27-5CDF-4406-9C78-8D4F27A8C25A}" type="presParOf" srcId="{A84BA892-D662-4FB9-8F60-3768666AC25C}" destId="{0C8563BE-10B9-4DFF-9B10-B52D08C472F5}" srcOrd="2" destOrd="0" presId="urn:microsoft.com/office/officeart/2018/2/layout/IconCircleList"/>
    <dgm:cxn modelId="{B2331F15-D8CE-4761-89DB-1AE8F81B748A}" type="presParOf" srcId="{A84BA892-D662-4FB9-8F60-3768666AC25C}" destId="{3002D427-ADEB-4F4B-9981-E68E74C970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FCDA7B-0AED-4038-AC0E-B5C31D624B1A}"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7A22A1CB-4BC2-4174-A7E2-E12936A798E2}">
      <dgm:prSet custT="1"/>
      <dgm:spPr/>
      <dgm:t>
        <a:bodyPr/>
        <a:lstStyle/>
        <a:p>
          <a:r>
            <a:rPr lang="en-US" sz="2000" dirty="0">
              <a:latin typeface="Times New Roman" panose="02020603050405020304" pitchFamily="18" charset="0"/>
              <a:cs typeface="Times New Roman" panose="02020603050405020304" pitchFamily="18" charset="0"/>
            </a:rPr>
            <a:t>Develop</a:t>
          </a:r>
        </a:p>
      </dgm:t>
    </dgm:pt>
    <dgm:pt modelId="{ED0DA28F-A1B4-4F4D-9667-81297DD03AAE}" type="parTrans" cxnId="{BD74F857-C2BF-4DE8-88E3-9A8FD4F8C96E}">
      <dgm:prSet/>
      <dgm:spPr/>
      <dgm:t>
        <a:bodyPr/>
        <a:lstStyle/>
        <a:p>
          <a:endParaRPr lang="en-US"/>
        </a:p>
      </dgm:t>
    </dgm:pt>
    <dgm:pt modelId="{B4C6FD12-B57C-4BAD-92E5-A1CCEEBFB92B}" type="sibTrans" cxnId="{BD74F857-C2BF-4DE8-88E3-9A8FD4F8C96E}">
      <dgm:prSet/>
      <dgm:spPr/>
      <dgm:t>
        <a:bodyPr/>
        <a:lstStyle/>
        <a:p>
          <a:endParaRPr lang="en-US"/>
        </a:p>
      </dgm:t>
    </dgm:pt>
    <dgm:pt modelId="{DF03CA1C-5AA2-4572-9ABB-F82B75FB1A0B}">
      <dgm:prSet custT="1"/>
      <dgm:spPr/>
      <dgm:t>
        <a:bodyPr/>
        <a:lstStyle/>
        <a:p>
          <a:r>
            <a:rPr lang="en-US" sz="1600" dirty="0">
              <a:latin typeface="Times New Roman" panose="02020603050405020304" pitchFamily="18" charset="0"/>
              <a:cs typeface="Times New Roman" panose="02020603050405020304" pitchFamily="18" charset="0"/>
            </a:rPr>
            <a:t>Develop an AI desktop assistant capable of understanding natural language commands.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dgm:t>
    </dgm:pt>
    <dgm:pt modelId="{E73E1AEC-3387-40E3-9986-503F2DA7AB7B}" type="parTrans" cxnId="{D7DB325D-0AE7-41AA-B781-41CA1B862BCC}">
      <dgm:prSet/>
      <dgm:spPr/>
      <dgm:t>
        <a:bodyPr/>
        <a:lstStyle/>
        <a:p>
          <a:endParaRPr lang="en-US"/>
        </a:p>
      </dgm:t>
    </dgm:pt>
    <dgm:pt modelId="{7568703D-BA7D-49AA-B516-0FFFEBA15349}" type="sibTrans" cxnId="{D7DB325D-0AE7-41AA-B781-41CA1B862BCC}">
      <dgm:prSet/>
      <dgm:spPr/>
      <dgm:t>
        <a:bodyPr/>
        <a:lstStyle/>
        <a:p>
          <a:endParaRPr lang="en-US"/>
        </a:p>
      </dgm:t>
    </dgm:pt>
    <dgm:pt modelId="{6F49C974-9D2B-487F-96EB-FA808D0E4379}">
      <dgm:prSet custT="1"/>
      <dgm:spPr/>
      <dgm:t>
        <a:bodyPr/>
        <a:lstStyle/>
        <a:p>
          <a:r>
            <a:rPr lang="en-US" sz="1800" dirty="0">
              <a:latin typeface="Times New Roman" panose="02020603050405020304" pitchFamily="18" charset="0"/>
              <a:cs typeface="Times New Roman" panose="02020603050405020304" pitchFamily="18" charset="0"/>
            </a:rPr>
            <a:t>Implement</a:t>
          </a:r>
        </a:p>
      </dgm:t>
    </dgm:pt>
    <dgm:pt modelId="{063F22E3-754F-492A-905D-ABC82DEE176B}" type="parTrans" cxnId="{9B433607-8323-4D9B-A365-49572AB4510C}">
      <dgm:prSet/>
      <dgm:spPr/>
      <dgm:t>
        <a:bodyPr/>
        <a:lstStyle/>
        <a:p>
          <a:endParaRPr lang="en-US"/>
        </a:p>
      </dgm:t>
    </dgm:pt>
    <dgm:pt modelId="{3BBB55F6-1DAA-4D89-95D9-26B8819B337E}" type="sibTrans" cxnId="{9B433607-8323-4D9B-A365-49572AB4510C}">
      <dgm:prSet/>
      <dgm:spPr/>
      <dgm:t>
        <a:bodyPr/>
        <a:lstStyle/>
        <a:p>
          <a:endParaRPr lang="en-US"/>
        </a:p>
      </dgm:t>
    </dgm:pt>
    <dgm:pt modelId="{5B0C47AD-56D6-481C-B26F-3AA7AAC7941F}">
      <dgm:prSet custT="1"/>
      <dgm:spPr/>
      <dgm:t>
        <a:bodyPr/>
        <a:lstStyle/>
        <a:p>
          <a:r>
            <a:rPr lang="en-US" sz="1600" dirty="0">
              <a:latin typeface="Times New Roman" panose="02020603050405020304" pitchFamily="18" charset="0"/>
              <a:cs typeface="Times New Roman" panose="02020603050405020304" pitchFamily="18" charset="0"/>
            </a:rPr>
            <a:t>Implement features for task automation, information retrieval, and personalized assistance.</a:t>
          </a:r>
          <a:br>
            <a:rPr lang="en-US" sz="1300" dirty="0"/>
          </a:br>
          <a:endParaRPr lang="en-US" sz="1300" dirty="0"/>
        </a:p>
      </dgm:t>
    </dgm:pt>
    <dgm:pt modelId="{CB939B71-B294-4B7E-9429-C6E3D0DB3942}" type="parTrans" cxnId="{4417FAC8-AC88-4629-BD73-72BCB33C6154}">
      <dgm:prSet/>
      <dgm:spPr/>
      <dgm:t>
        <a:bodyPr/>
        <a:lstStyle/>
        <a:p>
          <a:endParaRPr lang="en-US"/>
        </a:p>
      </dgm:t>
    </dgm:pt>
    <dgm:pt modelId="{7B20BEC9-73FB-428B-AA30-3B45371A14EC}" type="sibTrans" cxnId="{4417FAC8-AC88-4629-BD73-72BCB33C6154}">
      <dgm:prSet/>
      <dgm:spPr/>
      <dgm:t>
        <a:bodyPr/>
        <a:lstStyle/>
        <a:p>
          <a:endParaRPr lang="en-US"/>
        </a:p>
      </dgm:t>
    </dgm:pt>
    <dgm:pt modelId="{B3B8BA8C-94D2-4CC5-8429-B7C50CB2B268}">
      <dgm:prSet custT="1"/>
      <dgm:spPr/>
      <dgm:t>
        <a:bodyPr/>
        <a:lstStyle/>
        <a:p>
          <a:r>
            <a:rPr lang="en-US" sz="2000" dirty="0">
              <a:latin typeface="Times New Roman" panose="02020603050405020304" pitchFamily="18" charset="0"/>
              <a:cs typeface="Times New Roman" panose="02020603050405020304" pitchFamily="18" charset="0"/>
            </a:rPr>
            <a:t>Enhance</a:t>
          </a:r>
        </a:p>
      </dgm:t>
    </dgm:pt>
    <dgm:pt modelId="{79FD5791-6807-4B27-BCE4-A0ABAA72CCD5}" type="parTrans" cxnId="{0DA14959-E7ED-4892-90BD-B0558A57D4A5}">
      <dgm:prSet/>
      <dgm:spPr/>
      <dgm:t>
        <a:bodyPr/>
        <a:lstStyle/>
        <a:p>
          <a:endParaRPr lang="en-US"/>
        </a:p>
      </dgm:t>
    </dgm:pt>
    <dgm:pt modelId="{E07F4C11-D438-4C3F-A746-1261D8F34B80}" type="sibTrans" cxnId="{0DA14959-E7ED-4892-90BD-B0558A57D4A5}">
      <dgm:prSet/>
      <dgm:spPr/>
      <dgm:t>
        <a:bodyPr/>
        <a:lstStyle/>
        <a:p>
          <a:endParaRPr lang="en-US"/>
        </a:p>
      </dgm:t>
    </dgm:pt>
    <dgm:pt modelId="{F2345EC0-A420-4ABB-8596-EE1DF715FE40}">
      <dgm:prSet custT="1"/>
      <dgm:spPr/>
      <dgm:t>
        <a:bodyPr/>
        <a:lstStyle/>
        <a:p>
          <a:r>
            <a:rPr lang="en-US" sz="1600" dirty="0">
              <a:latin typeface="Times New Roman" panose="02020603050405020304" pitchFamily="18" charset="0"/>
              <a:cs typeface="Times New Roman" panose="02020603050405020304" pitchFamily="18" charset="0"/>
            </a:rPr>
            <a:t>Enhance user interaction by integrating speech recognition and text-to-speech capabilities</a:t>
          </a:r>
          <a:r>
            <a:rPr lang="en-US" sz="1300" dirty="0"/>
            <a:t>.</a:t>
          </a:r>
          <a:br>
            <a:rPr lang="en-US" sz="1300" dirty="0"/>
          </a:br>
          <a:endParaRPr lang="en-US" sz="1300" dirty="0"/>
        </a:p>
      </dgm:t>
    </dgm:pt>
    <dgm:pt modelId="{A7F4724B-4D6B-4805-9474-AD60334A5A40}" type="parTrans" cxnId="{0F2732C4-EA76-4AF3-8BD7-460C2B2234C1}">
      <dgm:prSet/>
      <dgm:spPr/>
      <dgm:t>
        <a:bodyPr/>
        <a:lstStyle/>
        <a:p>
          <a:endParaRPr lang="en-US"/>
        </a:p>
      </dgm:t>
    </dgm:pt>
    <dgm:pt modelId="{02C9D3AC-47A2-4FE0-A42A-7001856A4E13}" type="sibTrans" cxnId="{0F2732C4-EA76-4AF3-8BD7-460C2B2234C1}">
      <dgm:prSet/>
      <dgm:spPr/>
      <dgm:t>
        <a:bodyPr/>
        <a:lstStyle/>
        <a:p>
          <a:endParaRPr lang="en-US"/>
        </a:p>
      </dgm:t>
    </dgm:pt>
    <dgm:pt modelId="{2CDF07D3-6A17-4477-8181-E5B34E3EF563}">
      <dgm:prSet custT="1"/>
      <dgm:spPr/>
      <dgm:t>
        <a:bodyPr/>
        <a:lstStyle/>
        <a:p>
          <a:r>
            <a:rPr lang="en-US" sz="2000" dirty="0">
              <a:latin typeface="Times New Roman" panose="02020603050405020304" pitchFamily="18" charset="0"/>
              <a:cs typeface="Times New Roman" panose="02020603050405020304" pitchFamily="18" charset="0"/>
            </a:rPr>
            <a:t>Ensure</a:t>
          </a:r>
        </a:p>
      </dgm:t>
    </dgm:pt>
    <dgm:pt modelId="{B94F5033-C1B5-419A-8143-1029244F2ACE}" type="parTrans" cxnId="{59CCF469-5C7F-4DE2-9049-D572F6182D31}">
      <dgm:prSet/>
      <dgm:spPr/>
      <dgm:t>
        <a:bodyPr/>
        <a:lstStyle/>
        <a:p>
          <a:endParaRPr lang="en-US"/>
        </a:p>
      </dgm:t>
    </dgm:pt>
    <dgm:pt modelId="{66937E0A-6C71-44F1-9F59-79EE1F36CF50}" type="sibTrans" cxnId="{59CCF469-5C7F-4DE2-9049-D572F6182D31}">
      <dgm:prSet/>
      <dgm:spPr/>
      <dgm:t>
        <a:bodyPr/>
        <a:lstStyle/>
        <a:p>
          <a:endParaRPr lang="en-US"/>
        </a:p>
      </dgm:t>
    </dgm:pt>
    <dgm:pt modelId="{7F0111A8-DC0B-47C5-84B7-6168A6785CD6}">
      <dgm:prSet custT="1"/>
      <dgm:spPr/>
      <dgm:t>
        <a:bodyPr/>
        <a:lstStyle/>
        <a:p>
          <a:r>
            <a:rPr lang="en-US" sz="1600" dirty="0">
              <a:latin typeface="Times New Roman" panose="02020603050405020304" pitchFamily="18" charset="0"/>
              <a:cs typeface="Times New Roman" panose="02020603050405020304" pitchFamily="18" charset="0"/>
            </a:rPr>
            <a:t>Ensure compatibility across multiple platforms and devices for widespread accessibility</a:t>
          </a:r>
          <a:r>
            <a:rPr lang="en-US" sz="1300" dirty="0"/>
            <a:t>.</a:t>
          </a:r>
          <a:br>
            <a:rPr lang="en-US" sz="1300" dirty="0"/>
          </a:br>
          <a:endParaRPr lang="en-US" sz="1300" dirty="0"/>
        </a:p>
      </dgm:t>
    </dgm:pt>
    <dgm:pt modelId="{C923A7CC-5D85-4861-B685-BF0DC38B279A}" type="parTrans" cxnId="{4EB4517A-E66C-403A-A80F-205D5CA9892C}">
      <dgm:prSet/>
      <dgm:spPr/>
      <dgm:t>
        <a:bodyPr/>
        <a:lstStyle/>
        <a:p>
          <a:endParaRPr lang="en-US"/>
        </a:p>
      </dgm:t>
    </dgm:pt>
    <dgm:pt modelId="{1FC2CF1F-0E9B-4D0B-87F7-E2DD297D2BF0}" type="sibTrans" cxnId="{4EB4517A-E66C-403A-A80F-205D5CA9892C}">
      <dgm:prSet/>
      <dgm:spPr/>
      <dgm:t>
        <a:bodyPr/>
        <a:lstStyle/>
        <a:p>
          <a:endParaRPr lang="en-US"/>
        </a:p>
      </dgm:t>
    </dgm:pt>
    <dgm:pt modelId="{5AA734AC-EB77-4A85-9010-0F98409FAC00}" type="pres">
      <dgm:prSet presAssocID="{AAFCDA7B-0AED-4038-AC0E-B5C31D624B1A}" presName="Name0" presStyleCnt="0">
        <dgm:presLayoutVars>
          <dgm:dir/>
          <dgm:animLvl val="lvl"/>
          <dgm:resizeHandles val="exact"/>
        </dgm:presLayoutVars>
      </dgm:prSet>
      <dgm:spPr/>
    </dgm:pt>
    <dgm:pt modelId="{C2C62BBB-DE4F-40A1-8E3A-B7BD7B9EB569}" type="pres">
      <dgm:prSet presAssocID="{7A22A1CB-4BC2-4174-A7E2-E12936A798E2}" presName="linNode" presStyleCnt="0"/>
      <dgm:spPr/>
    </dgm:pt>
    <dgm:pt modelId="{027A2286-6505-4496-AC7E-3C71D7AC5AC2}" type="pres">
      <dgm:prSet presAssocID="{7A22A1CB-4BC2-4174-A7E2-E12936A798E2}" presName="parentText" presStyleLbl="alignNode1" presStyleIdx="0" presStyleCnt="4">
        <dgm:presLayoutVars>
          <dgm:chMax val="1"/>
          <dgm:bulletEnabled/>
        </dgm:presLayoutVars>
      </dgm:prSet>
      <dgm:spPr/>
    </dgm:pt>
    <dgm:pt modelId="{74991476-81DE-41E0-ABD6-A1B37E7ED875}" type="pres">
      <dgm:prSet presAssocID="{7A22A1CB-4BC2-4174-A7E2-E12936A798E2}" presName="descendantText" presStyleLbl="alignAccFollowNode1" presStyleIdx="0" presStyleCnt="4">
        <dgm:presLayoutVars>
          <dgm:bulletEnabled/>
        </dgm:presLayoutVars>
      </dgm:prSet>
      <dgm:spPr/>
    </dgm:pt>
    <dgm:pt modelId="{CE2D03A8-BE0A-4183-BD4E-EAFD07C184BB}" type="pres">
      <dgm:prSet presAssocID="{B4C6FD12-B57C-4BAD-92E5-A1CCEEBFB92B}" presName="sp" presStyleCnt="0"/>
      <dgm:spPr/>
    </dgm:pt>
    <dgm:pt modelId="{1FB7BE00-FBAE-4AF7-AC58-03436EA4F477}" type="pres">
      <dgm:prSet presAssocID="{6F49C974-9D2B-487F-96EB-FA808D0E4379}" presName="linNode" presStyleCnt="0"/>
      <dgm:spPr/>
    </dgm:pt>
    <dgm:pt modelId="{11FAAF53-6B7E-4FB2-A1D5-D6826C6A03AB}" type="pres">
      <dgm:prSet presAssocID="{6F49C974-9D2B-487F-96EB-FA808D0E4379}" presName="parentText" presStyleLbl="alignNode1" presStyleIdx="1" presStyleCnt="4">
        <dgm:presLayoutVars>
          <dgm:chMax val="1"/>
          <dgm:bulletEnabled/>
        </dgm:presLayoutVars>
      </dgm:prSet>
      <dgm:spPr/>
    </dgm:pt>
    <dgm:pt modelId="{CE6E1797-C7BE-4B51-BEA0-920FB6B29B32}" type="pres">
      <dgm:prSet presAssocID="{6F49C974-9D2B-487F-96EB-FA808D0E4379}" presName="descendantText" presStyleLbl="alignAccFollowNode1" presStyleIdx="1" presStyleCnt="4">
        <dgm:presLayoutVars>
          <dgm:bulletEnabled/>
        </dgm:presLayoutVars>
      </dgm:prSet>
      <dgm:spPr/>
    </dgm:pt>
    <dgm:pt modelId="{EFF98DF2-7513-4E41-A96B-7692454C8B2E}" type="pres">
      <dgm:prSet presAssocID="{3BBB55F6-1DAA-4D89-95D9-26B8819B337E}" presName="sp" presStyleCnt="0"/>
      <dgm:spPr/>
    </dgm:pt>
    <dgm:pt modelId="{F5FCBE34-8653-455C-956A-3DE0E5A0FE2C}" type="pres">
      <dgm:prSet presAssocID="{B3B8BA8C-94D2-4CC5-8429-B7C50CB2B268}" presName="linNode" presStyleCnt="0"/>
      <dgm:spPr/>
    </dgm:pt>
    <dgm:pt modelId="{A4526C28-8091-4A29-BE83-76410FB3157A}" type="pres">
      <dgm:prSet presAssocID="{B3B8BA8C-94D2-4CC5-8429-B7C50CB2B268}" presName="parentText" presStyleLbl="alignNode1" presStyleIdx="2" presStyleCnt="4">
        <dgm:presLayoutVars>
          <dgm:chMax val="1"/>
          <dgm:bulletEnabled/>
        </dgm:presLayoutVars>
      </dgm:prSet>
      <dgm:spPr/>
    </dgm:pt>
    <dgm:pt modelId="{95D102F0-27AA-404F-89FA-CA39BB9B8274}" type="pres">
      <dgm:prSet presAssocID="{B3B8BA8C-94D2-4CC5-8429-B7C50CB2B268}" presName="descendantText" presStyleLbl="alignAccFollowNode1" presStyleIdx="2" presStyleCnt="4">
        <dgm:presLayoutVars>
          <dgm:bulletEnabled/>
        </dgm:presLayoutVars>
      </dgm:prSet>
      <dgm:spPr/>
    </dgm:pt>
    <dgm:pt modelId="{F08C4C50-ABB3-438D-A582-B5E22EDC061F}" type="pres">
      <dgm:prSet presAssocID="{E07F4C11-D438-4C3F-A746-1261D8F34B80}" presName="sp" presStyleCnt="0"/>
      <dgm:spPr/>
    </dgm:pt>
    <dgm:pt modelId="{1BF8802A-E7DB-44A1-9D08-93801DFDB81A}" type="pres">
      <dgm:prSet presAssocID="{2CDF07D3-6A17-4477-8181-E5B34E3EF563}" presName="linNode" presStyleCnt="0"/>
      <dgm:spPr/>
    </dgm:pt>
    <dgm:pt modelId="{A06D5D72-2A3D-4458-8B54-CC6714670999}" type="pres">
      <dgm:prSet presAssocID="{2CDF07D3-6A17-4477-8181-E5B34E3EF563}" presName="parentText" presStyleLbl="alignNode1" presStyleIdx="3" presStyleCnt="4">
        <dgm:presLayoutVars>
          <dgm:chMax val="1"/>
          <dgm:bulletEnabled/>
        </dgm:presLayoutVars>
      </dgm:prSet>
      <dgm:spPr/>
    </dgm:pt>
    <dgm:pt modelId="{36043167-A690-4DA9-8885-5D36186D3AB5}" type="pres">
      <dgm:prSet presAssocID="{2CDF07D3-6A17-4477-8181-E5B34E3EF563}" presName="descendantText" presStyleLbl="alignAccFollowNode1" presStyleIdx="3" presStyleCnt="4">
        <dgm:presLayoutVars>
          <dgm:bulletEnabled/>
        </dgm:presLayoutVars>
      </dgm:prSet>
      <dgm:spPr/>
    </dgm:pt>
  </dgm:ptLst>
  <dgm:cxnLst>
    <dgm:cxn modelId="{B9B33806-24E5-48BA-B054-86EE9DC6CEB4}" type="presOf" srcId="{5B0C47AD-56D6-481C-B26F-3AA7AAC7941F}" destId="{CE6E1797-C7BE-4B51-BEA0-920FB6B29B32}" srcOrd="0" destOrd="0" presId="urn:microsoft.com/office/officeart/2016/7/layout/VerticalSolidActionList"/>
    <dgm:cxn modelId="{9B433607-8323-4D9B-A365-49572AB4510C}" srcId="{AAFCDA7B-0AED-4038-AC0E-B5C31D624B1A}" destId="{6F49C974-9D2B-487F-96EB-FA808D0E4379}" srcOrd="1" destOrd="0" parTransId="{063F22E3-754F-492A-905D-ABC82DEE176B}" sibTransId="{3BBB55F6-1DAA-4D89-95D9-26B8819B337E}"/>
    <dgm:cxn modelId="{7C7F8D2F-DFA7-4BB7-8D7B-2A64978A6317}" type="presOf" srcId="{7F0111A8-DC0B-47C5-84B7-6168A6785CD6}" destId="{36043167-A690-4DA9-8885-5D36186D3AB5}" srcOrd="0" destOrd="0" presId="urn:microsoft.com/office/officeart/2016/7/layout/VerticalSolidActionList"/>
    <dgm:cxn modelId="{35373134-683C-4AB5-81B9-0136A9177F22}" type="presOf" srcId="{F2345EC0-A420-4ABB-8596-EE1DF715FE40}" destId="{95D102F0-27AA-404F-89FA-CA39BB9B8274}" srcOrd="0" destOrd="0" presId="urn:microsoft.com/office/officeart/2016/7/layout/VerticalSolidActionList"/>
    <dgm:cxn modelId="{54A3B435-AFF9-43ED-ACD1-A9F69A52B283}" type="presOf" srcId="{6F49C974-9D2B-487F-96EB-FA808D0E4379}" destId="{11FAAF53-6B7E-4FB2-A1D5-D6826C6A03AB}" srcOrd="0" destOrd="0" presId="urn:microsoft.com/office/officeart/2016/7/layout/VerticalSolidActionList"/>
    <dgm:cxn modelId="{D7DB325D-0AE7-41AA-B781-41CA1B862BCC}" srcId="{7A22A1CB-4BC2-4174-A7E2-E12936A798E2}" destId="{DF03CA1C-5AA2-4572-9ABB-F82B75FB1A0B}" srcOrd="0" destOrd="0" parTransId="{E73E1AEC-3387-40E3-9986-503F2DA7AB7B}" sibTransId="{7568703D-BA7D-49AA-B516-0FFFEBA15349}"/>
    <dgm:cxn modelId="{59CCF469-5C7F-4DE2-9049-D572F6182D31}" srcId="{AAFCDA7B-0AED-4038-AC0E-B5C31D624B1A}" destId="{2CDF07D3-6A17-4477-8181-E5B34E3EF563}" srcOrd="3" destOrd="0" parTransId="{B94F5033-C1B5-419A-8143-1029244F2ACE}" sibTransId="{66937E0A-6C71-44F1-9F59-79EE1F36CF50}"/>
    <dgm:cxn modelId="{BD74F857-C2BF-4DE8-88E3-9A8FD4F8C96E}" srcId="{AAFCDA7B-0AED-4038-AC0E-B5C31D624B1A}" destId="{7A22A1CB-4BC2-4174-A7E2-E12936A798E2}" srcOrd="0" destOrd="0" parTransId="{ED0DA28F-A1B4-4F4D-9667-81297DD03AAE}" sibTransId="{B4C6FD12-B57C-4BAD-92E5-A1CCEEBFB92B}"/>
    <dgm:cxn modelId="{0DA14959-E7ED-4892-90BD-B0558A57D4A5}" srcId="{AAFCDA7B-0AED-4038-AC0E-B5C31D624B1A}" destId="{B3B8BA8C-94D2-4CC5-8429-B7C50CB2B268}" srcOrd="2" destOrd="0" parTransId="{79FD5791-6807-4B27-BCE4-A0ABAA72CCD5}" sibTransId="{E07F4C11-D438-4C3F-A746-1261D8F34B80}"/>
    <dgm:cxn modelId="{4EB4517A-E66C-403A-A80F-205D5CA9892C}" srcId="{2CDF07D3-6A17-4477-8181-E5B34E3EF563}" destId="{7F0111A8-DC0B-47C5-84B7-6168A6785CD6}" srcOrd="0" destOrd="0" parTransId="{C923A7CC-5D85-4861-B685-BF0DC38B279A}" sibTransId="{1FC2CF1F-0E9B-4D0B-87F7-E2DD297D2BF0}"/>
    <dgm:cxn modelId="{81D2CC95-CEF6-4C60-B3E8-3C9ED555B73F}" type="presOf" srcId="{DF03CA1C-5AA2-4572-9ABB-F82B75FB1A0B}" destId="{74991476-81DE-41E0-ABD6-A1B37E7ED875}" srcOrd="0" destOrd="0" presId="urn:microsoft.com/office/officeart/2016/7/layout/VerticalSolidActionList"/>
    <dgm:cxn modelId="{58211CA6-C7DA-4BEA-A30E-5AD7F23FB8F3}" type="presOf" srcId="{B3B8BA8C-94D2-4CC5-8429-B7C50CB2B268}" destId="{A4526C28-8091-4A29-BE83-76410FB3157A}" srcOrd="0" destOrd="0" presId="urn:microsoft.com/office/officeart/2016/7/layout/VerticalSolidActionList"/>
    <dgm:cxn modelId="{C3E310C0-30AB-43C0-A6B7-ECF361E1CDBF}" type="presOf" srcId="{7A22A1CB-4BC2-4174-A7E2-E12936A798E2}" destId="{027A2286-6505-4496-AC7E-3C71D7AC5AC2}" srcOrd="0" destOrd="0" presId="urn:microsoft.com/office/officeart/2016/7/layout/VerticalSolidActionList"/>
    <dgm:cxn modelId="{0F2732C4-EA76-4AF3-8BD7-460C2B2234C1}" srcId="{B3B8BA8C-94D2-4CC5-8429-B7C50CB2B268}" destId="{F2345EC0-A420-4ABB-8596-EE1DF715FE40}" srcOrd="0" destOrd="0" parTransId="{A7F4724B-4D6B-4805-9474-AD60334A5A40}" sibTransId="{02C9D3AC-47A2-4FE0-A42A-7001856A4E13}"/>
    <dgm:cxn modelId="{71CC35C8-A55A-4CD3-BB05-AEB8C6AFEBC8}" type="presOf" srcId="{2CDF07D3-6A17-4477-8181-E5B34E3EF563}" destId="{A06D5D72-2A3D-4458-8B54-CC6714670999}" srcOrd="0" destOrd="0" presId="urn:microsoft.com/office/officeart/2016/7/layout/VerticalSolidActionList"/>
    <dgm:cxn modelId="{4417FAC8-AC88-4629-BD73-72BCB33C6154}" srcId="{6F49C974-9D2B-487F-96EB-FA808D0E4379}" destId="{5B0C47AD-56D6-481C-B26F-3AA7AAC7941F}" srcOrd="0" destOrd="0" parTransId="{CB939B71-B294-4B7E-9429-C6E3D0DB3942}" sibTransId="{7B20BEC9-73FB-428B-AA30-3B45371A14EC}"/>
    <dgm:cxn modelId="{FB78EFD3-388F-4C1B-86DF-AFB03DBEF620}" type="presOf" srcId="{AAFCDA7B-0AED-4038-AC0E-B5C31D624B1A}" destId="{5AA734AC-EB77-4A85-9010-0F98409FAC00}" srcOrd="0" destOrd="0" presId="urn:microsoft.com/office/officeart/2016/7/layout/VerticalSolidActionList"/>
    <dgm:cxn modelId="{3D802592-9653-4747-8B75-2A9096494824}" type="presParOf" srcId="{5AA734AC-EB77-4A85-9010-0F98409FAC00}" destId="{C2C62BBB-DE4F-40A1-8E3A-B7BD7B9EB569}" srcOrd="0" destOrd="0" presId="urn:microsoft.com/office/officeart/2016/7/layout/VerticalSolidActionList"/>
    <dgm:cxn modelId="{DEBC1E06-EB46-41E7-828B-BEC23DC4A7C3}" type="presParOf" srcId="{C2C62BBB-DE4F-40A1-8E3A-B7BD7B9EB569}" destId="{027A2286-6505-4496-AC7E-3C71D7AC5AC2}" srcOrd="0" destOrd="0" presId="urn:microsoft.com/office/officeart/2016/7/layout/VerticalSolidActionList"/>
    <dgm:cxn modelId="{3E4DCCBE-46CE-4534-909D-C6CAFBDE22D5}" type="presParOf" srcId="{C2C62BBB-DE4F-40A1-8E3A-B7BD7B9EB569}" destId="{74991476-81DE-41E0-ABD6-A1B37E7ED875}" srcOrd="1" destOrd="0" presId="urn:microsoft.com/office/officeart/2016/7/layout/VerticalSolidActionList"/>
    <dgm:cxn modelId="{F281D382-006D-4107-AD25-E191E96C3A84}" type="presParOf" srcId="{5AA734AC-EB77-4A85-9010-0F98409FAC00}" destId="{CE2D03A8-BE0A-4183-BD4E-EAFD07C184BB}" srcOrd="1" destOrd="0" presId="urn:microsoft.com/office/officeart/2016/7/layout/VerticalSolidActionList"/>
    <dgm:cxn modelId="{49EA9951-FA99-49BA-9959-ACC59779249B}" type="presParOf" srcId="{5AA734AC-EB77-4A85-9010-0F98409FAC00}" destId="{1FB7BE00-FBAE-4AF7-AC58-03436EA4F477}" srcOrd="2" destOrd="0" presId="urn:microsoft.com/office/officeart/2016/7/layout/VerticalSolidActionList"/>
    <dgm:cxn modelId="{BB91792C-A3E5-4844-BB48-1392B976A692}" type="presParOf" srcId="{1FB7BE00-FBAE-4AF7-AC58-03436EA4F477}" destId="{11FAAF53-6B7E-4FB2-A1D5-D6826C6A03AB}" srcOrd="0" destOrd="0" presId="urn:microsoft.com/office/officeart/2016/7/layout/VerticalSolidActionList"/>
    <dgm:cxn modelId="{23B1B662-C45A-4A78-A320-2CED621B2CDD}" type="presParOf" srcId="{1FB7BE00-FBAE-4AF7-AC58-03436EA4F477}" destId="{CE6E1797-C7BE-4B51-BEA0-920FB6B29B32}" srcOrd="1" destOrd="0" presId="urn:microsoft.com/office/officeart/2016/7/layout/VerticalSolidActionList"/>
    <dgm:cxn modelId="{C534131D-5DE1-4BD0-91EC-0913A90CA0B5}" type="presParOf" srcId="{5AA734AC-EB77-4A85-9010-0F98409FAC00}" destId="{EFF98DF2-7513-4E41-A96B-7692454C8B2E}" srcOrd="3" destOrd="0" presId="urn:microsoft.com/office/officeart/2016/7/layout/VerticalSolidActionList"/>
    <dgm:cxn modelId="{3AC4B1F7-A145-4864-803D-496007A4DCC4}" type="presParOf" srcId="{5AA734AC-EB77-4A85-9010-0F98409FAC00}" destId="{F5FCBE34-8653-455C-956A-3DE0E5A0FE2C}" srcOrd="4" destOrd="0" presId="urn:microsoft.com/office/officeart/2016/7/layout/VerticalSolidActionList"/>
    <dgm:cxn modelId="{264CC658-8993-455F-B776-F85A9D774919}" type="presParOf" srcId="{F5FCBE34-8653-455C-956A-3DE0E5A0FE2C}" destId="{A4526C28-8091-4A29-BE83-76410FB3157A}" srcOrd="0" destOrd="0" presId="urn:microsoft.com/office/officeart/2016/7/layout/VerticalSolidActionList"/>
    <dgm:cxn modelId="{E3EE4174-712B-4558-A4EC-92886BD908D5}" type="presParOf" srcId="{F5FCBE34-8653-455C-956A-3DE0E5A0FE2C}" destId="{95D102F0-27AA-404F-89FA-CA39BB9B8274}" srcOrd="1" destOrd="0" presId="urn:microsoft.com/office/officeart/2016/7/layout/VerticalSolidActionList"/>
    <dgm:cxn modelId="{0C299ADF-C8AA-4E8D-8700-9BFD8CC6A1EE}" type="presParOf" srcId="{5AA734AC-EB77-4A85-9010-0F98409FAC00}" destId="{F08C4C50-ABB3-438D-A582-B5E22EDC061F}" srcOrd="5" destOrd="0" presId="urn:microsoft.com/office/officeart/2016/7/layout/VerticalSolidActionList"/>
    <dgm:cxn modelId="{16287753-C190-4D27-BDD3-61D7AAE13C5E}" type="presParOf" srcId="{5AA734AC-EB77-4A85-9010-0F98409FAC00}" destId="{1BF8802A-E7DB-44A1-9D08-93801DFDB81A}" srcOrd="6" destOrd="0" presId="urn:microsoft.com/office/officeart/2016/7/layout/VerticalSolidActionList"/>
    <dgm:cxn modelId="{C7DEF7B3-4A02-4B71-8D5D-1596B9E780FC}" type="presParOf" srcId="{1BF8802A-E7DB-44A1-9D08-93801DFDB81A}" destId="{A06D5D72-2A3D-4458-8B54-CC6714670999}" srcOrd="0" destOrd="0" presId="urn:microsoft.com/office/officeart/2016/7/layout/VerticalSolidActionList"/>
    <dgm:cxn modelId="{A7EF098B-1086-449C-878C-0AC6C2266B23}" type="presParOf" srcId="{1BF8802A-E7DB-44A1-9D08-93801DFDB81A}" destId="{36043167-A690-4DA9-8885-5D36186D3AB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20469E-BA4B-45E3-9215-1ED1D722D5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66E162-34BA-40CE-B583-382F7DAE1C54}">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Create a versatile AI assistant with functionalities ranging from setting reminders to fetching real-time weather updates.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dgm:t>
    </dgm:pt>
    <dgm:pt modelId="{D8E3A61E-2263-4149-AF04-5C543BF53EAE}" type="parTrans" cxnId="{AFCDFFD4-1C02-4501-9D83-0FC79F0B3E79}">
      <dgm:prSet/>
      <dgm:spPr/>
      <dgm:t>
        <a:bodyPr/>
        <a:lstStyle/>
        <a:p>
          <a:endParaRPr lang="en-US"/>
        </a:p>
      </dgm:t>
    </dgm:pt>
    <dgm:pt modelId="{6D79DD65-31F6-4A0B-9716-5D46732D829C}" type="sibTrans" cxnId="{AFCDFFD4-1C02-4501-9D83-0FC79F0B3E79}">
      <dgm:prSet/>
      <dgm:spPr/>
      <dgm:t>
        <a:bodyPr/>
        <a:lstStyle/>
        <a:p>
          <a:endParaRPr lang="en-US"/>
        </a:p>
      </dgm:t>
    </dgm:pt>
    <dgm:pt modelId="{A18C9456-C1D0-4F5A-AF54-61E05EA87A2E}">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Integrate with existing applications and services, such as email clients and calendar tools, to streamline daily tasks.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dgm:t>
    </dgm:pt>
    <dgm:pt modelId="{BD819B44-938E-43FE-982C-393CFED5A8BE}" type="parTrans" cxnId="{EABA0FF2-B39A-4E5C-BDFD-FA9E04A17A37}">
      <dgm:prSet/>
      <dgm:spPr/>
      <dgm:t>
        <a:bodyPr/>
        <a:lstStyle/>
        <a:p>
          <a:endParaRPr lang="en-US"/>
        </a:p>
      </dgm:t>
    </dgm:pt>
    <dgm:pt modelId="{5DD54D69-5C97-4B82-9059-A90CD7CCA15A}" type="sibTrans" cxnId="{EABA0FF2-B39A-4E5C-BDFD-FA9E04A17A37}">
      <dgm:prSet/>
      <dgm:spPr/>
      <dgm:t>
        <a:bodyPr/>
        <a:lstStyle/>
        <a:p>
          <a:endParaRPr lang="en-US"/>
        </a:p>
      </dgm:t>
    </dgm:pt>
    <dgm:pt modelId="{64267603-D6A2-4CDD-ABD8-049F29C42EC7}">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Employ machine learning algorithms to continuously improve the assistant's accuracy and responsiveness.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dgm:t>
    </dgm:pt>
    <dgm:pt modelId="{5B5C5D85-2143-464D-A590-89F7CAF775D3}" type="parTrans" cxnId="{5A58F1E4-2FEC-4DD1-BBD7-AE0C1D9902FA}">
      <dgm:prSet/>
      <dgm:spPr/>
      <dgm:t>
        <a:bodyPr/>
        <a:lstStyle/>
        <a:p>
          <a:endParaRPr lang="en-US"/>
        </a:p>
      </dgm:t>
    </dgm:pt>
    <dgm:pt modelId="{36E8076B-F1A7-4DDC-814B-64B91080F0A2}" type="sibTrans" cxnId="{5A58F1E4-2FEC-4DD1-BBD7-AE0C1D9902FA}">
      <dgm:prSet/>
      <dgm:spPr/>
      <dgm:t>
        <a:bodyPr/>
        <a:lstStyle/>
        <a:p>
          <a:endParaRPr lang="en-US"/>
        </a:p>
      </dgm:t>
    </dgm:pt>
    <dgm:pt modelId="{B942C21A-A3F0-4349-A5C5-917BF94A6565}">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Provide documentation and support for users to customize and extend the assistant's capabilities according to their needs.</a:t>
          </a:r>
        </a:p>
      </dgm:t>
    </dgm:pt>
    <dgm:pt modelId="{2EAC48E3-E8A6-4FB5-B7E1-D1F5E306AAE6}" type="parTrans" cxnId="{E9E40CF4-7A43-4CB6-9076-5183C89148E0}">
      <dgm:prSet/>
      <dgm:spPr/>
      <dgm:t>
        <a:bodyPr/>
        <a:lstStyle/>
        <a:p>
          <a:endParaRPr lang="en-US"/>
        </a:p>
      </dgm:t>
    </dgm:pt>
    <dgm:pt modelId="{73700271-3592-4ECF-95EB-EE90BF8C9099}" type="sibTrans" cxnId="{E9E40CF4-7A43-4CB6-9076-5183C89148E0}">
      <dgm:prSet/>
      <dgm:spPr/>
      <dgm:t>
        <a:bodyPr/>
        <a:lstStyle/>
        <a:p>
          <a:endParaRPr lang="en-US"/>
        </a:p>
      </dgm:t>
    </dgm:pt>
    <dgm:pt modelId="{A5B21C24-D4A5-4956-8B6C-37742BF456D0}" type="pres">
      <dgm:prSet presAssocID="{9D20469E-BA4B-45E3-9215-1ED1D722D580}" presName="root" presStyleCnt="0">
        <dgm:presLayoutVars>
          <dgm:dir/>
          <dgm:resizeHandles val="exact"/>
        </dgm:presLayoutVars>
      </dgm:prSet>
      <dgm:spPr/>
    </dgm:pt>
    <dgm:pt modelId="{F49F8653-BAFC-4D34-81AF-005B7EC4A1BA}" type="pres">
      <dgm:prSet presAssocID="{3066E162-34BA-40CE-B583-382F7DAE1C54}" presName="compNode" presStyleCnt="0"/>
      <dgm:spPr/>
    </dgm:pt>
    <dgm:pt modelId="{804FCD9E-90BB-4758-9787-C8F29B96D354}" type="pres">
      <dgm:prSet presAssocID="{3066E162-34BA-40CE-B583-382F7DAE1C54}" presName="bgRect" presStyleLbl="bgShp" presStyleIdx="0" presStyleCnt="4"/>
      <dgm:spPr/>
    </dgm:pt>
    <dgm:pt modelId="{717BD466-BC6A-41D2-8082-A6D18927B7D5}" type="pres">
      <dgm:prSet presAssocID="{3066E162-34BA-40CE-B583-382F7DAE1C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F55A84C-BB71-40DB-A580-B5E3C3342FC0}" type="pres">
      <dgm:prSet presAssocID="{3066E162-34BA-40CE-B583-382F7DAE1C54}" presName="spaceRect" presStyleCnt="0"/>
      <dgm:spPr/>
    </dgm:pt>
    <dgm:pt modelId="{B3B1C708-1FE3-4ED3-863E-3E01F34F486B}" type="pres">
      <dgm:prSet presAssocID="{3066E162-34BA-40CE-B583-382F7DAE1C54}" presName="parTx" presStyleLbl="revTx" presStyleIdx="0" presStyleCnt="4">
        <dgm:presLayoutVars>
          <dgm:chMax val="0"/>
          <dgm:chPref val="0"/>
        </dgm:presLayoutVars>
      </dgm:prSet>
      <dgm:spPr/>
    </dgm:pt>
    <dgm:pt modelId="{94522675-B8F9-405C-B823-FA2BE6C225C6}" type="pres">
      <dgm:prSet presAssocID="{6D79DD65-31F6-4A0B-9716-5D46732D829C}" presName="sibTrans" presStyleCnt="0"/>
      <dgm:spPr/>
    </dgm:pt>
    <dgm:pt modelId="{C40D48AD-364D-4339-B4EA-555A1D50C1B7}" type="pres">
      <dgm:prSet presAssocID="{A18C9456-C1D0-4F5A-AF54-61E05EA87A2E}" presName="compNode" presStyleCnt="0"/>
      <dgm:spPr/>
    </dgm:pt>
    <dgm:pt modelId="{BE6AC933-F605-4D01-BD7F-4FBFF8AE3FC9}" type="pres">
      <dgm:prSet presAssocID="{A18C9456-C1D0-4F5A-AF54-61E05EA87A2E}" presName="bgRect" presStyleLbl="bgShp" presStyleIdx="1" presStyleCnt="4"/>
      <dgm:spPr/>
    </dgm:pt>
    <dgm:pt modelId="{4D30DA02-4312-4C61-B7BB-1982CE60EC73}" type="pres">
      <dgm:prSet presAssocID="{A18C9456-C1D0-4F5A-AF54-61E05EA87A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C29A5366-E41D-49B5-B631-6A50E7DAA4D9}" type="pres">
      <dgm:prSet presAssocID="{A18C9456-C1D0-4F5A-AF54-61E05EA87A2E}" presName="spaceRect" presStyleCnt="0"/>
      <dgm:spPr/>
    </dgm:pt>
    <dgm:pt modelId="{5C823BA3-CAF0-4E86-BB66-DD22179C24E9}" type="pres">
      <dgm:prSet presAssocID="{A18C9456-C1D0-4F5A-AF54-61E05EA87A2E}" presName="parTx" presStyleLbl="revTx" presStyleIdx="1" presStyleCnt="4">
        <dgm:presLayoutVars>
          <dgm:chMax val="0"/>
          <dgm:chPref val="0"/>
        </dgm:presLayoutVars>
      </dgm:prSet>
      <dgm:spPr/>
    </dgm:pt>
    <dgm:pt modelId="{2F6CBB11-2B2F-4CFF-9594-D7B079CEB9B0}" type="pres">
      <dgm:prSet presAssocID="{5DD54D69-5C97-4B82-9059-A90CD7CCA15A}" presName="sibTrans" presStyleCnt="0"/>
      <dgm:spPr/>
    </dgm:pt>
    <dgm:pt modelId="{CD6D4033-36BB-49A3-B7F3-CCDB8A5EA845}" type="pres">
      <dgm:prSet presAssocID="{64267603-D6A2-4CDD-ABD8-049F29C42EC7}" presName="compNode" presStyleCnt="0"/>
      <dgm:spPr/>
    </dgm:pt>
    <dgm:pt modelId="{BC19BE0A-D970-4D05-AEB1-0F739B2A8918}" type="pres">
      <dgm:prSet presAssocID="{64267603-D6A2-4CDD-ABD8-049F29C42EC7}" presName="bgRect" presStyleLbl="bgShp" presStyleIdx="2" presStyleCnt="4"/>
      <dgm:spPr/>
    </dgm:pt>
    <dgm:pt modelId="{A182447A-10A6-43C3-89DE-49C96F10B1C8}" type="pres">
      <dgm:prSet presAssocID="{64267603-D6A2-4CDD-ABD8-049F29C42E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6D33A390-0177-4AEE-B110-B59D653306A9}" type="pres">
      <dgm:prSet presAssocID="{64267603-D6A2-4CDD-ABD8-049F29C42EC7}" presName="spaceRect" presStyleCnt="0"/>
      <dgm:spPr/>
    </dgm:pt>
    <dgm:pt modelId="{E636BDC7-55BC-4C3A-A526-DAC9CE9ABCCD}" type="pres">
      <dgm:prSet presAssocID="{64267603-D6A2-4CDD-ABD8-049F29C42EC7}" presName="parTx" presStyleLbl="revTx" presStyleIdx="2" presStyleCnt="4">
        <dgm:presLayoutVars>
          <dgm:chMax val="0"/>
          <dgm:chPref val="0"/>
        </dgm:presLayoutVars>
      </dgm:prSet>
      <dgm:spPr/>
    </dgm:pt>
    <dgm:pt modelId="{814F9909-F986-4114-9E09-725237E89279}" type="pres">
      <dgm:prSet presAssocID="{36E8076B-F1A7-4DDC-814B-64B91080F0A2}" presName="sibTrans" presStyleCnt="0"/>
      <dgm:spPr/>
    </dgm:pt>
    <dgm:pt modelId="{F97B2BE3-D6E0-4D8B-BCD5-1B1FA974D760}" type="pres">
      <dgm:prSet presAssocID="{B942C21A-A3F0-4349-A5C5-917BF94A6565}" presName="compNode" presStyleCnt="0"/>
      <dgm:spPr/>
    </dgm:pt>
    <dgm:pt modelId="{EEAED5C7-314F-42D3-AF8D-DD5FA1B0388B}" type="pres">
      <dgm:prSet presAssocID="{B942C21A-A3F0-4349-A5C5-917BF94A6565}" presName="bgRect" presStyleLbl="bgShp" presStyleIdx="3" presStyleCnt="4"/>
      <dgm:spPr/>
    </dgm:pt>
    <dgm:pt modelId="{475D45B4-4F8C-449C-A9DB-C1D26580A2DD}" type="pres">
      <dgm:prSet presAssocID="{B942C21A-A3F0-4349-A5C5-917BF94A65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579F269F-F55E-429A-A2B8-FE4B2C2DC36A}" type="pres">
      <dgm:prSet presAssocID="{B942C21A-A3F0-4349-A5C5-917BF94A6565}" presName="spaceRect" presStyleCnt="0"/>
      <dgm:spPr/>
    </dgm:pt>
    <dgm:pt modelId="{98154A6B-44EB-4282-B8E9-AFECE36B1749}" type="pres">
      <dgm:prSet presAssocID="{B942C21A-A3F0-4349-A5C5-917BF94A6565}" presName="parTx" presStyleLbl="revTx" presStyleIdx="3" presStyleCnt="4">
        <dgm:presLayoutVars>
          <dgm:chMax val="0"/>
          <dgm:chPref val="0"/>
        </dgm:presLayoutVars>
      </dgm:prSet>
      <dgm:spPr/>
    </dgm:pt>
  </dgm:ptLst>
  <dgm:cxnLst>
    <dgm:cxn modelId="{9C5C2040-4D0F-4BA9-BBF4-BF940EA26691}" type="presOf" srcId="{64267603-D6A2-4CDD-ABD8-049F29C42EC7}" destId="{E636BDC7-55BC-4C3A-A526-DAC9CE9ABCCD}" srcOrd="0" destOrd="0" presId="urn:microsoft.com/office/officeart/2018/2/layout/IconVerticalSolidList"/>
    <dgm:cxn modelId="{FE12255B-81CC-4E3F-9DB8-0B37899D60D6}" type="presOf" srcId="{3066E162-34BA-40CE-B583-382F7DAE1C54}" destId="{B3B1C708-1FE3-4ED3-863E-3E01F34F486B}" srcOrd="0" destOrd="0" presId="urn:microsoft.com/office/officeart/2018/2/layout/IconVerticalSolidList"/>
    <dgm:cxn modelId="{62218149-6269-4A6F-8F5B-88E53AC3E1F6}" type="presOf" srcId="{A18C9456-C1D0-4F5A-AF54-61E05EA87A2E}" destId="{5C823BA3-CAF0-4E86-BB66-DD22179C24E9}" srcOrd="0" destOrd="0" presId="urn:microsoft.com/office/officeart/2018/2/layout/IconVerticalSolidList"/>
    <dgm:cxn modelId="{C930A58D-22A8-433C-8B02-EF7CE6F573D8}" type="presOf" srcId="{9D20469E-BA4B-45E3-9215-1ED1D722D580}" destId="{A5B21C24-D4A5-4956-8B6C-37742BF456D0}" srcOrd="0" destOrd="0" presId="urn:microsoft.com/office/officeart/2018/2/layout/IconVerticalSolidList"/>
    <dgm:cxn modelId="{792A00C9-6524-43E5-8263-618AB2B33ADF}" type="presOf" srcId="{B942C21A-A3F0-4349-A5C5-917BF94A6565}" destId="{98154A6B-44EB-4282-B8E9-AFECE36B1749}" srcOrd="0" destOrd="0" presId="urn:microsoft.com/office/officeart/2018/2/layout/IconVerticalSolidList"/>
    <dgm:cxn modelId="{AFCDFFD4-1C02-4501-9D83-0FC79F0B3E79}" srcId="{9D20469E-BA4B-45E3-9215-1ED1D722D580}" destId="{3066E162-34BA-40CE-B583-382F7DAE1C54}" srcOrd="0" destOrd="0" parTransId="{D8E3A61E-2263-4149-AF04-5C543BF53EAE}" sibTransId="{6D79DD65-31F6-4A0B-9716-5D46732D829C}"/>
    <dgm:cxn modelId="{5A58F1E4-2FEC-4DD1-BBD7-AE0C1D9902FA}" srcId="{9D20469E-BA4B-45E3-9215-1ED1D722D580}" destId="{64267603-D6A2-4CDD-ABD8-049F29C42EC7}" srcOrd="2" destOrd="0" parTransId="{5B5C5D85-2143-464D-A590-89F7CAF775D3}" sibTransId="{36E8076B-F1A7-4DDC-814B-64B91080F0A2}"/>
    <dgm:cxn modelId="{EABA0FF2-B39A-4E5C-BDFD-FA9E04A17A37}" srcId="{9D20469E-BA4B-45E3-9215-1ED1D722D580}" destId="{A18C9456-C1D0-4F5A-AF54-61E05EA87A2E}" srcOrd="1" destOrd="0" parTransId="{BD819B44-938E-43FE-982C-393CFED5A8BE}" sibTransId="{5DD54D69-5C97-4B82-9059-A90CD7CCA15A}"/>
    <dgm:cxn modelId="{E9E40CF4-7A43-4CB6-9076-5183C89148E0}" srcId="{9D20469E-BA4B-45E3-9215-1ED1D722D580}" destId="{B942C21A-A3F0-4349-A5C5-917BF94A6565}" srcOrd="3" destOrd="0" parTransId="{2EAC48E3-E8A6-4FB5-B7E1-D1F5E306AAE6}" sibTransId="{73700271-3592-4ECF-95EB-EE90BF8C9099}"/>
    <dgm:cxn modelId="{52900331-87EF-450A-BDA6-71C0B584EB0B}" type="presParOf" srcId="{A5B21C24-D4A5-4956-8B6C-37742BF456D0}" destId="{F49F8653-BAFC-4D34-81AF-005B7EC4A1BA}" srcOrd="0" destOrd="0" presId="urn:microsoft.com/office/officeart/2018/2/layout/IconVerticalSolidList"/>
    <dgm:cxn modelId="{DFB96AE5-C36C-485D-A2AD-5E1F2CCD223D}" type="presParOf" srcId="{F49F8653-BAFC-4D34-81AF-005B7EC4A1BA}" destId="{804FCD9E-90BB-4758-9787-C8F29B96D354}" srcOrd="0" destOrd="0" presId="urn:microsoft.com/office/officeart/2018/2/layout/IconVerticalSolidList"/>
    <dgm:cxn modelId="{B680B176-6E04-4183-8593-4FC383AF510E}" type="presParOf" srcId="{F49F8653-BAFC-4D34-81AF-005B7EC4A1BA}" destId="{717BD466-BC6A-41D2-8082-A6D18927B7D5}" srcOrd="1" destOrd="0" presId="urn:microsoft.com/office/officeart/2018/2/layout/IconVerticalSolidList"/>
    <dgm:cxn modelId="{A3A51C9A-9DD2-4A19-9257-BC5E2060F3CD}" type="presParOf" srcId="{F49F8653-BAFC-4D34-81AF-005B7EC4A1BA}" destId="{CF55A84C-BB71-40DB-A580-B5E3C3342FC0}" srcOrd="2" destOrd="0" presId="urn:microsoft.com/office/officeart/2018/2/layout/IconVerticalSolidList"/>
    <dgm:cxn modelId="{C6F10830-C56A-426A-96AD-DC19B1C74774}" type="presParOf" srcId="{F49F8653-BAFC-4D34-81AF-005B7EC4A1BA}" destId="{B3B1C708-1FE3-4ED3-863E-3E01F34F486B}" srcOrd="3" destOrd="0" presId="urn:microsoft.com/office/officeart/2018/2/layout/IconVerticalSolidList"/>
    <dgm:cxn modelId="{17726106-EC0D-4826-8157-47567AEAEEF3}" type="presParOf" srcId="{A5B21C24-D4A5-4956-8B6C-37742BF456D0}" destId="{94522675-B8F9-405C-B823-FA2BE6C225C6}" srcOrd="1" destOrd="0" presId="urn:microsoft.com/office/officeart/2018/2/layout/IconVerticalSolidList"/>
    <dgm:cxn modelId="{2262C963-4D2C-4292-8008-DD3D36808B98}" type="presParOf" srcId="{A5B21C24-D4A5-4956-8B6C-37742BF456D0}" destId="{C40D48AD-364D-4339-B4EA-555A1D50C1B7}" srcOrd="2" destOrd="0" presId="urn:microsoft.com/office/officeart/2018/2/layout/IconVerticalSolidList"/>
    <dgm:cxn modelId="{E0C651BB-E7ED-4DB1-9E11-2E5AE6634328}" type="presParOf" srcId="{C40D48AD-364D-4339-B4EA-555A1D50C1B7}" destId="{BE6AC933-F605-4D01-BD7F-4FBFF8AE3FC9}" srcOrd="0" destOrd="0" presId="urn:microsoft.com/office/officeart/2018/2/layout/IconVerticalSolidList"/>
    <dgm:cxn modelId="{C24539DA-33B4-4032-A217-A2DBBB346BE7}" type="presParOf" srcId="{C40D48AD-364D-4339-B4EA-555A1D50C1B7}" destId="{4D30DA02-4312-4C61-B7BB-1982CE60EC73}" srcOrd="1" destOrd="0" presId="urn:microsoft.com/office/officeart/2018/2/layout/IconVerticalSolidList"/>
    <dgm:cxn modelId="{43BF1613-22C8-4B7D-84F4-2C714566B7AC}" type="presParOf" srcId="{C40D48AD-364D-4339-B4EA-555A1D50C1B7}" destId="{C29A5366-E41D-49B5-B631-6A50E7DAA4D9}" srcOrd="2" destOrd="0" presId="urn:microsoft.com/office/officeart/2018/2/layout/IconVerticalSolidList"/>
    <dgm:cxn modelId="{B1D414C6-A400-45DD-A8C9-B2DEC4EBBF76}" type="presParOf" srcId="{C40D48AD-364D-4339-B4EA-555A1D50C1B7}" destId="{5C823BA3-CAF0-4E86-BB66-DD22179C24E9}" srcOrd="3" destOrd="0" presId="urn:microsoft.com/office/officeart/2018/2/layout/IconVerticalSolidList"/>
    <dgm:cxn modelId="{E3275724-953D-4FDA-9A2D-D5E983ACED7D}" type="presParOf" srcId="{A5B21C24-D4A5-4956-8B6C-37742BF456D0}" destId="{2F6CBB11-2B2F-4CFF-9594-D7B079CEB9B0}" srcOrd="3" destOrd="0" presId="urn:microsoft.com/office/officeart/2018/2/layout/IconVerticalSolidList"/>
    <dgm:cxn modelId="{0C2B58C9-4831-4C85-B776-01B326A5017E}" type="presParOf" srcId="{A5B21C24-D4A5-4956-8B6C-37742BF456D0}" destId="{CD6D4033-36BB-49A3-B7F3-CCDB8A5EA845}" srcOrd="4" destOrd="0" presId="urn:microsoft.com/office/officeart/2018/2/layout/IconVerticalSolidList"/>
    <dgm:cxn modelId="{2A209D82-79FA-4EF9-85B6-3711459E94C2}" type="presParOf" srcId="{CD6D4033-36BB-49A3-B7F3-CCDB8A5EA845}" destId="{BC19BE0A-D970-4D05-AEB1-0F739B2A8918}" srcOrd="0" destOrd="0" presId="urn:microsoft.com/office/officeart/2018/2/layout/IconVerticalSolidList"/>
    <dgm:cxn modelId="{2D2AE534-CA5E-48F3-981F-04E15F7AD189}" type="presParOf" srcId="{CD6D4033-36BB-49A3-B7F3-CCDB8A5EA845}" destId="{A182447A-10A6-43C3-89DE-49C96F10B1C8}" srcOrd="1" destOrd="0" presId="urn:microsoft.com/office/officeart/2018/2/layout/IconVerticalSolidList"/>
    <dgm:cxn modelId="{5D71A156-9F0A-400E-BC25-C8AFD33B0E8A}" type="presParOf" srcId="{CD6D4033-36BB-49A3-B7F3-CCDB8A5EA845}" destId="{6D33A390-0177-4AEE-B110-B59D653306A9}" srcOrd="2" destOrd="0" presId="urn:microsoft.com/office/officeart/2018/2/layout/IconVerticalSolidList"/>
    <dgm:cxn modelId="{9B788978-3B08-4AD7-A426-C401DC348F9A}" type="presParOf" srcId="{CD6D4033-36BB-49A3-B7F3-CCDB8A5EA845}" destId="{E636BDC7-55BC-4C3A-A526-DAC9CE9ABCCD}" srcOrd="3" destOrd="0" presId="urn:microsoft.com/office/officeart/2018/2/layout/IconVerticalSolidList"/>
    <dgm:cxn modelId="{F032566A-EB41-4C74-95CA-ADC5D227C3CC}" type="presParOf" srcId="{A5B21C24-D4A5-4956-8B6C-37742BF456D0}" destId="{814F9909-F986-4114-9E09-725237E89279}" srcOrd="5" destOrd="0" presId="urn:microsoft.com/office/officeart/2018/2/layout/IconVerticalSolidList"/>
    <dgm:cxn modelId="{326EE84D-E499-414B-978B-24C4A0A693C5}" type="presParOf" srcId="{A5B21C24-D4A5-4956-8B6C-37742BF456D0}" destId="{F97B2BE3-D6E0-4D8B-BCD5-1B1FA974D760}" srcOrd="6" destOrd="0" presId="urn:microsoft.com/office/officeart/2018/2/layout/IconVerticalSolidList"/>
    <dgm:cxn modelId="{143EA93E-8B1F-48B7-9730-13752818A218}" type="presParOf" srcId="{F97B2BE3-D6E0-4D8B-BCD5-1B1FA974D760}" destId="{EEAED5C7-314F-42D3-AF8D-DD5FA1B0388B}" srcOrd="0" destOrd="0" presId="urn:microsoft.com/office/officeart/2018/2/layout/IconVerticalSolidList"/>
    <dgm:cxn modelId="{4B50B667-F7C3-471D-AF75-4840E5816FE7}" type="presParOf" srcId="{F97B2BE3-D6E0-4D8B-BCD5-1B1FA974D760}" destId="{475D45B4-4F8C-449C-A9DB-C1D26580A2DD}" srcOrd="1" destOrd="0" presId="urn:microsoft.com/office/officeart/2018/2/layout/IconVerticalSolidList"/>
    <dgm:cxn modelId="{FA07BAEF-33CD-4D58-A7C1-271B39E64AFD}" type="presParOf" srcId="{F97B2BE3-D6E0-4D8B-BCD5-1B1FA974D760}" destId="{579F269F-F55E-429A-A2B8-FE4B2C2DC36A}" srcOrd="2" destOrd="0" presId="urn:microsoft.com/office/officeart/2018/2/layout/IconVerticalSolidList"/>
    <dgm:cxn modelId="{293BB471-393D-4CC6-A0E8-B579C94B1AB1}" type="presParOf" srcId="{F97B2BE3-D6E0-4D8B-BCD5-1B1FA974D760}" destId="{98154A6B-44EB-4282-B8E9-AFECE36B17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E52AB3-67CA-4E29-BF1F-21E38C4A408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58368E6-C97B-4690-95B6-642A495C59B9}">
      <dgm:prSet custT="1"/>
      <dgm:spPr/>
      <dgm:t>
        <a:bodyPr/>
        <a:lstStyle/>
        <a:p>
          <a:pPr>
            <a:lnSpc>
              <a:spcPct val="100000"/>
            </a:lnSpc>
          </a:pPr>
          <a:r>
            <a:rPr lang="en-US" sz="2000" b="0" dirty="0">
              <a:latin typeface="Times New Roman" panose="02020603050405020304" pitchFamily="18" charset="0"/>
              <a:cs typeface="Times New Roman" panose="02020603050405020304" pitchFamily="18" charset="0"/>
            </a:rPr>
            <a:t>Traditional Assistants</a:t>
          </a:r>
          <a:endParaRPr lang="en-US" sz="2000" dirty="0">
            <a:latin typeface="Times New Roman" panose="02020603050405020304" pitchFamily="18" charset="0"/>
            <a:cs typeface="Times New Roman" panose="02020603050405020304" pitchFamily="18" charset="0"/>
          </a:endParaRPr>
        </a:p>
      </dgm:t>
    </dgm:pt>
    <dgm:pt modelId="{5F235BDF-9E34-4F5C-82A0-2C17DEE6F047}" type="parTrans" cxnId="{E9608DF4-1ABF-4CD5-B320-98146C1AF4F2}">
      <dgm:prSet/>
      <dgm:spPr/>
      <dgm:t>
        <a:bodyPr/>
        <a:lstStyle/>
        <a:p>
          <a:endParaRPr lang="en-US"/>
        </a:p>
      </dgm:t>
    </dgm:pt>
    <dgm:pt modelId="{53B8DE08-9B35-47C7-897D-1C44CDA0AA1D}" type="sibTrans" cxnId="{E9608DF4-1ABF-4CD5-B320-98146C1AF4F2}">
      <dgm:prSet/>
      <dgm:spPr/>
      <dgm:t>
        <a:bodyPr/>
        <a:lstStyle/>
        <a:p>
          <a:endParaRPr lang="en-US"/>
        </a:p>
      </dgm:t>
    </dgm:pt>
    <dgm:pt modelId="{24BEEA26-F32C-4977-A293-1855B0BA73AA}">
      <dgm:prSet custT="1"/>
      <dgm:spPr/>
      <dgm:t>
        <a:bodyPr/>
        <a:lstStyle/>
        <a:p>
          <a:pPr>
            <a:lnSpc>
              <a:spcPct val="100000"/>
            </a:lnSpc>
          </a:pPr>
          <a:r>
            <a:rPr lang="en-US" sz="2000" b="0" dirty="0">
              <a:latin typeface="Times New Roman" panose="02020603050405020304" pitchFamily="18" charset="0"/>
              <a:cs typeface="Times New Roman" panose="02020603050405020304" pitchFamily="18" charset="0"/>
            </a:rPr>
            <a:t>Command-based Tools</a:t>
          </a:r>
          <a:endParaRPr lang="en-US" sz="2000" dirty="0">
            <a:latin typeface="Times New Roman" panose="02020603050405020304" pitchFamily="18" charset="0"/>
            <a:cs typeface="Times New Roman" panose="02020603050405020304" pitchFamily="18" charset="0"/>
          </a:endParaRPr>
        </a:p>
      </dgm:t>
    </dgm:pt>
    <dgm:pt modelId="{C3004148-5C2A-435A-AE2E-9FCB662A6D85}" type="parTrans" cxnId="{28CFA9CA-A4CA-4A7C-A794-6E6D4256D1F9}">
      <dgm:prSet/>
      <dgm:spPr/>
      <dgm:t>
        <a:bodyPr/>
        <a:lstStyle/>
        <a:p>
          <a:endParaRPr lang="en-US"/>
        </a:p>
      </dgm:t>
    </dgm:pt>
    <dgm:pt modelId="{AF3E9712-DC36-405B-855E-3C77825D60D9}" type="sibTrans" cxnId="{28CFA9CA-A4CA-4A7C-A794-6E6D4256D1F9}">
      <dgm:prSet/>
      <dgm:spPr/>
      <dgm:t>
        <a:bodyPr/>
        <a:lstStyle/>
        <a:p>
          <a:endParaRPr lang="en-US"/>
        </a:p>
      </dgm:t>
    </dgm:pt>
    <dgm:pt modelId="{190D45E6-214A-47C4-AD87-C9F8277BF004}">
      <dgm:prSet custT="1"/>
      <dgm:spPr/>
      <dgm:t>
        <a:bodyPr/>
        <a:lstStyle/>
        <a:p>
          <a:pPr>
            <a:lnSpc>
              <a:spcPct val="100000"/>
            </a:lnSpc>
          </a:pPr>
          <a:r>
            <a:rPr lang="en-US" sz="2000" b="0" dirty="0">
              <a:latin typeface="Times New Roman" panose="02020603050405020304" pitchFamily="18" charset="0"/>
              <a:cs typeface="Times New Roman" panose="02020603050405020304" pitchFamily="18" charset="0"/>
            </a:rPr>
            <a:t>Standalone Applications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dgm:t>
    </dgm:pt>
    <dgm:pt modelId="{55C2DE44-028D-43AE-B84B-A5AF091BC1BE}" type="parTrans" cxnId="{D1D8FB6C-9A0B-4E23-92E6-7842659E46C3}">
      <dgm:prSet/>
      <dgm:spPr/>
      <dgm:t>
        <a:bodyPr/>
        <a:lstStyle/>
        <a:p>
          <a:endParaRPr lang="en-US"/>
        </a:p>
      </dgm:t>
    </dgm:pt>
    <dgm:pt modelId="{0F6A4576-B03A-4A34-9BAE-FB25F7A75924}" type="sibTrans" cxnId="{D1D8FB6C-9A0B-4E23-92E6-7842659E46C3}">
      <dgm:prSet/>
      <dgm:spPr/>
      <dgm:t>
        <a:bodyPr/>
        <a:lstStyle/>
        <a:p>
          <a:endParaRPr lang="en-US"/>
        </a:p>
      </dgm:t>
    </dgm:pt>
    <dgm:pt modelId="{91BAA96C-1263-48D5-A0BC-1163BAB83BE3}" type="pres">
      <dgm:prSet presAssocID="{6AE52AB3-67CA-4E29-BF1F-21E38C4A408F}" presName="root" presStyleCnt="0">
        <dgm:presLayoutVars>
          <dgm:dir/>
          <dgm:resizeHandles val="exact"/>
        </dgm:presLayoutVars>
      </dgm:prSet>
      <dgm:spPr/>
    </dgm:pt>
    <dgm:pt modelId="{15E9CEFF-9B2C-4ED4-B1DB-C49E143609BB}" type="pres">
      <dgm:prSet presAssocID="{958368E6-C97B-4690-95B6-642A495C59B9}" presName="compNode" presStyleCnt="0"/>
      <dgm:spPr/>
    </dgm:pt>
    <dgm:pt modelId="{6E11EC4C-B64E-4FA2-A6F8-8AA42D0E2888}" type="pres">
      <dgm:prSet presAssocID="{958368E6-C97B-4690-95B6-642A495C59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9C170C91-B0BD-4B24-ADFA-86F244E8E3B1}" type="pres">
      <dgm:prSet presAssocID="{958368E6-C97B-4690-95B6-642A495C59B9}" presName="spaceRect" presStyleCnt="0"/>
      <dgm:spPr/>
    </dgm:pt>
    <dgm:pt modelId="{9C1A1499-AFD8-474B-A885-FB15BB352058}" type="pres">
      <dgm:prSet presAssocID="{958368E6-C97B-4690-95B6-642A495C59B9}" presName="textRect" presStyleLbl="revTx" presStyleIdx="0" presStyleCnt="3">
        <dgm:presLayoutVars>
          <dgm:chMax val="1"/>
          <dgm:chPref val="1"/>
        </dgm:presLayoutVars>
      </dgm:prSet>
      <dgm:spPr/>
    </dgm:pt>
    <dgm:pt modelId="{0E6CD623-2ADE-4DA5-A8AB-88994A915EBE}" type="pres">
      <dgm:prSet presAssocID="{53B8DE08-9B35-47C7-897D-1C44CDA0AA1D}" presName="sibTrans" presStyleCnt="0"/>
      <dgm:spPr/>
    </dgm:pt>
    <dgm:pt modelId="{196162DC-54E5-47D0-873B-A406674FD7B8}" type="pres">
      <dgm:prSet presAssocID="{24BEEA26-F32C-4977-A293-1855B0BA73AA}" presName="compNode" presStyleCnt="0"/>
      <dgm:spPr/>
    </dgm:pt>
    <dgm:pt modelId="{69370650-5835-41D8-A658-6258D400C4AB}" type="pres">
      <dgm:prSet presAssocID="{24BEEA26-F32C-4977-A293-1855B0BA73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sion chart"/>
        </a:ext>
      </dgm:extLst>
    </dgm:pt>
    <dgm:pt modelId="{A102594A-2DEB-473B-955D-ABE370C1995E}" type="pres">
      <dgm:prSet presAssocID="{24BEEA26-F32C-4977-A293-1855B0BA73AA}" presName="spaceRect" presStyleCnt="0"/>
      <dgm:spPr/>
    </dgm:pt>
    <dgm:pt modelId="{C28AAD30-22DB-4E16-A69D-1046F62A1A81}" type="pres">
      <dgm:prSet presAssocID="{24BEEA26-F32C-4977-A293-1855B0BA73AA}" presName="textRect" presStyleLbl="revTx" presStyleIdx="1" presStyleCnt="3">
        <dgm:presLayoutVars>
          <dgm:chMax val="1"/>
          <dgm:chPref val="1"/>
        </dgm:presLayoutVars>
      </dgm:prSet>
      <dgm:spPr/>
    </dgm:pt>
    <dgm:pt modelId="{0936907A-DCCE-4CA9-8712-6C592500CC14}" type="pres">
      <dgm:prSet presAssocID="{AF3E9712-DC36-405B-855E-3C77825D60D9}" presName="sibTrans" presStyleCnt="0"/>
      <dgm:spPr/>
    </dgm:pt>
    <dgm:pt modelId="{9794F72F-EACC-46C1-A83F-B693FE2B68B0}" type="pres">
      <dgm:prSet presAssocID="{190D45E6-214A-47C4-AD87-C9F8277BF004}" presName="compNode" presStyleCnt="0"/>
      <dgm:spPr/>
    </dgm:pt>
    <dgm:pt modelId="{7F5E3C48-8483-4564-917A-829241E48935}" type="pres">
      <dgm:prSet presAssocID="{190D45E6-214A-47C4-AD87-C9F8277BF0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6A4EA36C-EAC0-445B-B86F-9BA81364E81A}" type="pres">
      <dgm:prSet presAssocID="{190D45E6-214A-47C4-AD87-C9F8277BF004}" presName="spaceRect" presStyleCnt="0"/>
      <dgm:spPr/>
    </dgm:pt>
    <dgm:pt modelId="{937AEABA-8084-4316-B409-B9FE6C236060}" type="pres">
      <dgm:prSet presAssocID="{190D45E6-214A-47C4-AD87-C9F8277BF004}" presName="textRect" presStyleLbl="revTx" presStyleIdx="2" presStyleCnt="3">
        <dgm:presLayoutVars>
          <dgm:chMax val="1"/>
          <dgm:chPref val="1"/>
        </dgm:presLayoutVars>
      </dgm:prSet>
      <dgm:spPr/>
    </dgm:pt>
  </dgm:ptLst>
  <dgm:cxnLst>
    <dgm:cxn modelId="{23AC0E11-68CC-466B-9703-AF2915D9927F}" type="presOf" srcId="{6AE52AB3-67CA-4E29-BF1F-21E38C4A408F}" destId="{91BAA96C-1263-48D5-A0BC-1163BAB83BE3}" srcOrd="0" destOrd="0" presId="urn:microsoft.com/office/officeart/2018/2/layout/IconLabelList"/>
    <dgm:cxn modelId="{35DACD30-D4C5-492B-89C4-E4BDE4B1C1A0}" type="presOf" srcId="{24BEEA26-F32C-4977-A293-1855B0BA73AA}" destId="{C28AAD30-22DB-4E16-A69D-1046F62A1A81}" srcOrd="0" destOrd="0" presId="urn:microsoft.com/office/officeart/2018/2/layout/IconLabelList"/>
    <dgm:cxn modelId="{D1D8FB6C-9A0B-4E23-92E6-7842659E46C3}" srcId="{6AE52AB3-67CA-4E29-BF1F-21E38C4A408F}" destId="{190D45E6-214A-47C4-AD87-C9F8277BF004}" srcOrd="2" destOrd="0" parTransId="{55C2DE44-028D-43AE-B84B-A5AF091BC1BE}" sibTransId="{0F6A4576-B03A-4A34-9BAE-FB25F7A75924}"/>
    <dgm:cxn modelId="{9184F8A9-BE3F-4262-BA1E-369C753BCB19}" type="presOf" srcId="{958368E6-C97B-4690-95B6-642A495C59B9}" destId="{9C1A1499-AFD8-474B-A885-FB15BB352058}" srcOrd="0" destOrd="0" presId="urn:microsoft.com/office/officeart/2018/2/layout/IconLabelList"/>
    <dgm:cxn modelId="{B3B0F3BB-41D6-41EF-ADAC-16B6EEEBDB54}" type="presOf" srcId="{190D45E6-214A-47C4-AD87-C9F8277BF004}" destId="{937AEABA-8084-4316-B409-B9FE6C236060}" srcOrd="0" destOrd="0" presId="urn:microsoft.com/office/officeart/2018/2/layout/IconLabelList"/>
    <dgm:cxn modelId="{28CFA9CA-A4CA-4A7C-A794-6E6D4256D1F9}" srcId="{6AE52AB3-67CA-4E29-BF1F-21E38C4A408F}" destId="{24BEEA26-F32C-4977-A293-1855B0BA73AA}" srcOrd="1" destOrd="0" parTransId="{C3004148-5C2A-435A-AE2E-9FCB662A6D85}" sibTransId="{AF3E9712-DC36-405B-855E-3C77825D60D9}"/>
    <dgm:cxn modelId="{E9608DF4-1ABF-4CD5-B320-98146C1AF4F2}" srcId="{6AE52AB3-67CA-4E29-BF1F-21E38C4A408F}" destId="{958368E6-C97B-4690-95B6-642A495C59B9}" srcOrd="0" destOrd="0" parTransId="{5F235BDF-9E34-4F5C-82A0-2C17DEE6F047}" sibTransId="{53B8DE08-9B35-47C7-897D-1C44CDA0AA1D}"/>
    <dgm:cxn modelId="{E1E43FDA-4F4E-423A-AFF6-55FCE22922D6}" type="presParOf" srcId="{91BAA96C-1263-48D5-A0BC-1163BAB83BE3}" destId="{15E9CEFF-9B2C-4ED4-B1DB-C49E143609BB}" srcOrd="0" destOrd="0" presId="urn:microsoft.com/office/officeart/2018/2/layout/IconLabelList"/>
    <dgm:cxn modelId="{0215B9E4-4597-4F6F-87EA-AEA1BC72E220}" type="presParOf" srcId="{15E9CEFF-9B2C-4ED4-B1DB-C49E143609BB}" destId="{6E11EC4C-B64E-4FA2-A6F8-8AA42D0E2888}" srcOrd="0" destOrd="0" presId="urn:microsoft.com/office/officeart/2018/2/layout/IconLabelList"/>
    <dgm:cxn modelId="{4CA5B67D-3D6B-471D-BAEF-2A3307070056}" type="presParOf" srcId="{15E9CEFF-9B2C-4ED4-B1DB-C49E143609BB}" destId="{9C170C91-B0BD-4B24-ADFA-86F244E8E3B1}" srcOrd="1" destOrd="0" presId="urn:microsoft.com/office/officeart/2018/2/layout/IconLabelList"/>
    <dgm:cxn modelId="{C1214422-F524-4481-96C5-0DE8000FE757}" type="presParOf" srcId="{15E9CEFF-9B2C-4ED4-B1DB-C49E143609BB}" destId="{9C1A1499-AFD8-474B-A885-FB15BB352058}" srcOrd="2" destOrd="0" presId="urn:microsoft.com/office/officeart/2018/2/layout/IconLabelList"/>
    <dgm:cxn modelId="{BFE66D99-23FF-4B4B-ACCC-8943CA9C0B74}" type="presParOf" srcId="{91BAA96C-1263-48D5-A0BC-1163BAB83BE3}" destId="{0E6CD623-2ADE-4DA5-A8AB-88994A915EBE}" srcOrd="1" destOrd="0" presId="urn:microsoft.com/office/officeart/2018/2/layout/IconLabelList"/>
    <dgm:cxn modelId="{A88F7AF9-647D-4487-B6F5-146E35C25814}" type="presParOf" srcId="{91BAA96C-1263-48D5-A0BC-1163BAB83BE3}" destId="{196162DC-54E5-47D0-873B-A406674FD7B8}" srcOrd="2" destOrd="0" presId="urn:microsoft.com/office/officeart/2018/2/layout/IconLabelList"/>
    <dgm:cxn modelId="{8E014CC8-C133-4FEC-909D-1A6060172ABA}" type="presParOf" srcId="{196162DC-54E5-47D0-873B-A406674FD7B8}" destId="{69370650-5835-41D8-A658-6258D400C4AB}" srcOrd="0" destOrd="0" presId="urn:microsoft.com/office/officeart/2018/2/layout/IconLabelList"/>
    <dgm:cxn modelId="{81673437-5EBA-47D4-B861-29BEF6A53D22}" type="presParOf" srcId="{196162DC-54E5-47D0-873B-A406674FD7B8}" destId="{A102594A-2DEB-473B-955D-ABE370C1995E}" srcOrd="1" destOrd="0" presId="urn:microsoft.com/office/officeart/2018/2/layout/IconLabelList"/>
    <dgm:cxn modelId="{CCE0517E-F917-4491-86C7-13AEC12E5F04}" type="presParOf" srcId="{196162DC-54E5-47D0-873B-A406674FD7B8}" destId="{C28AAD30-22DB-4E16-A69D-1046F62A1A81}" srcOrd="2" destOrd="0" presId="urn:microsoft.com/office/officeart/2018/2/layout/IconLabelList"/>
    <dgm:cxn modelId="{EC8E513A-9159-4FCE-963F-A631B701534A}" type="presParOf" srcId="{91BAA96C-1263-48D5-A0BC-1163BAB83BE3}" destId="{0936907A-DCCE-4CA9-8712-6C592500CC14}" srcOrd="3" destOrd="0" presId="urn:microsoft.com/office/officeart/2018/2/layout/IconLabelList"/>
    <dgm:cxn modelId="{84A7B976-DD49-43FB-A1BC-5CE3378D4A2A}" type="presParOf" srcId="{91BAA96C-1263-48D5-A0BC-1163BAB83BE3}" destId="{9794F72F-EACC-46C1-A83F-B693FE2B68B0}" srcOrd="4" destOrd="0" presId="urn:microsoft.com/office/officeart/2018/2/layout/IconLabelList"/>
    <dgm:cxn modelId="{C05F640E-2134-4478-95E4-325FD4FFE4AD}" type="presParOf" srcId="{9794F72F-EACC-46C1-A83F-B693FE2B68B0}" destId="{7F5E3C48-8483-4564-917A-829241E48935}" srcOrd="0" destOrd="0" presId="urn:microsoft.com/office/officeart/2018/2/layout/IconLabelList"/>
    <dgm:cxn modelId="{D8AE1D0A-33EB-4A3F-AEA7-7EB86A9D7543}" type="presParOf" srcId="{9794F72F-EACC-46C1-A83F-B693FE2B68B0}" destId="{6A4EA36C-EAC0-445B-B86F-9BA81364E81A}" srcOrd="1" destOrd="0" presId="urn:microsoft.com/office/officeart/2018/2/layout/IconLabelList"/>
    <dgm:cxn modelId="{834BADA6-75A1-4E5E-8F94-3697FE378302}" type="presParOf" srcId="{9794F72F-EACC-46C1-A83F-B693FE2B68B0}" destId="{937AEABA-8084-4316-B409-B9FE6C23606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81126A-14A7-4BD6-AA82-161A98698CF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AEE54550-0888-464F-AB33-742F952C4500}">
      <dgm:prSet custT="1"/>
      <dgm:spPr/>
      <dgm:t>
        <a:bodyPr/>
        <a:lstStyle/>
        <a:p>
          <a:pPr>
            <a:lnSpc>
              <a:spcPct val="100000"/>
            </a:lnSpc>
            <a:defRPr cap="all"/>
          </a:pPr>
          <a:r>
            <a:rPr lang="en-US" sz="2400" cap="none" dirty="0">
              <a:latin typeface="Times New Roman" panose="02020603050405020304" pitchFamily="18" charset="0"/>
              <a:cs typeface="Times New Roman" panose="02020603050405020304" pitchFamily="18" charset="0"/>
            </a:rPr>
            <a:t>Limited Functionality</a:t>
          </a:r>
        </a:p>
      </dgm:t>
    </dgm:pt>
    <dgm:pt modelId="{D9155CD8-89D3-4E77-B088-CDFAE2E5D7AA}" type="parTrans" cxnId="{6C821E8E-3F72-4E7F-AAE4-2A34D7E8FE08}">
      <dgm:prSet/>
      <dgm:spPr/>
      <dgm:t>
        <a:bodyPr/>
        <a:lstStyle/>
        <a:p>
          <a:endParaRPr lang="en-US"/>
        </a:p>
      </dgm:t>
    </dgm:pt>
    <dgm:pt modelId="{8442FD97-B583-46A8-93E7-2A981C293579}" type="sibTrans" cxnId="{6C821E8E-3F72-4E7F-AAE4-2A34D7E8FE08}">
      <dgm:prSet/>
      <dgm:spPr/>
      <dgm:t>
        <a:bodyPr/>
        <a:lstStyle/>
        <a:p>
          <a:endParaRPr lang="en-US"/>
        </a:p>
      </dgm:t>
    </dgm:pt>
    <dgm:pt modelId="{9E750B43-71E9-4FBC-8E25-9E3E8547B3B3}">
      <dgm:prSet custT="1"/>
      <dgm:spPr/>
      <dgm:t>
        <a:bodyPr/>
        <a:lstStyle/>
        <a:p>
          <a:pPr>
            <a:lnSpc>
              <a:spcPct val="100000"/>
            </a:lnSpc>
            <a:defRPr cap="all"/>
          </a:pPr>
          <a:r>
            <a:rPr lang="en-US" sz="2400" cap="none" dirty="0">
              <a:latin typeface="Times New Roman" panose="02020603050405020304" pitchFamily="18" charset="0"/>
              <a:cs typeface="Times New Roman" panose="02020603050405020304" pitchFamily="18" charset="0"/>
            </a:rPr>
            <a:t>Adaptability Issues</a:t>
          </a:r>
        </a:p>
      </dgm:t>
    </dgm:pt>
    <dgm:pt modelId="{6AA1343E-D9A4-4A18-8934-2D2FCD4007CF}" type="parTrans" cxnId="{6FE2BE67-E78D-4CB3-BCAE-E4BF18358CC1}">
      <dgm:prSet/>
      <dgm:spPr/>
      <dgm:t>
        <a:bodyPr/>
        <a:lstStyle/>
        <a:p>
          <a:endParaRPr lang="en-US"/>
        </a:p>
      </dgm:t>
    </dgm:pt>
    <dgm:pt modelId="{D04447A8-D516-4796-9256-E0A77FE4ED1A}" type="sibTrans" cxnId="{6FE2BE67-E78D-4CB3-BCAE-E4BF18358CC1}">
      <dgm:prSet/>
      <dgm:spPr/>
      <dgm:t>
        <a:bodyPr/>
        <a:lstStyle/>
        <a:p>
          <a:endParaRPr lang="en-US"/>
        </a:p>
      </dgm:t>
    </dgm:pt>
    <dgm:pt modelId="{5CF10BFB-C319-4A9C-B83B-DEEDC10D1C62}">
      <dgm:prSet custT="1"/>
      <dgm:spPr/>
      <dgm:t>
        <a:bodyPr/>
        <a:lstStyle/>
        <a:p>
          <a:pPr>
            <a:lnSpc>
              <a:spcPct val="100000"/>
            </a:lnSpc>
            <a:defRPr cap="all"/>
          </a:pPr>
          <a:r>
            <a:rPr lang="en-US" sz="2400" cap="none" dirty="0">
              <a:latin typeface="Times New Roman" panose="02020603050405020304" pitchFamily="18" charset="0"/>
              <a:cs typeface="Times New Roman" panose="02020603050405020304" pitchFamily="18" charset="0"/>
            </a:rPr>
            <a:t>Privacy Concerns</a:t>
          </a:r>
        </a:p>
      </dgm:t>
    </dgm:pt>
    <dgm:pt modelId="{BBC93C38-F05B-4907-B7B4-90D1112BA452}" type="parTrans" cxnId="{A10049D1-EF3B-4D51-9455-5A82FB590DEB}">
      <dgm:prSet/>
      <dgm:spPr/>
      <dgm:t>
        <a:bodyPr/>
        <a:lstStyle/>
        <a:p>
          <a:endParaRPr lang="en-US"/>
        </a:p>
      </dgm:t>
    </dgm:pt>
    <dgm:pt modelId="{B53ACD38-16E3-4703-9FB0-2A7A1E55DFC5}" type="sibTrans" cxnId="{A10049D1-EF3B-4D51-9455-5A82FB590DEB}">
      <dgm:prSet/>
      <dgm:spPr/>
      <dgm:t>
        <a:bodyPr/>
        <a:lstStyle/>
        <a:p>
          <a:endParaRPr lang="en-US"/>
        </a:p>
      </dgm:t>
    </dgm:pt>
    <dgm:pt modelId="{812EA925-564B-4ED7-95B3-0C757A471303}">
      <dgm:prSet/>
      <dgm:spPr/>
      <dgm:t>
        <a:bodyPr/>
        <a:lstStyle/>
        <a:p>
          <a:pPr>
            <a:lnSpc>
              <a:spcPct val="100000"/>
            </a:lnSpc>
            <a:defRPr cap="all"/>
          </a:pPr>
          <a:r>
            <a:rPr lang="en-US" cap="none" dirty="0">
              <a:latin typeface="Times New Roman" panose="02020603050405020304" pitchFamily="18" charset="0"/>
              <a:cs typeface="Times New Roman" panose="02020603050405020304" pitchFamily="18" charset="0"/>
            </a:rPr>
            <a:t>Dependency On Cloud</a:t>
          </a:r>
        </a:p>
      </dgm:t>
    </dgm:pt>
    <dgm:pt modelId="{9B374FEC-04B8-414A-BBCD-F2BEC06E7DC8}" type="parTrans" cxnId="{0B78C04A-FAB2-4546-B7A9-557AA12BF680}">
      <dgm:prSet/>
      <dgm:spPr/>
      <dgm:t>
        <a:bodyPr/>
        <a:lstStyle/>
        <a:p>
          <a:endParaRPr lang="en-US"/>
        </a:p>
      </dgm:t>
    </dgm:pt>
    <dgm:pt modelId="{90E05FB9-1673-49E9-B6C6-E7363C5F2A08}" type="sibTrans" cxnId="{0B78C04A-FAB2-4546-B7A9-557AA12BF680}">
      <dgm:prSet/>
      <dgm:spPr/>
      <dgm:t>
        <a:bodyPr/>
        <a:lstStyle/>
        <a:p>
          <a:endParaRPr lang="en-US"/>
        </a:p>
      </dgm:t>
    </dgm:pt>
    <dgm:pt modelId="{F838641C-1CF7-4F91-9243-5476E7DD8170}" type="pres">
      <dgm:prSet presAssocID="{2381126A-14A7-4BD6-AA82-161A98698CF2}" presName="root" presStyleCnt="0">
        <dgm:presLayoutVars>
          <dgm:dir/>
          <dgm:resizeHandles val="exact"/>
        </dgm:presLayoutVars>
      </dgm:prSet>
      <dgm:spPr/>
    </dgm:pt>
    <dgm:pt modelId="{686B9B8D-0D85-49AF-85AD-98ED2CA7EBA8}" type="pres">
      <dgm:prSet presAssocID="{AEE54550-0888-464F-AB33-742F952C4500}" presName="compNode" presStyleCnt="0"/>
      <dgm:spPr/>
    </dgm:pt>
    <dgm:pt modelId="{0AF4F0EA-EC7B-44AD-9D2E-0299B34C4782}" type="pres">
      <dgm:prSet presAssocID="{AEE54550-0888-464F-AB33-742F952C4500}" presName="iconBgRect" presStyleLbl="bgShp" presStyleIdx="0" presStyleCnt="4"/>
      <dgm:spPr/>
    </dgm:pt>
    <dgm:pt modelId="{881F1167-F815-4A2C-BD57-A159C7B54679}" type="pres">
      <dgm:prSet presAssocID="{AEE54550-0888-464F-AB33-742F952C45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A1F14A5-EA7C-45E6-9D17-5ECA39F822FE}" type="pres">
      <dgm:prSet presAssocID="{AEE54550-0888-464F-AB33-742F952C4500}" presName="spaceRect" presStyleCnt="0"/>
      <dgm:spPr/>
    </dgm:pt>
    <dgm:pt modelId="{78A2FE28-5D8B-426E-BAFA-47E95BA28196}" type="pres">
      <dgm:prSet presAssocID="{AEE54550-0888-464F-AB33-742F952C4500}" presName="textRect" presStyleLbl="revTx" presStyleIdx="0" presStyleCnt="4">
        <dgm:presLayoutVars>
          <dgm:chMax val="1"/>
          <dgm:chPref val="1"/>
        </dgm:presLayoutVars>
      </dgm:prSet>
      <dgm:spPr/>
    </dgm:pt>
    <dgm:pt modelId="{3DB6FE14-70C0-4243-AD61-C2F3E73D049E}" type="pres">
      <dgm:prSet presAssocID="{8442FD97-B583-46A8-93E7-2A981C293579}" presName="sibTrans" presStyleCnt="0"/>
      <dgm:spPr/>
    </dgm:pt>
    <dgm:pt modelId="{5C0C005E-AAD2-41F0-84C0-996B5B81CD13}" type="pres">
      <dgm:prSet presAssocID="{9E750B43-71E9-4FBC-8E25-9E3E8547B3B3}" presName="compNode" presStyleCnt="0"/>
      <dgm:spPr/>
    </dgm:pt>
    <dgm:pt modelId="{67657F66-1EC4-485A-86EC-EF00DFA5A743}" type="pres">
      <dgm:prSet presAssocID="{9E750B43-71E9-4FBC-8E25-9E3E8547B3B3}" presName="iconBgRect" presStyleLbl="bgShp" presStyleIdx="1" presStyleCnt="4"/>
      <dgm:spPr/>
    </dgm:pt>
    <dgm:pt modelId="{C45CDFBB-B8BB-47BF-982F-02220E2B26E9}" type="pres">
      <dgm:prSet presAssocID="{9E750B43-71E9-4FBC-8E25-9E3E8547B3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364D3F7-17AA-4A00-ACFB-161485688397}" type="pres">
      <dgm:prSet presAssocID="{9E750B43-71E9-4FBC-8E25-9E3E8547B3B3}" presName="spaceRect" presStyleCnt="0"/>
      <dgm:spPr/>
    </dgm:pt>
    <dgm:pt modelId="{7939BEF9-6E41-4F6C-AB58-79A24DF17DEB}" type="pres">
      <dgm:prSet presAssocID="{9E750B43-71E9-4FBC-8E25-9E3E8547B3B3}" presName="textRect" presStyleLbl="revTx" presStyleIdx="1" presStyleCnt="4">
        <dgm:presLayoutVars>
          <dgm:chMax val="1"/>
          <dgm:chPref val="1"/>
        </dgm:presLayoutVars>
      </dgm:prSet>
      <dgm:spPr/>
    </dgm:pt>
    <dgm:pt modelId="{040B7F1F-5D85-4096-BFC2-9A227B423893}" type="pres">
      <dgm:prSet presAssocID="{D04447A8-D516-4796-9256-E0A77FE4ED1A}" presName="sibTrans" presStyleCnt="0"/>
      <dgm:spPr/>
    </dgm:pt>
    <dgm:pt modelId="{46ECE68E-8030-4960-887F-2C62BDBBAE06}" type="pres">
      <dgm:prSet presAssocID="{5CF10BFB-C319-4A9C-B83B-DEEDC10D1C62}" presName="compNode" presStyleCnt="0"/>
      <dgm:spPr/>
    </dgm:pt>
    <dgm:pt modelId="{C9F87291-3063-4A52-B7A1-354B2F64FBE4}" type="pres">
      <dgm:prSet presAssocID="{5CF10BFB-C319-4A9C-B83B-DEEDC10D1C62}" presName="iconBgRect" presStyleLbl="bgShp" presStyleIdx="2" presStyleCnt="4"/>
      <dgm:spPr/>
    </dgm:pt>
    <dgm:pt modelId="{2086B471-DE55-4B72-9A2F-427E3A54AAC4}" type="pres">
      <dgm:prSet presAssocID="{5CF10BFB-C319-4A9C-B83B-DEEDC10D1C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EB229E9E-7CA2-434E-AAFA-D9CC31088EE3}" type="pres">
      <dgm:prSet presAssocID="{5CF10BFB-C319-4A9C-B83B-DEEDC10D1C62}" presName="spaceRect" presStyleCnt="0"/>
      <dgm:spPr/>
    </dgm:pt>
    <dgm:pt modelId="{32580B39-D3EA-44A4-BCFF-3DA6A84D5167}" type="pres">
      <dgm:prSet presAssocID="{5CF10BFB-C319-4A9C-B83B-DEEDC10D1C62}" presName="textRect" presStyleLbl="revTx" presStyleIdx="2" presStyleCnt="4">
        <dgm:presLayoutVars>
          <dgm:chMax val="1"/>
          <dgm:chPref val="1"/>
        </dgm:presLayoutVars>
      </dgm:prSet>
      <dgm:spPr/>
    </dgm:pt>
    <dgm:pt modelId="{63F1E7F6-CC27-47DE-827F-105C955C5CDC}" type="pres">
      <dgm:prSet presAssocID="{B53ACD38-16E3-4703-9FB0-2A7A1E55DFC5}" presName="sibTrans" presStyleCnt="0"/>
      <dgm:spPr/>
    </dgm:pt>
    <dgm:pt modelId="{C49440D8-A850-4F9E-8667-F75901B0F6C1}" type="pres">
      <dgm:prSet presAssocID="{812EA925-564B-4ED7-95B3-0C757A471303}" presName="compNode" presStyleCnt="0"/>
      <dgm:spPr/>
    </dgm:pt>
    <dgm:pt modelId="{DDB38830-D096-4650-B580-EBBAEFF017BC}" type="pres">
      <dgm:prSet presAssocID="{812EA925-564B-4ED7-95B3-0C757A471303}" presName="iconBgRect" presStyleLbl="bgShp" presStyleIdx="3" presStyleCnt="4"/>
      <dgm:spPr/>
    </dgm:pt>
    <dgm:pt modelId="{06A5B9C8-519F-4E14-AF65-6427A8CB5780}" type="pres">
      <dgm:prSet presAssocID="{812EA925-564B-4ED7-95B3-0C757A4713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a:ext>
      </dgm:extLst>
    </dgm:pt>
    <dgm:pt modelId="{BB493AEE-8727-4F12-A76B-1137CE9F4A22}" type="pres">
      <dgm:prSet presAssocID="{812EA925-564B-4ED7-95B3-0C757A471303}" presName="spaceRect" presStyleCnt="0"/>
      <dgm:spPr/>
    </dgm:pt>
    <dgm:pt modelId="{3EA4FB3C-8B7A-451F-BAF1-28E90414265E}" type="pres">
      <dgm:prSet presAssocID="{812EA925-564B-4ED7-95B3-0C757A471303}" presName="textRect" presStyleLbl="revTx" presStyleIdx="3" presStyleCnt="4">
        <dgm:presLayoutVars>
          <dgm:chMax val="1"/>
          <dgm:chPref val="1"/>
        </dgm:presLayoutVars>
      </dgm:prSet>
      <dgm:spPr/>
    </dgm:pt>
  </dgm:ptLst>
  <dgm:cxnLst>
    <dgm:cxn modelId="{6FE2BE67-E78D-4CB3-BCAE-E4BF18358CC1}" srcId="{2381126A-14A7-4BD6-AA82-161A98698CF2}" destId="{9E750B43-71E9-4FBC-8E25-9E3E8547B3B3}" srcOrd="1" destOrd="0" parTransId="{6AA1343E-D9A4-4A18-8934-2D2FCD4007CF}" sibTransId="{D04447A8-D516-4796-9256-E0A77FE4ED1A}"/>
    <dgm:cxn modelId="{0B78C04A-FAB2-4546-B7A9-557AA12BF680}" srcId="{2381126A-14A7-4BD6-AA82-161A98698CF2}" destId="{812EA925-564B-4ED7-95B3-0C757A471303}" srcOrd="3" destOrd="0" parTransId="{9B374FEC-04B8-414A-BBCD-F2BEC06E7DC8}" sibTransId="{90E05FB9-1673-49E9-B6C6-E7363C5F2A08}"/>
    <dgm:cxn modelId="{B232CB6B-908E-4AEE-BE74-6C11D682FD79}" type="presOf" srcId="{5CF10BFB-C319-4A9C-B83B-DEEDC10D1C62}" destId="{32580B39-D3EA-44A4-BCFF-3DA6A84D5167}" srcOrd="0" destOrd="0" presId="urn:microsoft.com/office/officeart/2018/5/layout/IconCircleLabelList"/>
    <dgm:cxn modelId="{DF31D759-8811-49E5-B64C-B1306AFB1877}" type="presOf" srcId="{812EA925-564B-4ED7-95B3-0C757A471303}" destId="{3EA4FB3C-8B7A-451F-BAF1-28E90414265E}" srcOrd="0" destOrd="0" presId="urn:microsoft.com/office/officeart/2018/5/layout/IconCircleLabelList"/>
    <dgm:cxn modelId="{6C821E8E-3F72-4E7F-AAE4-2A34D7E8FE08}" srcId="{2381126A-14A7-4BD6-AA82-161A98698CF2}" destId="{AEE54550-0888-464F-AB33-742F952C4500}" srcOrd="0" destOrd="0" parTransId="{D9155CD8-89D3-4E77-B088-CDFAE2E5D7AA}" sibTransId="{8442FD97-B583-46A8-93E7-2A981C293579}"/>
    <dgm:cxn modelId="{3C319FAD-50BA-4C95-84BA-6B7E848E60FA}" type="presOf" srcId="{2381126A-14A7-4BD6-AA82-161A98698CF2}" destId="{F838641C-1CF7-4F91-9243-5476E7DD8170}" srcOrd="0" destOrd="0" presId="urn:microsoft.com/office/officeart/2018/5/layout/IconCircleLabelList"/>
    <dgm:cxn modelId="{A10049D1-EF3B-4D51-9455-5A82FB590DEB}" srcId="{2381126A-14A7-4BD6-AA82-161A98698CF2}" destId="{5CF10BFB-C319-4A9C-B83B-DEEDC10D1C62}" srcOrd="2" destOrd="0" parTransId="{BBC93C38-F05B-4907-B7B4-90D1112BA452}" sibTransId="{B53ACD38-16E3-4703-9FB0-2A7A1E55DFC5}"/>
    <dgm:cxn modelId="{D1462ED8-CDB0-46D2-8F81-EC5A3529FF07}" type="presOf" srcId="{AEE54550-0888-464F-AB33-742F952C4500}" destId="{78A2FE28-5D8B-426E-BAFA-47E95BA28196}" srcOrd="0" destOrd="0" presId="urn:microsoft.com/office/officeart/2018/5/layout/IconCircleLabelList"/>
    <dgm:cxn modelId="{AB1847ED-5826-458E-8E66-E12ADE1EA705}" type="presOf" srcId="{9E750B43-71E9-4FBC-8E25-9E3E8547B3B3}" destId="{7939BEF9-6E41-4F6C-AB58-79A24DF17DEB}" srcOrd="0" destOrd="0" presId="urn:microsoft.com/office/officeart/2018/5/layout/IconCircleLabelList"/>
    <dgm:cxn modelId="{51860215-6D21-412C-8775-E04B28C762D6}" type="presParOf" srcId="{F838641C-1CF7-4F91-9243-5476E7DD8170}" destId="{686B9B8D-0D85-49AF-85AD-98ED2CA7EBA8}" srcOrd="0" destOrd="0" presId="urn:microsoft.com/office/officeart/2018/5/layout/IconCircleLabelList"/>
    <dgm:cxn modelId="{68951E31-942A-43BF-A46B-5A63B58D53D9}" type="presParOf" srcId="{686B9B8D-0D85-49AF-85AD-98ED2CA7EBA8}" destId="{0AF4F0EA-EC7B-44AD-9D2E-0299B34C4782}" srcOrd="0" destOrd="0" presId="urn:microsoft.com/office/officeart/2018/5/layout/IconCircleLabelList"/>
    <dgm:cxn modelId="{5B8975A5-FB27-4444-8F5B-CDD77F3BDEA7}" type="presParOf" srcId="{686B9B8D-0D85-49AF-85AD-98ED2CA7EBA8}" destId="{881F1167-F815-4A2C-BD57-A159C7B54679}" srcOrd="1" destOrd="0" presId="urn:microsoft.com/office/officeart/2018/5/layout/IconCircleLabelList"/>
    <dgm:cxn modelId="{D3B7988A-29BF-4B94-94B9-55D94520DDD7}" type="presParOf" srcId="{686B9B8D-0D85-49AF-85AD-98ED2CA7EBA8}" destId="{EA1F14A5-EA7C-45E6-9D17-5ECA39F822FE}" srcOrd="2" destOrd="0" presId="urn:microsoft.com/office/officeart/2018/5/layout/IconCircleLabelList"/>
    <dgm:cxn modelId="{225B794D-EE2B-45F8-BEFA-230F4557032A}" type="presParOf" srcId="{686B9B8D-0D85-49AF-85AD-98ED2CA7EBA8}" destId="{78A2FE28-5D8B-426E-BAFA-47E95BA28196}" srcOrd="3" destOrd="0" presId="urn:microsoft.com/office/officeart/2018/5/layout/IconCircleLabelList"/>
    <dgm:cxn modelId="{0E5CC25C-CCBA-4793-8A15-843E6F8C338B}" type="presParOf" srcId="{F838641C-1CF7-4F91-9243-5476E7DD8170}" destId="{3DB6FE14-70C0-4243-AD61-C2F3E73D049E}" srcOrd="1" destOrd="0" presId="urn:microsoft.com/office/officeart/2018/5/layout/IconCircleLabelList"/>
    <dgm:cxn modelId="{6A2E5882-E56D-4E83-8E2B-06796586AF38}" type="presParOf" srcId="{F838641C-1CF7-4F91-9243-5476E7DD8170}" destId="{5C0C005E-AAD2-41F0-84C0-996B5B81CD13}" srcOrd="2" destOrd="0" presId="urn:microsoft.com/office/officeart/2018/5/layout/IconCircleLabelList"/>
    <dgm:cxn modelId="{0B1C8BCC-5A6C-4706-B328-68796A616875}" type="presParOf" srcId="{5C0C005E-AAD2-41F0-84C0-996B5B81CD13}" destId="{67657F66-1EC4-485A-86EC-EF00DFA5A743}" srcOrd="0" destOrd="0" presId="urn:microsoft.com/office/officeart/2018/5/layout/IconCircleLabelList"/>
    <dgm:cxn modelId="{283F1472-2F06-42F8-B97F-37A351E4F19D}" type="presParOf" srcId="{5C0C005E-AAD2-41F0-84C0-996B5B81CD13}" destId="{C45CDFBB-B8BB-47BF-982F-02220E2B26E9}" srcOrd="1" destOrd="0" presId="urn:microsoft.com/office/officeart/2018/5/layout/IconCircleLabelList"/>
    <dgm:cxn modelId="{02B3EA5B-BC78-4529-903D-70B8155F776C}" type="presParOf" srcId="{5C0C005E-AAD2-41F0-84C0-996B5B81CD13}" destId="{0364D3F7-17AA-4A00-ACFB-161485688397}" srcOrd="2" destOrd="0" presId="urn:microsoft.com/office/officeart/2018/5/layout/IconCircleLabelList"/>
    <dgm:cxn modelId="{A8A0662D-3007-44E1-98D4-72184DBAB09F}" type="presParOf" srcId="{5C0C005E-AAD2-41F0-84C0-996B5B81CD13}" destId="{7939BEF9-6E41-4F6C-AB58-79A24DF17DEB}" srcOrd="3" destOrd="0" presId="urn:microsoft.com/office/officeart/2018/5/layout/IconCircleLabelList"/>
    <dgm:cxn modelId="{28B9A77B-0941-402E-88A3-15BED5B35A5F}" type="presParOf" srcId="{F838641C-1CF7-4F91-9243-5476E7DD8170}" destId="{040B7F1F-5D85-4096-BFC2-9A227B423893}" srcOrd="3" destOrd="0" presId="urn:microsoft.com/office/officeart/2018/5/layout/IconCircleLabelList"/>
    <dgm:cxn modelId="{869FFF12-A3B8-4DE4-B4EC-F03C34C5C3C0}" type="presParOf" srcId="{F838641C-1CF7-4F91-9243-5476E7DD8170}" destId="{46ECE68E-8030-4960-887F-2C62BDBBAE06}" srcOrd="4" destOrd="0" presId="urn:microsoft.com/office/officeart/2018/5/layout/IconCircleLabelList"/>
    <dgm:cxn modelId="{7E0A6612-D5DA-4264-B5FD-D7B008F6CA23}" type="presParOf" srcId="{46ECE68E-8030-4960-887F-2C62BDBBAE06}" destId="{C9F87291-3063-4A52-B7A1-354B2F64FBE4}" srcOrd="0" destOrd="0" presId="urn:microsoft.com/office/officeart/2018/5/layout/IconCircleLabelList"/>
    <dgm:cxn modelId="{25539569-10D6-47D7-8415-EF2D3F6BEF7C}" type="presParOf" srcId="{46ECE68E-8030-4960-887F-2C62BDBBAE06}" destId="{2086B471-DE55-4B72-9A2F-427E3A54AAC4}" srcOrd="1" destOrd="0" presId="urn:microsoft.com/office/officeart/2018/5/layout/IconCircleLabelList"/>
    <dgm:cxn modelId="{A71E8481-F127-4D37-AB10-1B0FE2AB1D92}" type="presParOf" srcId="{46ECE68E-8030-4960-887F-2C62BDBBAE06}" destId="{EB229E9E-7CA2-434E-AAFA-D9CC31088EE3}" srcOrd="2" destOrd="0" presId="urn:microsoft.com/office/officeart/2018/5/layout/IconCircleLabelList"/>
    <dgm:cxn modelId="{32003B04-8959-4295-B2EE-721AAAC83F57}" type="presParOf" srcId="{46ECE68E-8030-4960-887F-2C62BDBBAE06}" destId="{32580B39-D3EA-44A4-BCFF-3DA6A84D5167}" srcOrd="3" destOrd="0" presId="urn:microsoft.com/office/officeart/2018/5/layout/IconCircleLabelList"/>
    <dgm:cxn modelId="{7BBFF1F9-906F-4D79-9542-E6639C2C346B}" type="presParOf" srcId="{F838641C-1CF7-4F91-9243-5476E7DD8170}" destId="{63F1E7F6-CC27-47DE-827F-105C955C5CDC}" srcOrd="5" destOrd="0" presId="urn:microsoft.com/office/officeart/2018/5/layout/IconCircleLabelList"/>
    <dgm:cxn modelId="{6EEB7CDD-6C55-4867-81B0-CBD1BA97B8F1}" type="presParOf" srcId="{F838641C-1CF7-4F91-9243-5476E7DD8170}" destId="{C49440D8-A850-4F9E-8667-F75901B0F6C1}" srcOrd="6" destOrd="0" presId="urn:microsoft.com/office/officeart/2018/5/layout/IconCircleLabelList"/>
    <dgm:cxn modelId="{C9E23D61-7EAF-4597-8088-AAEE57F2E485}" type="presParOf" srcId="{C49440D8-A850-4F9E-8667-F75901B0F6C1}" destId="{DDB38830-D096-4650-B580-EBBAEFF017BC}" srcOrd="0" destOrd="0" presId="urn:microsoft.com/office/officeart/2018/5/layout/IconCircleLabelList"/>
    <dgm:cxn modelId="{CD3A34AD-8FF7-4D4A-8081-13B6187BEE01}" type="presParOf" srcId="{C49440D8-A850-4F9E-8667-F75901B0F6C1}" destId="{06A5B9C8-519F-4E14-AF65-6427A8CB5780}" srcOrd="1" destOrd="0" presId="urn:microsoft.com/office/officeart/2018/5/layout/IconCircleLabelList"/>
    <dgm:cxn modelId="{80FA4177-C1BB-4D0C-AA62-2A544EF9E9C8}" type="presParOf" srcId="{C49440D8-A850-4F9E-8667-F75901B0F6C1}" destId="{BB493AEE-8727-4F12-A76B-1137CE9F4A22}" srcOrd="2" destOrd="0" presId="urn:microsoft.com/office/officeart/2018/5/layout/IconCircleLabelList"/>
    <dgm:cxn modelId="{C4B37186-DC15-418F-A9C3-0054ED502AF5}" type="presParOf" srcId="{C49440D8-A850-4F9E-8667-F75901B0F6C1}" destId="{3EA4FB3C-8B7A-451F-BAF1-28E9041426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400458-37B1-4FF2-B2C6-03442E07ACD2}"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271933FD-B077-44AC-A3CD-48BFA4325F8E}">
      <dgm:prSet custT="1"/>
      <dgm:spPr/>
      <dgm:t>
        <a:bodyPr/>
        <a:lstStyle/>
        <a:p>
          <a:r>
            <a:rPr lang="en-US" sz="2000" dirty="0">
              <a:latin typeface="Times New Roman" panose="02020603050405020304" pitchFamily="18" charset="0"/>
              <a:cs typeface="Times New Roman" panose="02020603050405020304" pitchFamily="18" charset="0"/>
            </a:rPr>
            <a:t>Improved NLP</a:t>
          </a:r>
        </a:p>
      </dgm:t>
    </dgm:pt>
    <dgm:pt modelId="{C8089AF0-AA3E-4798-9067-5BD5AE2740DF}" type="parTrans" cxnId="{42A4ABA5-D36B-46B9-B0A0-149290FC0B55}">
      <dgm:prSet/>
      <dgm:spPr/>
      <dgm:t>
        <a:bodyPr/>
        <a:lstStyle/>
        <a:p>
          <a:endParaRPr lang="en-US"/>
        </a:p>
      </dgm:t>
    </dgm:pt>
    <dgm:pt modelId="{D024735F-4427-446C-981A-9331C770BD33}" type="sibTrans" cxnId="{42A4ABA5-D36B-46B9-B0A0-149290FC0B55}">
      <dgm:prSet/>
      <dgm:spPr/>
      <dgm:t>
        <a:bodyPr/>
        <a:lstStyle/>
        <a:p>
          <a:endParaRPr lang="en-US"/>
        </a:p>
      </dgm:t>
    </dgm:pt>
    <dgm:pt modelId="{3D2DF5ED-1D45-4F48-BB81-5EF59604163C}">
      <dgm:prSet custT="1"/>
      <dgm:spPr/>
      <dgm:t>
        <a:bodyPr/>
        <a:lstStyle/>
        <a:p>
          <a:r>
            <a:rPr lang="en-US" sz="2000" dirty="0">
              <a:latin typeface="Times New Roman" panose="02020603050405020304" pitchFamily="18" charset="0"/>
              <a:cs typeface="Times New Roman" panose="02020603050405020304" pitchFamily="18" charset="0"/>
            </a:rPr>
            <a:t>OpenAI Integration</a:t>
          </a:r>
        </a:p>
      </dgm:t>
    </dgm:pt>
    <dgm:pt modelId="{FE8E11FB-05B4-4917-94FA-CDE8E9E66F7F}" type="parTrans" cxnId="{E612C25B-B1AC-4523-A87D-74FBA6B4E8AD}">
      <dgm:prSet/>
      <dgm:spPr/>
      <dgm:t>
        <a:bodyPr/>
        <a:lstStyle/>
        <a:p>
          <a:endParaRPr lang="en-US"/>
        </a:p>
      </dgm:t>
    </dgm:pt>
    <dgm:pt modelId="{7D2EFD27-3D96-4EB1-9DFB-C24AB0079D08}" type="sibTrans" cxnId="{E612C25B-B1AC-4523-A87D-74FBA6B4E8AD}">
      <dgm:prSet/>
      <dgm:spPr/>
      <dgm:t>
        <a:bodyPr/>
        <a:lstStyle/>
        <a:p>
          <a:endParaRPr lang="en-US"/>
        </a:p>
      </dgm:t>
    </dgm:pt>
    <dgm:pt modelId="{6B5D4DB2-B297-4238-99C8-3302697495BB}">
      <dgm:prSet custT="1"/>
      <dgm:spPr/>
      <dgm:t>
        <a:bodyPr/>
        <a:lstStyle/>
        <a:p>
          <a:r>
            <a:rPr lang="en-US" sz="2000" dirty="0">
              <a:latin typeface="Times New Roman" panose="02020603050405020304" pitchFamily="18" charset="0"/>
              <a:cs typeface="Times New Roman" panose="02020603050405020304" pitchFamily="18" charset="0"/>
            </a:rPr>
            <a:t>Multi-Modal Interaction</a:t>
          </a:r>
        </a:p>
      </dgm:t>
    </dgm:pt>
    <dgm:pt modelId="{265C895E-CECA-4427-80F0-EBFD286DB4C8}" type="parTrans" cxnId="{8F0A227A-48FB-46A1-A83F-979340642DE8}">
      <dgm:prSet/>
      <dgm:spPr/>
      <dgm:t>
        <a:bodyPr/>
        <a:lstStyle/>
        <a:p>
          <a:endParaRPr lang="en-US"/>
        </a:p>
      </dgm:t>
    </dgm:pt>
    <dgm:pt modelId="{6AFCBA29-98C7-4049-90C5-300F44376027}" type="sibTrans" cxnId="{8F0A227A-48FB-46A1-A83F-979340642DE8}">
      <dgm:prSet/>
      <dgm:spPr/>
      <dgm:t>
        <a:bodyPr/>
        <a:lstStyle/>
        <a:p>
          <a:endParaRPr lang="en-US"/>
        </a:p>
      </dgm:t>
    </dgm:pt>
    <dgm:pt modelId="{7AA89073-A9B6-495D-B634-C2DF4B6CC1D1}">
      <dgm:prSet custT="1"/>
      <dgm:spPr/>
      <dgm:t>
        <a:bodyPr/>
        <a:lstStyle/>
        <a:p>
          <a:r>
            <a:rPr lang="en-US" sz="2000" dirty="0">
              <a:latin typeface="Times New Roman" panose="02020603050405020304" pitchFamily="18" charset="0"/>
              <a:cs typeface="Times New Roman" panose="02020603050405020304" pitchFamily="18" charset="0"/>
            </a:rPr>
            <a:t>Dynamic Learning</a:t>
          </a:r>
        </a:p>
      </dgm:t>
    </dgm:pt>
    <dgm:pt modelId="{50DBAE05-61BA-4A5B-B8B5-F42115FD9E9F}" type="parTrans" cxnId="{B6FF9A62-3659-4D04-BBDF-798CD8FF756E}">
      <dgm:prSet/>
      <dgm:spPr/>
      <dgm:t>
        <a:bodyPr/>
        <a:lstStyle/>
        <a:p>
          <a:endParaRPr lang="en-US"/>
        </a:p>
      </dgm:t>
    </dgm:pt>
    <dgm:pt modelId="{18587843-0B9E-42B3-B7AD-3882F7579A7A}" type="sibTrans" cxnId="{B6FF9A62-3659-4D04-BBDF-798CD8FF756E}">
      <dgm:prSet/>
      <dgm:spPr/>
      <dgm:t>
        <a:bodyPr/>
        <a:lstStyle/>
        <a:p>
          <a:endParaRPr lang="en-US"/>
        </a:p>
      </dgm:t>
    </dgm:pt>
    <dgm:pt modelId="{0A630D6D-B2D1-4151-9BBF-3182AB49047F}">
      <dgm:prSet custT="1"/>
      <dgm:spPr/>
      <dgm:t>
        <a:bodyPr/>
        <a:lstStyle/>
        <a:p>
          <a:r>
            <a:rPr lang="en-US" sz="2000" dirty="0">
              <a:latin typeface="Times New Roman" panose="02020603050405020304" pitchFamily="18" charset="0"/>
              <a:cs typeface="Times New Roman" panose="02020603050405020304" pitchFamily="18" charset="0"/>
            </a:rPr>
            <a:t>Robust API Integration</a:t>
          </a:r>
        </a:p>
      </dgm:t>
    </dgm:pt>
    <dgm:pt modelId="{F6D57503-D2CF-414C-9A35-21B9428E9BA4}" type="parTrans" cxnId="{491E8054-38A9-4148-B4CD-A621ED5BA3B5}">
      <dgm:prSet/>
      <dgm:spPr/>
      <dgm:t>
        <a:bodyPr/>
        <a:lstStyle/>
        <a:p>
          <a:endParaRPr lang="en-US"/>
        </a:p>
      </dgm:t>
    </dgm:pt>
    <dgm:pt modelId="{3F5AB086-3C9E-415A-B3D5-F35066279F64}" type="sibTrans" cxnId="{491E8054-38A9-4148-B4CD-A621ED5BA3B5}">
      <dgm:prSet/>
      <dgm:spPr/>
      <dgm:t>
        <a:bodyPr/>
        <a:lstStyle/>
        <a:p>
          <a:endParaRPr lang="en-US"/>
        </a:p>
      </dgm:t>
    </dgm:pt>
    <dgm:pt modelId="{91CC5487-9913-4EE6-85EA-D85942D25D47}" type="pres">
      <dgm:prSet presAssocID="{FE400458-37B1-4FF2-B2C6-03442E07ACD2}" presName="hierChild1" presStyleCnt="0">
        <dgm:presLayoutVars>
          <dgm:chPref val="1"/>
          <dgm:dir/>
          <dgm:animOne val="branch"/>
          <dgm:animLvl val="lvl"/>
          <dgm:resizeHandles/>
        </dgm:presLayoutVars>
      </dgm:prSet>
      <dgm:spPr/>
    </dgm:pt>
    <dgm:pt modelId="{256D8DF1-51F8-4390-8129-B916958CED90}" type="pres">
      <dgm:prSet presAssocID="{271933FD-B077-44AC-A3CD-48BFA4325F8E}" presName="hierRoot1" presStyleCnt="0"/>
      <dgm:spPr/>
    </dgm:pt>
    <dgm:pt modelId="{D8D13480-5F27-4E5D-A4EA-FA995D811853}" type="pres">
      <dgm:prSet presAssocID="{271933FD-B077-44AC-A3CD-48BFA4325F8E}" presName="composite" presStyleCnt="0"/>
      <dgm:spPr/>
    </dgm:pt>
    <dgm:pt modelId="{5725AD3E-67A7-4C48-AA20-C8B582EB0ED3}" type="pres">
      <dgm:prSet presAssocID="{271933FD-B077-44AC-A3CD-48BFA4325F8E}" presName="background" presStyleLbl="node0" presStyleIdx="0" presStyleCnt="5"/>
      <dgm:spPr/>
    </dgm:pt>
    <dgm:pt modelId="{F1FA2C9F-B308-4E7E-8B4E-D70E056CCDB3}" type="pres">
      <dgm:prSet presAssocID="{271933FD-B077-44AC-A3CD-48BFA4325F8E}" presName="text" presStyleLbl="fgAcc0" presStyleIdx="0" presStyleCnt="5">
        <dgm:presLayoutVars>
          <dgm:chPref val="3"/>
        </dgm:presLayoutVars>
      </dgm:prSet>
      <dgm:spPr/>
    </dgm:pt>
    <dgm:pt modelId="{7C66EE65-8999-49EB-BEAF-B66DAF1BAE97}" type="pres">
      <dgm:prSet presAssocID="{271933FD-B077-44AC-A3CD-48BFA4325F8E}" presName="hierChild2" presStyleCnt="0"/>
      <dgm:spPr/>
    </dgm:pt>
    <dgm:pt modelId="{CC8E427F-D332-44DF-AD9B-2B1CBABB2393}" type="pres">
      <dgm:prSet presAssocID="{3D2DF5ED-1D45-4F48-BB81-5EF59604163C}" presName="hierRoot1" presStyleCnt="0"/>
      <dgm:spPr/>
    </dgm:pt>
    <dgm:pt modelId="{00996CDA-FC6C-4098-9D36-5B8ED75E8B81}" type="pres">
      <dgm:prSet presAssocID="{3D2DF5ED-1D45-4F48-BB81-5EF59604163C}" presName="composite" presStyleCnt="0"/>
      <dgm:spPr/>
    </dgm:pt>
    <dgm:pt modelId="{F848712A-B212-4E3A-A28F-1BFC678B6FF5}" type="pres">
      <dgm:prSet presAssocID="{3D2DF5ED-1D45-4F48-BB81-5EF59604163C}" presName="background" presStyleLbl="node0" presStyleIdx="1" presStyleCnt="5"/>
      <dgm:spPr/>
    </dgm:pt>
    <dgm:pt modelId="{B7C84638-F9F1-49E9-849A-0D8F1FB99B50}" type="pres">
      <dgm:prSet presAssocID="{3D2DF5ED-1D45-4F48-BB81-5EF59604163C}" presName="text" presStyleLbl="fgAcc0" presStyleIdx="1" presStyleCnt="5">
        <dgm:presLayoutVars>
          <dgm:chPref val="3"/>
        </dgm:presLayoutVars>
      </dgm:prSet>
      <dgm:spPr/>
    </dgm:pt>
    <dgm:pt modelId="{14E42B13-0C50-45BF-A77F-AF431A3EC0BE}" type="pres">
      <dgm:prSet presAssocID="{3D2DF5ED-1D45-4F48-BB81-5EF59604163C}" presName="hierChild2" presStyleCnt="0"/>
      <dgm:spPr/>
    </dgm:pt>
    <dgm:pt modelId="{ACCA0177-D41B-43DD-8E1B-C1038572978B}" type="pres">
      <dgm:prSet presAssocID="{6B5D4DB2-B297-4238-99C8-3302697495BB}" presName="hierRoot1" presStyleCnt="0"/>
      <dgm:spPr/>
    </dgm:pt>
    <dgm:pt modelId="{6BDE9E6D-9A8D-45B6-B05E-4038B7B73FEA}" type="pres">
      <dgm:prSet presAssocID="{6B5D4DB2-B297-4238-99C8-3302697495BB}" presName="composite" presStyleCnt="0"/>
      <dgm:spPr/>
    </dgm:pt>
    <dgm:pt modelId="{7FE721FA-9A3E-4926-BBAD-AC29074D94A8}" type="pres">
      <dgm:prSet presAssocID="{6B5D4DB2-B297-4238-99C8-3302697495BB}" presName="background" presStyleLbl="node0" presStyleIdx="2" presStyleCnt="5"/>
      <dgm:spPr/>
    </dgm:pt>
    <dgm:pt modelId="{CAD05FAB-FA1D-4C94-A7E8-1176E0488668}" type="pres">
      <dgm:prSet presAssocID="{6B5D4DB2-B297-4238-99C8-3302697495BB}" presName="text" presStyleLbl="fgAcc0" presStyleIdx="2" presStyleCnt="5">
        <dgm:presLayoutVars>
          <dgm:chPref val="3"/>
        </dgm:presLayoutVars>
      </dgm:prSet>
      <dgm:spPr/>
    </dgm:pt>
    <dgm:pt modelId="{3907607D-1B1D-4532-91D8-CD3DA213A923}" type="pres">
      <dgm:prSet presAssocID="{6B5D4DB2-B297-4238-99C8-3302697495BB}" presName="hierChild2" presStyleCnt="0"/>
      <dgm:spPr/>
    </dgm:pt>
    <dgm:pt modelId="{9E1F149A-CA18-4142-AB17-FDE6D8FC8D8C}" type="pres">
      <dgm:prSet presAssocID="{7AA89073-A9B6-495D-B634-C2DF4B6CC1D1}" presName="hierRoot1" presStyleCnt="0"/>
      <dgm:spPr/>
    </dgm:pt>
    <dgm:pt modelId="{7274AD79-EC5D-4DDF-91B0-E73377877B75}" type="pres">
      <dgm:prSet presAssocID="{7AA89073-A9B6-495D-B634-C2DF4B6CC1D1}" presName="composite" presStyleCnt="0"/>
      <dgm:spPr/>
    </dgm:pt>
    <dgm:pt modelId="{E4526842-59C5-4197-87C9-0B83766D1656}" type="pres">
      <dgm:prSet presAssocID="{7AA89073-A9B6-495D-B634-C2DF4B6CC1D1}" presName="background" presStyleLbl="node0" presStyleIdx="3" presStyleCnt="5"/>
      <dgm:spPr/>
    </dgm:pt>
    <dgm:pt modelId="{78D2B5D7-D9FC-426D-A3D6-C2F84F5BC1F4}" type="pres">
      <dgm:prSet presAssocID="{7AA89073-A9B6-495D-B634-C2DF4B6CC1D1}" presName="text" presStyleLbl="fgAcc0" presStyleIdx="3" presStyleCnt="5">
        <dgm:presLayoutVars>
          <dgm:chPref val="3"/>
        </dgm:presLayoutVars>
      </dgm:prSet>
      <dgm:spPr/>
    </dgm:pt>
    <dgm:pt modelId="{77D05FE9-BEC1-4486-9CB8-95061D949BF5}" type="pres">
      <dgm:prSet presAssocID="{7AA89073-A9B6-495D-B634-C2DF4B6CC1D1}" presName="hierChild2" presStyleCnt="0"/>
      <dgm:spPr/>
    </dgm:pt>
    <dgm:pt modelId="{57896415-9884-4EEA-8DC0-734E1352280F}" type="pres">
      <dgm:prSet presAssocID="{0A630D6D-B2D1-4151-9BBF-3182AB49047F}" presName="hierRoot1" presStyleCnt="0"/>
      <dgm:spPr/>
    </dgm:pt>
    <dgm:pt modelId="{FBDA0B12-1962-431E-9190-81A24E619E25}" type="pres">
      <dgm:prSet presAssocID="{0A630D6D-B2D1-4151-9BBF-3182AB49047F}" presName="composite" presStyleCnt="0"/>
      <dgm:spPr/>
    </dgm:pt>
    <dgm:pt modelId="{2BB56CFB-C9E6-4B0C-B854-6DC48E31C6B4}" type="pres">
      <dgm:prSet presAssocID="{0A630D6D-B2D1-4151-9BBF-3182AB49047F}" presName="background" presStyleLbl="node0" presStyleIdx="4" presStyleCnt="5"/>
      <dgm:spPr/>
    </dgm:pt>
    <dgm:pt modelId="{657AF660-FDC0-4D85-BEFC-C65A64B1B153}" type="pres">
      <dgm:prSet presAssocID="{0A630D6D-B2D1-4151-9BBF-3182AB49047F}" presName="text" presStyleLbl="fgAcc0" presStyleIdx="4" presStyleCnt="5">
        <dgm:presLayoutVars>
          <dgm:chPref val="3"/>
        </dgm:presLayoutVars>
      </dgm:prSet>
      <dgm:spPr/>
    </dgm:pt>
    <dgm:pt modelId="{71AA58D0-9F6F-41DB-8FDB-2645485B984C}" type="pres">
      <dgm:prSet presAssocID="{0A630D6D-B2D1-4151-9BBF-3182AB49047F}" presName="hierChild2" presStyleCnt="0"/>
      <dgm:spPr/>
    </dgm:pt>
  </dgm:ptLst>
  <dgm:cxnLst>
    <dgm:cxn modelId="{E612C25B-B1AC-4523-A87D-74FBA6B4E8AD}" srcId="{FE400458-37B1-4FF2-B2C6-03442E07ACD2}" destId="{3D2DF5ED-1D45-4F48-BB81-5EF59604163C}" srcOrd="1" destOrd="0" parTransId="{FE8E11FB-05B4-4917-94FA-CDE8E9E66F7F}" sibTransId="{7D2EFD27-3D96-4EB1-9DFB-C24AB0079D08}"/>
    <dgm:cxn modelId="{B6FF9A62-3659-4D04-BBDF-798CD8FF756E}" srcId="{FE400458-37B1-4FF2-B2C6-03442E07ACD2}" destId="{7AA89073-A9B6-495D-B634-C2DF4B6CC1D1}" srcOrd="3" destOrd="0" parTransId="{50DBAE05-61BA-4A5B-B8B5-F42115FD9E9F}" sibTransId="{18587843-0B9E-42B3-B7AD-3882F7579A7A}"/>
    <dgm:cxn modelId="{E87E7544-EEED-49BD-901A-CDD164BA3E7C}" type="presOf" srcId="{7AA89073-A9B6-495D-B634-C2DF4B6CC1D1}" destId="{78D2B5D7-D9FC-426D-A3D6-C2F84F5BC1F4}" srcOrd="0" destOrd="0" presId="urn:microsoft.com/office/officeart/2005/8/layout/hierarchy1"/>
    <dgm:cxn modelId="{491E8054-38A9-4148-B4CD-A621ED5BA3B5}" srcId="{FE400458-37B1-4FF2-B2C6-03442E07ACD2}" destId="{0A630D6D-B2D1-4151-9BBF-3182AB49047F}" srcOrd="4" destOrd="0" parTransId="{F6D57503-D2CF-414C-9A35-21B9428E9BA4}" sibTransId="{3F5AB086-3C9E-415A-B3D5-F35066279F64}"/>
    <dgm:cxn modelId="{513E9576-A3CD-4D48-9B92-380F6E3112B6}" type="presOf" srcId="{0A630D6D-B2D1-4151-9BBF-3182AB49047F}" destId="{657AF660-FDC0-4D85-BEFC-C65A64B1B153}" srcOrd="0" destOrd="0" presId="urn:microsoft.com/office/officeart/2005/8/layout/hierarchy1"/>
    <dgm:cxn modelId="{8F0A227A-48FB-46A1-A83F-979340642DE8}" srcId="{FE400458-37B1-4FF2-B2C6-03442E07ACD2}" destId="{6B5D4DB2-B297-4238-99C8-3302697495BB}" srcOrd="2" destOrd="0" parTransId="{265C895E-CECA-4427-80F0-EBFD286DB4C8}" sibTransId="{6AFCBA29-98C7-4049-90C5-300F44376027}"/>
    <dgm:cxn modelId="{776E55A1-F310-471C-BC6A-38A1F40423FE}" type="presOf" srcId="{271933FD-B077-44AC-A3CD-48BFA4325F8E}" destId="{F1FA2C9F-B308-4E7E-8B4E-D70E056CCDB3}" srcOrd="0" destOrd="0" presId="urn:microsoft.com/office/officeart/2005/8/layout/hierarchy1"/>
    <dgm:cxn modelId="{42A4ABA5-D36B-46B9-B0A0-149290FC0B55}" srcId="{FE400458-37B1-4FF2-B2C6-03442E07ACD2}" destId="{271933FD-B077-44AC-A3CD-48BFA4325F8E}" srcOrd="0" destOrd="0" parTransId="{C8089AF0-AA3E-4798-9067-5BD5AE2740DF}" sibTransId="{D024735F-4427-446C-981A-9331C770BD33}"/>
    <dgm:cxn modelId="{ED26C4A9-EAC4-4531-B27F-8FDFFF131891}" type="presOf" srcId="{6B5D4DB2-B297-4238-99C8-3302697495BB}" destId="{CAD05FAB-FA1D-4C94-A7E8-1176E0488668}" srcOrd="0" destOrd="0" presId="urn:microsoft.com/office/officeart/2005/8/layout/hierarchy1"/>
    <dgm:cxn modelId="{981D7DB9-EFF0-4775-BB9E-A13E19944400}" type="presOf" srcId="{3D2DF5ED-1D45-4F48-BB81-5EF59604163C}" destId="{B7C84638-F9F1-49E9-849A-0D8F1FB99B50}" srcOrd="0" destOrd="0" presId="urn:microsoft.com/office/officeart/2005/8/layout/hierarchy1"/>
    <dgm:cxn modelId="{9CFD46F1-22A0-4F11-AED6-032B285EA238}" type="presOf" srcId="{FE400458-37B1-4FF2-B2C6-03442E07ACD2}" destId="{91CC5487-9913-4EE6-85EA-D85942D25D47}" srcOrd="0" destOrd="0" presId="urn:microsoft.com/office/officeart/2005/8/layout/hierarchy1"/>
    <dgm:cxn modelId="{C0EB7E1A-B116-4805-8D87-7F0FA88AB505}" type="presParOf" srcId="{91CC5487-9913-4EE6-85EA-D85942D25D47}" destId="{256D8DF1-51F8-4390-8129-B916958CED90}" srcOrd="0" destOrd="0" presId="urn:microsoft.com/office/officeart/2005/8/layout/hierarchy1"/>
    <dgm:cxn modelId="{566043EA-D904-4693-AB0F-9354C757B18B}" type="presParOf" srcId="{256D8DF1-51F8-4390-8129-B916958CED90}" destId="{D8D13480-5F27-4E5D-A4EA-FA995D811853}" srcOrd="0" destOrd="0" presId="urn:microsoft.com/office/officeart/2005/8/layout/hierarchy1"/>
    <dgm:cxn modelId="{2FE570B5-9E7B-47F2-B16B-9410240ABD3D}" type="presParOf" srcId="{D8D13480-5F27-4E5D-A4EA-FA995D811853}" destId="{5725AD3E-67A7-4C48-AA20-C8B582EB0ED3}" srcOrd="0" destOrd="0" presId="urn:microsoft.com/office/officeart/2005/8/layout/hierarchy1"/>
    <dgm:cxn modelId="{DF426C1E-A49C-4CE5-B042-5D165E01A81C}" type="presParOf" srcId="{D8D13480-5F27-4E5D-A4EA-FA995D811853}" destId="{F1FA2C9F-B308-4E7E-8B4E-D70E056CCDB3}" srcOrd="1" destOrd="0" presId="urn:microsoft.com/office/officeart/2005/8/layout/hierarchy1"/>
    <dgm:cxn modelId="{EE8107D1-982E-4236-9D77-2FCCC4E6DA4F}" type="presParOf" srcId="{256D8DF1-51F8-4390-8129-B916958CED90}" destId="{7C66EE65-8999-49EB-BEAF-B66DAF1BAE97}" srcOrd="1" destOrd="0" presId="urn:microsoft.com/office/officeart/2005/8/layout/hierarchy1"/>
    <dgm:cxn modelId="{61111B80-3768-4BE5-ACC2-F341852B78DA}" type="presParOf" srcId="{91CC5487-9913-4EE6-85EA-D85942D25D47}" destId="{CC8E427F-D332-44DF-AD9B-2B1CBABB2393}" srcOrd="1" destOrd="0" presId="urn:microsoft.com/office/officeart/2005/8/layout/hierarchy1"/>
    <dgm:cxn modelId="{E5BD9A53-6B44-4116-8A93-1AB3B3B9AF23}" type="presParOf" srcId="{CC8E427F-D332-44DF-AD9B-2B1CBABB2393}" destId="{00996CDA-FC6C-4098-9D36-5B8ED75E8B81}" srcOrd="0" destOrd="0" presId="urn:microsoft.com/office/officeart/2005/8/layout/hierarchy1"/>
    <dgm:cxn modelId="{D573E1E9-BCB4-42A8-90E0-BF28EB0BD024}" type="presParOf" srcId="{00996CDA-FC6C-4098-9D36-5B8ED75E8B81}" destId="{F848712A-B212-4E3A-A28F-1BFC678B6FF5}" srcOrd="0" destOrd="0" presId="urn:microsoft.com/office/officeart/2005/8/layout/hierarchy1"/>
    <dgm:cxn modelId="{6B050207-C9A2-4B83-9E15-4AD0044B9030}" type="presParOf" srcId="{00996CDA-FC6C-4098-9D36-5B8ED75E8B81}" destId="{B7C84638-F9F1-49E9-849A-0D8F1FB99B50}" srcOrd="1" destOrd="0" presId="urn:microsoft.com/office/officeart/2005/8/layout/hierarchy1"/>
    <dgm:cxn modelId="{B1E51375-7C29-4A6A-8728-F85BBB8E4C73}" type="presParOf" srcId="{CC8E427F-D332-44DF-AD9B-2B1CBABB2393}" destId="{14E42B13-0C50-45BF-A77F-AF431A3EC0BE}" srcOrd="1" destOrd="0" presId="urn:microsoft.com/office/officeart/2005/8/layout/hierarchy1"/>
    <dgm:cxn modelId="{6CE5320B-1F71-4857-9B4D-6C97364B2A4B}" type="presParOf" srcId="{91CC5487-9913-4EE6-85EA-D85942D25D47}" destId="{ACCA0177-D41B-43DD-8E1B-C1038572978B}" srcOrd="2" destOrd="0" presId="urn:microsoft.com/office/officeart/2005/8/layout/hierarchy1"/>
    <dgm:cxn modelId="{9F313632-24D4-44F8-8279-E3192C6B3CD1}" type="presParOf" srcId="{ACCA0177-D41B-43DD-8E1B-C1038572978B}" destId="{6BDE9E6D-9A8D-45B6-B05E-4038B7B73FEA}" srcOrd="0" destOrd="0" presId="urn:microsoft.com/office/officeart/2005/8/layout/hierarchy1"/>
    <dgm:cxn modelId="{321DAA82-2B52-4798-A11E-71434F9648FD}" type="presParOf" srcId="{6BDE9E6D-9A8D-45B6-B05E-4038B7B73FEA}" destId="{7FE721FA-9A3E-4926-BBAD-AC29074D94A8}" srcOrd="0" destOrd="0" presId="urn:microsoft.com/office/officeart/2005/8/layout/hierarchy1"/>
    <dgm:cxn modelId="{EF91B67A-EFF0-4270-90FD-9477D5EDABD7}" type="presParOf" srcId="{6BDE9E6D-9A8D-45B6-B05E-4038B7B73FEA}" destId="{CAD05FAB-FA1D-4C94-A7E8-1176E0488668}" srcOrd="1" destOrd="0" presId="urn:microsoft.com/office/officeart/2005/8/layout/hierarchy1"/>
    <dgm:cxn modelId="{1CED3C18-B762-4D6E-B27D-CE1A1E0AB8A5}" type="presParOf" srcId="{ACCA0177-D41B-43DD-8E1B-C1038572978B}" destId="{3907607D-1B1D-4532-91D8-CD3DA213A923}" srcOrd="1" destOrd="0" presId="urn:microsoft.com/office/officeart/2005/8/layout/hierarchy1"/>
    <dgm:cxn modelId="{CC500F1D-3EF5-42CC-A3DA-40D3476DF7B9}" type="presParOf" srcId="{91CC5487-9913-4EE6-85EA-D85942D25D47}" destId="{9E1F149A-CA18-4142-AB17-FDE6D8FC8D8C}" srcOrd="3" destOrd="0" presId="urn:microsoft.com/office/officeart/2005/8/layout/hierarchy1"/>
    <dgm:cxn modelId="{2BF01008-C670-422C-BBD4-17227C0D4B75}" type="presParOf" srcId="{9E1F149A-CA18-4142-AB17-FDE6D8FC8D8C}" destId="{7274AD79-EC5D-4DDF-91B0-E73377877B75}" srcOrd="0" destOrd="0" presId="urn:microsoft.com/office/officeart/2005/8/layout/hierarchy1"/>
    <dgm:cxn modelId="{14E985EF-0BC1-4E9B-8F9D-3994F75CEA7F}" type="presParOf" srcId="{7274AD79-EC5D-4DDF-91B0-E73377877B75}" destId="{E4526842-59C5-4197-87C9-0B83766D1656}" srcOrd="0" destOrd="0" presId="urn:microsoft.com/office/officeart/2005/8/layout/hierarchy1"/>
    <dgm:cxn modelId="{9B0F7319-4A74-4422-9515-8AA675AA511D}" type="presParOf" srcId="{7274AD79-EC5D-4DDF-91B0-E73377877B75}" destId="{78D2B5D7-D9FC-426D-A3D6-C2F84F5BC1F4}" srcOrd="1" destOrd="0" presId="urn:microsoft.com/office/officeart/2005/8/layout/hierarchy1"/>
    <dgm:cxn modelId="{A1E85412-B858-4778-B3DA-AC6E358C3DAA}" type="presParOf" srcId="{9E1F149A-CA18-4142-AB17-FDE6D8FC8D8C}" destId="{77D05FE9-BEC1-4486-9CB8-95061D949BF5}" srcOrd="1" destOrd="0" presId="urn:microsoft.com/office/officeart/2005/8/layout/hierarchy1"/>
    <dgm:cxn modelId="{1CA42995-CC1F-4008-A930-85CDD0C9605F}" type="presParOf" srcId="{91CC5487-9913-4EE6-85EA-D85942D25D47}" destId="{57896415-9884-4EEA-8DC0-734E1352280F}" srcOrd="4" destOrd="0" presId="urn:microsoft.com/office/officeart/2005/8/layout/hierarchy1"/>
    <dgm:cxn modelId="{5BBD59A3-EE7A-46BC-869B-79C0ADA984C6}" type="presParOf" srcId="{57896415-9884-4EEA-8DC0-734E1352280F}" destId="{FBDA0B12-1962-431E-9190-81A24E619E25}" srcOrd="0" destOrd="0" presId="urn:microsoft.com/office/officeart/2005/8/layout/hierarchy1"/>
    <dgm:cxn modelId="{C4986E37-FD8C-4CDF-950A-7F057CB8DC5A}" type="presParOf" srcId="{FBDA0B12-1962-431E-9190-81A24E619E25}" destId="{2BB56CFB-C9E6-4B0C-B854-6DC48E31C6B4}" srcOrd="0" destOrd="0" presId="urn:microsoft.com/office/officeart/2005/8/layout/hierarchy1"/>
    <dgm:cxn modelId="{027094A4-3A50-4EDA-9A6C-14200B84230C}" type="presParOf" srcId="{FBDA0B12-1962-431E-9190-81A24E619E25}" destId="{657AF660-FDC0-4D85-BEFC-C65A64B1B153}" srcOrd="1" destOrd="0" presId="urn:microsoft.com/office/officeart/2005/8/layout/hierarchy1"/>
    <dgm:cxn modelId="{81A03892-8395-432B-853B-B29287FF593D}" type="presParOf" srcId="{57896415-9884-4EEA-8DC0-734E1352280F}" destId="{71AA58D0-9F6F-41DB-8FDB-2645485B984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F09ECA-07FE-4F0C-987C-EFF5DDA9B48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3761B43B-CF71-4647-A1D8-C10AF76D3090}">
      <dgm:prSet/>
      <dgm:spPr/>
      <dgm:t>
        <a:bodyPr/>
        <a:lstStyle/>
        <a:p>
          <a:r>
            <a:rPr lang="en-US" dirty="0"/>
            <a:t>ℹ️ Information Retrieval</a:t>
          </a:r>
        </a:p>
      </dgm:t>
    </dgm:pt>
    <dgm:pt modelId="{F2AD3D9C-36F2-4343-9424-4FAF4D337E45}" type="parTrans" cxnId="{215EFD7A-0DC3-47BF-92B2-4757E709F541}">
      <dgm:prSet/>
      <dgm:spPr/>
      <dgm:t>
        <a:bodyPr/>
        <a:lstStyle/>
        <a:p>
          <a:endParaRPr lang="en-US"/>
        </a:p>
      </dgm:t>
    </dgm:pt>
    <dgm:pt modelId="{FD31F696-EAA1-472E-AA00-E9948031B30E}" type="sibTrans" cxnId="{215EFD7A-0DC3-47BF-92B2-4757E709F541}">
      <dgm:prSet/>
      <dgm:spPr/>
      <dgm:t>
        <a:bodyPr/>
        <a:lstStyle/>
        <a:p>
          <a:endParaRPr lang="en-US"/>
        </a:p>
      </dgm:t>
    </dgm:pt>
    <dgm:pt modelId="{616937EF-7B8E-4F9B-BB74-C77D38CD4349}">
      <dgm:prSet/>
      <dgm:spPr/>
      <dgm:t>
        <a:bodyPr/>
        <a:lstStyle/>
        <a:p>
          <a:r>
            <a:rPr lang="en-US" dirty="0"/>
            <a:t>🌐 Web Browsing</a:t>
          </a:r>
        </a:p>
      </dgm:t>
    </dgm:pt>
    <dgm:pt modelId="{4F3E251F-4CFE-459B-8D92-3B135C986708}" type="parTrans" cxnId="{B758B709-7BE0-4CF0-99D5-C5687775E348}">
      <dgm:prSet/>
      <dgm:spPr/>
      <dgm:t>
        <a:bodyPr/>
        <a:lstStyle/>
        <a:p>
          <a:endParaRPr lang="en-US"/>
        </a:p>
      </dgm:t>
    </dgm:pt>
    <dgm:pt modelId="{066909FD-59B0-45AF-AFDB-E79072D0F295}" type="sibTrans" cxnId="{B758B709-7BE0-4CF0-99D5-C5687775E348}">
      <dgm:prSet/>
      <dgm:spPr/>
      <dgm:t>
        <a:bodyPr/>
        <a:lstStyle/>
        <a:p>
          <a:endParaRPr lang="en-US"/>
        </a:p>
      </dgm:t>
    </dgm:pt>
    <dgm:pt modelId="{9729AE6D-3C08-4AC5-844E-BBF183E162F1}">
      <dgm:prSet/>
      <dgm:spPr/>
      <dgm:t>
        <a:bodyPr/>
        <a:lstStyle/>
        <a:p>
          <a:r>
            <a:rPr lang="en-US"/>
            <a:t>🎵 Music Playback</a:t>
          </a:r>
        </a:p>
      </dgm:t>
    </dgm:pt>
    <dgm:pt modelId="{B41088FE-6C49-41F1-BF7E-D39D752CDA00}" type="parTrans" cxnId="{6B789EB5-A89C-4EA0-AB45-B320F2F770D8}">
      <dgm:prSet/>
      <dgm:spPr/>
      <dgm:t>
        <a:bodyPr/>
        <a:lstStyle/>
        <a:p>
          <a:endParaRPr lang="en-US"/>
        </a:p>
      </dgm:t>
    </dgm:pt>
    <dgm:pt modelId="{8111B8A2-442B-49FC-B455-FEC637118D7E}" type="sibTrans" cxnId="{6B789EB5-A89C-4EA0-AB45-B320F2F770D8}">
      <dgm:prSet/>
      <dgm:spPr/>
      <dgm:t>
        <a:bodyPr/>
        <a:lstStyle/>
        <a:p>
          <a:endParaRPr lang="en-US"/>
        </a:p>
      </dgm:t>
    </dgm:pt>
    <dgm:pt modelId="{FD365341-F4C2-4A58-9445-4496D9D55BF2}">
      <dgm:prSet/>
      <dgm:spPr/>
      <dgm:t>
        <a:bodyPr/>
        <a:lstStyle/>
        <a:p>
          <a:r>
            <a:rPr lang="en-US"/>
            <a:t>📰 News Updates</a:t>
          </a:r>
        </a:p>
      </dgm:t>
    </dgm:pt>
    <dgm:pt modelId="{9A00C978-2031-4B98-89F9-2F3CC69BB2E1}" type="parTrans" cxnId="{A0F2A703-B6A1-4CB9-AAD1-9DB62204E839}">
      <dgm:prSet/>
      <dgm:spPr/>
      <dgm:t>
        <a:bodyPr/>
        <a:lstStyle/>
        <a:p>
          <a:endParaRPr lang="en-US"/>
        </a:p>
      </dgm:t>
    </dgm:pt>
    <dgm:pt modelId="{48A50FB7-3CC2-4981-8611-3061047F5D44}" type="sibTrans" cxnId="{A0F2A703-B6A1-4CB9-AAD1-9DB62204E839}">
      <dgm:prSet/>
      <dgm:spPr/>
      <dgm:t>
        <a:bodyPr/>
        <a:lstStyle/>
        <a:p>
          <a:endParaRPr lang="en-US"/>
        </a:p>
      </dgm:t>
    </dgm:pt>
    <dgm:pt modelId="{3C3ADA6E-5C24-4F26-B41E-7843CE3BDB92}">
      <dgm:prSet/>
      <dgm:spPr/>
      <dgm:t>
        <a:bodyPr/>
        <a:lstStyle/>
        <a:p>
          <a:r>
            <a:rPr lang="en-US"/>
            <a:t>🌦️ Weather Forecast</a:t>
          </a:r>
        </a:p>
      </dgm:t>
    </dgm:pt>
    <dgm:pt modelId="{10CC656F-AB8A-4EE0-A323-1F7E2B3B6129}" type="parTrans" cxnId="{191A77BB-22A5-4F0E-8EEF-989B5766E1A4}">
      <dgm:prSet/>
      <dgm:spPr/>
      <dgm:t>
        <a:bodyPr/>
        <a:lstStyle/>
        <a:p>
          <a:endParaRPr lang="en-US"/>
        </a:p>
      </dgm:t>
    </dgm:pt>
    <dgm:pt modelId="{F02F563C-C078-45CA-A350-1CF08B97CF1E}" type="sibTrans" cxnId="{191A77BB-22A5-4F0E-8EEF-989B5766E1A4}">
      <dgm:prSet/>
      <dgm:spPr/>
      <dgm:t>
        <a:bodyPr/>
        <a:lstStyle/>
        <a:p>
          <a:endParaRPr lang="en-US"/>
        </a:p>
      </dgm:t>
    </dgm:pt>
    <dgm:pt modelId="{542183D2-335E-458D-B9BF-0F29FA67ADCD}">
      <dgm:prSet/>
      <dgm:spPr/>
      <dgm:t>
        <a:bodyPr/>
        <a:lstStyle/>
        <a:p>
          <a:r>
            <a:rPr lang="en-US"/>
            <a:t>😄 Jokes and Humor</a:t>
          </a:r>
        </a:p>
      </dgm:t>
    </dgm:pt>
    <dgm:pt modelId="{369898AA-E2FC-44DA-A6A7-A4FEE06ED6AE}" type="parTrans" cxnId="{93928C98-F143-4672-A2D0-9073F30820AB}">
      <dgm:prSet/>
      <dgm:spPr/>
      <dgm:t>
        <a:bodyPr/>
        <a:lstStyle/>
        <a:p>
          <a:endParaRPr lang="en-US"/>
        </a:p>
      </dgm:t>
    </dgm:pt>
    <dgm:pt modelId="{D4546FB0-2066-485C-9218-7BCFB6B206F3}" type="sibTrans" cxnId="{93928C98-F143-4672-A2D0-9073F30820AB}">
      <dgm:prSet/>
      <dgm:spPr/>
      <dgm:t>
        <a:bodyPr/>
        <a:lstStyle/>
        <a:p>
          <a:endParaRPr lang="en-US"/>
        </a:p>
      </dgm:t>
    </dgm:pt>
    <dgm:pt modelId="{3BF345D9-C83D-4380-9B70-DB13E19208C1}">
      <dgm:prSet/>
      <dgm:spPr/>
      <dgm:t>
        <a:bodyPr/>
        <a:lstStyle/>
        <a:p>
          <a:r>
            <a:rPr lang="en-US"/>
            <a:t>📚 Facts and Trivia</a:t>
          </a:r>
        </a:p>
      </dgm:t>
    </dgm:pt>
    <dgm:pt modelId="{318CABA9-E5D9-4156-BAFE-AFA766EEF86A}" type="parTrans" cxnId="{5423701C-B4B7-4315-A666-94504989511A}">
      <dgm:prSet/>
      <dgm:spPr/>
      <dgm:t>
        <a:bodyPr/>
        <a:lstStyle/>
        <a:p>
          <a:endParaRPr lang="en-US"/>
        </a:p>
      </dgm:t>
    </dgm:pt>
    <dgm:pt modelId="{42E48F0A-7C00-4418-849C-307B9A0ACEA4}" type="sibTrans" cxnId="{5423701C-B4B7-4315-A666-94504989511A}">
      <dgm:prSet/>
      <dgm:spPr/>
      <dgm:t>
        <a:bodyPr/>
        <a:lstStyle/>
        <a:p>
          <a:endParaRPr lang="en-US"/>
        </a:p>
      </dgm:t>
    </dgm:pt>
    <dgm:pt modelId="{FF6B89D5-5CB7-4D33-ABB5-7BD0D22BFE6D}">
      <dgm:prSet/>
      <dgm:spPr/>
      <dgm:t>
        <a:bodyPr/>
        <a:lstStyle/>
        <a:p>
          <a:r>
            <a:rPr lang="en-US"/>
            <a:t>🎮 Game Interaction</a:t>
          </a:r>
        </a:p>
      </dgm:t>
    </dgm:pt>
    <dgm:pt modelId="{3C0786A5-DF34-4C91-94D8-6815786AC6E2}" type="parTrans" cxnId="{3CBFEE16-5DF1-47A2-9490-6BF3A83C4510}">
      <dgm:prSet/>
      <dgm:spPr/>
      <dgm:t>
        <a:bodyPr/>
        <a:lstStyle/>
        <a:p>
          <a:endParaRPr lang="en-US"/>
        </a:p>
      </dgm:t>
    </dgm:pt>
    <dgm:pt modelId="{F981111F-949C-47C4-BD24-8C15168B552E}" type="sibTrans" cxnId="{3CBFEE16-5DF1-47A2-9490-6BF3A83C4510}">
      <dgm:prSet/>
      <dgm:spPr/>
      <dgm:t>
        <a:bodyPr/>
        <a:lstStyle/>
        <a:p>
          <a:endParaRPr lang="en-US"/>
        </a:p>
      </dgm:t>
    </dgm:pt>
    <dgm:pt modelId="{521BB504-02AD-4073-919E-AD58F4F1F4A5}">
      <dgm:prSet/>
      <dgm:spPr/>
      <dgm:t>
        <a:bodyPr/>
        <a:lstStyle/>
        <a:p>
          <a:r>
            <a:rPr lang="en-US"/>
            <a:t>⚙️ System Commands</a:t>
          </a:r>
        </a:p>
      </dgm:t>
    </dgm:pt>
    <dgm:pt modelId="{273CE7BF-1A15-4976-8828-646A8DEAD748}" type="parTrans" cxnId="{4B021585-6B10-49A3-8360-50B141581910}">
      <dgm:prSet/>
      <dgm:spPr/>
      <dgm:t>
        <a:bodyPr/>
        <a:lstStyle/>
        <a:p>
          <a:endParaRPr lang="en-US"/>
        </a:p>
      </dgm:t>
    </dgm:pt>
    <dgm:pt modelId="{A9C35FF0-7B10-4DC6-9659-BE6546E7A977}" type="sibTrans" cxnId="{4B021585-6B10-49A3-8360-50B141581910}">
      <dgm:prSet/>
      <dgm:spPr/>
      <dgm:t>
        <a:bodyPr/>
        <a:lstStyle/>
        <a:p>
          <a:endParaRPr lang="en-US"/>
        </a:p>
      </dgm:t>
    </dgm:pt>
    <dgm:pt modelId="{E0C313DB-9E73-4551-9635-E246BECE6A7D}">
      <dgm:prSet/>
      <dgm:spPr/>
      <dgm:t>
        <a:bodyPr/>
        <a:lstStyle/>
        <a:p>
          <a:r>
            <a:rPr lang="en-US"/>
            <a:t>📅 Date and Time Information</a:t>
          </a:r>
        </a:p>
      </dgm:t>
    </dgm:pt>
    <dgm:pt modelId="{A6AC4A5D-7479-48BE-B15B-9DFD4F772B2E}" type="parTrans" cxnId="{E1E683A8-B472-4F00-BA68-A5E4D79F7543}">
      <dgm:prSet/>
      <dgm:spPr/>
      <dgm:t>
        <a:bodyPr/>
        <a:lstStyle/>
        <a:p>
          <a:endParaRPr lang="en-US"/>
        </a:p>
      </dgm:t>
    </dgm:pt>
    <dgm:pt modelId="{760E70B9-EB53-4CF1-BF9E-90959F771C12}" type="sibTrans" cxnId="{E1E683A8-B472-4F00-BA68-A5E4D79F7543}">
      <dgm:prSet/>
      <dgm:spPr/>
      <dgm:t>
        <a:bodyPr/>
        <a:lstStyle/>
        <a:p>
          <a:endParaRPr lang="en-US"/>
        </a:p>
      </dgm:t>
    </dgm:pt>
    <dgm:pt modelId="{8DF31F7D-AFDE-423E-8639-5F37BD109349}">
      <dgm:prSet/>
      <dgm:spPr/>
      <dgm:t>
        <a:bodyPr/>
        <a:lstStyle/>
        <a:p>
          <a:r>
            <a:rPr lang="en-US"/>
            <a:t>➕ Calculations and Mathematics</a:t>
          </a:r>
        </a:p>
      </dgm:t>
    </dgm:pt>
    <dgm:pt modelId="{4D157C21-9CC2-40AF-B35D-25636BECBB1A}" type="parTrans" cxnId="{B09F75B7-DC63-4EEB-9CF4-AC0972A4000A}">
      <dgm:prSet/>
      <dgm:spPr/>
      <dgm:t>
        <a:bodyPr/>
        <a:lstStyle/>
        <a:p>
          <a:endParaRPr lang="en-US"/>
        </a:p>
      </dgm:t>
    </dgm:pt>
    <dgm:pt modelId="{5BE3546E-90A2-4082-972C-44A3F2051CD2}" type="sibTrans" cxnId="{B09F75B7-DC63-4EEB-9CF4-AC0972A4000A}">
      <dgm:prSet/>
      <dgm:spPr/>
      <dgm:t>
        <a:bodyPr/>
        <a:lstStyle/>
        <a:p>
          <a:endParaRPr lang="en-US"/>
        </a:p>
      </dgm:t>
    </dgm:pt>
    <dgm:pt modelId="{43AC418E-6BEC-40CC-BE1C-882AEB1BFEDC}">
      <dgm:prSet/>
      <dgm:spPr/>
      <dgm:t>
        <a:bodyPr/>
        <a:lstStyle/>
        <a:p>
          <a:r>
            <a:rPr lang="en-US"/>
            <a:t>🤖 Automation and App Launching</a:t>
          </a:r>
        </a:p>
      </dgm:t>
    </dgm:pt>
    <dgm:pt modelId="{AB5D6FB7-D75B-4125-8485-CD46DC549C46}" type="parTrans" cxnId="{0733A12B-C222-4CA2-B779-D8236D5A2FCA}">
      <dgm:prSet/>
      <dgm:spPr/>
      <dgm:t>
        <a:bodyPr/>
        <a:lstStyle/>
        <a:p>
          <a:endParaRPr lang="en-US"/>
        </a:p>
      </dgm:t>
    </dgm:pt>
    <dgm:pt modelId="{679E8F62-2390-4CBB-BE9E-762276576574}" type="sibTrans" cxnId="{0733A12B-C222-4CA2-B779-D8236D5A2FCA}">
      <dgm:prSet/>
      <dgm:spPr/>
      <dgm:t>
        <a:bodyPr/>
        <a:lstStyle/>
        <a:p>
          <a:endParaRPr lang="en-US"/>
        </a:p>
      </dgm:t>
    </dgm:pt>
    <dgm:pt modelId="{3BE455BD-13A0-4662-90A1-B0AC87924158}">
      <dgm:prSet/>
      <dgm:spPr/>
      <dgm:t>
        <a:bodyPr/>
        <a:lstStyle/>
        <a:p>
          <a:r>
            <a:rPr lang="en-US" dirty="0"/>
            <a:t>🔄 Feedback and Learning</a:t>
          </a:r>
        </a:p>
      </dgm:t>
    </dgm:pt>
    <dgm:pt modelId="{6C25B924-3C20-435C-AF71-140334C5772B}" type="parTrans" cxnId="{E1F99F53-2C13-4187-B9C2-51E7FCE9C95A}">
      <dgm:prSet/>
      <dgm:spPr/>
      <dgm:t>
        <a:bodyPr/>
        <a:lstStyle/>
        <a:p>
          <a:endParaRPr lang="en-US"/>
        </a:p>
      </dgm:t>
    </dgm:pt>
    <dgm:pt modelId="{E506025A-AC00-4DED-B899-273F43ACECC9}" type="sibTrans" cxnId="{E1F99F53-2C13-4187-B9C2-51E7FCE9C95A}">
      <dgm:prSet/>
      <dgm:spPr/>
      <dgm:t>
        <a:bodyPr/>
        <a:lstStyle/>
        <a:p>
          <a:endParaRPr lang="en-US"/>
        </a:p>
      </dgm:t>
    </dgm:pt>
    <dgm:pt modelId="{C9093AB5-4168-47F6-87F8-19B926532799}">
      <dgm:prSet/>
      <dgm:spPr/>
      <dgm:t>
        <a:bodyPr/>
        <a:lstStyle/>
        <a:p>
          <a:r>
            <a:rPr lang="en-US"/>
            <a:t>🚪 Exit Command</a:t>
          </a:r>
        </a:p>
      </dgm:t>
    </dgm:pt>
    <dgm:pt modelId="{20F747A4-2D51-49CB-AD2F-A26B27D8F70F}" type="parTrans" cxnId="{88ABBC9A-FA00-4222-BFC6-B5DC724DDBE8}">
      <dgm:prSet/>
      <dgm:spPr/>
      <dgm:t>
        <a:bodyPr/>
        <a:lstStyle/>
        <a:p>
          <a:endParaRPr lang="en-US"/>
        </a:p>
      </dgm:t>
    </dgm:pt>
    <dgm:pt modelId="{37F22242-B017-4E76-A860-8C4474459447}" type="sibTrans" cxnId="{88ABBC9A-FA00-4222-BFC6-B5DC724DDBE8}">
      <dgm:prSet/>
      <dgm:spPr/>
      <dgm:t>
        <a:bodyPr/>
        <a:lstStyle/>
        <a:p>
          <a:endParaRPr lang="en-US"/>
        </a:p>
      </dgm:t>
    </dgm:pt>
    <dgm:pt modelId="{9C889D84-15CF-486E-A6F8-955C291825D4}" type="pres">
      <dgm:prSet presAssocID="{CDF09ECA-07FE-4F0C-987C-EFF5DDA9B48C}" presName="vert0" presStyleCnt="0">
        <dgm:presLayoutVars>
          <dgm:dir/>
          <dgm:animOne val="branch"/>
          <dgm:animLvl val="lvl"/>
        </dgm:presLayoutVars>
      </dgm:prSet>
      <dgm:spPr/>
    </dgm:pt>
    <dgm:pt modelId="{5201CEF8-E519-427D-ABA1-80160E069FDE}" type="pres">
      <dgm:prSet presAssocID="{3761B43B-CF71-4647-A1D8-C10AF76D3090}" presName="thickLine" presStyleLbl="alignNode1" presStyleIdx="0" presStyleCnt="14"/>
      <dgm:spPr/>
    </dgm:pt>
    <dgm:pt modelId="{EEDD1FD2-954A-488A-9907-D0B2FE21A062}" type="pres">
      <dgm:prSet presAssocID="{3761B43B-CF71-4647-A1D8-C10AF76D3090}" presName="horz1" presStyleCnt="0"/>
      <dgm:spPr/>
    </dgm:pt>
    <dgm:pt modelId="{94171028-1AB5-41A4-8C25-1717A2EFA012}" type="pres">
      <dgm:prSet presAssocID="{3761B43B-CF71-4647-A1D8-C10AF76D3090}" presName="tx1" presStyleLbl="revTx" presStyleIdx="0" presStyleCnt="14"/>
      <dgm:spPr/>
    </dgm:pt>
    <dgm:pt modelId="{C5AC27A0-4077-402F-8DE9-771AEC2EFBAD}" type="pres">
      <dgm:prSet presAssocID="{3761B43B-CF71-4647-A1D8-C10AF76D3090}" presName="vert1" presStyleCnt="0"/>
      <dgm:spPr/>
    </dgm:pt>
    <dgm:pt modelId="{F4D7C42D-93DD-4CC2-B2A6-26994CF40F69}" type="pres">
      <dgm:prSet presAssocID="{616937EF-7B8E-4F9B-BB74-C77D38CD4349}" presName="thickLine" presStyleLbl="alignNode1" presStyleIdx="1" presStyleCnt="14"/>
      <dgm:spPr/>
    </dgm:pt>
    <dgm:pt modelId="{FEE66688-1953-4209-8789-C644DFF46C3C}" type="pres">
      <dgm:prSet presAssocID="{616937EF-7B8E-4F9B-BB74-C77D38CD4349}" presName="horz1" presStyleCnt="0"/>
      <dgm:spPr/>
    </dgm:pt>
    <dgm:pt modelId="{2A77C693-B0F9-47EB-9009-39F0E99BB8E5}" type="pres">
      <dgm:prSet presAssocID="{616937EF-7B8E-4F9B-BB74-C77D38CD4349}" presName="tx1" presStyleLbl="revTx" presStyleIdx="1" presStyleCnt="14"/>
      <dgm:spPr/>
    </dgm:pt>
    <dgm:pt modelId="{BECA9680-4EFC-4548-A465-00D3A7CBA20F}" type="pres">
      <dgm:prSet presAssocID="{616937EF-7B8E-4F9B-BB74-C77D38CD4349}" presName="vert1" presStyleCnt="0"/>
      <dgm:spPr/>
    </dgm:pt>
    <dgm:pt modelId="{FED6E652-79F5-4439-B7A2-66FA4833F1A0}" type="pres">
      <dgm:prSet presAssocID="{9729AE6D-3C08-4AC5-844E-BBF183E162F1}" presName="thickLine" presStyleLbl="alignNode1" presStyleIdx="2" presStyleCnt="14"/>
      <dgm:spPr/>
    </dgm:pt>
    <dgm:pt modelId="{A860FB16-CE87-4A62-8F4D-0D34EEE95AA3}" type="pres">
      <dgm:prSet presAssocID="{9729AE6D-3C08-4AC5-844E-BBF183E162F1}" presName="horz1" presStyleCnt="0"/>
      <dgm:spPr/>
    </dgm:pt>
    <dgm:pt modelId="{B521D0F7-2975-4617-80E2-89BBE3709F09}" type="pres">
      <dgm:prSet presAssocID="{9729AE6D-3C08-4AC5-844E-BBF183E162F1}" presName="tx1" presStyleLbl="revTx" presStyleIdx="2" presStyleCnt="14"/>
      <dgm:spPr/>
    </dgm:pt>
    <dgm:pt modelId="{B4A17E4F-89A2-4808-B3C5-052CB7CE9110}" type="pres">
      <dgm:prSet presAssocID="{9729AE6D-3C08-4AC5-844E-BBF183E162F1}" presName="vert1" presStyleCnt="0"/>
      <dgm:spPr/>
    </dgm:pt>
    <dgm:pt modelId="{D065F5C7-A356-4E2B-8709-F35D0D1029CE}" type="pres">
      <dgm:prSet presAssocID="{FD365341-F4C2-4A58-9445-4496D9D55BF2}" presName="thickLine" presStyleLbl="alignNode1" presStyleIdx="3" presStyleCnt="14"/>
      <dgm:spPr/>
    </dgm:pt>
    <dgm:pt modelId="{E36AD6BE-4B68-4F19-882A-61519D8DEA67}" type="pres">
      <dgm:prSet presAssocID="{FD365341-F4C2-4A58-9445-4496D9D55BF2}" presName="horz1" presStyleCnt="0"/>
      <dgm:spPr/>
    </dgm:pt>
    <dgm:pt modelId="{9C45EC90-F423-42E5-967F-B47E4B855850}" type="pres">
      <dgm:prSet presAssocID="{FD365341-F4C2-4A58-9445-4496D9D55BF2}" presName="tx1" presStyleLbl="revTx" presStyleIdx="3" presStyleCnt="14"/>
      <dgm:spPr/>
    </dgm:pt>
    <dgm:pt modelId="{892531BB-0632-4F1D-888F-7201657F16B9}" type="pres">
      <dgm:prSet presAssocID="{FD365341-F4C2-4A58-9445-4496D9D55BF2}" presName="vert1" presStyleCnt="0"/>
      <dgm:spPr/>
    </dgm:pt>
    <dgm:pt modelId="{E6723893-5F11-4410-90F0-B8684A936B6F}" type="pres">
      <dgm:prSet presAssocID="{3C3ADA6E-5C24-4F26-B41E-7843CE3BDB92}" presName="thickLine" presStyleLbl="alignNode1" presStyleIdx="4" presStyleCnt="14"/>
      <dgm:spPr/>
    </dgm:pt>
    <dgm:pt modelId="{51978F6E-C178-4428-B927-4BA18CFEC98C}" type="pres">
      <dgm:prSet presAssocID="{3C3ADA6E-5C24-4F26-B41E-7843CE3BDB92}" presName="horz1" presStyleCnt="0"/>
      <dgm:spPr/>
    </dgm:pt>
    <dgm:pt modelId="{79E7229E-1E1D-4D4A-A218-E2F414282E40}" type="pres">
      <dgm:prSet presAssocID="{3C3ADA6E-5C24-4F26-B41E-7843CE3BDB92}" presName="tx1" presStyleLbl="revTx" presStyleIdx="4" presStyleCnt="14"/>
      <dgm:spPr/>
    </dgm:pt>
    <dgm:pt modelId="{9739BCE2-1D7D-45E6-A27A-C0955413B455}" type="pres">
      <dgm:prSet presAssocID="{3C3ADA6E-5C24-4F26-B41E-7843CE3BDB92}" presName="vert1" presStyleCnt="0"/>
      <dgm:spPr/>
    </dgm:pt>
    <dgm:pt modelId="{7ADCDC78-1F0E-4D61-A2C2-C148CCE96080}" type="pres">
      <dgm:prSet presAssocID="{542183D2-335E-458D-B9BF-0F29FA67ADCD}" presName="thickLine" presStyleLbl="alignNode1" presStyleIdx="5" presStyleCnt="14"/>
      <dgm:spPr/>
    </dgm:pt>
    <dgm:pt modelId="{BF164898-87A9-485B-A6EC-A104555C7CE0}" type="pres">
      <dgm:prSet presAssocID="{542183D2-335E-458D-B9BF-0F29FA67ADCD}" presName="horz1" presStyleCnt="0"/>
      <dgm:spPr/>
    </dgm:pt>
    <dgm:pt modelId="{3072F7B2-C05D-4922-AB72-152C601B09F5}" type="pres">
      <dgm:prSet presAssocID="{542183D2-335E-458D-B9BF-0F29FA67ADCD}" presName="tx1" presStyleLbl="revTx" presStyleIdx="5" presStyleCnt="14"/>
      <dgm:spPr/>
    </dgm:pt>
    <dgm:pt modelId="{0B4D8F54-97E4-4907-9569-FB30165AFAEA}" type="pres">
      <dgm:prSet presAssocID="{542183D2-335E-458D-B9BF-0F29FA67ADCD}" presName="vert1" presStyleCnt="0"/>
      <dgm:spPr/>
    </dgm:pt>
    <dgm:pt modelId="{A1C43899-A878-4BCE-9ABB-F5B5FF14301C}" type="pres">
      <dgm:prSet presAssocID="{3BF345D9-C83D-4380-9B70-DB13E19208C1}" presName="thickLine" presStyleLbl="alignNode1" presStyleIdx="6" presStyleCnt="14"/>
      <dgm:spPr/>
    </dgm:pt>
    <dgm:pt modelId="{388B5012-0266-48A4-8C32-14426B0DE825}" type="pres">
      <dgm:prSet presAssocID="{3BF345D9-C83D-4380-9B70-DB13E19208C1}" presName="horz1" presStyleCnt="0"/>
      <dgm:spPr/>
    </dgm:pt>
    <dgm:pt modelId="{4781D7FC-CA55-4B85-84C3-062DEC4DBACA}" type="pres">
      <dgm:prSet presAssocID="{3BF345D9-C83D-4380-9B70-DB13E19208C1}" presName="tx1" presStyleLbl="revTx" presStyleIdx="6" presStyleCnt="14"/>
      <dgm:spPr/>
    </dgm:pt>
    <dgm:pt modelId="{D1DF8389-1FAC-47C6-ADEF-4F7A49764710}" type="pres">
      <dgm:prSet presAssocID="{3BF345D9-C83D-4380-9B70-DB13E19208C1}" presName="vert1" presStyleCnt="0"/>
      <dgm:spPr/>
    </dgm:pt>
    <dgm:pt modelId="{206B4D6E-00CE-43FF-A960-3006147897C7}" type="pres">
      <dgm:prSet presAssocID="{FF6B89D5-5CB7-4D33-ABB5-7BD0D22BFE6D}" presName="thickLine" presStyleLbl="alignNode1" presStyleIdx="7" presStyleCnt="14"/>
      <dgm:spPr/>
    </dgm:pt>
    <dgm:pt modelId="{11218A7F-F9E7-495B-89E3-7314F13A90E9}" type="pres">
      <dgm:prSet presAssocID="{FF6B89D5-5CB7-4D33-ABB5-7BD0D22BFE6D}" presName="horz1" presStyleCnt="0"/>
      <dgm:spPr/>
    </dgm:pt>
    <dgm:pt modelId="{4132F634-DC24-4BBE-A6F2-2E5B8B071D25}" type="pres">
      <dgm:prSet presAssocID="{FF6B89D5-5CB7-4D33-ABB5-7BD0D22BFE6D}" presName="tx1" presStyleLbl="revTx" presStyleIdx="7" presStyleCnt="14"/>
      <dgm:spPr/>
    </dgm:pt>
    <dgm:pt modelId="{4D33AEED-8799-42BB-AED1-3995FD62778F}" type="pres">
      <dgm:prSet presAssocID="{FF6B89D5-5CB7-4D33-ABB5-7BD0D22BFE6D}" presName="vert1" presStyleCnt="0"/>
      <dgm:spPr/>
    </dgm:pt>
    <dgm:pt modelId="{1D679F18-109A-4721-8BED-B29C647EABFC}" type="pres">
      <dgm:prSet presAssocID="{521BB504-02AD-4073-919E-AD58F4F1F4A5}" presName="thickLine" presStyleLbl="alignNode1" presStyleIdx="8" presStyleCnt="14"/>
      <dgm:spPr/>
    </dgm:pt>
    <dgm:pt modelId="{CF7AEB2A-33AB-4620-82F3-FF642FC016AF}" type="pres">
      <dgm:prSet presAssocID="{521BB504-02AD-4073-919E-AD58F4F1F4A5}" presName="horz1" presStyleCnt="0"/>
      <dgm:spPr/>
    </dgm:pt>
    <dgm:pt modelId="{BDA150A5-F710-4279-BA39-C6CCC79571CC}" type="pres">
      <dgm:prSet presAssocID="{521BB504-02AD-4073-919E-AD58F4F1F4A5}" presName="tx1" presStyleLbl="revTx" presStyleIdx="8" presStyleCnt="14"/>
      <dgm:spPr/>
    </dgm:pt>
    <dgm:pt modelId="{9BDD021A-73DC-4401-B154-7AE3682D60B4}" type="pres">
      <dgm:prSet presAssocID="{521BB504-02AD-4073-919E-AD58F4F1F4A5}" presName="vert1" presStyleCnt="0"/>
      <dgm:spPr/>
    </dgm:pt>
    <dgm:pt modelId="{CB2B7651-0386-4B1C-9484-2426F70740FF}" type="pres">
      <dgm:prSet presAssocID="{E0C313DB-9E73-4551-9635-E246BECE6A7D}" presName="thickLine" presStyleLbl="alignNode1" presStyleIdx="9" presStyleCnt="14"/>
      <dgm:spPr/>
    </dgm:pt>
    <dgm:pt modelId="{0BCCF389-6A63-4250-A77E-DDB335CD18A7}" type="pres">
      <dgm:prSet presAssocID="{E0C313DB-9E73-4551-9635-E246BECE6A7D}" presName="horz1" presStyleCnt="0"/>
      <dgm:spPr/>
    </dgm:pt>
    <dgm:pt modelId="{0B802B1C-F90F-42EE-A3AF-4C924CD1F47C}" type="pres">
      <dgm:prSet presAssocID="{E0C313DB-9E73-4551-9635-E246BECE6A7D}" presName="tx1" presStyleLbl="revTx" presStyleIdx="9" presStyleCnt="14"/>
      <dgm:spPr/>
    </dgm:pt>
    <dgm:pt modelId="{509E011A-4469-4768-A549-470031B8A599}" type="pres">
      <dgm:prSet presAssocID="{E0C313DB-9E73-4551-9635-E246BECE6A7D}" presName="vert1" presStyleCnt="0"/>
      <dgm:spPr/>
    </dgm:pt>
    <dgm:pt modelId="{E871F679-96F2-4BA9-A3AF-D73F8310FE92}" type="pres">
      <dgm:prSet presAssocID="{8DF31F7D-AFDE-423E-8639-5F37BD109349}" presName="thickLine" presStyleLbl="alignNode1" presStyleIdx="10" presStyleCnt="14"/>
      <dgm:spPr/>
    </dgm:pt>
    <dgm:pt modelId="{37F9C263-AB1C-4C10-BE95-BD2AE6F9B7F5}" type="pres">
      <dgm:prSet presAssocID="{8DF31F7D-AFDE-423E-8639-5F37BD109349}" presName="horz1" presStyleCnt="0"/>
      <dgm:spPr/>
    </dgm:pt>
    <dgm:pt modelId="{1D3D1F16-3CDA-49CD-ADFE-D77CA508AE07}" type="pres">
      <dgm:prSet presAssocID="{8DF31F7D-AFDE-423E-8639-5F37BD109349}" presName="tx1" presStyleLbl="revTx" presStyleIdx="10" presStyleCnt="14"/>
      <dgm:spPr/>
    </dgm:pt>
    <dgm:pt modelId="{D4E0C41E-4CB6-42D0-9B2B-0F22C4DB9229}" type="pres">
      <dgm:prSet presAssocID="{8DF31F7D-AFDE-423E-8639-5F37BD109349}" presName="vert1" presStyleCnt="0"/>
      <dgm:spPr/>
    </dgm:pt>
    <dgm:pt modelId="{A7CD4CED-83C8-4794-8B4F-893CD6C39F64}" type="pres">
      <dgm:prSet presAssocID="{43AC418E-6BEC-40CC-BE1C-882AEB1BFEDC}" presName="thickLine" presStyleLbl="alignNode1" presStyleIdx="11" presStyleCnt="14"/>
      <dgm:spPr/>
    </dgm:pt>
    <dgm:pt modelId="{2A4720FB-C062-4A19-AA9A-C33FBAC8BCAC}" type="pres">
      <dgm:prSet presAssocID="{43AC418E-6BEC-40CC-BE1C-882AEB1BFEDC}" presName="horz1" presStyleCnt="0"/>
      <dgm:spPr/>
    </dgm:pt>
    <dgm:pt modelId="{F4E19049-5A92-44CC-A26F-F24E40BDED5E}" type="pres">
      <dgm:prSet presAssocID="{43AC418E-6BEC-40CC-BE1C-882AEB1BFEDC}" presName="tx1" presStyleLbl="revTx" presStyleIdx="11" presStyleCnt="14"/>
      <dgm:spPr/>
    </dgm:pt>
    <dgm:pt modelId="{6F1967BA-F394-4333-8089-2E03A3573408}" type="pres">
      <dgm:prSet presAssocID="{43AC418E-6BEC-40CC-BE1C-882AEB1BFEDC}" presName="vert1" presStyleCnt="0"/>
      <dgm:spPr/>
    </dgm:pt>
    <dgm:pt modelId="{8A498471-763F-429F-8B7C-7EFE8D4BC13B}" type="pres">
      <dgm:prSet presAssocID="{3BE455BD-13A0-4662-90A1-B0AC87924158}" presName="thickLine" presStyleLbl="alignNode1" presStyleIdx="12" presStyleCnt="14"/>
      <dgm:spPr/>
    </dgm:pt>
    <dgm:pt modelId="{64A65BD6-6DA7-40D1-B497-34C6F553895A}" type="pres">
      <dgm:prSet presAssocID="{3BE455BD-13A0-4662-90A1-B0AC87924158}" presName="horz1" presStyleCnt="0"/>
      <dgm:spPr/>
    </dgm:pt>
    <dgm:pt modelId="{FFA05D7F-D396-4F01-8332-C063F9FDCD51}" type="pres">
      <dgm:prSet presAssocID="{3BE455BD-13A0-4662-90A1-B0AC87924158}" presName="tx1" presStyleLbl="revTx" presStyleIdx="12" presStyleCnt="14"/>
      <dgm:spPr/>
    </dgm:pt>
    <dgm:pt modelId="{C2C6AB21-4FEA-483F-82E8-F0602378A867}" type="pres">
      <dgm:prSet presAssocID="{3BE455BD-13A0-4662-90A1-B0AC87924158}" presName="vert1" presStyleCnt="0"/>
      <dgm:spPr/>
    </dgm:pt>
    <dgm:pt modelId="{6FD699AF-CFB7-44F0-81AA-84E62F1DE32C}" type="pres">
      <dgm:prSet presAssocID="{C9093AB5-4168-47F6-87F8-19B926532799}" presName="thickLine" presStyleLbl="alignNode1" presStyleIdx="13" presStyleCnt="14"/>
      <dgm:spPr/>
    </dgm:pt>
    <dgm:pt modelId="{9AD476EE-315B-4818-ABE0-D60CD20127DE}" type="pres">
      <dgm:prSet presAssocID="{C9093AB5-4168-47F6-87F8-19B926532799}" presName="horz1" presStyleCnt="0"/>
      <dgm:spPr/>
    </dgm:pt>
    <dgm:pt modelId="{5D547921-5205-41E0-B7D8-B21084C655C0}" type="pres">
      <dgm:prSet presAssocID="{C9093AB5-4168-47F6-87F8-19B926532799}" presName="tx1" presStyleLbl="revTx" presStyleIdx="13" presStyleCnt="14"/>
      <dgm:spPr/>
    </dgm:pt>
    <dgm:pt modelId="{EA038DF6-AA55-4B99-A0E7-0D5F48BB32B9}" type="pres">
      <dgm:prSet presAssocID="{C9093AB5-4168-47F6-87F8-19B926532799}" presName="vert1" presStyleCnt="0"/>
      <dgm:spPr/>
    </dgm:pt>
  </dgm:ptLst>
  <dgm:cxnLst>
    <dgm:cxn modelId="{A0F2A703-B6A1-4CB9-AAD1-9DB62204E839}" srcId="{CDF09ECA-07FE-4F0C-987C-EFF5DDA9B48C}" destId="{FD365341-F4C2-4A58-9445-4496D9D55BF2}" srcOrd="3" destOrd="0" parTransId="{9A00C978-2031-4B98-89F9-2F3CC69BB2E1}" sibTransId="{48A50FB7-3CC2-4981-8611-3061047F5D44}"/>
    <dgm:cxn modelId="{B758B709-7BE0-4CF0-99D5-C5687775E348}" srcId="{CDF09ECA-07FE-4F0C-987C-EFF5DDA9B48C}" destId="{616937EF-7B8E-4F9B-BB74-C77D38CD4349}" srcOrd="1" destOrd="0" parTransId="{4F3E251F-4CFE-459B-8D92-3B135C986708}" sibTransId="{066909FD-59B0-45AF-AFDB-E79072D0F295}"/>
    <dgm:cxn modelId="{3CBFEE16-5DF1-47A2-9490-6BF3A83C4510}" srcId="{CDF09ECA-07FE-4F0C-987C-EFF5DDA9B48C}" destId="{FF6B89D5-5CB7-4D33-ABB5-7BD0D22BFE6D}" srcOrd="7" destOrd="0" parTransId="{3C0786A5-DF34-4C91-94D8-6815786AC6E2}" sibTransId="{F981111F-949C-47C4-BD24-8C15168B552E}"/>
    <dgm:cxn modelId="{5423701C-B4B7-4315-A666-94504989511A}" srcId="{CDF09ECA-07FE-4F0C-987C-EFF5DDA9B48C}" destId="{3BF345D9-C83D-4380-9B70-DB13E19208C1}" srcOrd="6" destOrd="0" parTransId="{318CABA9-E5D9-4156-BAFE-AFA766EEF86A}" sibTransId="{42E48F0A-7C00-4418-849C-307B9A0ACEA4}"/>
    <dgm:cxn modelId="{E8254B20-25CF-4517-9EDC-2FB19667DE8C}" type="presOf" srcId="{3BE455BD-13A0-4662-90A1-B0AC87924158}" destId="{FFA05D7F-D396-4F01-8332-C063F9FDCD51}" srcOrd="0" destOrd="0" presId="urn:microsoft.com/office/officeart/2008/layout/LinedList"/>
    <dgm:cxn modelId="{C51B1425-EE48-4911-A0AA-8A31F4E61C26}" type="presOf" srcId="{3761B43B-CF71-4647-A1D8-C10AF76D3090}" destId="{94171028-1AB5-41A4-8C25-1717A2EFA012}" srcOrd="0" destOrd="0" presId="urn:microsoft.com/office/officeart/2008/layout/LinedList"/>
    <dgm:cxn modelId="{0733A12B-C222-4CA2-B779-D8236D5A2FCA}" srcId="{CDF09ECA-07FE-4F0C-987C-EFF5DDA9B48C}" destId="{43AC418E-6BEC-40CC-BE1C-882AEB1BFEDC}" srcOrd="11" destOrd="0" parTransId="{AB5D6FB7-D75B-4125-8485-CD46DC549C46}" sibTransId="{679E8F62-2390-4CBB-BE9E-762276576574}"/>
    <dgm:cxn modelId="{12242F40-6A3B-4E63-9D09-7CE5ABD65C7F}" type="presOf" srcId="{CDF09ECA-07FE-4F0C-987C-EFF5DDA9B48C}" destId="{9C889D84-15CF-486E-A6F8-955C291825D4}" srcOrd="0" destOrd="0" presId="urn:microsoft.com/office/officeart/2008/layout/LinedList"/>
    <dgm:cxn modelId="{A6BF4D5F-1B60-4ECE-BC98-319A7D1AD367}" type="presOf" srcId="{3BF345D9-C83D-4380-9B70-DB13E19208C1}" destId="{4781D7FC-CA55-4B85-84C3-062DEC4DBACA}" srcOrd="0" destOrd="0" presId="urn:microsoft.com/office/officeart/2008/layout/LinedList"/>
    <dgm:cxn modelId="{548CFF62-5DB4-43EA-B169-DE0AEFE2785E}" type="presOf" srcId="{C9093AB5-4168-47F6-87F8-19B926532799}" destId="{5D547921-5205-41E0-B7D8-B21084C655C0}" srcOrd="0" destOrd="0" presId="urn:microsoft.com/office/officeart/2008/layout/LinedList"/>
    <dgm:cxn modelId="{419A6E4E-F64B-49F2-82B1-23C64DDDC6FC}" type="presOf" srcId="{616937EF-7B8E-4F9B-BB74-C77D38CD4349}" destId="{2A77C693-B0F9-47EB-9009-39F0E99BB8E5}" srcOrd="0" destOrd="0" presId="urn:microsoft.com/office/officeart/2008/layout/LinedList"/>
    <dgm:cxn modelId="{E1F99F53-2C13-4187-B9C2-51E7FCE9C95A}" srcId="{CDF09ECA-07FE-4F0C-987C-EFF5DDA9B48C}" destId="{3BE455BD-13A0-4662-90A1-B0AC87924158}" srcOrd="12" destOrd="0" parTransId="{6C25B924-3C20-435C-AF71-140334C5772B}" sibTransId="{E506025A-AC00-4DED-B899-273F43ACECC9}"/>
    <dgm:cxn modelId="{1C3F4575-19EC-4B97-A76D-A37830640690}" type="presOf" srcId="{3C3ADA6E-5C24-4F26-B41E-7843CE3BDB92}" destId="{79E7229E-1E1D-4D4A-A218-E2F414282E40}" srcOrd="0" destOrd="0" presId="urn:microsoft.com/office/officeart/2008/layout/LinedList"/>
    <dgm:cxn modelId="{D0A8C275-772E-49B1-B227-36338C022DD6}" type="presOf" srcId="{542183D2-335E-458D-B9BF-0F29FA67ADCD}" destId="{3072F7B2-C05D-4922-AB72-152C601B09F5}" srcOrd="0" destOrd="0" presId="urn:microsoft.com/office/officeart/2008/layout/LinedList"/>
    <dgm:cxn modelId="{8571E278-6E4A-4453-9937-53079C930AF5}" type="presOf" srcId="{8DF31F7D-AFDE-423E-8639-5F37BD109349}" destId="{1D3D1F16-3CDA-49CD-ADFE-D77CA508AE07}" srcOrd="0" destOrd="0" presId="urn:microsoft.com/office/officeart/2008/layout/LinedList"/>
    <dgm:cxn modelId="{215EFD7A-0DC3-47BF-92B2-4757E709F541}" srcId="{CDF09ECA-07FE-4F0C-987C-EFF5DDA9B48C}" destId="{3761B43B-CF71-4647-A1D8-C10AF76D3090}" srcOrd="0" destOrd="0" parTransId="{F2AD3D9C-36F2-4343-9424-4FAF4D337E45}" sibTransId="{FD31F696-EAA1-472E-AA00-E9948031B30E}"/>
    <dgm:cxn modelId="{4B021585-6B10-49A3-8360-50B141581910}" srcId="{CDF09ECA-07FE-4F0C-987C-EFF5DDA9B48C}" destId="{521BB504-02AD-4073-919E-AD58F4F1F4A5}" srcOrd="8" destOrd="0" parTransId="{273CE7BF-1A15-4976-8828-646A8DEAD748}" sibTransId="{A9C35FF0-7B10-4DC6-9659-BE6546E7A977}"/>
    <dgm:cxn modelId="{1279FB90-5D13-4C71-B5AC-22D5065FBFA4}" type="presOf" srcId="{9729AE6D-3C08-4AC5-844E-BBF183E162F1}" destId="{B521D0F7-2975-4617-80E2-89BBE3709F09}" srcOrd="0" destOrd="0" presId="urn:microsoft.com/office/officeart/2008/layout/LinedList"/>
    <dgm:cxn modelId="{93928C98-F143-4672-A2D0-9073F30820AB}" srcId="{CDF09ECA-07FE-4F0C-987C-EFF5DDA9B48C}" destId="{542183D2-335E-458D-B9BF-0F29FA67ADCD}" srcOrd="5" destOrd="0" parTransId="{369898AA-E2FC-44DA-A6A7-A4FEE06ED6AE}" sibTransId="{D4546FB0-2066-485C-9218-7BCFB6B206F3}"/>
    <dgm:cxn modelId="{A075E998-3D80-43FC-83EE-6CCCBBFBB544}" type="presOf" srcId="{FD365341-F4C2-4A58-9445-4496D9D55BF2}" destId="{9C45EC90-F423-42E5-967F-B47E4B855850}" srcOrd="0" destOrd="0" presId="urn:microsoft.com/office/officeart/2008/layout/LinedList"/>
    <dgm:cxn modelId="{88ABBC9A-FA00-4222-BFC6-B5DC724DDBE8}" srcId="{CDF09ECA-07FE-4F0C-987C-EFF5DDA9B48C}" destId="{C9093AB5-4168-47F6-87F8-19B926532799}" srcOrd="13" destOrd="0" parTransId="{20F747A4-2D51-49CB-AD2F-A26B27D8F70F}" sibTransId="{37F22242-B017-4E76-A860-8C4474459447}"/>
    <dgm:cxn modelId="{E1E683A8-B472-4F00-BA68-A5E4D79F7543}" srcId="{CDF09ECA-07FE-4F0C-987C-EFF5DDA9B48C}" destId="{E0C313DB-9E73-4551-9635-E246BECE6A7D}" srcOrd="9" destOrd="0" parTransId="{A6AC4A5D-7479-48BE-B15B-9DFD4F772B2E}" sibTransId="{760E70B9-EB53-4CF1-BF9E-90959F771C12}"/>
    <dgm:cxn modelId="{D87D8CB0-33A9-42E3-A9A3-F7A02D2FA72F}" type="presOf" srcId="{E0C313DB-9E73-4551-9635-E246BECE6A7D}" destId="{0B802B1C-F90F-42EE-A3AF-4C924CD1F47C}" srcOrd="0" destOrd="0" presId="urn:microsoft.com/office/officeart/2008/layout/LinedList"/>
    <dgm:cxn modelId="{6B789EB5-A89C-4EA0-AB45-B320F2F770D8}" srcId="{CDF09ECA-07FE-4F0C-987C-EFF5DDA9B48C}" destId="{9729AE6D-3C08-4AC5-844E-BBF183E162F1}" srcOrd="2" destOrd="0" parTransId="{B41088FE-6C49-41F1-BF7E-D39D752CDA00}" sibTransId="{8111B8A2-442B-49FC-B455-FEC637118D7E}"/>
    <dgm:cxn modelId="{B09F75B7-DC63-4EEB-9CF4-AC0972A4000A}" srcId="{CDF09ECA-07FE-4F0C-987C-EFF5DDA9B48C}" destId="{8DF31F7D-AFDE-423E-8639-5F37BD109349}" srcOrd="10" destOrd="0" parTransId="{4D157C21-9CC2-40AF-B35D-25636BECBB1A}" sibTransId="{5BE3546E-90A2-4082-972C-44A3F2051CD2}"/>
    <dgm:cxn modelId="{191A77BB-22A5-4F0E-8EEF-989B5766E1A4}" srcId="{CDF09ECA-07FE-4F0C-987C-EFF5DDA9B48C}" destId="{3C3ADA6E-5C24-4F26-B41E-7843CE3BDB92}" srcOrd="4" destOrd="0" parTransId="{10CC656F-AB8A-4EE0-A323-1F7E2B3B6129}" sibTransId="{F02F563C-C078-45CA-A350-1CF08B97CF1E}"/>
    <dgm:cxn modelId="{52248DD8-9A8F-4412-BDB6-02873B218036}" type="presOf" srcId="{43AC418E-6BEC-40CC-BE1C-882AEB1BFEDC}" destId="{F4E19049-5A92-44CC-A26F-F24E40BDED5E}" srcOrd="0" destOrd="0" presId="urn:microsoft.com/office/officeart/2008/layout/LinedList"/>
    <dgm:cxn modelId="{97C5B2F2-D656-4600-8D20-D070E993AC38}" type="presOf" srcId="{521BB504-02AD-4073-919E-AD58F4F1F4A5}" destId="{BDA150A5-F710-4279-BA39-C6CCC79571CC}" srcOrd="0" destOrd="0" presId="urn:microsoft.com/office/officeart/2008/layout/LinedList"/>
    <dgm:cxn modelId="{28E357F3-B2D9-4531-8304-D1F33BA35276}" type="presOf" srcId="{FF6B89D5-5CB7-4D33-ABB5-7BD0D22BFE6D}" destId="{4132F634-DC24-4BBE-A6F2-2E5B8B071D25}" srcOrd="0" destOrd="0" presId="urn:microsoft.com/office/officeart/2008/layout/LinedList"/>
    <dgm:cxn modelId="{820B810E-79A7-4A5A-9AAE-CFE73431B385}" type="presParOf" srcId="{9C889D84-15CF-486E-A6F8-955C291825D4}" destId="{5201CEF8-E519-427D-ABA1-80160E069FDE}" srcOrd="0" destOrd="0" presId="urn:microsoft.com/office/officeart/2008/layout/LinedList"/>
    <dgm:cxn modelId="{B2C60867-B633-4627-9985-13F73EEC4A5F}" type="presParOf" srcId="{9C889D84-15CF-486E-A6F8-955C291825D4}" destId="{EEDD1FD2-954A-488A-9907-D0B2FE21A062}" srcOrd="1" destOrd="0" presId="urn:microsoft.com/office/officeart/2008/layout/LinedList"/>
    <dgm:cxn modelId="{8CEE0637-61AA-4199-8497-2C05D5F50C50}" type="presParOf" srcId="{EEDD1FD2-954A-488A-9907-D0B2FE21A062}" destId="{94171028-1AB5-41A4-8C25-1717A2EFA012}" srcOrd="0" destOrd="0" presId="urn:microsoft.com/office/officeart/2008/layout/LinedList"/>
    <dgm:cxn modelId="{9E65B8C9-EB48-4855-AAD1-724002EDA2EC}" type="presParOf" srcId="{EEDD1FD2-954A-488A-9907-D0B2FE21A062}" destId="{C5AC27A0-4077-402F-8DE9-771AEC2EFBAD}" srcOrd="1" destOrd="0" presId="urn:microsoft.com/office/officeart/2008/layout/LinedList"/>
    <dgm:cxn modelId="{33078B98-8A51-4821-A9FF-BEF3E8CC2B21}" type="presParOf" srcId="{9C889D84-15CF-486E-A6F8-955C291825D4}" destId="{F4D7C42D-93DD-4CC2-B2A6-26994CF40F69}" srcOrd="2" destOrd="0" presId="urn:microsoft.com/office/officeart/2008/layout/LinedList"/>
    <dgm:cxn modelId="{74778D37-8EA2-421C-B3C5-BF0677CA8D94}" type="presParOf" srcId="{9C889D84-15CF-486E-A6F8-955C291825D4}" destId="{FEE66688-1953-4209-8789-C644DFF46C3C}" srcOrd="3" destOrd="0" presId="urn:microsoft.com/office/officeart/2008/layout/LinedList"/>
    <dgm:cxn modelId="{13F553FC-C86C-4318-9275-318E5119BED1}" type="presParOf" srcId="{FEE66688-1953-4209-8789-C644DFF46C3C}" destId="{2A77C693-B0F9-47EB-9009-39F0E99BB8E5}" srcOrd="0" destOrd="0" presId="urn:microsoft.com/office/officeart/2008/layout/LinedList"/>
    <dgm:cxn modelId="{92CB0894-AEAF-45A8-B99E-6D3326EFAA59}" type="presParOf" srcId="{FEE66688-1953-4209-8789-C644DFF46C3C}" destId="{BECA9680-4EFC-4548-A465-00D3A7CBA20F}" srcOrd="1" destOrd="0" presId="urn:microsoft.com/office/officeart/2008/layout/LinedList"/>
    <dgm:cxn modelId="{39B4C0E3-59B4-4933-AD6A-5C6789169B26}" type="presParOf" srcId="{9C889D84-15CF-486E-A6F8-955C291825D4}" destId="{FED6E652-79F5-4439-B7A2-66FA4833F1A0}" srcOrd="4" destOrd="0" presId="urn:microsoft.com/office/officeart/2008/layout/LinedList"/>
    <dgm:cxn modelId="{8B2B519B-331D-4D39-A747-49571C3B11CC}" type="presParOf" srcId="{9C889D84-15CF-486E-A6F8-955C291825D4}" destId="{A860FB16-CE87-4A62-8F4D-0D34EEE95AA3}" srcOrd="5" destOrd="0" presId="urn:microsoft.com/office/officeart/2008/layout/LinedList"/>
    <dgm:cxn modelId="{2F64E05C-9454-4138-86AA-81818E632717}" type="presParOf" srcId="{A860FB16-CE87-4A62-8F4D-0D34EEE95AA3}" destId="{B521D0F7-2975-4617-80E2-89BBE3709F09}" srcOrd="0" destOrd="0" presId="urn:microsoft.com/office/officeart/2008/layout/LinedList"/>
    <dgm:cxn modelId="{FC02814A-776D-4A52-BCED-91DF6D8791D1}" type="presParOf" srcId="{A860FB16-CE87-4A62-8F4D-0D34EEE95AA3}" destId="{B4A17E4F-89A2-4808-B3C5-052CB7CE9110}" srcOrd="1" destOrd="0" presId="urn:microsoft.com/office/officeart/2008/layout/LinedList"/>
    <dgm:cxn modelId="{B1EE38EC-45BE-45DB-A71A-7ED15514F9F5}" type="presParOf" srcId="{9C889D84-15CF-486E-A6F8-955C291825D4}" destId="{D065F5C7-A356-4E2B-8709-F35D0D1029CE}" srcOrd="6" destOrd="0" presId="urn:microsoft.com/office/officeart/2008/layout/LinedList"/>
    <dgm:cxn modelId="{4DEA2589-3F55-4599-A458-F0D1F9377201}" type="presParOf" srcId="{9C889D84-15CF-486E-A6F8-955C291825D4}" destId="{E36AD6BE-4B68-4F19-882A-61519D8DEA67}" srcOrd="7" destOrd="0" presId="urn:microsoft.com/office/officeart/2008/layout/LinedList"/>
    <dgm:cxn modelId="{5BD0F70C-A400-4BEF-B917-F272ADAAAAFC}" type="presParOf" srcId="{E36AD6BE-4B68-4F19-882A-61519D8DEA67}" destId="{9C45EC90-F423-42E5-967F-B47E4B855850}" srcOrd="0" destOrd="0" presId="urn:microsoft.com/office/officeart/2008/layout/LinedList"/>
    <dgm:cxn modelId="{1EDD59A1-C922-4A35-A748-B8334360B4B8}" type="presParOf" srcId="{E36AD6BE-4B68-4F19-882A-61519D8DEA67}" destId="{892531BB-0632-4F1D-888F-7201657F16B9}" srcOrd="1" destOrd="0" presId="urn:microsoft.com/office/officeart/2008/layout/LinedList"/>
    <dgm:cxn modelId="{7924B2E0-2103-4915-9674-DEFD704F5B68}" type="presParOf" srcId="{9C889D84-15CF-486E-A6F8-955C291825D4}" destId="{E6723893-5F11-4410-90F0-B8684A936B6F}" srcOrd="8" destOrd="0" presId="urn:microsoft.com/office/officeart/2008/layout/LinedList"/>
    <dgm:cxn modelId="{A5C0E772-40E3-431A-9C99-BB88994DDD5D}" type="presParOf" srcId="{9C889D84-15CF-486E-A6F8-955C291825D4}" destId="{51978F6E-C178-4428-B927-4BA18CFEC98C}" srcOrd="9" destOrd="0" presId="urn:microsoft.com/office/officeart/2008/layout/LinedList"/>
    <dgm:cxn modelId="{8103AFCF-DEC8-4AAE-B609-53EA803D06DE}" type="presParOf" srcId="{51978F6E-C178-4428-B927-4BA18CFEC98C}" destId="{79E7229E-1E1D-4D4A-A218-E2F414282E40}" srcOrd="0" destOrd="0" presId="urn:microsoft.com/office/officeart/2008/layout/LinedList"/>
    <dgm:cxn modelId="{22F20B9C-95F4-4098-AC72-7F94F5E3BB25}" type="presParOf" srcId="{51978F6E-C178-4428-B927-4BA18CFEC98C}" destId="{9739BCE2-1D7D-45E6-A27A-C0955413B455}" srcOrd="1" destOrd="0" presId="urn:microsoft.com/office/officeart/2008/layout/LinedList"/>
    <dgm:cxn modelId="{6E78B78F-3436-485F-91A2-9A2CF805BF20}" type="presParOf" srcId="{9C889D84-15CF-486E-A6F8-955C291825D4}" destId="{7ADCDC78-1F0E-4D61-A2C2-C148CCE96080}" srcOrd="10" destOrd="0" presId="urn:microsoft.com/office/officeart/2008/layout/LinedList"/>
    <dgm:cxn modelId="{19F471D7-A8E0-490E-90D2-43D5EA0B9134}" type="presParOf" srcId="{9C889D84-15CF-486E-A6F8-955C291825D4}" destId="{BF164898-87A9-485B-A6EC-A104555C7CE0}" srcOrd="11" destOrd="0" presId="urn:microsoft.com/office/officeart/2008/layout/LinedList"/>
    <dgm:cxn modelId="{CF3E8D71-881A-4AA5-8D3C-60BD12D178DD}" type="presParOf" srcId="{BF164898-87A9-485B-A6EC-A104555C7CE0}" destId="{3072F7B2-C05D-4922-AB72-152C601B09F5}" srcOrd="0" destOrd="0" presId="urn:microsoft.com/office/officeart/2008/layout/LinedList"/>
    <dgm:cxn modelId="{DD4F3CD4-0D34-4063-B278-896F1AAADE0F}" type="presParOf" srcId="{BF164898-87A9-485B-A6EC-A104555C7CE0}" destId="{0B4D8F54-97E4-4907-9569-FB30165AFAEA}" srcOrd="1" destOrd="0" presId="urn:microsoft.com/office/officeart/2008/layout/LinedList"/>
    <dgm:cxn modelId="{230881E1-8699-4031-AFA6-0C3837070086}" type="presParOf" srcId="{9C889D84-15CF-486E-A6F8-955C291825D4}" destId="{A1C43899-A878-4BCE-9ABB-F5B5FF14301C}" srcOrd="12" destOrd="0" presId="urn:microsoft.com/office/officeart/2008/layout/LinedList"/>
    <dgm:cxn modelId="{79CE676F-81E1-44A5-8FD9-BD0535A7DCB9}" type="presParOf" srcId="{9C889D84-15CF-486E-A6F8-955C291825D4}" destId="{388B5012-0266-48A4-8C32-14426B0DE825}" srcOrd="13" destOrd="0" presId="urn:microsoft.com/office/officeart/2008/layout/LinedList"/>
    <dgm:cxn modelId="{A5F15A47-07A0-4ED9-8007-2647046851C4}" type="presParOf" srcId="{388B5012-0266-48A4-8C32-14426B0DE825}" destId="{4781D7FC-CA55-4B85-84C3-062DEC4DBACA}" srcOrd="0" destOrd="0" presId="urn:microsoft.com/office/officeart/2008/layout/LinedList"/>
    <dgm:cxn modelId="{81A23384-DFA3-4C3D-B764-2E084BB5E254}" type="presParOf" srcId="{388B5012-0266-48A4-8C32-14426B0DE825}" destId="{D1DF8389-1FAC-47C6-ADEF-4F7A49764710}" srcOrd="1" destOrd="0" presId="urn:microsoft.com/office/officeart/2008/layout/LinedList"/>
    <dgm:cxn modelId="{9A882969-3E41-46A8-B8C9-F59390583D4A}" type="presParOf" srcId="{9C889D84-15CF-486E-A6F8-955C291825D4}" destId="{206B4D6E-00CE-43FF-A960-3006147897C7}" srcOrd="14" destOrd="0" presId="urn:microsoft.com/office/officeart/2008/layout/LinedList"/>
    <dgm:cxn modelId="{763B8171-E99D-4944-B880-E17583204CCD}" type="presParOf" srcId="{9C889D84-15CF-486E-A6F8-955C291825D4}" destId="{11218A7F-F9E7-495B-89E3-7314F13A90E9}" srcOrd="15" destOrd="0" presId="urn:microsoft.com/office/officeart/2008/layout/LinedList"/>
    <dgm:cxn modelId="{A8436198-2C9E-4A92-A5A3-F6624DD155F5}" type="presParOf" srcId="{11218A7F-F9E7-495B-89E3-7314F13A90E9}" destId="{4132F634-DC24-4BBE-A6F2-2E5B8B071D25}" srcOrd="0" destOrd="0" presId="urn:microsoft.com/office/officeart/2008/layout/LinedList"/>
    <dgm:cxn modelId="{F66C914C-9F12-4C45-9246-07A2592C10E6}" type="presParOf" srcId="{11218A7F-F9E7-495B-89E3-7314F13A90E9}" destId="{4D33AEED-8799-42BB-AED1-3995FD62778F}" srcOrd="1" destOrd="0" presId="urn:microsoft.com/office/officeart/2008/layout/LinedList"/>
    <dgm:cxn modelId="{A1517EF6-A654-41D4-A452-9190C1960922}" type="presParOf" srcId="{9C889D84-15CF-486E-A6F8-955C291825D4}" destId="{1D679F18-109A-4721-8BED-B29C647EABFC}" srcOrd="16" destOrd="0" presId="urn:microsoft.com/office/officeart/2008/layout/LinedList"/>
    <dgm:cxn modelId="{0CF46E91-79DC-498F-89D8-05228A6EAC09}" type="presParOf" srcId="{9C889D84-15CF-486E-A6F8-955C291825D4}" destId="{CF7AEB2A-33AB-4620-82F3-FF642FC016AF}" srcOrd="17" destOrd="0" presId="urn:microsoft.com/office/officeart/2008/layout/LinedList"/>
    <dgm:cxn modelId="{2C0AE531-F492-4CAD-BFE1-06FF17AF23C1}" type="presParOf" srcId="{CF7AEB2A-33AB-4620-82F3-FF642FC016AF}" destId="{BDA150A5-F710-4279-BA39-C6CCC79571CC}" srcOrd="0" destOrd="0" presId="urn:microsoft.com/office/officeart/2008/layout/LinedList"/>
    <dgm:cxn modelId="{C3372540-D921-43BE-807F-9574DCA13E2A}" type="presParOf" srcId="{CF7AEB2A-33AB-4620-82F3-FF642FC016AF}" destId="{9BDD021A-73DC-4401-B154-7AE3682D60B4}" srcOrd="1" destOrd="0" presId="urn:microsoft.com/office/officeart/2008/layout/LinedList"/>
    <dgm:cxn modelId="{3958BB35-F4E9-419B-B291-C971DAF7076A}" type="presParOf" srcId="{9C889D84-15CF-486E-A6F8-955C291825D4}" destId="{CB2B7651-0386-4B1C-9484-2426F70740FF}" srcOrd="18" destOrd="0" presId="urn:microsoft.com/office/officeart/2008/layout/LinedList"/>
    <dgm:cxn modelId="{6427EF71-ED1B-47AD-83DB-E8EA334659CD}" type="presParOf" srcId="{9C889D84-15CF-486E-A6F8-955C291825D4}" destId="{0BCCF389-6A63-4250-A77E-DDB335CD18A7}" srcOrd="19" destOrd="0" presId="urn:microsoft.com/office/officeart/2008/layout/LinedList"/>
    <dgm:cxn modelId="{F4B5148F-8A20-4010-9CEE-1103F38E466F}" type="presParOf" srcId="{0BCCF389-6A63-4250-A77E-DDB335CD18A7}" destId="{0B802B1C-F90F-42EE-A3AF-4C924CD1F47C}" srcOrd="0" destOrd="0" presId="urn:microsoft.com/office/officeart/2008/layout/LinedList"/>
    <dgm:cxn modelId="{2C96BD5C-23BD-4761-9E1B-14B962895B84}" type="presParOf" srcId="{0BCCF389-6A63-4250-A77E-DDB335CD18A7}" destId="{509E011A-4469-4768-A549-470031B8A599}" srcOrd="1" destOrd="0" presId="urn:microsoft.com/office/officeart/2008/layout/LinedList"/>
    <dgm:cxn modelId="{25F47D90-6FE0-447A-BEEF-78D7BBF99945}" type="presParOf" srcId="{9C889D84-15CF-486E-A6F8-955C291825D4}" destId="{E871F679-96F2-4BA9-A3AF-D73F8310FE92}" srcOrd="20" destOrd="0" presId="urn:microsoft.com/office/officeart/2008/layout/LinedList"/>
    <dgm:cxn modelId="{55C8C36D-B8CF-47B9-8BBA-A3D3CD196FEF}" type="presParOf" srcId="{9C889D84-15CF-486E-A6F8-955C291825D4}" destId="{37F9C263-AB1C-4C10-BE95-BD2AE6F9B7F5}" srcOrd="21" destOrd="0" presId="urn:microsoft.com/office/officeart/2008/layout/LinedList"/>
    <dgm:cxn modelId="{340A3A78-BBE4-4B68-BEAA-FF8E6CD96279}" type="presParOf" srcId="{37F9C263-AB1C-4C10-BE95-BD2AE6F9B7F5}" destId="{1D3D1F16-3CDA-49CD-ADFE-D77CA508AE07}" srcOrd="0" destOrd="0" presId="urn:microsoft.com/office/officeart/2008/layout/LinedList"/>
    <dgm:cxn modelId="{24CB331D-B640-4867-BB8D-82D7BA0295F8}" type="presParOf" srcId="{37F9C263-AB1C-4C10-BE95-BD2AE6F9B7F5}" destId="{D4E0C41E-4CB6-42D0-9B2B-0F22C4DB9229}" srcOrd="1" destOrd="0" presId="urn:microsoft.com/office/officeart/2008/layout/LinedList"/>
    <dgm:cxn modelId="{894921FA-0304-407A-B1EE-8893BD58D538}" type="presParOf" srcId="{9C889D84-15CF-486E-A6F8-955C291825D4}" destId="{A7CD4CED-83C8-4794-8B4F-893CD6C39F64}" srcOrd="22" destOrd="0" presId="urn:microsoft.com/office/officeart/2008/layout/LinedList"/>
    <dgm:cxn modelId="{212F8A79-F633-44F6-BDCB-998B6601B432}" type="presParOf" srcId="{9C889D84-15CF-486E-A6F8-955C291825D4}" destId="{2A4720FB-C062-4A19-AA9A-C33FBAC8BCAC}" srcOrd="23" destOrd="0" presId="urn:microsoft.com/office/officeart/2008/layout/LinedList"/>
    <dgm:cxn modelId="{E18EC38D-9811-4E16-8945-D9BFCDDCD348}" type="presParOf" srcId="{2A4720FB-C062-4A19-AA9A-C33FBAC8BCAC}" destId="{F4E19049-5A92-44CC-A26F-F24E40BDED5E}" srcOrd="0" destOrd="0" presId="urn:microsoft.com/office/officeart/2008/layout/LinedList"/>
    <dgm:cxn modelId="{F69193A0-E036-431D-A461-7B6BF7BB45B5}" type="presParOf" srcId="{2A4720FB-C062-4A19-AA9A-C33FBAC8BCAC}" destId="{6F1967BA-F394-4333-8089-2E03A3573408}" srcOrd="1" destOrd="0" presId="urn:microsoft.com/office/officeart/2008/layout/LinedList"/>
    <dgm:cxn modelId="{CCCBA2FD-7733-4366-836E-165844E6FED2}" type="presParOf" srcId="{9C889D84-15CF-486E-A6F8-955C291825D4}" destId="{8A498471-763F-429F-8B7C-7EFE8D4BC13B}" srcOrd="24" destOrd="0" presId="urn:microsoft.com/office/officeart/2008/layout/LinedList"/>
    <dgm:cxn modelId="{29CBFF7B-08D3-481B-82AE-C75E2D1C1820}" type="presParOf" srcId="{9C889D84-15CF-486E-A6F8-955C291825D4}" destId="{64A65BD6-6DA7-40D1-B497-34C6F553895A}" srcOrd="25" destOrd="0" presId="urn:microsoft.com/office/officeart/2008/layout/LinedList"/>
    <dgm:cxn modelId="{484E2AE7-FB64-438F-BE0B-7A3356CD4461}" type="presParOf" srcId="{64A65BD6-6DA7-40D1-B497-34C6F553895A}" destId="{FFA05D7F-D396-4F01-8332-C063F9FDCD51}" srcOrd="0" destOrd="0" presId="urn:microsoft.com/office/officeart/2008/layout/LinedList"/>
    <dgm:cxn modelId="{3D7FB4A7-3DE8-4BAA-9B2D-BF932BC99867}" type="presParOf" srcId="{64A65BD6-6DA7-40D1-B497-34C6F553895A}" destId="{C2C6AB21-4FEA-483F-82E8-F0602378A867}" srcOrd="1" destOrd="0" presId="urn:microsoft.com/office/officeart/2008/layout/LinedList"/>
    <dgm:cxn modelId="{E8ED7209-7C19-4737-A754-8C2757610DEB}" type="presParOf" srcId="{9C889D84-15CF-486E-A6F8-955C291825D4}" destId="{6FD699AF-CFB7-44F0-81AA-84E62F1DE32C}" srcOrd="26" destOrd="0" presId="urn:microsoft.com/office/officeart/2008/layout/LinedList"/>
    <dgm:cxn modelId="{6283DDBA-4D74-4997-8539-ADB4735631F7}" type="presParOf" srcId="{9C889D84-15CF-486E-A6F8-955C291825D4}" destId="{9AD476EE-315B-4818-ABE0-D60CD20127DE}" srcOrd="27" destOrd="0" presId="urn:microsoft.com/office/officeart/2008/layout/LinedList"/>
    <dgm:cxn modelId="{6F72F176-2A8D-4BE6-B8A5-31A166B48220}" type="presParOf" srcId="{9AD476EE-315B-4818-ABE0-D60CD20127DE}" destId="{5D547921-5205-41E0-B7D8-B21084C655C0}" srcOrd="0" destOrd="0" presId="urn:microsoft.com/office/officeart/2008/layout/LinedList"/>
    <dgm:cxn modelId="{6FCE8538-E919-4105-8AFF-B47F4E067ACE}" type="presParOf" srcId="{9AD476EE-315B-4818-ABE0-D60CD20127DE}" destId="{EA038DF6-AA55-4B99-A0E7-0D5F48BB32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CCA24F-2C94-4923-B8F5-2F4359342CEC}"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4886DE4F-54D9-4939-8692-6AD449906002}">
      <dgm:prSet/>
      <dgm:spPr/>
      <dgm:t>
        <a:bodyPr/>
        <a:lstStyle/>
        <a:p>
          <a:r>
            <a:rPr lang="en-US"/>
            <a:t>Install Python</a:t>
          </a:r>
        </a:p>
      </dgm:t>
    </dgm:pt>
    <dgm:pt modelId="{0EC566B5-2E08-4A8C-82D5-3425A292347E}" type="parTrans" cxnId="{41E30B4B-D65B-4B35-9DDC-953154AEEACC}">
      <dgm:prSet/>
      <dgm:spPr/>
      <dgm:t>
        <a:bodyPr/>
        <a:lstStyle/>
        <a:p>
          <a:endParaRPr lang="en-US"/>
        </a:p>
      </dgm:t>
    </dgm:pt>
    <dgm:pt modelId="{FD1E89F9-CBC4-42F1-B956-2A37D58C69DF}" type="sibTrans" cxnId="{41E30B4B-D65B-4B35-9DDC-953154AEEACC}">
      <dgm:prSet/>
      <dgm:spPr/>
      <dgm:t>
        <a:bodyPr/>
        <a:lstStyle/>
        <a:p>
          <a:endParaRPr lang="en-US"/>
        </a:p>
      </dgm:t>
    </dgm:pt>
    <dgm:pt modelId="{3E27C93C-D46C-4F39-B0DE-91E8D4470EDB}">
      <dgm:prSet/>
      <dgm:spPr/>
      <dgm:t>
        <a:bodyPr/>
        <a:lstStyle/>
        <a:p>
          <a:r>
            <a:rPr lang="en-US"/>
            <a:t>Install Required Libraries</a:t>
          </a:r>
        </a:p>
      </dgm:t>
    </dgm:pt>
    <dgm:pt modelId="{8E90A073-2573-4E8D-B2C9-F9045BDF4857}" type="parTrans" cxnId="{7D5717B4-30B1-4C77-9951-CBF71F64DFC9}">
      <dgm:prSet/>
      <dgm:spPr/>
      <dgm:t>
        <a:bodyPr/>
        <a:lstStyle/>
        <a:p>
          <a:endParaRPr lang="en-US"/>
        </a:p>
      </dgm:t>
    </dgm:pt>
    <dgm:pt modelId="{E93C8086-B720-4DFC-BA60-E78A8774BDE3}" type="sibTrans" cxnId="{7D5717B4-30B1-4C77-9951-CBF71F64DFC9}">
      <dgm:prSet/>
      <dgm:spPr/>
      <dgm:t>
        <a:bodyPr/>
        <a:lstStyle/>
        <a:p>
          <a:endParaRPr lang="en-US"/>
        </a:p>
      </dgm:t>
    </dgm:pt>
    <dgm:pt modelId="{24688D2A-2DB5-422D-8B8A-370CDCFBD2CE}">
      <dgm:prSet/>
      <dgm:spPr/>
      <dgm:t>
        <a:bodyPr/>
        <a:lstStyle/>
        <a:p>
          <a:r>
            <a:rPr lang="en-US"/>
            <a:t>Obtain API Keys (if necessary)</a:t>
          </a:r>
        </a:p>
      </dgm:t>
    </dgm:pt>
    <dgm:pt modelId="{CB7D9FF1-1CD0-4665-B540-4E885B9E7C91}" type="parTrans" cxnId="{BF241251-C3AF-403B-9C2D-D6EC09634F72}">
      <dgm:prSet/>
      <dgm:spPr/>
      <dgm:t>
        <a:bodyPr/>
        <a:lstStyle/>
        <a:p>
          <a:endParaRPr lang="en-US"/>
        </a:p>
      </dgm:t>
    </dgm:pt>
    <dgm:pt modelId="{5EF96C80-CCB7-4B4B-912B-B26CC4FD35BB}" type="sibTrans" cxnId="{BF241251-C3AF-403B-9C2D-D6EC09634F72}">
      <dgm:prSet/>
      <dgm:spPr/>
      <dgm:t>
        <a:bodyPr/>
        <a:lstStyle/>
        <a:p>
          <a:endParaRPr lang="en-US"/>
        </a:p>
      </dgm:t>
    </dgm:pt>
    <dgm:pt modelId="{76A4C3AC-EBDB-4D06-B3DB-E2B0963CB49D}">
      <dgm:prSet/>
      <dgm:spPr/>
      <dgm:t>
        <a:bodyPr/>
        <a:lstStyle/>
        <a:p>
          <a:r>
            <a:rPr lang="en-US"/>
            <a:t>Download Required Files</a:t>
          </a:r>
        </a:p>
      </dgm:t>
    </dgm:pt>
    <dgm:pt modelId="{B31D7500-D82A-4FA1-8AC2-47FB3A54F94B}" type="parTrans" cxnId="{A161E052-1FCE-4827-825D-7DA5D0AC2F0B}">
      <dgm:prSet/>
      <dgm:spPr/>
      <dgm:t>
        <a:bodyPr/>
        <a:lstStyle/>
        <a:p>
          <a:endParaRPr lang="en-US"/>
        </a:p>
      </dgm:t>
    </dgm:pt>
    <dgm:pt modelId="{DEEF453E-1C6F-48EE-848D-EE21BB7DB203}" type="sibTrans" cxnId="{A161E052-1FCE-4827-825D-7DA5D0AC2F0B}">
      <dgm:prSet/>
      <dgm:spPr/>
      <dgm:t>
        <a:bodyPr/>
        <a:lstStyle/>
        <a:p>
          <a:endParaRPr lang="en-US"/>
        </a:p>
      </dgm:t>
    </dgm:pt>
    <dgm:pt modelId="{564ABFEC-792F-44A5-A470-CE0FD09CEE9A}">
      <dgm:prSet/>
      <dgm:spPr/>
      <dgm:t>
        <a:bodyPr/>
        <a:lstStyle/>
        <a:p>
          <a:r>
            <a:rPr lang="en-US"/>
            <a:t>Set Up Project Structure</a:t>
          </a:r>
        </a:p>
      </dgm:t>
    </dgm:pt>
    <dgm:pt modelId="{E9DB2442-FB70-4D6E-ACD0-13FB5B0A7DEB}" type="parTrans" cxnId="{174E42AB-68EC-4C5B-9DAB-63C9649EA749}">
      <dgm:prSet/>
      <dgm:spPr/>
      <dgm:t>
        <a:bodyPr/>
        <a:lstStyle/>
        <a:p>
          <a:endParaRPr lang="en-US"/>
        </a:p>
      </dgm:t>
    </dgm:pt>
    <dgm:pt modelId="{4D361BB9-263D-4053-8128-49D6CE51955B}" type="sibTrans" cxnId="{174E42AB-68EC-4C5B-9DAB-63C9649EA749}">
      <dgm:prSet/>
      <dgm:spPr/>
      <dgm:t>
        <a:bodyPr/>
        <a:lstStyle/>
        <a:p>
          <a:endParaRPr lang="en-US"/>
        </a:p>
      </dgm:t>
    </dgm:pt>
    <dgm:pt modelId="{E2287498-3FAD-4B68-ADCB-B9BBE5074169}">
      <dgm:prSet/>
      <dgm:spPr/>
      <dgm:t>
        <a:bodyPr/>
        <a:lstStyle/>
        <a:p>
          <a:r>
            <a:rPr lang="en-US"/>
            <a:t>Write Code</a:t>
          </a:r>
        </a:p>
      </dgm:t>
    </dgm:pt>
    <dgm:pt modelId="{E289C353-E3BE-48F9-AA45-314F4AD59F29}" type="parTrans" cxnId="{5E6A9D55-8F9E-477B-8F96-D9FF6EE24F58}">
      <dgm:prSet/>
      <dgm:spPr/>
      <dgm:t>
        <a:bodyPr/>
        <a:lstStyle/>
        <a:p>
          <a:endParaRPr lang="en-US"/>
        </a:p>
      </dgm:t>
    </dgm:pt>
    <dgm:pt modelId="{0A2DD653-4D2C-406D-A767-54313922AA94}" type="sibTrans" cxnId="{5E6A9D55-8F9E-477B-8F96-D9FF6EE24F58}">
      <dgm:prSet/>
      <dgm:spPr/>
      <dgm:t>
        <a:bodyPr/>
        <a:lstStyle/>
        <a:p>
          <a:endParaRPr lang="en-US"/>
        </a:p>
      </dgm:t>
    </dgm:pt>
    <dgm:pt modelId="{F4548601-19B3-4EB1-898C-6DEB444C3108}">
      <dgm:prSet/>
      <dgm:spPr/>
      <dgm:t>
        <a:bodyPr/>
        <a:lstStyle/>
        <a:p>
          <a:r>
            <a:rPr lang="en-US"/>
            <a:t>Test Your Assistant</a:t>
          </a:r>
        </a:p>
      </dgm:t>
    </dgm:pt>
    <dgm:pt modelId="{FABFB061-376E-48F0-80E0-2FF448712281}" type="parTrans" cxnId="{51D820E9-4FF0-4EAB-B847-88896850767B}">
      <dgm:prSet/>
      <dgm:spPr/>
      <dgm:t>
        <a:bodyPr/>
        <a:lstStyle/>
        <a:p>
          <a:endParaRPr lang="en-US"/>
        </a:p>
      </dgm:t>
    </dgm:pt>
    <dgm:pt modelId="{CB8AAC15-5ECB-47B3-9967-4618ADB22728}" type="sibTrans" cxnId="{51D820E9-4FF0-4EAB-B847-88896850767B}">
      <dgm:prSet/>
      <dgm:spPr/>
      <dgm:t>
        <a:bodyPr/>
        <a:lstStyle/>
        <a:p>
          <a:endParaRPr lang="en-US"/>
        </a:p>
      </dgm:t>
    </dgm:pt>
    <dgm:pt modelId="{250ACEF3-86D1-4FCB-9EA4-77BE1C9377FE}">
      <dgm:prSet/>
      <dgm:spPr/>
      <dgm:t>
        <a:bodyPr/>
        <a:lstStyle/>
        <a:p>
          <a:r>
            <a:rPr lang="en-US"/>
            <a:t>Run Your Assistant</a:t>
          </a:r>
        </a:p>
      </dgm:t>
    </dgm:pt>
    <dgm:pt modelId="{76FB036C-A5AC-4BF1-8F76-5500DBAACCB9}" type="parTrans" cxnId="{9343AB16-5EE8-4508-BF45-688F544EF71B}">
      <dgm:prSet/>
      <dgm:spPr/>
      <dgm:t>
        <a:bodyPr/>
        <a:lstStyle/>
        <a:p>
          <a:endParaRPr lang="en-US"/>
        </a:p>
      </dgm:t>
    </dgm:pt>
    <dgm:pt modelId="{1C68C051-8F77-4E1B-95E4-6EBAB237D3EE}" type="sibTrans" cxnId="{9343AB16-5EE8-4508-BF45-688F544EF71B}">
      <dgm:prSet/>
      <dgm:spPr/>
      <dgm:t>
        <a:bodyPr/>
        <a:lstStyle/>
        <a:p>
          <a:endParaRPr lang="en-US"/>
        </a:p>
      </dgm:t>
    </dgm:pt>
    <dgm:pt modelId="{BF361FD4-5259-4781-99C4-C8D519E4E9A5}">
      <dgm:prSet/>
      <dgm:spPr/>
      <dgm:t>
        <a:bodyPr/>
        <a:lstStyle/>
        <a:p>
          <a:r>
            <a:rPr lang="en-US"/>
            <a:t>Deployment (Optional)</a:t>
          </a:r>
        </a:p>
      </dgm:t>
    </dgm:pt>
    <dgm:pt modelId="{50410ADC-11A3-47C8-8183-1111D194A910}" type="parTrans" cxnId="{941E2F3B-4EFB-4B7C-90F0-9B64D780C2B1}">
      <dgm:prSet/>
      <dgm:spPr/>
      <dgm:t>
        <a:bodyPr/>
        <a:lstStyle/>
        <a:p>
          <a:endParaRPr lang="en-US"/>
        </a:p>
      </dgm:t>
    </dgm:pt>
    <dgm:pt modelId="{CB546741-2FEF-4206-AD11-3368847DBA33}" type="sibTrans" cxnId="{941E2F3B-4EFB-4B7C-90F0-9B64D780C2B1}">
      <dgm:prSet/>
      <dgm:spPr/>
      <dgm:t>
        <a:bodyPr/>
        <a:lstStyle/>
        <a:p>
          <a:endParaRPr lang="en-US"/>
        </a:p>
      </dgm:t>
    </dgm:pt>
    <dgm:pt modelId="{BAED0F42-E4E3-4B42-97EB-8D288BE00A5F}">
      <dgm:prSet/>
      <dgm:spPr/>
      <dgm:t>
        <a:bodyPr/>
        <a:lstStyle/>
        <a:p>
          <a:r>
            <a:rPr lang="en-US"/>
            <a:t>Continuous Improvement</a:t>
          </a:r>
        </a:p>
      </dgm:t>
    </dgm:pt>
    <dgm:pt modelId="{C5F79E57-BD6E-4F2F-ACDA-8B0275550A0B}" type="parTrans" cxnId="{785EAC3D-186A-4CFA-BDD3-CD0C6C3F81A9}">
      <dgm:prSet/>
      <dgm:spPr/>
      <dgm:t>
        <a:bodyPr/>
        <a:lstStyle/>
        <a:p>
          <a:endParaRPr lang="en-US"/>
        </a:p>
      </dgm:t>
    </dgm:pt>
    <dgm:pt modelId="{22B92D77-340B-4BC8-98F7-C6E020316D5A}" type="sibTrans" cxnId="{785EAC3D-186A-4CFA-BDD3-CD0C6C3F81A9}">
      <dgm:prSet/>
      <dgm:spPr/>
      <dgm:t>
        <a:bodyPr/>
        <a:lstStyle/>
        <a:p>
          <a:endParaRPr lang="en-US"/>
        </a:p>
      </dgm:t>
    </dgm:pt>
    <dgm:pt modelId="{C5824B3C-DFED-4A67-97A5-A7B045435598}" type="pres">
      <dgm:prSet presAssocID="{FACCA24F-2C94-4923-B8F5-2F4359342CEC}" presName="Name0" presStyleCnt="0">
        <dgm:presLayoutVars>
          <dgm:dir/>
          <dgm:resizeHandles val="exact"/>
        </dgm:presLayoutVars>
      </dgm:prSet>
      <dgm:spPr/>
    </dgm:pt>
    <dgm:pt modelId="{25A16F21-DC91-487D-98D1-455718E8C8F4}" type="pres">
      <dgm:prSet presAssocID="{4886DE4F-54D9-4939-8692-6AD449906002}" presName="node" presStyleLbl="node1" presStyleIdx="0" presStyleCnt="10">
        <dgm:presLayoutVars>
          <dgm:bulletEnabled val="1"/>
        </dgm:presLayoutVars>
      </dgm:prSet>
      <dgm:spPr/>
    </dgm:pt>
    <dgm:pt modelId="{62BC3F51-B7A0-498D-9440-E0AE2FB1A91A}" type="pres">
      <dgm:prSet presAssocID="{FD1E89F9-CBC4-42F1-B956-2A37D58C69DF}" presName="sibTrans" presStyleLbl="sibTrans1D1" presStyleIdx="0" presStyleCnt="9"/>
      <dgm:spPr/>
    </dgm:pt>
    <dgm:pt modelId="{1B57FA64-B1BD-473D-B8E3-936D68F44797}" type="pres">
      <dgm:prSet presAssocID="{FD1E89F9-CBC4-42F1-B956-2A37D58C69DF}" presName="connectorText" presStyleLbl="sibTrans1D1" presStyleIdx="0" presStyleCnt="9"/>
      <dgm:spPr/>
    </dgm:pt>
    <dgm:pt modelId="{974E8B0D-E624-41DB-8193-E593BD844DDA}" type="pres">
      <dgm:prSet presAssocID="{3E27C93C-D46C-4F39-B0DE-91E8D4470EDB}" presName="node" presStyleLbl="node1" presStyleIdx="1" presStyleCnt="10">
        <dgm:presLayoutVars>
          <dgm:bulletEnabled val="1"/>
        </dgm:presLayoutVars>
      </dgm:prSet>
      <dgm:spPr/>
    </dgm:pt>
    <dgm:pt modelId="{1A2D03F7-92E0-4DC7-B91B-460BBE855540}" type="pres">
      <dgm:prSet presAssocID="{E93C8086-B720-4DFC-BA60-E78A8774BDE3}" presName="sibTrans" presStyleLbl="sibTrans1D1" presStyleIdx="1" presStyleCnt="9"/>
      <dgm:spPr/>
    </dgm:pt>
    <dgm:pt modelId="{9D92D529-D429-4C86-A51F-5CFDC9292C2A}" type="pres">
      <dgm:prSet presAssocID="{E93C8086-B720-4DFC-BA60-E78A8774BDE3}" presName="connectorText" presStyleLbl="sibTrans1D1" presStyleIdx="1" presStyleCnt="9"/>
      <dgm:spPr/>
    </dgm:pt>
    <dgm:pt modelId="{71F07E79-16FC-4725-89D7-24709F067A56}" type="pres">
      <dgm:prSet presAssocID="{24688D2A-2DB5-422D-8B8A-370CDCFBD2CE}" presName="node" presStyleLbl="node1" presStyleIdx="2" presStyleCnt="10">
        <dgm:presLayoutVars>
          <dgm:bulletEnabled val="1"/>
        </dgm:presLayoutVars>
      </dgm:prSet>
      <dgm:spPr/>
    </dgm:pt>
    <dgm:pt modelId="{6C5CCF8F-D0D8-4DC3-9F94-BF65AF4B9302}" type="pres">
      <dgm:prSet presAssocID="{5EF96C80-CCB7-4B4B-912B-B26CC4FD35BB}" presName="sibTrans" presStyleLbl="sibTrans1D1" presStyleIdx="2" presStyleCnt="9"/>
      <dgm:spPr/>
    </dgm:pt>
    <dgm:pt modelId="{84BF21DA-0882-4308-B50A-F7687E164EB6}" type="pres">
      <dgm:prSet presAssocID="{5EF96C80-CCB7-4B4B-912B-B26CC4FD35BB}" presName="connectorText" presStyleLbl="sibTrans1D1" presStyleIdx="2" presStyleCnt="9"/>
      <dgm:spPr/>
    </dgm:pt>
    <dgm:pt modelId="{68400352-E920-43EC-917E-91A1225B8F25}" type="pres">
      <dgm:prSet presAssocID="{76A4C3AC-EBDB-4D06-B3DB-E2B0963CB49D}" presName="node" presStyleLbl="node1" presStyleIdx="3" presStyleCnt="10">
        <dgm:presLayoutVars>
          <dgm:bulletEnabled val="1"/>
        </dgm:presLayoutVars>
      </dgm:prSet>
      <dgm:spPr/>
    </dgm:pt>
    <dgm:pt modelId="{42A0FBCB-180B-47A0-9EB9-423A1CD70DB4}" type="pres">
      <dgm:prSet presAssocID="{DEEF453E-1C6F-48EE-848D-EE21BB7DB203}" presName="sibTrans" presStyleLbl="sibTrans1D1" presStyleIdx="3" presStyleCnt="9"/>
      <dgm:spPr/>
    </dgm:pt>
    <dgm:pt modelId="{FFE98FB7-6457-4F8E-B846-159BD146F40A}" type="pres">
      <dgm:prSet presAssocID="{DEEF453E-1C6F-48EE-848D-EE21BB7DB203}" presName="connectorText" presStyleLbl="sibTrans1D1" presStyleIdx="3" presStyleCnt="9"/>
      <dgm:spPr/>
    </dgm:pt>
    <dgm:pt modelId="{DCB9B4E3-68F6-4B65-8085-1738C6770C2D}" type="pres">
      <dgm:prSet presAssocID="{564ABFEC-792F-44A5-A470-CE0FD09CEE9A}" presName="node" presStyleLbl="node1" presStyleIdx="4" presStyleCnt="10">
        <dgm:presLayoutVars>
          <dgm:bulletEnabled val="1"/>
        </dgm:presLayoutVars>
      </dgm:prSet>
      <dgm:spPr/>
    </dgm:pt>
    <dgm:pt modelId="{7641DF03-7B2E-434F-80EE-1EE17C981C27}" type="pres">
      <dgm:prSet presAssocID="{4D361BB9-263D-4053-8128-49D6CE51955B}" presName="sibTrans" presStyleLbl="sibTrans1D1" presStyleIdx="4" presStyleCnt="9"/>
      <dgm:spPr/>
    </dgm:pt>
    <dgm:pt modelId="{7253FA68-1371-4B17-BC10-884BB10232CA}" type="pres">
      <dgm:prSet presAssocID="{4D361BB9-263D-4053-8128-49D6CE51955B}" presName="connectorText" presStyleLbl="sibTrans1D1" presStyleIdx="4" presStyleCnt="9"/>
      <dgm:spPr/>
    </dgm:pt>
    <dgm:pt modelId="{F6F51CBB-26F5-491F-A430-1343188AF8E1}" type="pres">
      <dgm:prSet presAssocID="{E2287498-3FAD-4B68-ADCB-B9BBE5074169}" presName="node" presStyleLbl="node1" presStyleIdx="5" presStyleCnt="10">
        <dgm:presLayoutVars>
          <dgm:bulletEnabled val="1"/>
        </dgm:presLayoutVars>
      </dgm:prSet>
      <dgm:spPr/>
    </dgm:pt>
    <dgm:pt modelId="{50AC3FC4-028F-4C5F-A1F9-EFCC40D84456}" type="pres">
      <dgm:prSet presAssocID="{0A2DD653-4D2C-406D-A767-54313922AA94}" presName="sibTrans" presStyleLbl="sibTrans1D1" presStyleIdx="5" presStyleCnt="9"/>
      <dgm:spPr/>
    </dgm:pt>
    <dgm:pt modelId="{64906FA5-0069-4D0B-BD61-4B237FF5BB9F}" type="pres">
      <dgm:prSet presAssocID="{0A2DD653-4D2C-406D-A767-54313922AA94}" presName="connectorText" presStyleLbl="sibTrans1D1" presStyleIdx="5" presStyleCnt="9"/>
      <dgm:spPr/>
    </dgm:pt>
    <dgm:pt modelId="{34E0F209-09DE-4EEC-8E7C-D0A8F77B7BAB}" type="pres">
      <dgm:prSet presAssocID="{F4548601-19B3-4EB1-898C-6DEB444C3108}" presName="node" presStyleLbl="node1" presStyleIdx="6" presStyleCnt="10">
        <dgm:presLayoutVars>
          <dgm:bulletEnabled val="1"/>
        </dgm:presLayoutVars>
      </dgm:prSet>
      <dgm:spPr/>
    </dgm:pt>
    <dgm:pt modelId="{CCE51E22-1426-4B3F-86D0-CAB8B34EB7A8}" type="pres">
      <dgm:prSet presAssocID="{CB8AAC15-5ECB-47B3-9967-4618ADB22728}" presName="sibTrans" presStyleLbl="sibTrans1D1" presStyleIdx="6" presStyleCnt="9"/>
      <dgm:spPr/>
    </dgm:pt>
    <dgm:pt modelId="{19BC9F1C-0E57-42B0-ABFE-C61E5009C500}" type="pres">
      <dgm:prSet presAssocID="{CB8AAC15-5ECB-47B3-9967-4618ADB22728}" presName="connectorText" presStyleLbl="sibTrans1D1" presStyleIdx="6" presStyleCnt="9"/>
      <dgm:spPr/>
    </dgm:pt>
    <dgm:pt modelId="{0811EA86-C93D-476F-BD28-D5BF082CE091}" type="pres">
      <dgm:prSet presAssocID="{250ACEF3-86D1-4FCB-9EA4-77BE1C9377FE}" presName="node" presStyleLbl="node1" presStyleIdx="7" presStyleCnt="10">
        <dgm:presLayoutVars>
          <dgm:bulletEnabled val="1"/>
        </dgm:presLayoutVars>
      </dgm:prSet>
      <dgm:spPr/>
    </dgm:pt>
    <dgm:pt modelId="{8AB5BB50-8A7E-43E1-826A-9BDF02713298}" type="pres">
      <dgm:prSet presAssocID="{1C68C051-8F77-4E1B-95E4-6EBAB237D3EE}" presName="sibTrans" presStyleLbl="sibTrans1D1" presStyleIdx="7" presStyleCnt="9"/>
      <dgm:spPr/>
    </dgm:pt>
    <dgm:pt modelId="{C662197D-A5E1-4B6D-8A6E-D41568CBEAC7}" type="pres">
      <dgm:prSet presAssocID="{1C68C051-8F77-4E1B-95E4-6EBAB237D3EE}" presName="connectorText" presStyleLbl="sibTrans1D1" presStyleIdx="7" presStyleCnt="9"/>
      <dgm:spPr/>
    </dgm:pt>
    <dgm:pt modelId="{FD74DFD6-AE20-437C-87A8-3BBB3070B61C}" type="pres">
      <dgm:prSet presAssocID="{BF361FD4-5259-4781-99C4-C8D519E4E9A5}" presName="node" presStyleLbl="node1" presStyleIdx="8" presStyleCnt="10">
        <dgm:presLayoutVars>
          <dgm:bulletEnabled val="1"/>
        </dgm:presLayoutVars>
      </dgm:prSet>
      <dgm:spPr/>
    </dgm:pt>
    <dgm:pt modelId="{BB9ABE69-01D9-4ADB-886E-D6DC57FA00B5}" type="pres">
      <dgm:prSet presAssocID="{CB546741-2FEF-4206-AD11-3368847DBA33}" presName="sibTrans" presStyleLbl="sibTrans1D1" presStyleIdx="8" presStyleCnt="9"/>
      <dgm:spPr/>
    </dgm:pt>
    <dgm:pt modelId="{0949CE41-2BE2-423A-BB0E-E26340916228}" type="pres">
      <dgm:prSet presAssocID="{CB546741-2FEF-4206-AD11-3368847DBA33}" presName="connectorText" presStyleLbl="sibTrans1D1" presStyleIdx="8" presStyleCnt="9"/>
      <dgm:spPr/>
    </dgm:pt>
    <dgm:pt modelId="{54B76B0C-4E0C-4C70-84BB-D798968F03C9}" type="pres">
      <dgm:prSet presAssocID="{BAED0F42-E4E3-4B42-97EB-8D288BE00A5F}" presName="node" presStyleLbl="node1" presStyleIdx="9" presStyleCnt="10">
        <dgm:presLayoutVars>
          <dgm:bulletEnabled val="1"/>
        </dgm:presLayoutVars>
      </dgm:prSet>
      <dgm:spPr/>
    </dgm:pt>
  </dgm:ptLst>
  <dgm:cxnLst>
    <dgm:cxn modelId="{5DF7E409-CFD0-4191-928F-913B5BEAA587}" type="presOf" srcId="{5EF96C80-CCB7-4B4B-912B-B26CC4FD35BB}" destId="{84BF21DA-0882-4308-B50A-F7687E164EB6}" srcOrd="1" destOrd="0" presId="urn:microsoft.com/office/officeart/2016/7/layout/RepeatingBendingProcessNew"/>
    <dgm:cxn modelId="{9343AB16-5EE8-4508-BF45-688F544EF71B}" srcId="{FACCA24F-2C94-4923-B8F5-2F4359342CEC}" destId="{250ACEF3-86D1-4FCB-9EA4-77BE1C9377FE}" srcOrd="7" destOrd="0" parTransId="{76FB036C-A5AC-4BF1-8F76-5500DBAACCB9}" sibTransId="{1C68C051-8F77-4E1B-95E4-6EBAB237D3EE}"/>
    <dgm:cxn modelId="{EBF10C1A-9746-4B18-BF76-DD48D2C293AE}" type="presOf" srcId="{E2287498-3FAD-4B68-ADCB-B9BBE5074169}" destId="{F6F51CBB-26F5-491F-A430-1343188AF8E1}" srcOrd="0" destOrd="0" presId="urn:microsoft.com/office/officeart/2016/7/layout/RepeatingBendingProcessNew"/>
    <dgm:cxn modelId="{DF693925-F898-4839-95CD-4BF3A15838AE}" type="presOf" srcId="{4D361BB9-263D-4053-8128-49D6CE51955B}" destId="{7253FA68-1371-4B17-BC10-884BB10232CA}" srcOrd="1" destOrd="0" presId="urn:microsoft.com/office/officeart/2016/7/layout/RepeatingBendingProcessNew"/>
    <dgm:cxn modelId="{BD4DC72A-8685-41B2-99ED-A06A1CF1F9AE}" type="presOf" srcId="{F4548601-19B3-4EB1-898C-6DEB444C3108}" destId="{34E0F209-09DE-4EEC-8E7C-D0A8F77B7BAB}" srcOrd="0" destOrd="0" presId="urn:microsoft.com/office/officeart/2016/7/layout/RepeatingBendingProcessNew"/>
    <dgm:cxn modelId="{1A3BA938-6A46-4571-B893-581E6A4F14C2}" type="presOf" srcId="{BAED0F42-E4E3-4B42-97EB-8D288BE00A5F}" destId="{54B76B0C-4E0C-4C70-84BB-D798968F03C9}" srcOrd="0" destOrd="0" presId="urn:microsoft.com/office/officeart/2016/7/layout/RepeatingBendingProcessNew"/>
    <dgm:cxn modelId="{941E2F3B-4EFB-4B7C-90F0-9B64D780C2B1}" srcId="{FACCA24F-2C94-4923-B8F5-2F4359342CEC}" destId="{BF361FD4-5259-4781-99C4-C8D519E4E9A5}" srcOrd="8" destOrd="0" parTransId="{50410ADC-11A3-47C8-8183-1111D194A910}" sibTransId="{CB546741-2FEF-4206-AD11-3368847DBA33}"/>
    <dgm:cxn modelId="{04FDDF3B-C239-42D4-B00D-081DE6F7A07D}" type="presOf" srcId="{0A2DD653-4D2C-406D-A767-54313922AA94}" destId="{64906FA5-0069-4D0B-BD61-4B237FF5BB9F}" srcOrd="1" destOrd="0" presId="urn:microsoft.com/office/officeart/2016/7/layout/RepeatingBendingProcessNew"/>
    <dgm:cxn modelId="{001B663D-B5C3-484A-A813-4C6007621739}" type="presOf" srcId="{FACCA24F-2C94-4923-B8F5-2F4359342CEC}" destId="{C5824B3C-DFED-4A67-97A5-A7B045435598}" srcOrd="0" destOrd="0" presId="urn:microsoft.com/office/officeart/2016/7/layout/RepeatingBendingProcessNew"/>
    <dgm:cxn modelId="{785EAC3D-186A-4CFA-BDD3-CD0C6C3F81A9}" srcId="{FACCA24F-2C94-4923-B8F5-2F4359342CEC}" destId="{BAED0F42-E4E3-4B42-97EB-8D288BE00A5F}" srcOrd="9" destOrd="0" parTransId="{C5F79E57-BD6E-4F2F-ACDA-8B0275550A0B}" sibTransId="{22B92D77-340B-4BC8-98F7-C6E020316D5A}"/>
    <dgm:cxn modelId="{D97C3767-8AE8-47D2-A712-299E0687BAD0}" type="presOf" srcId="{CB546741-2FEF-4206-AD11-3368847DBA33}" destId="{0949CE41-2BE2-423A-BB0E-E26340916228}" srcOrd="1" destOrd="0" presId="urn:microsoft.com/office/officeart/2016/7/layout/RepeatingBendingProcessNew"/>
    <dgm:cxn modelId="{E11A9048-E784-42F0-A21B-B94DB96BDC1A}" type="presOf" srcId="{CB546741-2FEF-4206-AD11-3368847DBA33}" destId="{BB9ABE69-01D9-4ADB-886E-D6DC57FA00B5}" srcOrd="0" destOrd="0" presId="urn:microsoft.com/office/officeart/2016/7/layout/RepeatingBendingProcessNew"/>
    <dgm:cxn modelId="{41E30B4B-D65B-4B35-9DDC-953154AEEACC}" srcId="{FACCA24F-2C94-4923-B8F5-2F4359342CEC}" destId="{4886DE4F-54D9-4939-8692-6AD449906002}" srcOrd="0" destOrd="0" parTransId="{0EC566B5-2E08-4A8C-82D5-3425A292347E}" sibTransId="{FD1E89F9-CBC4-42F1-B956-2A37D58C69DF}"/>
    <dgm:cxn modelId="{0B19A16C-3B68-44AF-8B86-30281A3DE57F}" type="presOf" srcId="{BF361FD4-5259-4781-99C4-C8D519E4E9A5}" destId="{FD74DFD6-AE20-437C-87A8-3BBB3070B61C}" srcOrd="0" destOrd="0" presId="urn:microsoft.com/office/officeart/2016/7/layout/RepeatingBendingProcessNew"/>
    <dgm:cxn modelId="{0321FE4C-4014-4B5F-B0D1-D737C2DF584C}" type="presOf" srcId="{CB8AAC15-5ECB-47B3-9967-4618ADB22728}" destId="{19BC9F1C-0E57-42B0-ABFE-C61E5009C500}" srcOrd="1" destOrd="0" presId="urn:microsoft.com/office/officeart/2016/7/layout/RepeatingBendingProcessNew"/>
    <dgm:cxn modelId="{BF241251-C3AF-403B-9C2D-D6EC09634F72}" srcId="{FACCA24F-2C94-4923-B8F5-2F4359342CEC}" destId="{24688D2A-2DB5-422D-8B8A-370CDCFBD2CE}" srcOrd="2" destOrd="0" parTransId="{CB7D9FF1-1CD0-4665-B540-4E885B9E7C91}" sibTransId="{5EF96C80-CCB7-4B4B-912B-B26CC4FD35BB}"/>
    <dgm:cxn modelId="{A161E052-1FCE-4827-825D-7DA5D0AC2F0B}" srcId="{FACCA24F-2C94-4923-B8F5-2F4359342CEC}" destId="{76A4C3AC-EBDB-4D06-B3DB-E2B0963CB49D}" srcOrd="3" destOrd="0" parTransId="{B31D7500-D82A-4FA1-8AC2-47FB3A54F94B}" sibTransId="{DEEF453E-1C6F-48EE-848D-EE21BB7DB203}"/>
    <dgm:cxn modelId="{5E34EA74-8A74-4D23-A3B5-B449D1BD45D7}" type="presOf" srcId="{24688D2A-2DB5-422D-8B8A-370CDCFBD2CE}" destId="{71F07E79-16FC-4725-89D7-24709F067A56}" srcOrd="0" destOrd="0" presId="urn:microsoft.com/office/officeart/2016/7/layout/RepeatingBendingProcessNew"/>
    <dgm:cxn modelId="{5E6A9D55-8F9E-477B-8F96-D9FF6EE24F58}" srcId="{FACCA24F-2C94-4923-B8F5-2F4359342CEC}" destId="{E2287498-3FAD-4B68-ADCB-B9BBE5074169}" srcOrd="5" destOrd="0" parTransId="{E289C353-E3BE-48F9-AA45-314F4AD59F29}" sibTransId="{0A2DD653-4D2C-406D-A767-54313922AA94}"/>
    <dgm:cxn modelId="{F9DDA97B-180C-41AC-BF81-0632CEF9BAC4}" type="presOf" srcId="{DEEF453E-1C6F-48EE-848D-EE21BB7DB203}" destId="{42A0FBCB-180B-47A0-9EB9-423A1CD70DB4}" srcOrd="0" destOrd="0" presId="urn:microsoft.com/office/officeart/2016/7/layout/RepeatingBendingProcessNew"/>
    <dgm:cxn modelId="{E2A60186-51A6-4475-8C6E-0075E70F9136}" type="presOf" srcId="{5EF96C80-CCB7-4B4B-912B-B26CC4FD35BB}" destId="{6C5CCF8F-D0D8-4DC3-9F94-BF65AF4B9302}" srcOrd="0" destOrd="0" presId="urn:microsoft.com/office/officeart/2016/7/layout/RepeatingBendingProcessNew"/>
    <dgm:cxn modelId="{221E7B9D-B9E0-4C1C-ACE3-E46EF3D82662}" type="presOf" srcId="{E93C8086-B720-4DFC-BA60-E78A8774BDE3}" destId="{1A2D03F7-92E0-4DC7-B91B-460BBE855540}" srcOrd="0" destOrd="0" presId="urn:microsoft.com/office/officeart/2016/7/layout/RepeatingBendingProcessNew"/>
    <dgm:cxn modelId="{2A99AEA0-F1EB-421F-BAE3-653735A269AB}" type="presOf" srcId="{FD1E89F9-CBC4-42F1-B956-2A37D58C69DF}" destId="{1B57FA64-B1BD-473D-B8E3-936D68F44797}" srcOrd="1" destOrd="0" presId="urn:microsoft.com/office/officeart/2016/7/layout/RepeatingBendingProcessNew"/>
    <dgm:cxn modelId="{174E42AB-68EC-4C5B-9DAB-63C9649EA749}" srcId="{FACCA24F-2C94-4923-B8F5-2F4359342CEC}" destId="{564ABFEC-792F-44A5-A470-CE0FD09CEE9A}" srcOrd="4" destOrd="0" parTransId="{E9DB2442-FB70-4D6E-ACD0-13FB5B0A7DEB}" sibTransId="{4D361BB9-263D-4053-8128-49D6CE51955B}"/>
    <dgm:cxn modelId="{7D5717B4-30B1-4C77-9951-CBF71F64DFC9}" srcId="{FACCA24F-2C94-4923-B8F5-2F4359342CEC}" destId="{3E27C93C-D46C-4F39-B0DE-91E8D4470EDB}" srcOrd="1" destOrd="0" parTransId="{8E90A073-2573-4E8D-B2C9-F9045BDF4857}" sibTransId="{E93C8086-B720-4DFC-BA60-E78A8774BDE3}"/>
    <dgm:cxn modelId="{153FE8B4-543A-4AF6-8107-993DF5378147}" type="presOf" srcId="{CB8AAC15-5ECB-47B3-9967-4618ADB22728}" destId="{CCE51E22-1426-4B3F-86D0-CAB8B34EB7A8}" srcOrd="0" destOrd="0" presId="urn:microsoft.com/office/officeart/2016/7/layout/RepeatingBendingProcessNew"/>
    <dgm:cxn modelId="{FC1D06BE-DD79-40CD-AEA6-7D4091E4D4D0}" type="presOf" srcId="{0A2DD653-4D2C-406D-A767-54313922AA94}" destId="{50AC3FC4-028F-4C5F-A1F9-EFCC40D84456}" srcOrd="0" destOrd="0" presId="urn:microsoft.com/office/officeart/2016/7/layout/RepeatingBendingProcessNew"/>
    <dgm:cxn modelId="{9BC274C3-EB37-46AD-A41F-B878441FE9DB}" type="presOf" srcId="{564ABFEC-792F-44A5-A470-CE0FD09CEE9A}" destId="{DCB9B4E3-68F6-4B65-8085-1738C6770C2D}" srcOrd="0" destOrd="0" presId="urn:microsoft.com/office/officeart/2016/7/layout/RepeatingBendingProcessNew"/>
    <dgm:cxn modelId="{96AB37C8-03DB-4EB6-9E76-D139A37CB669}" type="presOf" srcId="{4886DE4F-54D9-4939-8692-6AD449906002}" destId="{25A16F21-DC91-487D-98D1-455718E8C8F4}" srcOrd="0" destOrd="0" presId="urn:microsoft.com/office/officeart/2016/7/layout/RepeatingBendingProcessNew"/>
    <dgm:cxn modelId="{3B7FA3CA-DEC9-4CFE-BED1-C27B185C70E7}" type="presOf" srcId="{4D361BB9-263D-4053-8128-49D6CE51955B}" destId="{7641DF03-7B2E-434F-80EE-1EE17C981C27}" srcOrd="0" destOrd="0" presId="urn:microsoft.com/office/officeart/2016/7/layout/RepeatingBendingProcessNew"/>
    <dgm:cxn modelId="{9D19EED2-BD10-42C2-966D-23E8965EB89D}" type="presOf" srcId="{DEEF453E-1C6F-48EE-848D-EE21BB7DB203}" destId="{FFE98FB7-6457-4F8E-B846-159BD146F40A}" srcOrd="1" destOrd="0" presId="urn:microsoft.com/office/officeart/2016/7/layout/RepeatingBendingProcessNew"/>
    <dgm:cxn modelId="{F83F8CDA-0607-4C18-BF22-AEAC433072DD}" type="presOf" srcId="{1C68C051-8F77-4E1B-95E4-6EBAB237D3EE}" destId="{C662197D-A5E1-4B6D-8A6E-D41568CBEAC7}" srcOrd="1" destOrd="0" presId="urn:microsoft.com/office/officeart/2016/7/layout/RepeatingBendingProcessNew"/>
    <dgm:cxn modelId="{5BE0D0E0-1395-4077-9EA9-A572A6496C9D}" type="presOf" srcId="{76A4C3AC-EBDB-4D06-B3DB-E2B0963CB49D}" destId="{68400352-E920-43EC-917E-91A1225B8F25}" srcOrd="0" destOrd="0" presId="urn:microsoft.com/office/officeart/2016/7/layout/RepeatingBendingProcessNew"/>
    <dgm:cxn modelId="{0CE4B8E8-3C3C-4961-BB2E-09780C1C6C5B}" type="presOf" srcId="{E93C8086-B720-4DFC-BA60-E78A8774BDE3}" destId="{9D92D529-D429-4C86-A51F-5CFDC9292C2A}" srcOrd="1" destOrd="0" presId="urn:microsoft.com/office/officeart/2016/7/layout/RepeatingBendingProcessNew"/>
    <dgm:cxn modelId="{51D820E9-4FF0-4EAB-B847-88896850767B}" srcId="{FACCA24F-2C94-4923-B8F5-2F4359342CEC}" destId="{F4548601-19B3-4EB1-898C-6DEB444C3108}" srcOrd="6" destOrd="0" parTransId="{FABFB061-376E-48F0-80E0-2FF448712281}" sibTransId="{CB8AAC15-5ECB-47B3-9967-4618ADB22728}"/>
    <dgm:cxn modelId="{0FC305F1-0C89-4702-8E71-582E72808A4F}" type="presOf" srcId="{250ACEF3-86D1-4FCB-9EA4-77BE1C9377FE}" destId="{0811EA86-C93D-476F-BD28-D5BF082CE091}" srcOrd="0" destOrd="0" presId="urn:microsoft.com/office/officeart/2016/7/layout/RepeatingBendingProcessNew"/>
    <dgm:cxn modelId="{F87046F3-573F-4747-95B7-B68133D68E12}" type="presOf" srcId="{3E27C93C-D46C-4F39-B0DE-91E8D4470EDB}" destId="{974E8B0D-E624-41DB-8193-E593BD844DDA}" srcOrd="0" destOrd="0" presId="urn:microsoft.com/office/officeart/2016/7/layout/RepeatingBendingProcessNew"/>
    <dgm:cxn modelId="{867242FD-3DBD-4E2B-B09B-4BF384D9A510}" type="presOf" srcId="{FD1E89F9-CBC4-42F1-B956-2A37D58C69DF}" destId="{62BC3F51-B7A0-498D-9440-E0AE2FB1A91A}" srcOrd="0" destOrd="0" presId="urn:microsoft.com/office/officeart/2016/7/layout/RepeatingBendingProcessNew"/>
    <dgm:cxn modelId="{7536A7FE-C5D6-4CA2-9698-43AD6A375656}" type="presOf" srcId="{1C68C051-8F77-4E1B-95E4-6EBAB237D3EE}" destId="{8AB5BB50-8A7E-43E1-826A-9BDF02713298}" srcOrd="0" destOrd="0" presId="urn:microsoft.com/office/officeart/2016/7/layout/RepeatingBendingProcessNew"/>
    <dgm:cxn modelId="{A2EF53A0-9B42-4282-AC7C-3F7C91BB0644}" type="presParOf" srcId="{C5824B3C-DFED-4A67-97A5-A7B045435598}" destId="{25A16F21-DC91-487D-98D1-455718E8C8F4}" srcOrd="0" destOrd="0" presId="urn:microsoft.com/office/officeart/2016/7/layout/RepeatingBendingProcessNew"/>
    <dgm:cxn modelId="{DC585D81-8583-4696-BE89-B7DFE406B823}" type="presParOf" srcId="{C5824B3C-DFED-4A67-97A5-A7B045435598}" destId="{62BC3F51-B7A0-498D-9440-E0AE2FB1A91A}" srcOrd="1" destOrd="0" presId="urn:microsoft.com/office/officeart/2016/7/layout/RepeatingBendingProcessNew"/>
    <dgm:cxn modelId="{FDB24D2B-3055-40B4-8D20-032A2DD30028}" type="presParOf" srcId="{62BC3F51-B7A0-498D-9440-E0AE2FB1A91A}" destId="{1B57FA64-B1BD-473D-B8E3-936D68F44797}" srcOrd="0" destOrd="0" presId="urn:microsoft.com/office/officeart/2016/7/layout/RepeatingBendingProcessNew"/>
    <dgm:cxn modelId="{1BD21F51-D0FE-4E63-A716-1AAB357170BB}" type="presParOf" srcId="{C5824B3C-DFED-4A67-97A5-A7B045435598}" destId="{974E8B0D-E624-41DB-8193-E593BD844DDA}" srcOrd="2" destOrd="0" presId="urn:microsoft.com/office/officeart/2016/7/layout/RepeatingBendingProcessNew"/>
    <dgm:cxn modelId="{01D23E4B-840F-4E01-B98C-9E31CC9D58AA}" type="presParOf" srcId="{C5824B3C-DFED-4A67-97A5-A7B045435598}" destId="{1A2D03F7-92E0-4DC7-B91B-460BBE855540}" srcOrd="3" destOrd="0" presId="urn:microsoft.com/office/officeart/2016/7/layout/RepeatingBendingProcessNew"/>
    <dgm:cxn modelId="{ACED3081-1CB8-45C1-B6EC-A499E4CE35C7}" type="presParOf" srcId="{1A2D03F7-92E0-4DC7-B91B-460BBE855540}" destId="{9D92D529-D429-4C86-A51F-5CFDC9292C2A}" srcOrd="0" destOrd="0" presId="urn:microsoft.com/office/officeart/2016/7/layout/RepeatingBendingProcessNew"/>
    <dgm:cxn modelId="{DF7EF0D0-6E5A-497B-B401-498342AEB85B}" type="presParOf" srcId="{C5824B3C-DFED-4A67-97A5-A7B045435598}" destId="{71F07E79-16FC-4725-89D7-24709F067A56}" srcOrd="4" destOrd="0" presId="urn:microsoft.com/office/officeart/2016/7/layout/RepeatingBendingProcessNew"/>
    <dgm:cxn modelId="{625DB013-13B4-4167-9CEC-2F0A4DB34031}" type="presParOf" srcId="{C5824B3C-DFED-4A67-97A5-A7B045435598}" destId="{6C5CCF8F-D0D8-4DC3-9F94-BF65AF4B9302}" srcOrd="5" destOrd="0" presId="urn:microsoft.com/office/officeart/2016/7/layout/RepeatingBendingProcessNew"/>
    <dgm:cxn modelId="{C4970380-BC1F-42BB-9578-32BD028BDCE2}" type="presParOf" srcId="{6C5CCF8F-D0D8-4DC3-9F94-BF65AF4B9302}" destId="{84BF21DA-0882-4308-B50A-F7687E164EB6}" srcOrd="0" destOrd="0" presId="urn:microsoft.com/office/officeart/2016/7/layout/RepeatingBendingProcessNew"/>
    <dgm:cxn modelId="{54DEB18D-9F9C-4526-96B3-3591B9C203AB}" type="presParOf" srcId="{C5824B3C-DFED-4A67-97A5-A7B045435598}" destId="{68400352-E920-43EC-917E-91A1225B8F25}" srcOrd="6" destOrd="0" presId="urn:microsoft.com/office/officeart/2016/7/layout/RepeatingBendingProcessNew"/>
    <dgm:cxn modelId="{7C8F799D-9B11-422F-B239-890D26C6237C}" type="presParOf" srcId="{C5824B3C-DFED-4A67-97A5-A7B045435598}" destId="{42A0FBCB-180B-47A0-9EB9-423A1CD70DB4}" srcOrd="7" destOrd="0" presId="urn:microsoft.com/office/officeart/2016/7/layout/RepeatingBendingProcessNew"/>
    <dgm:cxn modelId="{22D2A070-C73E-4221-9BAA-0A3370123E5A}" type="presParOf" srcId="{42A0FBCB-180B-47A0-9EB9-423A1CD70DB4}" destId="{FFE98FB7-6457-4F8E-B846-159BD146F40A}" srcOrd="0" destOrd="0" presId="urn:microsoft.com/office/officeart/2016/7/layout/RepeatingBendingProcessNew"/>
    <dgm:cxn modelId="{CA555AA0-8DDE-414A-9351-0FEE13C16D0D}" type="presParOf" srcId="{C5824B3C-DFED-4A67-97A5-A7B045435598}" destId="{DCB9B4E3-68F6-4B65-8085-1738C6770C2D}" srcOrd="8" destOrd="0" presId="urn:microsoft.com/office/officeart/2016/7/layout/RepeatingBendingProcessNew"/>
    <dgm:cxn modelId="{F25B2205-8306-48FC-8119-974920ECD8A8}" type="presParOf" srcId="{C5824B3C-DFED-4A67-97A5-A7B045435598}" destId="{7641DF03-7B2E-434F-80EE-1EE17C981C27}" srcOrd="9" destOrd="0" presId="urn:microsoft.com/office/officeart/2016/7/layout/RepeatingBendingProcessNew"/>
    <dgm:cxn modelId="{9BD6E2DA-81A8-478C-9072-07B444E70EFD}" type="presParOf" srcId="{7641DF03-7B2E-434F-80EE-1EE17C981C27}" destId="{7253FA68-1371-4B17-BC10-884BB10232CA}" srcOrd="0" destOrd="0" presId="urn:microsoft.com/office/officeart/2016/7/layout/RepeatingBendingProcessNew"/>
    <dgm:cxn modelId="{4FF00EEA-5BAA-4ED7-A9EC-3B55FBF05DED}" type="presParOf" srcId="{C5824B3C-DFED-4A67-97A5-A7B045435598}" destId="{F6F51CBB-26F5-491F-A430-1343188AF8E1}" srcOrd="10" destOrd="0" presId="urn:microsoft.com/office/officeart/2016/7/layout/RepeatingBendingProcessNew"/>
    <dgm:cxn modelId="{C15867DE-BC4F-4516-AD4A-51E9EA31A31F}" type="presParOf" srcId="{C5824B3C-DFED-4A67-97A5-A7B045435598}" destId="{50AC3FC4-028F-4C5F-A1F9-EFCC40D84456}" srcOrd="11" destOrd="0" presId="urn:microsoft.com/office/officeart/2016/7/layout/RepeatingBendingProcessNew"/>
    <dgm:cxn modelId="{D693F55B-3376-452E-959E-6C4D79FC3F3C}" type="presParOf" srcId="{50AC3FC4-028F-4C5F-A1F9-EFCC40D84456}" destId="{64906FA5-0069-4D0B-BD61-4B237FF5BB9F}" srcOrd="0" destOrd="0" presId="urn:microsoft.com/office/officeart/2016/7/layout/RepeatingBendingProcessNew"/>
    <dgm:cxn modelId="{B0EC2F83-1356-4DDA-BC95-178E2DF991AC}" type="presParOf" srcId="{C5824B3C-DFED-4A67-97A5-A7B045435598}" destId="{34E0F209-09DE-4EEC-8E7C-D0A8F77B7BAB}" srcOrd="12" destOrd="0" presId="urn:microsoft.com/office/officeart/2016/7/layout/RepeatingBendingProcessNew"/>
    <dgm:cxn modelId="{FF33FE67-2B15-46E5-87B2-D2745EF5F29A}" type="presParOf" srcId="{C5824B3C-DFED-4A67-97A5-A7B045435598}" destId="{CCE51E22-1426-4B3F-86D0-CAB8B34EB7A8}" srcOrd="13" destOrd="0" presId="urn:microsoft.com/office/officeart/2016/7/layout/RepeatingBendingProcessNew"/>
    <dgm:cxn modelId="{291725F4-6E82-47C8-BD51-88A163636D40}" type="presParOf" srcId="{CCE51E22-1426-4B3F-86D0-CAB8B34EB7A8}" destId="{19BC9F1C-0E57-42B0-ABFE-C61E5009C500}" srcOrd="0" destOrd="0" presId="urn:microsoft.com/office/officeart/2016/7/layout/RepeatingBendingProcessNew"/>
    <dgm:cxn modelId="{9C1F12F3-B24A-4BA1-AE61-B661B59BD4B1}" type="presParOf" srcId="{C5824B3C-DFED-4A67-97A5-A7B045435598}" destId="{0811EA86-C93D-476F-BD28-D5BF082CE091}" srcOrd="14" destOrd="0" presId="urn:microsoft.com/office/officeart/2016/7/layout/RepeatingBendingProcessNew"/>
    <dgm:cxn modelId="{127DEDB7-35C4-4DE6-AF24-8332EA8AC3DD}" type="presParOf" srcId="{C5824B3C-DFED-4A67-97A5-A7B045435598}" destId="{8AB5BB50-8A7E-43E1-826A-9BDF02713298}" srcOrd="15" destOrd="0" presId="urn:microsoft.com/office/officeart/2016/7/layout/RepeatingBendingProcessNew"/>
    <dgm:cxn modelId="{F19C1BA4-8E4A-49EA-87F3-D835A1171705}" type="presParOf" srcId="{8AB5BB50-8A7E-43E1-826A-9BDF02713298}" destId="{C662197D-A5E1-4B6D-8A6E-D41568CBEAC7}" srcOrd="0" destOrd="0" presId="urn:microsoft.com/office/officeart/2016/7/layout/RepeatingBendingProcessNew"/>
    <dgm:cxn modelId="{8F721829-080F-409C-9527-B262A0C702FC}" type="presParOf" srcId="{C5824B3C-DFED-4A67-97A5-A7B045435598}" destId="{FD74DFD6-AE20-437C-87A8-3BBB3070B61C}" srcOrd="16" destOrd="0" presId="urn:microsoft.com/office/officeart/2016/7/layout/RepeatingBendingProcessNew"/>
    <dgm:cxn modelId="{F17B01E8-74A7-40D6-8ADD-2CAB371C6F88}" type="presParOf" srcId="{C5824B3C-DFED-4A67-97A5-A7B045435598}" destId="{BB9ABE69-01D9-4ADB-886E-D6DC57FA00B5}" srcOrd="17" destOrd="0" presId="urn:microsoft.com/office/officeart/2016/7/layout/RepeatingBendingProcessNew"/>
    <dgm:cxn modelId="{EB2CE618-77FF-4590-8475-CDA136386F93}" type="presParOf" srcId="{BB9ABE69-01D9-4ADB-886E-D6DC57FA00B5}" destId="{0949CE41-2BE2-423A-BB0E-E26340916228}" srcOrd="0" destOrd="0" presId="urn:microsoft.com/office/officeart/2016/7/layout/RepeatingBendingProcessNew"/>
    <dgm:cxn modelId="{0590A73A-4864-46D2-B3A4-D028BE470520}" type="presParOf" srcId="{C5824B3C-DFED-4A67-97A5-A7B045435598}" destId="{54B76B0C-4E0C-4C70-84BB-D798968F03C9}"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55539E-0E72-4E67-9898-ED51513D8CA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CBFC6FAE-280B-4CED-B145-3AA929ED23B5}">
      <dgm:prSet custT="1"/>
      <dgm:spPr/>
      <dgm:t>
        <a:bodyPr/>
        <a:lstStyle/>
        <a:p>
          <a:pPr>
            <a:lnSpc>
              <a:spcPct val="100000"/>
            </a:lnSpc>
            <a:defRPr b="1"/>
          </a:pPr>
          <a:r>
            <a:rPr lang="en-US" sz="4000" b="0" dirty="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dgm:t>
    </dgm:pt>
    <dgm:pt modelId="{7F0B8D60-92CC-4FBC-955A-A61CD0EBE6CA}" type="parTrans" cxnId="{C3E55441-3DD9-41AE-888A-6FF95D34BA8E}">
      <dgm:prSet/>
      <dgm:spPr/>
      <dgm:t>
        <a:bodyPr/>
        <a:lstStyle/>
        <a:p>
          <a:endParaRPr lang="en-US"/>
        </a:p>
      </dgm:t>
    </dgm:pt>
    <dgm:pt modelId="{D1270266-BB25-4D3B-8B38-C12EAC4B401D}" type="sibTrans" cxnId="{C3E55441-3DD9-41AE-888A-6FF95D34BA8E}">
      <dgm:prSet/>
      <dgm:spPr/>
      <dgm:t>
        <a:bodyPr/>
        <a:lstStyle/>
        <a:p>
          <a:endParaRPr lang="en-US"/>
        </a:p>
      </dgm:t>
    </dgm:pt>
    <dgm:pt modelId="{C43F0C03-E31D-41B5-85F1-5B0AC48DDF2F}">
      <dgm:prSet custT="1"/>
      <dgm:spPr/>
      <dgm:t>
        <a:bodyPr/>
        <a:lstStyle/>
        <a:p>
          <a:pPr algn="ctr">
            <a:lnSpc>
              <a:spcPct val="100000"/>
            </a:lnSpc>
          </a:pPr>
          <a:r>
            <a:rPr lang="en-US" sz="2000" b="0" dirty="0">
              <a:latin typeface="Times New Roman" panose="02020603050405020304" pitchFamily="18" charset="0"/>
              <a:cs typeface="Times New Roman" panose="02020603050405020304" pitchFamily="18" charset="0"/>
            </a:rPr>
            <a:t>Versatile</a:t>
          </a:r>
          <a:endParaRPr lang="en-US" sz="2000" dirty="0">
            <a:latin typeface="Times New Roman" panose="02020603050405020304" pitchFamily="18" charset="0"/>
            <a:cs typeface="Times New Roman" panose="02020603050405020304" pitchFamily="18" charset="0"/>
          </a:endParaRPr>
        </a:p>
      </dgm:t>
    </dgm:pt>
    <dgm:pt modelId="{9BB8F77B-2C02-4E16-BB41-3F4872E3C93E}" type="parTrans" cxnId="{226422E9-20D5-498A-89B7-D29B3FB45CE1}">
      <dgm:prSet/>
      <dgm:spPr/>
      <dgm:t>
        <a:bodyPr/>
        <a:lstStyle/>
        <a:p>
          <a:endParaRPr lang="en-US"/>
        </a:p>
      </dgm:t>
    </dgm:pt>
    <dgm:pt modelId="{AC32BF9D-5BB3-43D4-A5A1-33FBF53D45D6}" type="sibTrans" cxnId="{226422E9-20D5-498A-89B7-D29B3FB45CE1}">
      <dgm:prSet/>
      <dgm:spPr/>
      <dgm:t>
        <a:bodyPr/>
        <a:lstStyle/>
        <a:p>
          <a:endParaRPr lang="en-US"/>
        </a:p>
      </dgm:t>
    </dgm:pt>
    <dgm:pt modelId="{DB29E791-76EE-4D04-90C8-C34B62BB8307}">
      <dgm:prSet custT="1"/>
      <dgm:spPr/>
      <dgm:t>
        <a:bodyPr/>
        <a:lstStyle/>
        <a:p>
          <a:pPr algn="ctr">
            <a:lnSpc>
              <a:spcPct val="100000"/>
            </a:lnSpc>
          </a:pPr>
          <a:r>
            <a:rPr lang="en-US" sz="2000" b="0" dirty="0">
              <a:latin typeface="Times New Roman" panose="02020603050405020304" pitchFamily="18" charset="0"/>
              <a:cs typeface="Times New Roman" panose="02020603050405020304" pitchFamily="18" charset="0"/>
            </a:rPr>
            <a:t>Streamlined</a:t>
          </a:r>
          <a:endParaRPr lang="en-US" sz="2000" dirty="0">
            <a:latin typeface="Times New Roman" panose="02020603050405020304" pitchFamily="18" charset="0"/>
            <a:cs typeface="Times New Roman" panose="02020603050405020304" pitchFamily="18" charset="0"/>
          </a:endParaRPr>
        </a:p>
      </dgm:t>
    </dgm:pt>
    <dgm:pt modelId="{C973E31C-2DF2-455B-AE57-C61FF60FFFD4}" type="parTrans" cxnId="{490B691B-0E55-4D2D-AA85-1DC3DB7B79A7}">
      <dgm:prSet/>
      <dgm:spPr/>
      <dgm:t>
        <a:bodyPr/>
        <a:lstStyle/>
        <a:p>
          <a:endParaRPr lang="en-US"/>
        </a:p>
      </dgm:t>
    </dgm:pt>
    <dgm:pt modelId="{AC564C45-E554-4044-A2A5-274BC659F9ED}" type="sibTrans" cxnId="{490B691B-0E55-4D2D-AA85-1DC3DB7B79A7}">
      <dgm:prSet/>
      <dgm:spPr/>
      <dgm:t>
        <a:bodyPr/>
        <a:lstStyle/>
        <a:p>
          <a:endParaRPr lang="en-US"/>
        </a:p>
      </dgm:t>
    </dgm:pt>
    <dgm:pt modelId="{646518F9-90D5-4073-B934-7D434AC47FD7}">
      <dgm:prSet custT="1"/>
      <dgm:spPr/>
      <dgm:t>
        <a:bodyPr/>
        <a:lstStyle/>
        <a:p>
          <a:pPr>
            <a:lnSpc>
              <a:spcPct val="100000"/>
            </a:lnSpc>
            <a:defRPr b="1"/>
          </a:pPr>
          <a:r>
            <a:rPr lang="en-US" sz="4000" b="0" dirty="0">
              <a:latin typeface="Times New Roman" panose="02020603050405020304" pitchFamily="18" charset="0"/>
              <a:cs typeface="Times New Roman" panose="02020603050405020304" pitchFamily="18" charset="0"/>
            </a:rPr>
            <a:t>Future Enhancements:</a:t>
          </a:r>
          <a:endParaRPr lang="en-US" sz="4000" dirty="0">
            <a:latin typeface="Times New Roman" panose="02020603050405020304" pitchFamily="18" charset="0"/>
            <a:cs typeface="Times New Roman" panose="02020603050405020304" pitchFamily="18" charset="0"/>
          </a:endParaRPr>
        </a:p>
      </dgm:t>
    </dgm:pt>
    <dgm:pt modelId="{6972672F-A399-4B87-B022-DA5222BF1DA7}" type="parTrans" cxnId="{FD1B495B-056D-4F2A-963D-CC59FACA6AED}">
      <dgm:prSet/>
      <dgm:spPr/>
      <dgm:t>
        <a:bodyPr/>
        <a:lstStyle/>
        <a:p>
          <a:endParaRPr lang="en-US"/>
        </a:p>
      </dgm:t>
    </dgm:pt>
    <dgm:pt modelId="{3E0D3D39-C92B-447B-998F-2993749C36F7}" type="sibTrans" cxnId="{FD1B495B-056D-4F2A-963D-CC59FACA6AED}">
      <dgm:prSet/>
      <dgm:spPr/>
      <dgm:t>
        <a:bodyPr/>
        <a:lstStyle/>
        <a:p>
          <a:endParaRPr lang="en-US"/>
        </a:p>
      </dgm:t>
    </dgm:pt>
    <dgm:pt modelId="{102703E8-1A19-4DBC-9255-BECE8B8630E3}">
      <dgm:prSet custT="1"/>
      <dgm:spPr/>
      <dgm:t>
        <a:bodyPr/>
        <a:lstStyle/>
        <a:p>
          <a:pPr>
            <a:lnSpc>
              <a:spcPct val="100000"/>
            </a:lnSpc>
          </a:pPr>
          <a:r>
            <a:rPr lang="en-US" sz="2000" b="0" dirty="0">
              <a:latin typeface="Times New Roman" panose="02020603050405020304" pitchFamily="18" charset="0"/>
              <a:cs typeface="Times New Roman" panose="02020603050405020304" pitchFamily="18" charset="0"/>
            </a:rPr>
            <a:t>Expansion</a:t>
          </a:r>
          <a:endParaRPr lang="en-US" sz="2000" dirty="0">
            <a:latin typeface="Times New Roman" panose="02020603050405020304" pitchFamily="18" charset="0"/>
            <a:cs typeface="Times New Roman" panose="02020603050405020304" pitchFamily="18" charset="0"/>
          </a:endParaRPr>
        </a:p>
      </dgm:t>
    </dgm:pt>
    <dgm:pt modelId="{01E9FD5D-FBD7-48A1-94C3-858E4B32134D}" type="parTrans" cxnId="{0FB9516B-783D-488D-A0F1-B5F4FB3381C2}">
      <dgm:prSet/>
      <dgm:spPr/>
      <dgm:t>
        <a:bodyPr/>
        <a:lstStyle/>
        <a:p>
          <a:endParaRPr lang="en-US"/>
        </a:p>
      </dgm:t>
    </dgm:pt>
    <dgm:pt modelId="{1037EE57-2344-49A9-A5D1-2F1F1734C868}" type="sibTrans" cxnId="{0FB9516B-783D-488D-A0F1-B5F4FB3381C2}">
      <dgm:prSet/>
      <dgm:spPr/>
      <dgm:t>
        <a:bodyPr/>
        <a:lstStyle/>
        <a:p>
          <a:endParaRPr lang="en-US"/>
        </a:p>
      </dgm:t>
    </dgm:pt>
    <dgm:pt modelId="{D164D967-F6E5-4EF4-A8D6-823A3AAE1100}">
      <dgm:prSet custT="1"/>
      <dgm:spPr/>
      <dgm:t>
        <a:bodyPr/>
        <a:lstStyle/>
        <a:p>
          <a:pPr>
            <a:lnSpc>
              <a:spcPct val="100000"/>
            </a:lnSpc>
          </a:pPr>
          <a:r>
            <a:rPr lang="en-US" sz="2000" b="0">
              <a:latin typeface="Times New Roman" panose="02020603050405020304" pitchFamily="18" charset="0"/>
              <a:cs typeface="Times New Roman" panose="02020603050405020304" pitchFamily="18" charset="0"/>
            </a:rPr>
            <a:t>Personalization</a:t>
          </a:r>
          <a:endParaRPr lang="en-US" sz="2000">
            <a:latin typeface="Times New Roman" panose="02020603050405020304" pitchFamily="18" charset="0"/>
            <a:cs typeface="Times New Roman" panose="02020603050405020304" pitchFamily="18" charset="0"/>
          </a:endParaRPr>
        </a:p>
      </dgm:t>
    </dgm:pt>
    <dgm:pt modelId="{084AF9DE-9462-467C-9A1C-E9175D81F713}" type="parTrans" cxnId="{081A2E59-7164-409F-A6DF-B8286E8AF508}">
      <dgm:prSet/>
      <dgm:spPr/>
      <dgm:t>
        <a:bodyPr/>
        <a:lstStyle/>
        <a:p>
          <a:endParaRPr lang="en-US"/>
        </a:p>
      </dgm:t>
    </dgm:pt>
    <dgm:pt modelId="{18F63BC0-D406-4591-8F7C-30120578C137}" type="sibTrans" cxnId="{081A2E59-7164-409F-A6DF-B8286E8AF508}">
      <dgm:prSet/>
      <dgm:spPr/>
      <dgm:t>
        <a:bodyPr/>
        <a:lstStyle/>
        <a:p>
          <a:endParaRPr lang="en-US"/>
        </a:p>
      </dgm:t>
    </dgm:pt>
    <dgm:pt modelId="{4B9219D7-1831-464D-A848-0AA70802423B}">
      <dgm:prSet custT="1"/>
      <dgm:spPr/>
      <dgm:t>
        <a:bodyPr/>
        <a:lstStyle/>
        <a:p>
          <a:pPr>
            <a:lnSpc>
              <a:spcPct val="100000"/>
            </a:lnSpc>
          </a:pPr>
          <a:r>
            <a:rPr lang="en-US" sz="2000" b="0" dirty="0">
              <a:latin typeface="Times New Roman" panose="02020603050405020304" pitchFamily="18" charset="0"/>
              <a:cs typeface="Times New Roman" panose="02020603050405020304" pitchFamily="18" charset="0"/>
            </a:rPr>
            <a:t>Accessibility</a:t>
          </a:r>
          <a:endParaRPr lang="en-US" sz="2000" dirty="0">
            <a:latin typeface="Times New Roman" panose="02020603050405020304" pitchFamily="18" charset="0"/>
            <a:cs typeface="Times New Roman" panose="02020603050405020304" pitchFamily="18" charset="0"/>
          </a:endParaRPr>
        </a:p>
      </dgm:t>
    </dgm:pt>
    <dgm:pt modelId="{A5965EF1-3B2D-4706-8D19-4A8EF8339D37}" type="parTrans" cxnId="{5B107F40-CD42-45C0-8158-78E61296FEF7}">
      <dgm:prSet/>
      <dgm:spPr/>
      <dgm:t>
        <a:bodyPr/>
        <a:lstStyle/>
        <a:p>
          <a:endParaRPr lang="en-US"/>
        </a:p>
      </dgm:t>
    </dgm:pt>
    <dgm:pt modelId="{F8EC130D-FFAA-4580-8602-EE415E4C8B18}" type="sibTrans" cxnId="{5B107F40-CD42-45C0-8158-78E61296FEF7}">
      <dgm:prSet/>
      <dgm:spPr/>
      <dgm:t>
        <a:bodyPr/>
        <a:lstStyle/>
        <a:p>
          <a:endParaRPr lang="en-US"/>
        </a:p>
      </dgm:t>
    </dgm:pt>
    <dgm:pt modelId="{376D4FE7-A909-4E92-A881-BCF781466632}">
      <dgm:prSet custT="1"/>
      <dgm:spPr/>
      <dgm:t>
        <a:bodyPr/>
        <a:lstStyle/>
        <a:p>
          <a:pPr>
            <a:lnSpc>
              <a:spcPct val="100000"/>
            </a:lnSpc>
          </a:pPr>
          <a:r>
            <a:rPr lang="en-US" sz="2000" b="0" dirty="0">
              <a:latin typeface="Times New Roman" panose="02020603050405020304" pitchFamily="18" charset="0"/>
              <a:cs typeface="Times New Roman" panose="02020603050405020304" pitchFamily="18" charset="0"/>
            </a:rPr>
            <a:t>Understanding</a:t>
          </a:r>
          <a:endParaRPr lang="en-US" sz="2000" dirty="0">
            <a:latin typeface="Times New Roman" panose="02020603050405020304" pitchFamily="18" charset="0"/>
            <a:cs typeface="Times New Roman" panose="02020603050405020304" pitchFamily="18" charset="0"/>
          </a:endParaRPr>
        </a:p>
      </dgm:t>
    </dgm:pt>
    <dgm:pt modelId="{11D69290-5828-4DB8-81FB-D4CC45661FB2}" type="parTrans" cxnId="{A1545A6B-450E-4DD5-8DFB-2620ACD81ADF}">
      <dgm:prSet/>
      <dgm:spPr/>
      <dgm:t>
        <a:bodyPr/>
        <a:lstStyle/>
        <a:p>
          <a:endParaRPr lang="en-US"/>
        </a:p>
      </dgm:t>
    </dgm:pt>
    <dgm:pt modelId="{1031D79F-0847-406F-B743-A31D16BBC0E4}" type="sibTrans" cxnId="{A1545A6B-450E-4DD5-8DFB-2620ACD81ADF}">
      <dgm:prSet/>
      <dgm:spPr/>
      <dgm:t>
        <a:bodyPr/>
        <a:lstStyle/>
        <a:p>
          <a:endParaRPr lang="en-US"/>
        </a:p>
      </dgm:t>
    </dgm:pt>
    <dgm:pt modelId="{DB6DE848-1DE7-4948-851B-2BA63DCFF4DA}">
      <dgm:prSet custT="1"/>
      <dgm:spPr/>
      <dgm:t>
        <a:bodyPr/>
        <a:lstStyle/>
        <a:p>
          <a:pPr>
            <a:lnSpc>
              <a:spcPct val="100000"/>
            </a:lnSpc>
          </a:pPr>
          <a:r>
            <a:rPr lang="en-US" sz="2000" b="0" dirty="0">
              <a:latin typeface="Times New Roman" panose="02020603050405020304" pitchFamily="18" charset="0"/>
              <a:cs typeface="Times New Roman" panose="02020603050405020304" pitchFamily="18" charset="0"/>
            </a:rPr>
            <a:t>Automation</a:t>
          </a:r>
          <a:endParaRPr lang="en-US" sz="2000" dirty="0">
            <a:latin typeface="Times New Roman" panose="02020603050405020304" pitchFamily="18" charset="0"/>
            <a:cs typeface="Times New Roman" panose="02020603050405020304" pitchFamily="18" charset="0"/>
          </a:endParaRPr>
        </a:p>
      </dgm:t>
    </dgm:pt>
    <dgm:pt modelId="{390A67CC-4DEB-4B56-8ED4-5915A99BDAC4}" type="parTrans" cxnId="{7115F012-88E9-4736-B205-E409AE9567A8}">
      <dgm:prSet/>
      <dgm:spPr/>
      <dgm:t>
        <a:bodyPr/>
        <a:lstStyle/>
        <a:p>
          <a:endParaRPr lang="en-US"/>
        </a:p>
      </dgm:t>
    </dgm:pt>
    <dgm:pt modelId="{6BA185D4-A218-4ECC-B6DF-8B8DD58EE3D2}" type="sibTrans" cxnId="{7115F012-88E9-4736-B205-E409AE9567A8}">
      <dgm:prSet/>
      <dgm:spPr/>
      <dgm:t>
        <a:bodyPr/>
        <a:lstStyle/>
        <a:p>
          <a:endParaRPr lang="en-US"/>
        </a:p>
      </dgm:t>
    </dgm:pt>
    <dgm:pt modelId="{9685150B-39C3-4889-A218-A4A9545E8A8C}" type="pres">
      <dgm:prSet presAssocID="{CD55539E-0E72-4E67-9898-ED51513D8CA8}" presName="root" presStyleCnt="0">
        <dgm:presLayoutVars>
          <dgm:dir/>
          <dgm:resizeHandles val="exact"/>
        </dgm:presLayoutVars>
      </dgm:prSet>
      <dgm:spPr/>
    </dgm:pt>
    <dgm:pt modelId="{92A8D13A-EC27-42C6-B22B-BE458C949139}" type="pres">
      <dgm:prSet presAssocID="{CBFC6FAE-280B-4CED-B145-3AA929ED23B5}" presName="compNode" presStyleCnt="0"/>
      <dgm:spPr/>
    </dgm:pt>
    <dgm:pt modelId="{25534140-6047-4216-84FB-FA214077933B}" type="pres">
      <dgm:prSet presAssocID="{CBFC6FAE-280B-4CED-B145-3AA929ED23B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222A258-6E48-416D-A15E-9D3E69EE604B}" type="pres">
      <dgm:prSet presAssocID="{CBFC6FAE-280B-4CED-B145-3AA929ED23B5}" presName="iconSpace" presStyleCnt="0"/>
      <dgm:spPr/>
    </dgm:pt>
    <dgm:pt modelId="{B4779266-FC10-4314-AC1B-B3E892C634E9}" type="pres">
      <dgm:prSet presAssocID="{CBFC6FAE-280B-4CED-B145-3AA929ED23B5}" presName="parTx" presStyleLbl="revTx" presStyleIdx="0" presStyleCnt="4">
        <dgm:presLayoutVars>
          <dgm:chMax val="0"/>
          <dgm:chPref val="0"/>
        </dgm:presLayoutVars>
      </dgm:prSet>
      <dgm:spPr/>
    </dgm:pt>
    <dgm:pt modelId="{97F3A501-362E-4BC8-98A0-24453E9484A3}" type="pres">
      <dgm:prSet presAssocID="{CBFC6FAE-280B-4CED-B145-3AA929ED23B5}" presName="txSpace" presStyleCnt="0"/>
      <dgm:spPr/>
    </dgm:pt>
    <dgm:pt modelId="{CA938829-6DDE-460F-B900-8C8C56DE8E57}" type="pres">
      <dgm:prSet presAssocID="{CBFC6FAE-280B-4CED-B145-3AA929ED23B5}" presName="desTx" presStyleLbl="revTx" presStyleIdx="1" presStyleCnt="4">
        <dgm:presLayoutVars/>
      </dgm:prSet>
      <dgm:spPr/>
    </dgm:pt>
    <dgm:pt modelId="{47127E49-8F67-4580-9893-888A4C5CBB21}" type="pres">
      <dgm:prSet presAssocID="{D1270266-BB25-4D3B-8B38-C12EAC4B401D}" presName="sibTrans" presStyleCnt="0"/>
      <dgm:spPr/>
    </dgm:pt>
    <dgm:pt modelId="{D464FB7E-A965-424F-8B37-1694153AF723}" type="pres">
      <dgm:prSet presAssocID="{646518F9-90D5-4073-B934-7D434AC47FD7}" presName="compNode" presStyleCnt="0"/>
      <dgm:spPr/>
    </dgm:pt>
    <dgm:pt modelId="{3D85409F-1BC6-471D-B7A3-73A717AF7162}" type="pres">
      <dgm:prSet presAssocID="{646518F9-90D5-4073-B934-7D434AC47F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7AE0515A-9B27-4842-99C0-288E5753E766}" type="pres">
      <dgm:prSet presAssocID="{646518F9-90D5-4073-B934-7D434AC47FD7}" presName="iconSpace" presStyleCnt="0"/>
      <dgm:spPr/>
    </dgm:pt>
    <dgm:pt modelId="{B46D2ADC-3D1B-4104-96B4-0AAC0FD732ED}" type="pres">
      <dgm:prSet presAssocID="{646518F9-90D5-4073-B934-7D434AC47FD7}" presName="parTx" presStyleLbl="revTx" presStyleIdx="2" presStyleCnt="4" custScaleX="114679">
        <dgm:presLayoutVars>
          <dgm:chMax val="0"/>
          <dgm:chPref val="0"/>
        </dgm:presLayoutVars>
      </dgm:prSet>
      <dgm:spPr/>
    </dgm:pt>
    <dgm:pt modelId="{7877A358-B65A-43FC-93A9-6E80F737BF6B}" type="pres">
      <dgm:prSet presAssocID="{646518F9-90D5-4073-B934-7D434AC47FD7}" presName="txSpace" presStyleCnt="0"/>
      <dgm:spPr/>
    </dgm:pt>
    <dgm:pt modelId="{835DB190-518D-4B49-B398-F5C283817356}" type="pres">
      <dgm:prSet presAssocID="{646518F9-90D5-4073-B934-7D434AC47FD7}" presName="desTx" presStyleLbl="revTx" presStyleIdx="3" presStyleCnt="4">
        <dgm:presLayoutVars/>
      </dgm:prSet>
      <dgm:spPr/>
    </dgm:pt>
  </dgm:ptLst>
  <dgm:cxnLst>
    <dgm:cxn modelId="{B9D76C06-34AE-4DC6-9F54-F0FA6A3DAACD}" type="presOf" srcId="{CD55539E-0E72-4E67-9898-ED51513D8CA8}" destId="{9685150B-39C3-4889-A218-A4A9545E8A8C}" srcOrd="0" destOrd="0" presId="urn:microsoft.com/office/officeart/2018/5/layout/CenteredIconLabelDescriptionList"/>
    <dgm:cxn modelId="{99AFE408-06B9-43F4-AEA8-502EEC80250F}" type="presOf" srcId="{DB29E791-76EE-4D04-90C8-C34B62BB8307}" destId="{CA938829-6DDE-460F-B900-8C8C56DE8E57}" srcOrd="0" destOrd="1" presId="urn:microsoft.com/office/officeart/2018/5/layout/CenteredIconLabelDescriptionList"/>
    <dgm:cxn modelId="{7115F012-88E9-4736-B205-E409AE9567A8}" srcId="{646518F9-90D5-4073-B934-7D434AC47FD7}" destId="{DB6DE848-1DE7-4948-851B-2BA63DCFF4DA}" srcOrd="4" destOrd="0" parTransId="{390A67CC-4DEB-4B56-8ED4-5915A99BDAC4}" sibTransId="{6BA185D4-A218-4ECC-B6DF-8B8DD58EE3D2}"/>
    <dgm:cxn modelId="{7C2F1B13-7CAF-4660-A3A0-7D7345DC3C74}" type="presOf" srcId="{D164D967-F6E5-4EF4-A8D6-823A3AAE1100}" destId="{835DB190-518D-4B49-B398-F5C283817356}" srcOrd="0" destOrd="1" presId="urn:microsoft.com/office/officeart/2018/5/layout/CenteredIconLabelDescriptionList"/>
    <dgm:cxn modelId="{490B691B-0E55-4D2D-AA85-1DC3DB7B79A7}" srcId="{CBFC6FAE-280B-4CED-B145-3AA929ED23B5}" destId="{DB29E791-76EE-4D04-90C8-C34B62BB8307}" srcOrd="1" destOrd="0" parTransId="{C973E31C-2DF2-455B-AE57-C61FF60FFFD4}" sibTransId="{AC564C45-E554-4044-A2A5-274BC659F9ED}"/>
    <dgm:cxn modelId="{5B107F40-CD42-45C0-8158-78E61296FEF7}" srcId="{646518F9-90D5-4073-B934-7D434AC47FD7}" destId="{4B9219D7-1831-464D-A848-0AA70802423B}" srcOrd="2" destOrd="0" parTransId="{A5965EF1-3B2D-4706-8D19-4A8EF8339D37}" sibTransId="{F8EC130D-FFAA-4580-8602-EE415E4C8B18}"/>
    <dgm:cxn modelId="{FD1B495B-056D-4F2A-963D-CC59FACA6AED}" srcId="{CD55539E-0E72-4E67-9898-ED51513D8CA8}" destId="{646518F9-90D5-4073-B934-7D434AC47FD7}" srcOrd="1" destOrd="0" parTransId="{6972672F-A399-4B87-B022-DA5222BF1DA7}" sibTransId="{3E0D3D39-C92B-447B-998F-2993749C36F7}"/>
    <dgm:cxn modelId="{C3E55441-3DD9-41AE-888A-6FF95D34BA8E}" srcId="{CD55539E-0E72-4E67-9898-ED51513D8CA8}" destId="{CBFC6FAE-280B-4CED-B145-3AA929ED23B5}" srcOrd="0" destOrd="0" parTransId="{7F0B8D60-92CC-4FBC-955A-A61CD0EBE6CA}" sibTransId="{D1270266-BB25-4D3B-8B38-C12EAC4B401D}"/>
    <dgm:cxn modelId="{BDBA9E43-6F94-435F-A234-A564A2D0D762}" type="presOf" srcId="{C43F0C03-E31D-41B5-85F1-5B0AC48DDF2F}" destId="{CA938829-6DDE-460F-B900-8C8C56DE8E57}" srcOrd="0" destOrd="0" presId="urn:microsoft.com/office/officeart/2018/5/layout/CenteredIconLabelDescriptionList"/>
    <dgm:cxn modelId="{0FB9516B-783D-488D-A0F1-B5F4FB3381C2}" srcId="{646518F9-90D5-4073-B934-7D434AC47FD7}" destId="{102703E8-1A19-4DBC-9255-BECE8B8630E3}" srcOrd="0" destOrd="0" parTransId="{01E9FD5D-FBD7-48A1-94C3-858E4B32134D}" sibTransId="{1037EE57-2344-49A9-A5D1-2F1F1734C868}"/>
    <dgm:cxn modelId="{A1545A6B-450E-4DD5-8DFB-2620ACD81ADF}" srcId="{646518F9-90D5-4073-B934-7D434AC47FD7}" destId="{376D4FE7-A909-4E92-A881-BCF781466632}" srcOrd="3" destOrd="0" parTransId="{11D69290-5828-4DB8-81FB-D4CC45661FB2}" sibTransId="{1031D79F-0847-406F-B743-A31D16BBC0E4}"/>
    <dgm:cxn modelId="{D1876C56-01AE-4691-9D7E-7A3985990A0E}" type="presOf" srcId="{4B9219D7-1831-464D-A848-0AA70802423B}" destId="{835DB190-518D-4B49-B398-F5C283817356}" srcOrd="0" destOrd="2" presId="urn:microsoft.com/office/officeart/2018/5/layout/CenteredIconLabelDescriptionList"/>
    <dgm:cxn modelId="{081A2E59-7164-409F-A6DF-B8286E8AF508}" srcId="{646518F9-90D5-4073-B934-7D434AC47FD7}" destId="{D164D967-F6E5-4EF4-A8D6-823A3AAE1100}" srcOrd="1" destOrd="0" parTransId="{084AF9DE-9462-467C-9A1C-E9175D81F713}" sibTransId="{18F63BC0-D406-4591-8F7C-30120578C137}"/>
    <dgm:cxn modelId="{A288D37C-ACA3-4557-AACF-65B04C3D352A}" type="presOf" srcId="{DB6DE848-1DE7-4948-851B-2BA63DCFF4DA}" destId="{835DB190-518D-4B49-B398-F5C283817356}" srcOrd="0" destOrd="4" presId="urn:microsoft.com/office/officeart/2018/5/layout/CenteredIconLabelDescriptionList"/>
    <dgm:cxn modelId="{829FCDD5-4D9A-47F4-AA92-BEA5C07A47C6}" type="presOf" srcId="{CBFC6FAE-280B-4CED-B145-3AA929ED23B5}" destId="{B4779266-FC10-4314-AC1B-B3E892C634E9}" srcOrd="0" destOrd="0" presId="urn:microsoft.com/office/officeart/2018/5/layout/CenteredIconLabelDescriptionList"/>
    <dgm:cxn modelId="{60142DE7-63D8-4B4A-AB66-B18A6A07FC86}" type="presOf" srcId="{376D4FE7-A909-4E92-A881-BCF781466632}" destId="{835DB190-518D-4B49-B398-F5C283817356}" srcOrd="0" destOrd="3" presId="urn:microsoft.com/office/officeart/2018/5/layout/CenteredIconLabelDescriptionList"/>
    <dgm:cxn modelId="{226422E9-20D5-498A-89B7-D29B3FB45CE1}" srcId="{CBFC6FAE-280B-4CED-B145-3AA929ED23B5}" destId="{C43F0C03-E31D-41B5-85F1-5B0AC48DDF2F}" srcOrd="0" destOrd="0" parTransId="{9BB8F77B-2C02-4E16-BB41-3F4872E3C93E}" sibTransId="{AC32BF9D-5BB3-43D4-A5A1-33FBF53D45D6}"/>
    <dgm:cxn modelId="{33E3DEF2-1213-4A24-A62B-EA8E693371BD}" type="presOf" srcId="{646518F9-90D5-4073-B934-7D434AC47FD7}" destId="{B46D2ADC-3D1B-4104-96B4-0AAC0FD732ED}" srcOrd="0" destOrd="0" presId="urn:microsoft.com/office/officeart/2018/5/layout/CenteredIconLabelDescriptionList"/>
    <dgm:cxn modelId="{5938F8F6-2CFB-4A83-A98B-4361C9655D1C}" type="presOf" srcId="{102703E8-1A19-4DBC-9255-BECE8B8630E3}" destId="{835DB190-518D-4B49-B398-F5C283817356}" srcOrd="0" destOrd="0" presId="urn:microsoft.com/office/officeart/2018/5/layout/CenteredIconLabelDescriptionList"/>
    <dgm:cxn modelId="{85A90F6A-5927-41B8-9EA2-285A8F575F84}" type="presParOf" srcId="{9685150B-39C3-4889-A218-A4A9545E8A8C}" destId="{92A8D13A-EC27-42C6-B22B-BE458C949139}" srcOrd="0" destOrd="0" presId="urn:microsoft.com/office/officeart/2018/5/layout/CenteredIconLabelDescriptionList"/>
    <dgm:cxn modelId="{F34C5B56-F1F3-4CBE-AD0C-408EE5D40DD4}" type="presParOf" srcId="{92A8D13A-EC27-42C6-B22B-BE458C949139}" destId="{25534140-6047-4216-84FB-FA214077933B}" srcOrd="0" destOrd="0" presId="urn:microsoft.com/office/officeart/2018/5/layout/CenteredIconLabelDescriptionList"/>
    <dgm:cxn modelId="{36DFB1AD-6FA0-4385-A76F-7104E17150AC}" type="presParOf" srcId="{92A8D13A-EC27-42C6-B22B-BE458C949139}" destId="{4222A258-6E48-416D-A15E-9D3E69EE604B}" srcOrd="1" destOrd="0" presId="urn:microsoft.com/office/officeart/2018/5/layout/CenteredIconLabelDescriptionList"/>
    <dgm:cxn modelId="{0AD3E398-D2D2-4E86-B97A-40ED0CEF9DF9}" type="presParOf" srcId="{92A8D13A-EC27-42C6-B22B-BE458C949139}" destId="{B4779266-FC10-4314-AC1B-B3E892C634E9}" srcOrd="2" destOrd="0" presId="urn:microsoft.com/office/officeart/2018/5/layout/CenteredIconLabelDescriptionList"/>
    <dgm:cxn modelId="{2F4BC83F-9F02-466F-B75D-8806C5092465}" type="presParOf" srcId="{92A8D13A-EC27-42C6-B22B-BE458C949139}" destId="{97F3A501-362E-4BC8-98A0-24453E9484A3}" srcOrd="3" destOrd="0" presId="urn:microsoft.com/office/officeart/2018/5/layout/CenteredIconLabelDescriptionList"/>
    <dgm:cxn modelId="{B599DAB5-FDDF-4276-87A8-59736A49EDE3}" type="presParOf" srcId="{92A8D13A-EC27-42C6-B22B-BE458C949139}" destId="{CA938829-6DDE-460F-B900-8C8C56DE8E57}" srcOrd="4" destOrd="0" presId="urn:microsoft.com/office/officeart/2018/5/layout/CenteredIconLabelDescriptionList"/>
    <dgm:cxn modelId="{6D565315-6044-4609-94F6-ED40B98BE584}" type="presParOf" srcId="{9685150B-39C3-4889-A218-A4A9545E8A8C}" destId="{47127E49-8F67-4580-9893-888A4C5CBB21}" srcOrd="1" destOrd="0" presId="urn:microsoft.com/office/officeart/2018/5/layout/CenteredIconLabelDescriptionList"/>
    <dgm:cxn modelId="{819A9CF9-6860-4BE6-A546-C9AFDF60C122}" type="presParOf" srcId="{9685150B-39C3-4889-A218-A4A9545E8A8C}" destId="{D464FB7E-A965-424F-8B37-1694153AF723}" srcOrd="2" destOrd="0" presId="urn:microsoft.com/office/officeart/2018/5/layout/CenteredIconLabelDescriptionList"/>
    <dgm:cxn modelId="{ABDE5D4E-FEEA-4C6A-9BF1-B57EDEA6CED4}" type="presParOf" srcId="{D464FB7E-A965-424F-8B37-1694153AF723}" destId="{3D85409F-1BC6-471D-B7A3-73A717AF7162}" srcOrd="0" destOrd="0" presId="urn:microsoft.com/office/officeart/2018/5/layout/CenteredIconLabelDescriptionList"/>
    <dgm:cxn modelId="{D396A26F-7D86-41FD-85CE-CC426BD39AA6}" type="presParOf" srcId="{D464FB7E-A965-424F-8B37-1694153AF723}" destId="{7AE0515A-9B27-4842-99C0-288E5753E766}" srcOrd="1" destOrd="0" presId="urn:microsoft.com/office/officeart/2018/5/layout/CenteredIconLabelDescriptionList"/>
    <dgm:cxn modelId="{2E1445F4-868D-41F9-81D7-31FABBEA31E9}" type="presParOf" srcId="{D464FB7E-A965-424F-8B37-1694153AF723}" destId="{B46D2ADC-3D1B-4104-96B4-0AAC0FD732ED}" srcOrd="2" destOrd="0" presId="urn:microsoft.com/office/officeart/2018/5/layout/CenteredIconLabelDescriptionList"/>
    <dgm:cxn modelId="{ABB03451-6229-48DC-8B8F-9504F3D5FC6C}" type="presParOf" srcId="{D464FB7E-A965-424F-8B37-1694153AF723}" destId="{7877A358-B65A-43FC-93A9-6E80F737BF6B}" srcOrd="3" destOrd="0" presId="urn:microsoft.com/office/officeart/2018/5/layout/CenteredIconLabelDescriptionList"/>
    <dgm:cxn modelId="{C27EDE4A-92F6-4FE6-B5A4-DF3EFD6FB5A5}" type="presParOf" srcId="{D464FB7E-A965-424F-8B37-1694153AF723}" destId="{835DB190-518D-4B49-B398-F5C28381735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75FE9-50B9-431D-A774-47D1FD583D6E}">
      <dsp:nvSpPr>
        <dsp:cNvPr id="0" name=""/>
        <dsp:cNvSpPr/>
      </dsp:nvSpPr>
      <dsp:spPr>
        <a:xfrm>
          <a:off x="157045" y="1369159"/>
          <a:ext cx="1307378" cy="1307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CF0F4-EDDA-40C5-B35D-2E266BC6D813}">
      <dsp:nvSpPr>
        <dsp:cNvPr id="0" name=""/>
        <dsp:cNvSpPr/>
      </dsp:nvSpPr>
      <dsp:spPr>
        <a:xfrm>
          <a:off x="431594" y="1643708"/>
          <a:ext cx="758279" cy="758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58B37-09D9-47A8-AC05-8B3C54A6CF40}">
      <dsp:nvSpPr>
        <dsp:cNvPr id="0" name=""/>
        <dsp:cNvSpPr/>
      </dsp:nvSpPr>
      <dsp:spPr>
        <a:xfrm>
          <a:off x="1744575" y="1369159"/>
          <a:ext cx="3081676" cy="130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project unfolds with an exploration of human-centered design principles to ensure the assistant's user interface is intuitive and responsive, making interactions with the AI desktop assistant more natural for users. Emphasis is placed on creating an engaging and user-friendly experience that promotes efficient communication between the user and the assistant.</a:t>
          </a:r>
        </a:p>
      </dsp:txBody>
      <dsp:txXfrm>
        <a:off x="1744575" y="1369159"/>
        <a:ext cx="3081676" cy="1307378"/>
      </dsp:txXfrm>
    </dsp:sp>
    <dsp:sp modelId="{A177E7EA-BBE7-4256-8F8A-64539D0AA4D1}">
      <dsp:nvSpPr>
        <dsp:cNvPr id="0" name=""/>
        <dsp:cNvSpPr/>
      </dsp:nvSpPr>
      <dsp:spPr>
        <a:xfrm>
          <a:off x="5363211" y="1369159"/>
          <a:ext cx="1307378" cy="1307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82A54-4A8F-4D90-8FEB-75F09DA1C3D1}">
      <dsp:nvSpPr>
        <dsp:cNvPr id="0" name=""/>
        <dsp:cNvSpPr/>
      </dsp:nvSpPr>
      <dsp:spPr>
        <a:xfrm>
          <a:off x="5637760" y="1643708"/>
          <a:ext cx="758279" cy="7582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02D427-ADEB-4F4B-9981-E68E74C97055}">
      <dsp:nvSpPr>
        <dsp:cNvPr id="0" name=""/>
        <dsp:cNvSpPr/>
      </dsp:nvSpPr>
      <dsp:spPr>
        <a:xfrm>
          <a:off x="6950741" y="1369159"/>
          <a:ext cx="3081676" cy="130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•This project endeavors to develop an advanced AI desktop assistant using Python and OpenAI, focusing on creating a human-centered interaction model. The primary objective is to showcase the seamless integration of artificial intelligence, specifically leveraging the OpenAI API, to empower the assistant with the ability to communicate fluently and perform diverse tasks on the desktop environment.</a:t>
          </a:r>
        </a:p>
      </dsp:txBody>
      <dsp:txXfrm>
        <a:off x="6950741" y="1369159"/>
        <a:ext cx="3081676" cy="1307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91476-81DE-41E0-ABD6-A1B37E7ED875}">
      <dsp:nvSpPr>
        <dsp:cNvPr id="0" name=""/>
        <dsp:cNvSpPr/>
      </dsp:nvSpPr>
      <dsp:spPr>
        <a:xfrm>
          <a:off x="1160182" y="2218"/>
          <a:ext cx="4640730" cy="11489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043" tIns="291844" rIns="90043" bIns="2918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Develop an AI desktop assistant capable of understanding natural language commands.</a:t>
          </a:r>
          <a:br>
            <a:rPr lang="en-US" sz="1600" kern="1200" dirty="0">
              <a:latin typeface="Times New Roman" panose="02020603050405020304" pitchFamily="18" charset="0"/>
              <a:cs typeface="Times New Roman" panose="02020603050405020304" pitchFamily="18" charset="0"/>
            </a:rPr>
          </a:br>
          <a:endParaRPr lang="en-US" sz="1600" kern="1200" dirty="0">
            <a:latin typeface="Times New Roman" panose="02020603050405020304" pitchFamily="18" charset="0"/>
            <a:cs typeface="Times New Roman" panose="02020603050405020304" pitchFamily="18" charset="0"/>
          </a:endParaRPr>
        </a:p>
      </dsp:txBody>
      <dsp:txXfrm>
        <a:off x="1160182" y="2218"/>
        <a:ext cx="4640730" cy="1148990"/>
      </dsp:txXfrm>
    </dsp:sp>
    <dsp:sp modelId="{027A2286-6505-4496-AC7E-3C71D7AC5AC2}">
      <dsp:nvSpPr>
        <dsp:cNvPr id="0" name=""/>
        <dsp:cNvSpPr/>
      </dsp:nvSpPr>
      <dsp:spPr>
        <a:xfrm>
          <a:off x="0" y="2218"/>
          <a:ext cx="1160182" cy="11489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93" tIns="113495" rIns="61393" bIns="113495"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Develop</a:t>
          </a:r>
        </a:p>
      </dsp:txBody>
      <dsp:txXfrm>
        <a:off x="0" y="2218"/>
        <a:ext cx="1160182" cy="1148990"/>
      </dsp:txXfrm>
    </dsp:sp>
    <dsp:sp modelId="{CE6E1797-C7BE-4B51-BEA0-920FB6B29B32}">
      <dsp:nvSpPr>
        <dsp:cNvPr id="0" name=""/>
        <dsp:cNvSpPr/>
      </dsp:nvSpPr>
      <dsp:spPr>
        <a:xfrm>
          <a:off x="1160182" y="1220148"/>
          <a:ext cx="4640730" cy="1148990"/>
        </a:xfrm>
        <a:prstGeom prst="rect">
          <a:avLst/>
        </a:prstGeom>
        <a:solidFill>
          <a:schemeClr val="accent2">
            <a:tint val="40000"/>
            <a:alpha val="90000"/>
            <a:hueOff val="-482519"/>
            <a:satOff val="-5865"/>
            <a:lumOff val="-529"/>
            <a:alphaOff val="0"/>
          </a:schemeClr>
        </a:solidFill>
        <a:ln w="12700" cap="flat" cmpd="sng" algn="ctr">
          <a:solidFill>
            <a:schemeClr val="accent2">
              <a:tint val="40000"/>
              <a:alpha val="90000"/>
              <a:hueOff val="-482519"/>
              <a:satOff val="-5865"/>
              <a:lumOff val="-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043" tIns="291844" rIns="90043" bIns="2918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Implement features for task automation, information retrieval, and personalized assistance.</a:t>
          </a:r>
          <a:br>
            <a:rPr lang="en-US" sz="1300" kern="1200" dirty="0"/>
          </a:br>
          <a:endParaRPr lang="en-US" sz="1300" kern="1200" dirty="0"/>
        </a:p>
      </dsp:txBody>
      <dsp:txXfrm>
        <a:off x="1160182" y="1220148"/>
        <a:ext cx="4640730" cy="1148990"/>
      </dsp:txXfrm>
    </dsp:sp>
    <dsp:sp modelId="{11FAAF53-6B7E-4FB2-A1D5-D6826C6A03AB}">
      <dsp:nvSpPr>
        <dsp:cNvPr id="0" name=""/>
        <dsp:cNvSpPr/>
      </dsp:nvSpPr>
      <dsp:spPr>
        <a:xfrm>
          <a:off x="0" y="1220148"/>
          <a:ext cx="1160182" cy="1148990"/>
        </a:xfrm>
        <a:prstGeom prst="rect">
          <a:avLst/>
        </a:prstGeom>
        <a:solidFill>
          <a:schemeClr val="accent2">
            <a:hueOff val="-279338"/>
            <a:satOff val="-2983"/>
            <a:lumOff val="-1046"/>
            <a:alphaOff val="0"/>
          </a:schemeClr>
        </a:solidFill>
        <a:ln w="12700" cap="flat" cmpd="sng" algn="ctr">
          <a:solidFill>
            <a:schemeClr val="accent2">
              <a:hueOff val="-279338"/>
              <a:satOff val="-2983"/>
              <a:lumOff val="-10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93" tIns="113495" rIns="61393" bIns="113495"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Implement</a:t>
          </a:r>
        </a:p>
      </dsp:txBody>
      <dsp:txXfrm>
        <a:off x="0" y="1220148"/>
        <a:ext cx="1160182" cy="1148990"/>
      </dsp:txXfrm>
    </dsp:sp>
    <dsp:sp modelId="{95D102F0-27AA-404F-89FA-CA39BB9B8274}">
      <dsp:nvSpPr>
        <dsp:cNvPr id="0" name=""/>
        <dsp:cNvSpPr/>
      </dsp:nvSpPr>
      <dsp:spPr>
        <a:xfrm>
          <a:off x="1160182" y="2438078"/>
          <a:ext cx="4640730" cy="1148990"/>
        </a:xfrm>
        <a:prstGeom prst="rect">
          <a:avLst/>
        </a:prstGeom>
        <a:solidFill>
          <a:schemeClr val="accent2">
            <a:tint val="40000"/>
            <a:alpha val="90000"/>
            <a:hueOff val="-965038"/>
            <a:satOff val="-11731"/>
            <a:lumOff val="-1058"/>
            <a:alphaOff val="0"/>
          </a:schemeClr>
        </a:solidFill>
        <a:ln w="12700" cap="flat" cmpd="sng" algn="ctr">
          <a:solidFill>
            <a:schemeClr val="accent2">
              <a:tint val="40000"/>
              <a:alpha val="90000"/>
              <a:hueOff val="-965038"/>
              <a:satOff val="-11731"/>
              <a:lumOff val="-1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043" tIns="291844" rIns="90043" bIns="2918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Enhance user interaction by integrating speech recognition and text-to-speech capabilities</a:t>
          </a:r>
          <a:r>
            <a:rPr lang="en-US" sz="1300" kern="1200" dirty="0"/>
            <a:t>.</a:t>
          </a:r>
          <a:br>
            <a:rPr lang="en-US" sz="1300" kern="1200" dirty="0"/>
          </a:br>
          <a:endParaRPr lang="en-US" sz="1300" kern="1200" dirty="0"/>
        </a:p>
      </dsp:txBody>
      <dsp:txXfrm>
        <a:off x="1160182" y="2438078"/>
        <a:ext cx="4640730" cy="1148990"/>
      </dsp:txXfrm>
    </dsp:sp>
    <dsp:sp modelId="{A4526C28-8091-4A29-BE83-76410FB3157A}">
      <dsp:nvSpPr>
        <dsp:cNvPr id="0" name=""/>
        <dsp:cNvSpPr/>
      </dsp:nvSpPr>
      <dsp:spPr>
        <a:xfrm>
          <a:off x="0" y="2438078"/>
          <a:ext cx="1160182" cy="1148990"/>
        </a:xfrm>
        <a:prstGeom prst="rect">
          <a:avLst/>
        </a:prstGeom>
        <a:solidFill>
          <a:schemeClr val="accent2">
            <a:hueOff val="-558676"/>
            <a:satOff val="-5967"/>
            <a:lumOff val="-2092"/>
            <a:alphaOff val="0"/>
          </a:schemeClr>
        </a:solidFill>
        <a:ln w="12700" cap="flat" cmpd="sng" algn="ctr">
          <a:solidFill>
            <a:schemeClr val="accent2">
              <a:hueOff val="-558676"/>
              <a:satOff val="-5967"/>
              <a:lumOff val="-20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93" tIns="113495" rIns="61393" bIns="113495"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Enhance</a:t>
          </a:r>
        </a:p>
      </dsp:txBody>
      <dsp:txXfrm>
        <a:off x="0" y="2438078"/>
        <a:ext cx="1160182" cy="1148990"/>
      </dsp:txXfrm>
    </dsp:sp>
    <dsp:sp modelId="{36043167-A690-4DA9-8885-5D36186D3AB5}">
      <dsp:nvSpPr>
        <dsp:cNvPr id="0" name=""/>
        <dsp:cNvSpPr/>
      </dsp:nvSpPr>
      <dsp:spPr>
        <a:xfrm>
          <a:off x="1160182" y="3656008"/>
          <a:ext cx="4640730" cy="1148990"/>
        </a:xfrm>
        <a:prstGeom prst="rect">
          <a:avLst/>
        </a:prstGeom>
        <a:solidFill>
          <a:schemeClr val="accent2">
            <a:tint val="40000"/>
            <a:alpha val="90000"/>
            <a:hueOff val="-1447558"/>
            <a:satOff val="-17596"/>
            <a:lumOff val="-1587"/>
            <a:alphaOff val="0"/>
          </a:schemeClr>
        </a:solidFill>
        <a:ln w="12700" cap="flat" cmpd="sng" algn="ctr">
          <a:solidFill>
            <a:schemeClr val="accent2">
              <a:tint val="40000"/>
              <a:alpha val="90000"/>
              <a:hueOff val="-1447558"/>
              <a:satOff val="-17596"/>
              <a:lumOff val="-15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043" tIns="291844" rIns="90043" bIns="2918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Ensure compatibility across multiple platforms and devices for widespread accessibility</a:t>
          </a:r>
          <a:r>
            <a:rPr lang="en-US" sz="1300" kern="1200" dirty="0"/>
            <a:t>.</a:t>
          </a:r>
          <a:br>
            <a:rPr lang="en-US" sz="1300" kern="1200" dirty="0"/>
          </a:br>
          <a:endParaRPr lang="en-US" sz="1300" kern="1200" dirty="0"/>
        </a:p>
      </dsp:txBody>
      <dsp:txXfrm>
        <a:off x="1160182" y="3656008"/>
        <a:ext cx="4640730" cy="1148990"/>
      </dsp:txXfrm>
    </dsp:sp>
    <dsp:sp modelId="{A06D5D72-2A3D-4458-8B54-CC6714670999}">
      <dsp:nvSpPr>
        <dsp:cNvPr id="0" name=""/>
        <dsp:cNvSpPr/>
      </dsp:nvSpPr>
      <dsp:spPr>
        <a:xfrm>
          <a:off x="0" y="3656008"/>
          <a:ext cx="1160182" cy="1148990"/>
        </a:xfrm>
        <a:prstGeom prst="rect">
          <a:avLst/>
        </a:prstGeom>
        <a:solidFill>
          <a:schemeClr val="accent2">
            <a:hueOff val="-838013"/>
            <a:satOff val="-8950"/>
            <a:lumOff val="-3138"/>
            <a:alphaOff val="0"/>
          </a:schemeClr>
        </a:solidFill>
        <a:ln w="12700" cap="flat" cmpd="sng" algn="ctr">
          <a:solidFill>
            <a:schemeClr val="accent2">
              <a:hueOff val="-838013"/>
              <a:satOff val="-8950"/>
              <a:lumOff val="-31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93" tIns="113495" rIns="61393" bIns="113495"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Ensure</a:t>
          </a:r>
        </a:p>
      </dsp:txBody>
      <dsp:txXfrm>
        <a:off x="0" y="3656008"/>
        <a:ext cx="1160182" cy="1148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CD9E-90BB-4758-9787-C8F29B96D354}">
      <dsp:nvSpPr>
        <dsp:cNvPr id="0" name=""/>
        <dsp:cNvSpPr/>
      </dsp:nvSpPr>
      <dsp:spPr>
        <a:xfrm>
          <a:off x="0" y="2371"/>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BD466-BC6A-41D2-8082-A6D18927B7D5}">
      <dsp:nvSpPr>
        <dsp:cNvPr id="0" name=""/>
        <dsp:cNvSpPr/>
      </dsp:nvSpPr>
      <dsp:spPr>
        <a:xfrm>
          <a:off x="363653" y="272857"/>
          <a:ext cx="661187" cy="661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B1C708-1FE3-4ED3-863E-3E01F34F486B}">
      <dsp:nvSpPr>
        <dsp:cNvPr id="0" name=""/>
        <dsp:cNvSpPr/>
      </dsp:nvSpPr>
      <dsp:spPr>
        <a:xfrm>
          <a:off x="1388493" y="2371"/>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Create a versatile AI assistant with functionalities ranging from setting reminders to fetching real-time weather updates.</a:t>
          </a:r>
          <a:br>
            <a:rPr lang="en-US" sz="1600" kern="1200" dirty="0">
              <a:latin typeface="Times New Roman" panose="02020603050405020304" pitchFamily="18" charset="0"/>
              <a:cs typeface="Times New Roman" panose="02020603050405020304" pitchFamily="18" charset="0"/>
            </a:rPr>
          </a:br>
          <a:endParaRPr lang="en-US" sz="1600" kern="1200" dirty="0">
            <a:latin typeface="Times New Roman" panose="02020603050405020304" pitchFamily="18" charset="0"/>
            <a:cs typeface="Times New Roman" panose="02020603050405020304" pitchFamily="18" charset="0"/>
          </a:endParaRPr>
        </a:p>
      </dsp:txBody>
      <dsp:txXfrm>
        <a:off x="1388493" y="2371"/>
        <a:ext cx="4707506" cy="1202158"/>
      </dsp:txXfrm>
    </dsp:sp>
    <dsp:sp modelId="{BE6AC933-F605-4D01-BD7F-4FBFF8AE3FC9}">
      <dsp:nvSpPr>
        <dsp:cNvPr id="0" name=""/>
        <dsp:cNvSpPr/>
      </dsp:nvSpPr>
      <dsp:spPr>
        <a:xfrm>
          <a:off x="0" y="1505070"/>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0DA02-4312-4C61-B7BB-1982CE60EC73}">
      <dsp:nvSpPr>
        <dsp:cNvPr id="0" name=""/>
        <dsp:cNvSpPr/>
      </dsp:nvSpPr>
      <dsp:spPr>
        <a:xfrm>
          <a:off x="363653" y="1775556"/>
          <a:ext cx="661187" cy="661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23BA3-CAF0-4E86-BB66-DD22179C24E9}">
      <dsp:nvSpPr>
        <dsp:cNvPr id="0" name=""/>
        <dsp:cNvSpPr/>
      </dsp:nvSpPr>
      <dsp:spPr>
        <a:xfrm>
          <a:off x="1388493" y="1505070"/>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Integrate with existing applications and services, such as email clients and calendar tools, to streamline daily tasks.</a:t>
          </a:r>
          <a:br>
            <a:rPr lang="en-US" sz="1600" kern="1200" dirty="0">
              <a:latin typeface="Times New Roman" panose="02020603050405020304" pitchFamily="18" charset="0"/>
              <a:cs typeface="Times New Roman" panose="02020603050405020304" pitchFamily="18" charset="0"/>
            </a:rPr>
          </a:br>
          <a:endParaRPr lang="en-US" sz="1600" kern="1200" dirty="0">
            <a:latin typeface="Times New Roman" panose="02020603050405020304" pitchFamily="18" charset="0"/>
            <a:cs typeface="Times New Roman" panose="02020603050405020304" pitchFamily="18" charset="0"/>
          </a:endParaRPr>
        </a:p>
      </dsp:txBody>
      <dsp:txXfrm>
        <a:off x="1388493" y="1505070"/>
        <a:ext cx="4707506" cy="1202158"/>
      </dsp:txXfrm>
    </dsp:sp>
    <dsp:sp modelId="{BC19BE0A-D970-4D05-AEB1-0F739B2A8918}">
      <dsp:nvSpPr>
        <dsp:cNvPr id="0" name=""/>
        <dsp:cNvSpPr/>
      </dsp:nvSpPr>
      <dsp:spPr>
        <a:xfrm>
          <a:off x="0" y="3007769"/>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82447A-10A6-43C3-89DE-49C96F10B1C8}">
      <dsp:nvSpPr>
        <dsp:cNvPr id="0" name=""/>
        <dsp:cNvSpPr/>
      </dsp:nvSpPr>
      <dsp:spPr>
        <a:xfrm>
          <a:off x="363653" y="3278255"/>
          <a:ext cx="661187" cy="661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6BDC7-55BC-4C3A-A526-DAC9CE9ABCCD}">
      <dsp:nvSpPr>
        <dsp:cNvPr id="0" name=""/>
        <dsp:cNvSpPr/>
      </dsp:nvSpPr>
      <dsp:spPr>
        <a:xfrm>
          <a:off x="1388493" y="3007769"/>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Employ machine learning algorithms to continuously improve the assistant's accuracy and responsiveness.</a:t>
          </a:r>
          <a:br>
            <a:rPr lang="en-US" sz="1600" kern="1200" dirty="0">
              <a:latin typeface="Times New Roman" panose="02020603050405020304" pitchFamily="18" charset="0"/>
              <a:cs typeface="Times New Roman" panose="02020603050405020304" pitchFamily="18" charset="0"/>
            </a:rPr>
          </a:br>
          <a:endParaRPr lang="en-US" sz="1600" kern="1200" dirty="0">
            <a:latin typeface="Times New Roman" panose="02020603050405020304" pitchFamily="18" charset="0"/>
            <a:cs typeface="Times New Roman" panose="02020603050405020304" pitchFamily="18" charset="0"/>
          </a:endParaRPr>
        </a:p>
      </dsp:txBody>
      <dsp:txXfrm>
        <a:off x="1388493" y="3007769"/>
        <a:ext cx="4707506" cy="1202158"/>
      </dsp:txXfrm>
    </dsp:sp>
    <dsp:sp modelId="{EEAED5C7-314F-42D3-AF8D-DD5FA1B0388B}">
      <dsp:nvSpPr>
        <dsp:cNvPr id="0" name=""/>
        <dsp:cNvSpPr/>
      </dsp:nvSpPr>
      <dsp:spPr>
        <a:xfrm>
          <a:off x="0" y="4510468"/>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D45B4-4F8C-449C-A9DB-C1D26580A2DD}">
      <dsp:nvSpPr>
        <dsp:cNvPr id="0" name=""/>
        <dsp:cNvSpPr/>
      </dsp:nvSpPr>
      <dsp:spPr>
        <a:xfrm>
          <a:off x="363653" y="4780953"/>
          <a:ext cx="661187" cy="6611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154A6B-44EB-4282-B8E9-AFECE36B1749}">
      <dsp:nvSpPr>
        <dsp:cNvPr id="0" name=""/>
        <dsp:cNvSpPr/>
      </dsp:nvSpPr>
      <dsp:spPr>
        <a:xfrm>
          <a:off x="1388493" y="4510468"/>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Provide documentation and support for users to customize and extend the assistant's capabilities according to their needs.</a:t>
          </a:r>
        </a:p>
      </dsp:txBody>
      <dsp:txXfrm>
        <a:off x="1388493" y="4510468"/>
        <a:ext cx="4707506" cy="1202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1EC4C-B64E-4FA2-A6F8-8AA42D0E2888}">
      <dsp:nvSpPr>
        <dsp:cNvPr id="0" name=""/>
        <dsp:cNvSpPr/>
      </dsp:nvSpPr>
      <dsp:spPr>
        <a:xfrm>
          <a:off x="1233443" y="1145952"/>
          <a:ext cx="1303865" cy="1303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A1499-AFD8-474B-A885-FB15BB352058}">
      <dsp:nvSpPr>
        <dsp:cNvPr id="0" name=""/>
        <dsp:cNvSpPr/>
      </dsp:nvSpPr>
      <dsp:spPr>
        <a:xfrm>
          <a:off x="436637" y="2835150"/>
          <a:ext cx="2897478"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Traditional Assistants</a:t>
          </a:r>
          <a:endParaRPr lang="en-US" sz="2000" kern="1200" dirty="0">
            <a:latin typeface="Times New Roman" panose="02020603050405020304" pitchFamily="18" charset="0"/>
            <a:cs typeface="Times New Roman" panose="02020603050405020304" pitchFamily="18" charset="0"/>
          </a:endParaRPr>
        </a:p>
      </dsp:txBody>
      <dsp:txXfrm>
        <a:off x="436637" y="2835150"/>
        <a:ext cx="2897478" cy="877500"/>
      </dsp:txXfrm>
    </dsp:sp>
    <dsp:sp modelId="{69370650-5835-41D8-A658-6258D400C4AB}">
      <dsp:nvSpPr>
        <dsp:cNvPr id="0" name=""/>
        <dsp:cNvSpPr/>
      </dsp:nvSpPr>
      <dsp:spPr>
        <a:xfrm>
          <a:off x="4637980" y="1145952"/>
          <a:ext cx="1303865" cy="1303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AAD30-22DB-4E16-A69D-1046F62A1A81}">
      <dsp:nvSpPr>
        <dsp:cNvPr id="0" name=""/>
        <dsp:cNvSpPr/>
      </dsp:nvSpPr>
      <dsp:spPr>
        <a:xfrm>
          <a:off x="3841174" y="2835150"/>
          <a:ext cx="2897478"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Command-based Tools</a:t>
          </a:r>
          <a:endParaRPr lang="en-US" sz="2000" kern="1200" dirty="0">
            <a:latin typeface="Times New Roman" panose="02020603050405020304" pitchFamily="18" charset="0"/>
            <a:cs typeface="Times New Roman" panose="02020603050405020304" pitchFamily="18" charset="0"/>
          </a:endParaRPr>
        </a:p>
      </dsp:txBody>
      <dsp:txXfrm>
        <a:off x="3841174" y="2835150"/>
        <a:ext cx="2897478" cy="877500"/>
      </dsp:txXfrm>
    </dsp:sp>
    <dsp:sp modelId="{7F5E3C48-8483-4564-917A-829241E48935}">
      <dsp:nvSpPr>
        <dsp:cNvPr id="0" name=""/>
        <dsp:cNvSpPr/>
      </dsp:nvSpPr>
      <dsp:spPr>
        <a:xfrm>
          <a:off x="8042517" y="1145952"/>
          <a:ext cx="1303865" cy="1303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AEABA-8084-4316-B409-B9FE6C236060}">
      <dsp:nvSpPr>
        <dsp:cNvPr id="0" name=""/>
        <dsp:cNvSpPr/>
      </dsp:nvSpPr>
      <dsp:spPr>
        <a:xfrm>
          <a:off x="7245711" y="2835150"/>
          <a:ext cx="2897478"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Standalone Applications</a:t>
          </a:r>
          <a:br>
            <a:rPr lang="en-US" sz="2000" kern="1200" dirty="0">
              <a:latin typeface="Times New Roman" panose="02020603050405020304" pitchFamily="18" charset="0"/>
              <a:cs typeface="Times New Roman" panose="02020603050405020304" pitchFamily="18" charset="0"/>
            </a:rPr>
          </a:br>
          <a:br>
            <a:rPr lang="en-US" sz="2000" kern="1200" dirty="0">
              <a:latin typeface="Times New Roman" panose="02020603050405020304" pitchFamily="18" charset="0"/>
              <a:cs typeface="Times New Roman" panose="02020603050405020304" pitchFamily="18" charset="0"/>
            </a:rPr>
          </a:br>
          <a:endParaRPr lang="en-US" sz="2000" kern="1200" dirty="0">
            <a:latin typeface="Times New Roman" panose="02020603050405020304" pitchFamily="18" charset="0"/>
            <a:cs typeface="Times New Roman" panose="02020603050405020304" pitchFamily="18" charset="0"/>
          </a:endParaRPr>
        </a:p>
      </dsp:txBody>
      <dsp:txXfrm>
        <a:off x="7245711" y="2835150"/>
        <a:ext cx="2897478" cy="87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4F0EA-EC7B-44AD-9D2E-0299B34C4782}">
      <dsp:nvSpPr>
        <dsp:cNvPr id="0" name=""/>
        <dsp:cNvSpPr/>
      </dsp:nvSpPr>
      <dsp:spPr>
        <a:xfrm>
          <a:off x="715075" y="1227295"/>
          <a:ext cx="1252840" cy="12528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F1167-F815-4A2C-BD57-A159C7B54679}">
      <dsp:nvSpPr>
        <dsp:cNvPr id="0" name=""/>
        <dsp:cNvSpPr/>
      </dsp:nvSpPr>
      <dsp:spPr>
        <a:xfrm>
          <a:off x="982074" y="1494294"/>
          <a:ext cx="718842" cy="7188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2FE28-5D8B-426E-BAFA-47E95BA28196}">
      <dsp:nvSpPr>
        <dsp:cNvPr id="0" name=""/>
        <dsp:cNvSpPr/>
      </dsp:nvSpPr>
      <dsp:spPr>
        <a:xfrm>
          <a:off x="314577" y="2870364"/>
          <a:ext cx="205383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latin typeface="Times New Roman" panose="02020603050405020304" pitchFamily="18" charset="0"/>
              <a:cs typeface="Times New Roman" panose="02020603050405020304" pitchFamily="18" charset="0"/>
            </a:rPr>
            <a:t>Limited Functionality</a:t>
          </a:r>
        </a:p>
      </dsp:txBody>
      <dsp:txXfrm>
        <a:off x="314577" y="2870364"/>
        <a:ext cx="2053836" cy="720000"/>
      </dsp:txXfrm>
    </dsp:sp>
    <dsp:sp modelId="{67657F66-1EC4-485A-86EC-EF00DFA5A743}">
      <dsp:nvSpPr>
        <dsp:cNvPr id="0" name=""/>
        <dsp:cNvSpPr/>
      </dsp:nvSpPr>
      <dsp:spPr>
        <a:xfrm>
          <a:off x="3128333" y="1227295"/>
          <a:ext cx="1252840" cy="12528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CDFBB-B8BB-47BF-982F-02220E2B26E9}">
      <dsp:nvSpPr>
        <dsp:cNvPr id="0" name=""/>
        <dsp:cNvSpPr/>
      </dsp:nvSpPr>
      <dsp:spPr>
        <a:xfrm>
          <a:off x="3395331" y="1494294"/>
          <a:ext cx="718842" cy="7188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39BEF9-6E41-4F6C-AB58-79A24DF17DEB}">
      <dsp:nvSpPr>
        <dsp:cNvPr id="0" name=""/>
        <dsp:cNvSpPr/>
      </dsp:nvSpPr>
      <dsp:spPr>
        <a:xfrm>
          <a:off x="2727834" y="2870364"/>
          <a:ext cx="205383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latin typeface="Times New Roman" panose="02020603050405020304" pitchFamily="18" charset="0"/>
              <a:cs typeface="Times New Roman" panose="02020603050405020304" pitchFamily="18" charset="0"/>
            </a:rPr>
            <a:t>Adaptability Issues</a:t>
          </a:r>
        </a:p>
      </dsp:txBody>
      <dsp:txXfrm>
        <a:off x="2727834" y="2870364"/>
        <a:ext cx="2053836" cy="720000"/>
      </dsp:txXfrm>
    </dsp:sp>
    <dsp:sp modelId="{C9F87291-3063-4A52-B7A1-354B2F64FBE4}">
      <dsp:nvSpPr>
        <dsp:cNvPr id="0" name=""/>
        <dsp:cNvSpPr/>
      </dsp:nvSpPr>
      <dsp:spPr>
        <a:xfrm>
          <a:off x="5541590" y="1227295"/>
          <a:ext cx="1252840" cy="12528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6B471-DE55-4B72-9A2F-427E3A54AAC4}">
      <dsp:nvSpPr>
        <dsp:cNvPr id="0" name=""/>
        <dsp:cNvSpPr/>
      </dsp:nvSpPr>
      <dsp:spPr>
        <a:xfrm>
          <a:off x="5808589" y="1494294"/>
          <a:ext cx="718842" cy="7188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80B39-D3EA-44A4-BCFF-3DA6A84D5167}">
      <dsp:nvSpPr>
        <dsp:cNvPr id="0" name=""/>
        <dsp:cNvSpPr/>
      </dsp:nvSpPr>
      <dsp:spPr>
        <a:xfrm>
          <a:off x="5141092" y="2870364"/>
          <a:ext cx="205383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latin typeface="Times New Roman" panose="02020603050405020304" pitchFamily="18" charset="0"/>
              <a:cs typeface="Times New Roman" panose="02020603050405020304" pitchFamily="18" charset="0"/>
            </a:rPr>
            <a:t>Privacy Concerns</a:t>
          </a:r>
        </a:p>
      </dsp:txBody>
      <dsp:txXfrm>
        <a:off x="5141092" y="2870364"/>
        <a:ext cx="2053836" cy="720000"/>
      </dsp:txXfrm>
    </dsp:sp>
    <dsp:sp modelId="{DDB38830-D096-4650-B580-EBBAEFF017BC}">
      <dsp:nvSpPr>
        <dsp:cNvPr id="0" name=""/>
        <dsp:cNvSpPr/>
      </dsp:nvSpPr>
      <dsp:spPr>
        <a:xfrm>
          <a:off x="7954848" y="1227295"/>
          <a:ext cx="1252840" cy="12528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5B9C8-519F-4E14-AF65-6427A8CB5780}">
      <dsp:nvSpPr>
        <dsp:cNvPr id="0" name=""/>
        <dsp:cNvSpPr/>
      </dsp:nvSpPr>
      <dsp:spPr>
        <a:xfrm>
          <a:off x="8221847" y="1494294"/>
          <a:ext cx="718842" cy="7188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4FB3C-8B7A-451F-BAF1-28E90414265E}">
      <dsp:nvSpPr>
        <dsp:cNvPr id="0" name=""/>
        <dsp:cNvSpPr/>
      </dsp:nvSpPr>
      <dsp:spPr>
        <a:xfrm>
          <a:off x="7554350" y="2870364"/>
          <a:ext cx="205383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latin typeface="Times New Roman" panose="02020603050405020304" pitchFamily="18" charset="0"/>
              <a:cs typeface="Times New Roman" panose="02020603050405020304" pitchFamily="18" charset="0"/>
            </a:rPr>
            <a:t>Dependency On Cloud</a:t>
          </a:r>
        </a:p>
      </dsp:txBody>
      <dsp:txXfrm>
        <a:off x="7554350" y="2870364"/>
        <a:ext cx="2053836"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5AD3E-67A7-4C48-AA20-C8B582EB0ED3}">
      <dsp:nvSpPr>
        <dsp:cNvPr id="0" name=""/>
        <dsp:cNvSpPr/>
      </dsp:nvSpPr>
      <dsp:spPr>
        <a:xfrm>
          <a:off x="3280" y="861626"/>
          <a:ext cx="1598422" cy="10149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A2C9F-B308-4E7E-8B4E-D70E056CCDB3}">
      <dsp:nvSpPr>
        <dsp:cNvPr id="0" name=""/>
        <dsp:cNvSpPr/>
      </dsp:nvSpPr>
      <dsp:spPr>
        <a:xfrm>
          <a:off x="180882" y="1030348"/>
          <a:ext cx="1598422" cy="1014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Improved NLP</a:t>
          </a:r>
        </a:p>
      </dsp:txBody>
      <dsp:txXfrm>
        <a:off x="210610" y="1060076"/>
        <a:ext cx="1538966" cy="955542"/>
      </dsp:txXfrm>
    </dsp:sp>
    <dsp:sp modelId="{F848712A-B212-4E3A-A28F-1BFC678B6FF5}">
      <dsp:nvSpPr>
        <dsp:cNvPr id="0" name=""/>
        <dsp:cNvSpPr/>
      </dsp:nvSpPr>
      <dsp:spPr>
        <a:xfrm>
          <a:off x="1956908" y="861626"/>
          <a:ext cx="1598422" cy="10149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84638-F9F1-49E9-849A-0D8F1FB99B50}">
      <dsp:nvSpPr>
        <dsp:cNvPr id="0" name=""/>
        <dsp:cNvSpPr/>
      </dsp:nvSpPr>
      <dsp:spPr>
        <a:xfrm>
          <a:off x="2134510" y="1030348"/>
          <a:ext cx="1598422" cy="1014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OpenAI Integration</a:t>
          </a:r>
        </a:p>
      </dsp:txBody>
      <dsp:txXfrm>
        <a:off x="2164238" y="1060076"/>
        <a:ext cx="1538966" cy="955542"/>
      </dsp:txXfrm>
    </dsp:sp>
    <dsp:sp modelId="{7FE721FA-9A3E-4926-BBAD-AC29074D94A8}">
      <dsp:nvSpPr>
        <dsp:cNvPr id="0" name=""/>
        <dsp:cNvSpPr/>
      </dsp:nvSpPr>
      <dsp:spPr>
        <a:xfrm>
          <a:off x="3910535" y="861626"/>
          <a:ext cx="1598422" cy="10149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05FAB-FA1D-4C94-A7E8-1176E0488668}">
      <dsp:nvSpPr>
        <dsp:cNvPr id="0" name=""/>
        <dsp:cNvSpPr/>
      </dsp:nvSpPr>
      <dsp:spPr>
        <a:xfrm>
          <a:off x="4088138" y="1030348"/>
          <a:ext cx="1598422" cy="1014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Multi-Modal Interaction</a:t>
          </a:r>
        </a:p>
      </dsp:txBody>
      <dsp:txXfrm>
        <a:off x="4117866" y="1060076"/>
        <a:ext cx="1538966" cy="955542"/>
      </dsp:txXfrm>
    </dsp:sp>
    <dsp:sp modelId="{E4526842-59C5-4197-87C9-0B83766D1656}">
      <dsp:nvSpPr>
        <dsp:cNvPr id="0" name=""/>
        <dsp:cNvSpPr/>
      </dsp:nvSpPr>
      <dsp:spPr>
        <a:xfrm>
          <a:off x="5864163" y="861626"/>
          <a:ext cx="1598422" cy="10149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D2B5D7-D9FC-426D-A3D6-C2F84F5BC1F4}">
      <dsp:nvSpPr>
        <dsp:cNvPr id="0" name=""/>
        <dsp:cNvSpPr/>
      </dsp:nvSpPr>
      <dsp:spPr>
        <a:xfrm>
          <a:off x="6041766" y="1030348"/>
          <a:ext cx="1598422" cy="1014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Dynamic Learning</a:t>
          </a:r>
        </a:p>
      </dsp:txBody>
      <dsp:txXfrm>
        <a:off x="6071494" y="1060076"/>
        <a:ext cx="1538966" cy="955542"/>
      </dsp:txXfrm>
    </dsp:sp>
    <dsp:sp modelId="{2BB56CFB-C9E6-4B0C-B854-6DC48E31C6B4}">
      <dsp:nvSpPr>
        <dsp:cNvPr id="0" name=""/>
        <dsp:cNvSpPr/>
      </dsp:nvSpPr>
      <dsp:spPr>
        <a:xfrm>
          <a:off x="7817791" y="861626"/>
          <a:ext cx="1598422" cy="10149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7AF660-FDC0-4D85-BEFC-C65A64B1B153}">
      <dsp:nvSpPr>
        <dsp:cNvPr id="0" name=""/>
        <dsp:cNvSpPr/>
      </dsp:nvSpPr>
      <dsp:spPr>
        <a:xfrm>
          <a:off x="7995393" y="1030348"/>
          <a:ext cx="1598422" cy="1014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Robust API Integration</a:t>
          </a:r>
        </a:p>
      </dsp:txBody>
      <dsp:txXfrm>
        <a:off x="8025121" y="1060076"/>
        <a:ext cx="1538966" cy="955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1CEF8-E519-427D-ABA1-80160E069FDE}">
      <dsp:nvSpPr>
        <dsp:cNvPr id="0" name=""/>
        <dsp:cNvSpPr/>
      </dsp:nvSpPr>
      <dsp:spPr>
        <a:xfrm>
          <a:off x="0" y="586"/>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71028-1AB5-41A4-8C25-1717A2EFA012}">
      <dsp:nvSpPr>
        <dsp:cNvPr id="0" name=""/>
        <dsp:cNvSpPr/>
      </dsp:nvSpPr>
      <dsp:spPr>
        <a:xfrm>
          <a:off x="0" y="586"/>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ℹ️ Information Retrieval</a:t>
          </a:r>
        </a:p>
      </dsp:txBody>
      <dsp:txXfrm>
        <a:off x="0" y="586"/>
        <a:ext cx="5800912" cy="343288"/>
      </dsp:txXfrm>
    </dsp:sp>
    <dsp:sp modelId="{F4D7C42D-93DD-4CC2-B2A6-26994CF40F69}">
      <dsp:nvSpPr>
        <dsp:cNvPr id="0" name=""/>
        <dsp:cNvSpPr/>
      </dsp:nvSpPr>
      <dsp:spPr>
        <a:xfrm>
          <a:off x="0" y="343875"/>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77C693-B0F9-47EB-9009-39F0E99BB8E5}">
      <dsp:nvSpPr>
        <dsp:cNvPr id="0" name=""/>
        <dsp:cNvSpPr/>
      </dsp:nvSpPr>
      <dsp:spPr>
        <a:xfrm>
          <a:off x="0" y="343875"/>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Web Browsing</a:t>
          </a:r>
        </a:p>
      </dsp:txBody>
      <dsp:txXfrm>
        <a:off x="0" y="343875"/>
        <a:ext cx="5800912" cy="343288"/>
      </dsp:txXfrm>
    </dsp:sp>
    <dsp:sp modelId="{FED6E652-79F5-4439-B7A2-66FA4833F1A0}">
      <dsp:nvSpPr>
        <dsp:cNvPr id="0" name=""/>
        <dsp:cNvSpPr/>
      </dsp:nvSpPr>
      <dsp:spPr>
        <a:xfrm>
          <a:off x="0" y="687164"/>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21D0F7-2975-4617-80E2-89BBE3709F09}">
      <dsp:nvSpPr>
        <dsp:cNvPr id="0" name=""/>
        <dsp:cNvSpPr/>
      </dsp:nvSpPr>
      <dsp:spPr>
        <a:xfrm>
          <a:off x="0" y="687164"/>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Music Playback</a:t>
          </a:r>
        </a:p>
      </dsp:txBody>
      <dsp:txXfrm>
        <a:off x="0" y="687164"/>
        <a:ext cx="5800912" cy="343288"/>
      </dsp:txXfrm>
    </dsp:sp>
    <dsp:sp modelId="{D065F5C7-A356-4E2B-8709-F35D0D1029CE}">
      <dsp:nvSpPr>
        <dsp:cNvPr id="0" name=""/>
        <dsp:cNvSpPr/>
      </dsp:nvSpPr>
      <dsp:spPr>
        <a:xfrm>
          <a:off x="0" y="1030453"/>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45EC90-F423-42E5-967F-B47E4B855850}">
      <dsp:nvSpPr>
        <dsp:cNvPr id="0" name=""/>
        <dsp:cNvSpPr/>
      </dsp:nvSpPr>
      <dsp:spPr>
        <a:xfrm>
          <a:off x="0" y="1030453"/>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News Updates</a:t>
          </a:r>
        </a:p>
      </dsp:txBody>
      <dsp:txXfrm>
        <a:off x="0" y="1030453"/>
        <a:ext cx="5800912" cy="343288"/>
      </dsp:txXfrm>
    </dsp:sp>
    <dsp:sp modelId="{E6723893-5F11-4410-90F0-B8684A936B6F}">
      <dsp:nvSpPr>
        <dsp:cNvPr id="0" name=""/>
        <dsp:cNvSpPr/>
      </dsp:nvSpPr>
      <dsp:spPr>
        <a:xfrm>
          <a:off x="0" y="1373742"/>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7229E-1E1D-4D4A-A218-E2F414282E40}">
      <dsp:nvSpPr>
        <dsp:cNvPr id="0" name=""/>
        <dsp:cNvSpPr/>
      </dsp:nvSpPr>
      <dsp:spPr>
        <a:xfrm>
          <a:off x="0" y="1373742"/>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Weather Forecast</a:t>
          </a:r>
        </a:p>
      </dsp:txBody>
      <dsp:txXfrm>
        <a:off x="0" y="1373742"/>
        <a:ext cx="5800912" cy="343288"/>
      </dsp:txXfrm>
    </dsp:sp>
    <dsp:sp modelId="{7ADCDC78-1F0E-4D61-A2C2-C148CCE96080}">
      <dsp:nvSpPr>
        <dsp:cNvPr id="0" name=""/>
        <dsp:cNvSpPr/>
      </dsp:nvSpPr>
      <dsp:spPr>
        <a:xfrm>
          <a:off x="0" y="1717030"/>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2F7B2-C05D-4922-AB72-152C601B09F5}">
      <dsp:nvSpPr>
        <dsp:cNvPr id="0" name=""/>
        <dsp:cNvSpPr/>
      </dsp:nvSpPr>
      <dsp:spPr>
        <a:xfrm>
          <a:off x="0" y="1717030"/>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Jokes and Humor</a:t>
          </a:r>
        </a:p>
      </dsp:txBody>
      <dsp:txXfrm>
        <a:off x="0" y="1717030"/>
        <a:ext cx="5800912" cy="343288"/>
      </dsp:txXfrm>
    </dsp:sp>
    <dsp:sp modelId="{A1C43899-A878-4BCE-9ABB-F5B5FF14301C}">
      <dsp:nvSpPr>
        <dsp:cNvPr id="0" name=""/>
        <dsp:cNvSpPr/>
      </dsp:nvSpPr>
      <dsp:spPr>
        <a:xfrm>
          <a:off x="0" y="2060319"/>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1D7FC-CA55-4B85-84C3-062DEC4DBACA}">
      <dsp:nvSpPr>
        <dsp:cNvPr id="0" name=""/>
        <dsp:cNvSpPr/>
      </dsp:nvSpPr>
      <dsp:spPr>
        <a:xfrm>
          <a:off x="0" y="2060319"/>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Facts and Trivia</a:t>
          </a:r>
        </a:p>
      </dsp:txBody>
      <dsp:txXfrm>
        <a:off x="0" y="2060319"/>
        <a:ext cx="5800912" cy="343288"/>
      </dsp:txXfrm>
    </dsp:sp>
    <dsp:sp modelId="{206B4D6E-00CE-43FF-A960-3006147897C7}">
      <dsp:nvSpPr>
        <dsp:cNvPr id="0" name=""/>
        <dsp:cNvSpPr/>
      </dsp:nvSpPr>
      <dsp:spPr>
        <a:xfrm>
          <a:off x="0" y="2403608"/>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2F634-DC24-4BBE-A6F2-2E5B8B071D25}">
      <dsp:nvSpPr>
        <dsp:cNvPr id="0" name=""/>
        <dsp:cNvSpPr/>
      </dsp:nvSpPr>
      <dsp:spPr>
        <a:xfrm>
          <a:off x="0" y="2403608"/>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Game Interaction</a:t>
          </a:r>
        </a:p>
      </dsp:txBody>
      <dsp:txXfrm>
        <a:off x="0" y="2403608"/>
        <a:ext cx="5800912" cy="343288"/>
      </dsp:txXfrm>
    </dsp:sp>
    <dsp:sp modelId="{1D679F18-109A-4721-8BED-B29C647EABFC}">
      <dsp:nvSpPr>
        <dsp:cNvPr id="0" name=""/>
        <dsp:cNvSpPr/>
      </dsp:nvSpPr>
      <dsp:spPr>
        <a:xfrm>
          <a:off x="0" y="2746897"/>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150A5-F710-4279-BA39-C6CCC79571CC}">
      <dsp:nvSpPr>
        <dsp:cNvPr id="0" name=""/>
        <dsp:cNvSpPr/>
      </dsp:nvSpPr>
      <dsp:spPr>
        <a:xfrm>
          <a:off x="0" y="2746897"/>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System Commands</a:t>
          </a:r>
        </a:p>
      </dsp:txBody>
      <dsp:txXfrm>
        <a:off x="0" y="2746897"/>
        <a:ext cx="5800912" cy="343288"/>
      </dsp:txXfrm>
    </dsp:sp>
    <dsp:sp modelId="{CB2B7651-0386-4B1C-9484-2426F70740FF}">
      <dsp:nvSpPr>
        <dsp:cNvPr id="0" name=""/>
        <dsp:cNvSpPr/>
      </dsp:nvSpPr>
      <dsp:spPr>
        <a:xfrm>
          <a:off x="0" y="3090186"/>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802B1C-F90F-42EE-A3AF-4C924CD1F47C}">
      <dsp:nvSpPr>
        <dsp:cNvPr id="0" name=""/>
        <dsp:cNvSpPr/>
      </dsp:nvSpPr>
      <dsp:spPr>
        <a:xfrm>
          <a:off x="0" y="3090186"/>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Date and Time Information</a:t>
          </a:r>
        </a:p>
      </dsp:txBody>
      <dsp:txXfrm>
        <a:off x="0" y="3090186"/>
        <a:ext cx="5800912" cy="343288"/>
      </dsp:txXfrm>
    </dsp:sp>
    <dsp:sp modelId="{E871F679-96F2-4BA9-A3AF-D73F8310FE92}">
      <dsp:nvSpPr>
        <dsp:cNvPr id="0" name=""/>
        <dsp:cNvSpPr/>
      </dsp:nvSpPr>
      <dsp:spPr>
        <a:xfrm>
          <a:off x="0" y="3433474"/>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D1F16-3CDA-49CD-ADFE-D77CA508AE07}">
      <dsp:nvSpPr>
        <dsp:cNvPr id="0" name=""/>
        <dsp:cNvSpPr/>
      </dsp:nvSpPr>
      <dsp:spPr>
        <a:xfrm>
          <a:off x="0" y="3433474"/>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Calculations and Mathematics</a:t>
          </a:r>
        </a:p>
      </dsp:txBody>
      <dsp:txXfrm>
        <a:off x="0" y="3433474"/>
        <a:ext cx="5800912" cy="343288"/>
      </dsp:txXfrm>
    </dsp:sp>
    <dsp:sp modelId="{A7CD4CED-83C8-4794-8B4F-893CD6C39F64}">
      <dsp:nvSpPr>
        <dsp:cNvPr id="0" name=""/>
        <dsp:cNvSpPr/>
      </dsp:nvSpPr>
      <dsp:spPr>
        <a:xfrm>
          <a:off x="0" y="3776763"/>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19049-5A92-44CC-A26F-F24E40BDED5E}">
      <dsp:nvSpPr>
        <dsp:cNvPr id="0" name=""/>
        <dsp:cNvSpPr/>
      </dsp:nvSpPr>
      <dsp:spPr>
        <a:xfrm>
          <a:off x="0" y="3776763"/>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Automation and App Launching</a:t>
          </a:r>
        </a:p>
      </dsp:txBody>
      <dsp:txXfrm>
        <a:off x="0" y="3776763"/>
        <a:ext cx="5800912" cy="343288"/>
      </dsp:txXfrm>
    </dsp:sp>
    <dsp:sp modelId="{8A498471-763F-429F-8B7C-7EFE8D4BC13B}">
      <dsp:nvSpPr>
        <dsp:cNvPr id="0" name=""/>
        <dsp:cNvSpPr/>
      </dsp:nvSpPr>
      <dsp:spPr>
        <a:xfrm>
          <a:off x="0" y="4120052"/>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05D7F-D396-4F01-8332-C063F9FDCD51}">
      <dsp:nvSpPr>
        <dsp:cNvPr id="0" name=""/>
        <dsp:cNvSpPr/>
      </dsp:nvSpPr>
      <dsp:spPr>
        <a:xfrm>
          <a:off x="0" y="4120052"/>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Feedback and Learning</a:t>
          </a:r>
        </a:p>
      </dsp:txBody>
      <dsp:txXfrm>
        <a:off x="0" y="4120052"/>
        <a:ext cx="5800912" cy="343288"/>
      </dsp:txXfrm>
    </dsp:sp>
    <dsp:sp modelId="{6FD699AF-CFB7-44F0-81AA-84E62F1DE32C}">
      <dsp:nvSpPr>
        <dsp:cNvPr id="0" name=""/>
        <dsp:cNvSpPr/>
      </dsp:nvSpPr>
      <dsp:spPr>
        <a:xfrm>
          <a:off x="0" y="4463341"/>
          <a:ext cx="58009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47921-5205-41E0-B7D8-B21084C655C0}">
      <dsp:nvSpPr>
        <dsp:cNvPr id="0" name=""/>
        <dsp:cNvSpPr/>
      </dsp:nvSpPr>
      <dsp:spPr>
        <a:xfrm>
          <a:off x="0" y="4463341"/>
          <a:ext cx="5800912" cy="34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Exit Command</a:t>
          </a:r>
        </a:p>
      </dsp:txBody>
      <dsp:txXfrm>
        <a:off x="0" y="4463341"/>
        <a:ext cx="5800912" cy="3432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C3F51-B7A0-498D-9440-E0AE2FB1A91A}">
      <dsp:nvSpPr>
        <dsp:cNvPr id="0" name=""/>
        <dsp:cNvSpPr/>
      </dsp:nvSpPr>
      <dsp:spPr>
        <a:xfrm>
          <a:off x="2675493" y="464128"/>
          <a:ext cx="359987" cy="91440"/>
        </a:xfrm>
        <a:custGeom>
          <a:avLst/>
          <a:gdLst/>
          <a:ahLst/>
          <a:cxnLst/>
          <a:rect l="0" t="0" r="0" b="0"/>
          <a:pathLst>
            <a:path>
              <a:moveTo>
                <a:pt x="0" y="45720"/>
              </a:moveTo>
              <a:lnTo>
                <a:pt x="35998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5722" y="507895"/>
        <a:ext cx="19529" cy="3905"/>
      </dsp:txXfrm>
    </dsp:sp>
    <dsp:sp modelId="{25A16F21-DC91-487D-98D1-455718E8C8F4}">
      <dsp:nvSpPr>
        <dsp:cNvPr id="0" name=""/>
        <dsp:cNvSpPr/>
      </dsp:nvSpPr>
      <dsp:spPr>
        <a:xfrm>
          <a:off x="979085" y="386"/>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Install Python</a:t>
          </a:r>
        </a:p>
      </dsp:txBody>
      <dsp:txXfrm>
        <a:off x="979085" y="386"/>
        <a:ext cx="1698207" cy="1018924"/>
      </dsp:txXfrm>
    </dsp:sp>
    <dsp:sp modelId="{1A2D03F7-92E0-4DC7-B91B-460BBE855540}">
      <dsp:nvSpPr>
        <dsp:cNvPr id="0" name=""/>
        <dsp:cNvSpPr/>
      </dsp:nvSpPr>
      <dsp:spPr>
        <a:xfrm>
          <a:off x="4764288" y="464128"/>
          <a:ext cx="359987" cy="91440"/>
        </a:xfrm>
        <a:custGeom>
          <a:avLst/>
          <a:gdLst/>
          <a:ahLst/>
          <a:cxnLst/>
          <a:rect l="0" t="0" r="0" b="0"/>
          <a:pathLst>
            <a:path>
              <a:moveTo>
                <a:pt x="0" y="45720"/>
              </a:moveTo>
              <a:lnTo>
                <a:pt x="35998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4517" y="507895"/>
        <a:ext cx="19529" cy="3905"/>
      </dsp:txXfrm>
    </dsp:sp>
    <dsp:sp modelId="{974E8B0D-E624-41DB-8193-E593BD844DDA}">
      <dsp:nvSpPr>
        <dsp:cNvPr id="0" name=""/>
        <dsp:cNvSpPr/>
      </dsp:nvSpPr>
      <dsp:spPr>
        <a:xfrm>
          <a:off x="3067880" y="386"/>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Install Required Libraries</a:t>
          </a:r>
        </a:p>
      </dsp:txBody>
      <dsp:txXfrm>
        <a:off x="3067880" y="386"/>
        <a:ext cx="1698207" cy="1018924"/>
      </dsp:txXfrm>
    </dsp:sp>
    <dsp:sp modelId="{6C5CCF8F-D0D8-4DC3-9F94-BF65AF4B9302}">
      <dsp:nvSpPr>
        <dsp:cNvPr id="0" name=""/>
        <dsp:cNvSpPr/>
      </dsp:nvSpPr>
      <dsp:spPr>
        <a:xfrm>
          <a:off x="6853083" y="464128"/>
          <a:ext cx="359987" cy="91440"/>
        </a:xfrm>
        <a:custGeom>
          <a:avLst/>
          <a:gdLst/>
          <a:ahLst/>
          <a:cxnLst/>
          <a:rect l="0" t="0" r="0" b="0"/>
          <a:pathLst>
            <a:path>
              <a:moveTo>
                <a:pt x="0" y="45720"/>
              </a:moveTo>
              <a:lnTo>
                <a:pt x="35998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3312" y="507895"/>
        <a:ext cx="19529" cy="3905"/>
      </dsp:txXfrm>
    </dsp:sp>
    <dsp:sp modelId="{71F07E79-16FC-4725-89D7-24709F067A56}">
      <dsp:nvSpPr>
        <dsp:cNvPr id="0" name=""/>
        <dsp:cNvSpPr/>
      </dsp:nvSpPr>
      <dsp:spPr>
        <a:xfrm>
          <a:off x="5156675" y="386"/>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Obtain API Keys (if necessary)</a:t>
          </a:r>
        </a:p>
      </dsp:txBody>
      <dsp:txXfrm>
        <a:off x="5156675" y="386"/>
        <a:ext cx="1698207" cy="1018924"/>
      </dsp:txXfrm>
    </dsp:sp>
    <dsp:sp modelId="{42A0FBCB-180B-47A0-9EB9-423A1CD70DB4}">
      <dsp:nvSpPr>
        <dsp:cNvPr id="0" name=""/>
        <dsp:cNvSpPr/>
      </dsp:nvSpPr>
      <dsp:spPr>
        <a:xfrm>
          <a:off x="1828189" y="1017511"/>
          <a:ext cx="6266385" cy="359987"/>
        </a:xfrm>
        <a:custGeom>
          <a:avLst/>
          <a:gdLst/>
          <a:ahLst/>
          <a:cxnLst/>
          <a:rect l="0" t="0" r="0" b="0"/>
          <a:pathLst>
            <a:path>
              <a:moveTo>
                <a:pt x="6266385" y="0"/>
              </a:moveTo>
              <a:lnTo>
                <a:pt x="6266385" y="197093"/>
              </a:lnTo>
              <a:lnTo>
                <a:pt x="0" y="197093"/>
              </a:lnTo>
              <a:lnTo>
                <a:pt x="0" y="359987"/>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04418" y="1195551"/>
        <a:ext cx="313927" cy="3905"/>
      </dsp:txXfrm>
    </dsp:sp>
    <dsp:sp modelId="{68400352-E920-43EC-917E-91A1225B8F25}">
      <dsp:nvSpPr>
        <dsp:cNvPr id="0" name=""/>
        <dsp:cNvSpPr/>
      </dsp:nvSpPr>
      <dsp:spPr>
        <a:xfrm>
          <a:off x="7245470" y="386"/>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Download Required Files</a:t>
          </a:r>
        </a:p>
      </dsp:txBody>
      <dsp:txXfrm>
        <a:off x="7245470" y="386"/>
        <a:ext cx="1698207" cy="1018924"/>
      </dsp:txXfrm>
    </dsp:sp>
    <dsp:sp modelId="{7641DF03-7B2E-434F-80EE-1EE17C981C27}">
      <dsp:nvSpPr>
        <dsp:cNvPr id="0" name=""/>
        <dsp:cNvSpPr/>
      </dsp:nvSpPr>
      <dsp:spPr>
        <a:xfrm>
          <a:off x="2675493" y="1873641"/>
          <a:ext cx="359987" cy="91440"/>
        </a:xfrm>
        <a:custGeom>
          <a:avLst/>
          <a:gdLst/>
          <a:ahLst/>
          <a:cxnLst/>
          <a:rect l="0" t="0" r="0" b="0"/>
          <a:pathLst>
            <a:path>
              <a:moveTo>
                <a:pt x="0" y="45720"/>
              </a:moveTo>
              <a:lnTo>
                <a:pt x="35998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5722" y="1917408"/>
        <a:ext cx="19529" cy="3905"/>
      </dsp:txXfrm>
    </dsp:sp>
    <dsp:sp modelId="{DCB9B4E3-68F6-4B65-8085-1738C6770C2D}">
      <dsp:nvSpPr>
        <dsp:cNvPr id="0" name=""/>
        <dsp:cNvSpPr/>
      </dsp:nvSpPr>
      <dsp:spPr>
        <a:xfrm>
          <a:off x="979085" y="1409898"/>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Set Up Project Structure</a:t>
          </a:r>
        </a:p>
      </dsp:txBody>
      <dsp:txXfrm>
        <a:off x="979085" y="1409898"/>
        <a:ext cx="1698207" cy="1018924"/>
      </dsp:txXfrm>
    </dsp:sp>
    <dsp:sp modelId="{50AC3FC4-028F-4C5F-A1F9-EFCC40D84456}">
      <dsp:nvSpPr>
        <dsp:cNvPr id="0" name=""/>
        <dsp:cNvSpPr/>
      </dsp:nvSpPr>
      <dsp:spPr>
        <a:xfrm>
          <a:off x="4764288" y="1873641"/>
          <a:ext cx="359987" cy="91440"/>
        </a:xfrm>
        <a:custGeom>
          <a:avLst/>
          <a:gdLst/>
          <a:ahLst/>
          <a:cxnLst/>
          <a:rect l="0" t="0" r="0" b="0"/>
          <a:pathLst>
            <a:path>
              <a:moveTo>
                <a:pt x="0" y="45720"/>
              </a:moveTo>
              <a:lnTo>
                <a:pt x="35998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4517" y="1917408"/>
        <a:ext cx="19529" cy="3905"/>
      </dsp:txXfrm>
    </dsp:sp>
    <dsp:sp modelId="{F6F51CBB-26F5-491F-A430-1343188AF8E1}">
      <dsp:nvSpPr>
        <dsp:cNvPr id="0" name=""/>
        <dsp:cNvSpPr/>
      </dsp:nvSpPr>
      <dsp:spPr>
        <a:xfrm>
          <a:off x="3067880" y="1409898"/>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Write Code</a:t>
          </a:r>
        </a:p>
      </dsp:txBody>
      <dsp:txXfrm>
        <a:off x="3067880" y="1409898"/>
        <a:ext cx="1698207" cy="1018924"/>
      </dsp:txXfrm>
    </dsp:sp>
    <dsp:sp modelId="{CCE51E22-1426-4B3F-86D0-CAB8B34EB7A8}">
      <dsp:nvSpPr>
        <dsp:cNvPr id="0" name=""/>
        <dsp:cNvSpPr/>
      </dsp:nvSpPr>
      <dsp:spPr>
        <a:xfrm>
          <a:off x="6853083" y="1873641"/>
          <a:ext cx="359987" cy="91440"/>
        </a:xfrm>
        <a:custGeom>
          <a:avLst/>
          <a:gdLst/>
          <a:ahLst/>
          <a:cxnLst/>
          <a:rect l="0" t="0" r="0" b="0"/>
          <a:pathLst>
            <a:path>
              <a:moveTo>
                <a:pt x="0" y="45720"/>
              </a:moveTo>
              <a:lnTo>
                <a:pt x="35998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3312" y="1917408"/>
        <a:ext cx="19529" cy="3905"/>
      </dsp:txXfrm>
    </dsp:sp>
    <dsp:sp modelId="{34E0F209-09DE-4EEC-8E7C-D0A8F77B7BAB}">
      <dsp:nvSpPr>
        <dsp:cNvPr id="0" name=""/>
        <dsp:cNvSpPr/>
      </dsp:nvSpPr>
      <dsp:spPr>
        <a:xfrm>
          <a:off x="5156675" y="1409898"/>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Test Your Assistant</a:t>
          </a:r>
        </a:p>
      </dsp:txBody>
      <dsp:txXfrm>
        <a:off x="5156675" y="1409898"/>
        <a:ext cx="1698207" cy="1018924"/>
      </dsp:txXfrm>
    </dsp:sp>
    <dsp:sp modelId="{8AB5BB50-8A7E-43E1-826A-9BDF02713298}">
      <dsp:nvSpPr>
        <dsp:cNvPr id="0" name=""/>
        <dsp:cNvSpPr/>
      </dsp:nvSpPr>
      <dsp:spPr>
        <a:xfrm>
          <a:off x="1828189" y="2427023"/>
          <a:ext cx="6266385" cy="359987"/>
        </a:xfrm>
        <a:custGeom>
          <a:avLst/>
          <a:gdLst/>
          <a:ahLst/>
          <a:cxnLst/>
          <a:rect l="0" t="0" r="0" b="0"/>
          <a:pathLst>
            <a:path>
              <a:moveTo>
                <a:pt x="6266385" y="0"/>
              </a:moveTo>
              <a:lnTo>
                <a:pt x="6266385" y="197093"/>
              </a:lnTo>
              <a:lnTo>
                <a:pt x="0" y="197093"/>
              </a:lnTo>
              <a:lnTo>
                <a:pt x="0" y="359987"/>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04418" y="2605064"/>
        <a:ext cx="313927" cy="3905"/>
      </dsp:txXfrm>
    </dsp:sp>
    <dsp:sp modelId="{0811EA86-C93D-476F-BD28-D5BF082CE091}">
      <dsp:nvSpPr>
        <dsp:cNvPr id="0" name=""/>
        <dsp:cNvSpPr/>
      </dsp:nvSpPr>
      <dsp:spPr>
        <a:xfrm>
          <a:off x="7245470" y="1409898"/>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Run Your Assistant</a:t>
          </a:r>
        </a:p>
      </dsp:txBody>
      <dsp:txXfrm>
        <a:off x="7245470" y="1409898"/>
        <a:ext cx="1698207" cy="1018924"/>
      </dsp:txXfrm>
    </dsp:sp>
    <dsp:sp modelId="{BB9ABE69-01D9-4ADB-886E-D6DC57FA00B5}">
      <dsp:nvSpPr>
        <dsp:cNvPr id="0" name=""/>
        <dsp:cNvSpPr/>
      </dsp:nvSpPr>
      <dsp:spPr>
        <a:xfrm>
          <a:off x="2675493" y="3283153"/>
          <a:ext cx="359987" cy="91440"/>
        </a:xfrm>
        <a:custGeom>
          <a:avLst/>
          <a:gdLst/>
          <a:ahLst/>
          <a:cxnLst/>
          <a:rect l="0" t="0" r="0" b="0"/>
          <a:pathLst>
            <a:path>
              <a:moveTo>
                <a:pt x="0" y="45720"/>
              </a:moveTo>
              <a:lnTo>
                <a:pt x="35998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5722" y="3326920"/>
        <a:ext cx="19529" cy="3905"/>
      </dsp:txXfrm>
    </dsp:sp>
    <dsp:sp modelId="{FD74DFD6-AE20-437C-87A8-3BBB3070B61C}">
      <dsp:nvSpPr>
        <dsp:cNvPr id="0" name=""/>
        <dsp:cNvSpPr/>
      </dsp:nvSpPr>
      <dsp:spPr>
        <a:xfrm>
          <a:off x="979085" y="2819410"/>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Deployment (Optional)</a:t>
          </a:r>
        </a:p>
      </dsp:txBody>
      <dsp:txXfrm>
        <a:off x="979085" y="2819410"/>
        <a:ext cx="1698207" cy="1018924"/>
      </dsp:txXfrm>
    </dsp:sp>
    <dsp:sp modelId="{54B76B0C-4E0C-4C70-84BB-D798968F03C9}">
      <dsp:nvSpPr>
        <dsp:cNvPr id="0" name=""/>
        <dsp:cNvSpPr/>
      </dsp:nvSpPr>
      <dsp:spPr>
        <a:xfrm>
          <a:off x="3067880" y="2819410"/>
          <a:ext cx="1698207" cy="1018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14" tIns="87347" rIns="83214" bIns="87347" numCol="1" spcCol="1270" anchor="ctr" anchorCtr="0">
          <a:noAutofit/>
        </a:bodyPr>
        <a:lstStyle/>
        <a:p>
          <a:pPr marL="0" lvl="0" indent="0" algn="ctr" defTabSz="844550">
            <a:lnSpc>
              <a:spcPct val="90000"/>
            </a:lnSpc>
            <a:spcBef>
              <a:spcPct val="0"/>
            </a:spcBef>
            <a:spcAft>
              <a:spcPct val="35000"/>
            </a:spcAft>
            <a:buNone/>
          </a:pPr>
          <a:r>
            <a:rPr lang="en-US" sz="1900" kern="1200"/>
            <a:t>Continuous Improvement</a:t>
          </a:r>
        </a:p>
      </dsp:txBody>
      <dsp:txXfrm>
        <a:off x="3067880" y="2819410"/>
        <a:ext cx="1698207" cy="10189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34140-6047-4216-84FB-FA214077933B}">
      <dsp:nvSpPr>
        <dsp:cNvPr id="0" name=""/>
        <dsp:cNvSpPr/>
      </dsp:nvSpPr>
      <dsp:spPr>
        <a:xfrm>
          <a:off x="1685312" y="648411"/>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79266-FC10-4314-AC1B-B3E892C634E9}">
      <dsp:nvSpPr>
        <dsp:cNvPr id="0" name=""/>
        <dsp:cNvSpPr/>
      </dsp:nvSpPr>
      <dsp:spPr>
        <a:xfrm>
          <a:off x="282683" y="2290102"/>
          <a:ext cx="4315781" cy="66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b="1"/>
          </a:pPr>
          <a:r>
            <a:rPr lang="en-US" sz="4000" b="0" kern="1200" dirty="0">
              <a:latin typeface="Times New Roman" panose="02020603050405020304" pitchFamily="18" charset="0"/>
              <a:cs typeface="Times New Roman" panose="02020603050405020304" pitchFamily="18" charset="0"/>
            </a:rPr>
            <a:t>Conclusion:</a:t>
          </a:r>
          <a:endParaRPr lang="en-US" sz="4000" kern="1200" dirty="0">
            <a:latin typeface="Times New Roman" panose="02020603050405020304" pitchFamily="18" charset="0"/>
            <a:cs typeface="Times New Roman" panose="02020603050405020304" pitchFamily="18" charset="0"/>
          </a:endParaRPr>
        </a:p>
      </dsp:txBody>
      <dsp:txXfrm>
        <a:off x="282683" y="2290102"/>
        <a:ext cx="4315781" cy="669534"/>
      </dsp:txXfrm>
    </dsp:sp>
    <dsp:sp modelId="{CA938829-6DDE-460F-B900-8C8C56DE8E57}">
      <dsp:nvSpPr>
        <dsp:cNvPr id="0" name=""/>
        <dsp:cNvSpPr/>
      </dsp:nvSpPr>
      <dsp:spPr>
        <a:xfrm>
          <a:off x="282683" y="3020646"/>
          <a:ext cx="4315781" cy="67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Versatile</a:t>
          </a:r>
          <a:endParaRPr lang="en-US" sz="2000" kern="1200" dirty="0">
            <a:latin typeface="Times New Roman" panose="02020603050405020304" pitchFamily="18" charset="0"/>
            <a:cs typeface="Times New Roman" panose="02020603050405020304" pitchFamily="18" charset="0"/>
          </a:endParaRPr>
        </a:p>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Streamlined</a:t>
          </a:r>
          <a:endParaRPr lang="en-US" sz="2000" kern="1200" dirty="0">
            <a:latin typeface="Times New Roman" panose="02020603050405020304" pitchFamily="18" charset="0"/>
            <a:cs typeface="Times New Roman" panose="02020603050405020304" pitchFamily="18" charset="0"/>
          </a:endParaRPr>
        </a:p>
      </dsp:txBody>
      <dsp:txXfrm>
        <a:off x="282683" y="3020646"/>
        <a:ext cx="4315781" cy="677969"/>
      </dsp:txXfrm>
    </dsp:sp>
    <dsp:sp modelId="{3D85409F-1BC6-471D-B7A3-73A717AF7162}">
      <dsp:nvSpPr>
        <dsp:cNvPr id="0" name=""/>
        <dsp:cNvSpPr/>
      </dsp:nvSpPr>
      <dsp:spPr>
        <a:xfrm>
          <a:off x="7073111" y="648411"/>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D2ADC-3D1B-4104-96B4-0AAC0FD732ED}">
      <dsp:nvSpPr>
        <dsp:cNvPr id="0" name=""/>
        <dsp:cNvSpPr/>
      </dsp:nvSpPr>
      <dsp:spPr>
        <a:xfrm>
          <a:off x="5353726" y="2290102"/>
          <a:ext cx="4949294" cy="66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b="1"/>
          </a:pPr>
          <a:r>
            <a:rPr lang="en-US" sz="4000" b="0" kern="1200" dirty="0">
              <a:latin typeface="Times New Roman" panose="02020603050405020304" pitchFamily="18" charset="0"/>
              <a:cs typeface="Times New Roman" panose="02020603050405020304" pitchFamily="18" charset="0"/>
            </a:rPr>
            <a:t>Future Enhancements:</a:t>
          </a:r>
          <a:endParaRPr lang="en-US" sz="4000" kern="1200" dirty="0">
            <a:latin typeface="Times New Roman" panose="02020603050405020304" pitchFamily="18" charset="0"/>
            <a:cs typeface="Times New Roman" panose="02020603050405020304" pitchFamily="18" charset="0"/>
          </a:endParaRPr>
        </a:p>
      </dsp:txBody>
      <dsp:txXfrm>
        <a:off x="5353726" y="2290102"/>
        <a:ext cx="4949294" cy="669534"/>
      </dsp:txXfrm>
    </dsp:sp>
    <dsp:sp modelId="{835DB190-518D-4B49-B398-F5C283817356}">
      <dsp:nvSpPr>
        <dsp:cNvPr id="0" name=""/>
        <dsp:cNvSpPr/>
      </dsp:nvSpPr>
      <dsp:spPr>
        <a:xfrm>
          <a:off x="5670482" y="3020646"/>
          <a:ext cx="4315781" cy="67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Expansion</a:t>
          </a:r>
          <a:endParaRPr lang="en-US" sz="2000" kern="1200" dirty="0">
            <a:latin typeface="Times New Roman" panose="02020603050405020304" pitchFamily="18" charset="0"/>
            <a:cs typeface="Times New Roman" panose="02020603050405020304" pitchFamily="18" charset="0"/>
          </a:endParaRPr>
        </a:p>
        <a:p>
          <a:pPr marL="0" lvl="0" indent="0" algn="ctr" defTabSz="889000">
            <a:lnSpc>
              <a:spcPct val="100000"/>
            </a:lnSpc>
            <a:spcBef>
              <a:spcPct val="0"/>
            </a:spcBef>
            <a:spcAft>
              <a:spcPct val="35000"/>
            </a:spcAft>
            <a:buNone/>
          </a:pPr>
          <a:r>
            <a:rPr lang="en-US" sz="2000" b="0" kern="1200">
              <a:latin typeface="Times New Roman" panose="02020603050405020304" pitchFamily="18" charset="0"/>
              <a:cs typeface="Times New Roman" panose="02020603050405020304" pitchFamily="18" charset="0"/>
            </a:rPr>
            <a:t>Personalization</a:t>
          </a:r>
          <a:endParaRPr lang="en-US" sz="2000" kern="1200">
            <a:latin typeface="Times New Roman" panose="02020603050405020304" pitchFamily="18" charset="0"/>
            <a:cs typeface="Times New Roman" panose="02020603050405020304" pitchFamily="18" charset="0"/>
          </a:endParaRPr>
        </a:p>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Accessibility</a:t>
          </a:r>
          <a:endParaRPr lang="en-US" sz="2000" kern="1200" dirty="0">
            <a:latin typeface="Times New Roman" panose="02020603050405020304" pitchFamily="18" charset="0"/>
            <a:cs typeface="Times New Roman" panose="02020603050405020304" pitchFamily="18" charset="0"/>
          </a:endParaRPr>
        </a:p>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Understanding</a:t>
          </a:r>
          <a:endParaRPr lang="en-US" sz="2000" kern="1200" dirty="0">
            <a:latin typeface="Times New Roman" panose="02020603050405020304" pitchFamily="18" charset="0"/>
            <a:cs typeface="Times New Roman" panose="02020603050405020304" pitchFamily="18" charset="0"/>
          </a:endParaRPr>
        </a:p>
        <a:p>
          <a:pPr marL="0" lvl="0" indent="0" algn="ctr" defTabSz="889000">
            <a:lnSpc>
              <a:spcPct val="10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Automation</a:t>
          </a:r>
          <a:endParaRPr lang="en-US" sz="2000" kern="1200" dirty="0">
            <a:latin typeface="Times New Roman" panose="02020603050405020304" pitchFamily="18" charset="0"/>
            <a:cs typeface="Times New Roman" panose="02020603050405020304" pitchFamily="18" charset="0"/>
          </a:endParaRPr>
        </a:p>
      </dsp:txBody>
      <dsp:txXfrm>
        <a:off x="5670482" y="3020646"/>
        <a:ext cx="4315781" cy="6779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6535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523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27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3310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0906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33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001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38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82485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1485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8/26/2024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644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8/26/2024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9206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E13F7-CDE7-2DB9-6E73-AD7724D738AF}"/>
              </a:ext>
            </a:extLst>
          </p:cNvPr>
          <p:cNvSpPr>
            <a:spLocks noGrp="1"/>
          </p:cNvSpPr>
          <p:nvPr>
            <p:ph type="ctrTitle"/>
          </p:nvPr>
        </p:nvSpPr>
        <p:spPr>
          <a:xfrm>
            <a:off x="1068818" y="1076635"/>
            <a:ext cx="7133486" cy="1959991"/>
          </a:xfrm>
        </p:spPr>
        <p:txBody>
          <a:bodyPr vert="horz" lIns="91440" tIns="45720" rIns="91440" bIns="45720" rtlCol="0" anchor="t">
            <a:noAutofit/>
          </a:bodyPr>
          <a:lstStyle/>
          <a:p>
            <a:r>
              <a:rPr lang="en-US" sz="4400" b="1" kern="1200" cap="none" baseline="0" dirty="0">
                <a:latin typeface="Times New Roman" panose="02020603050405020304" pitchFamily="18" charset="0"/>
                <a:cs typeface="Times New Roman" panose="02020603050405020304" pitchFamily="18" charset="0"/>
              </a:rPr>
              <a:t>AI Desktop Assistant Using Python</a:t>
            </a:r>
            <a:br>
              <a:rPr lang="en-US" sz="4400" b="1" kern="1200" cap="none" baseline="0" dirty="0">
                <a:latin typeface="Times New Roman" panose="02020603050405020304" pitchFamily="18" charset="0"/>
                <a:cs typeface="Times New Roman" panose="02020603050405020304" pitchFamily="18" charset="0"/>
              </a:rPr>
            </a:br>
            <a:endParaRPr lang="en-US" sz="4400" b="1" kern="1200" cap="none" baseline="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A4DA3EF-8AEE-F859-DA74-6CB6958218B7}"/>
              </a:ext>
            </a:extLst>
          </p:cNvPr>
          <p:cNvSpPr>
            <a:spLocks noGrp="1"/>
          </p:cNvSpPr>
          <p:nvPr>
            <p:ph type="subTitle" idx="1"/>
          </p:nvPr>
        </p:nvSpPr>
        <p:spPr>
          <a:xfrm>
            <a:off x="804196" y="5266040"/>
            <a:ext cx="6179310" cy="515325"/>
          </a:xfrm>
        </p:spPr>
        <p:txBody>
          <a:bodyPr vert="horz" lIns="91440" tIns="45720" rIns="91440" bIns="45720" rtlCol="0" anchor="b">
            <a:noAutofit/>
          </a:bodyPr>
          <a:lstStyle/>
          <a:p>
            <a:pPr>
              <a:lnSpc>
                <a:spcPct val="110000"/>
              </a:lnSpc>
            </a:pPr>
            <a:r>
              <a:rPr lang="en-US" sz="2800" dirty="0">
                <a:latin typeface="Times New Roman" panose="02020603050405020304" pitchFamily="18" charset="0"/>
                <a:cs typeface="Times New Roman" panose="02020603050405020304" pitchFamily="18" charset="0"/>
              </a:rPr>
              <a:t>Created By: Syed Abdur Rahman Hashmi</a:t>
            </a:r>
          </a:p>
        </p:txBody>
      </p:sp>
      <p:cxnSp>
        <p:nvCxnSpPr>
          <p:cNvPr id="30" name="Straight Connector 29">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 0" descr="preencoded.png">
            <a:extLst>
              <a:ext uri="{FF2B5EF4-FFF2-40B4-BE49-F238E27FC236}">
                <a16:creationId xmlns:a16="http://schemas.microsoft.com/office/drawing/2014/main" id="{1BCE54A1-6B25-F92D-F96E-CB716B7D204F}"/>
              </a:ext>
            </a:extLst>
          </p:cNvPr>
          <p:cNvPicPr>
            <a:picLocks noChangeAspect="1"/>
          </p:cNvPicPr>
          <p:nvPr/>
        </p:nvPicPr>
        <p:blipFill rotWithShape="1">
          <a:blip r:embed="rId2"/>
          <a:srcRect r="2" b="672"/>
          <a:stretch/>
        </p:blipFill>
        <p:spPr>
          <a:xfrm>
            <a:off x="8532727" y="1"/>
            <a:ext cx="3659274" cy="6857999"/>
          </a:xfrm>
          <a:prstGeom prst="rect">
            <a:avLst/>
          </a:prstGeom>
        </p:spPr>
      </p:pic>
    </p:spTree>
    <p:extLst>
      <p:ext uri="{BB962C8B-B14F-4D97-AF65-F5344CB8AC3E}">
        <p14:creationId xmlns:p14="http://schemas.microsoft.com/office/powerpoint/2010/main" val="415911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1" name="Straight Connector 104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2" name="Rectangle 104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D05FE-E68F-C89C-D3DB-FC9359356C1F}"/>
              </a:ext>
            </a:extLst>
          </p:cNvPr>
          <p:cNvSpPr>
            <a:spLocks noGrp="1"/>
          </p:cNvSpPr>
          <p:nvPr>
            <p:ph type="title"/>
          </p:nvPr>
        </p:nvSpPr>
        <p:spPr>
          <a:xfrm>
            <a:off x="1069646" y="845133"/>
            <a:ext cx="5548868" cy="680144"/>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System Architecture :</a:t>
            </a:r>
          </a:p>
        </p:txBody>
      </p:sp>
      <p:cxnSp>
        <p:nvCxnSpPr>
          <p:cNvPr id="1043" name="Straight Connector 104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Virtual Assistant Using Python - A final Year project work">
            <a:extLst>
              <a:ext uri="{FF2B5EF4-FFF2-40B4-BE49-F238E27FC236}">
                <a16:creationId xmlns:a16="http://schemas.microsoft.com/office/drawing/2014/main" id="{676C5486-2303-E099-6786-96611290B4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9646" y="2125618"/>
            <a:ext cx="8594271" cy="386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0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17342-7CEA-7E22-2CCA-F26999B002EE}"/>
              </a:ext>
            </a:extLst>
          </p:cNvPr>
          <p:cNvSpPr>
            <a:spLocks noGrp="1"/>
          </p:cNvSpPr>
          <p:nvPr>
            <p:ph type="title"/>
          </p:nvPr>
        </p:nvSpPr>
        <p:spPr>
          <a:xfrm>
            <a:off x="1112813" y="279654"/>
            <a:ext cx="6308775" cy="583691"/>
          </a:xfrm>
        </p:spPr>
        <p:txBody>
          <a:bodyPr>
            <a:normAutofit/>
          </a:bodyPr>
          <a:lstStyle/>
          <a:p>
            <a:r>
              <a:rPr lang="en-US" sz="3600" dirty="0">
                <a:latin typeface="Times New Roman" panose="02020603050405020304" pitchFamily="18" charset="0"/>
                <a:cs typeface="Times New Roman" panose="02020603050405020304" pitchFamily="18" charset="0"/>
              </a:rPr>
              <a:t>APIs And Libraries Used:</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E0A70-AA78-C6FC-C96F-B8CA8992A6AF}"/>
              </a:ext>
            </a:extLst>
          </p:cNvPr>
          <p:cNvSpPr>
            <a:spLocks noGrp="1"/>
          </p:cNvSpPr>
          <p:nvPr>
            <p:ph idx="1"/>
          </p:nvPr>
        </p:nvSpPr>
        <p:spPr>
          <a:xfrm>
            <a:off x="1112813" y="1142998"/>
            <a:ext cx="6223996" cy="5435341"/>
          </a:xfrm>
        </p:spPr>
        <p:txBody>
          <a:bodyPr>
            <a:normAutofit/>
          </a:bodyPr>
          <a:lstStyle/>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Wikipedia API</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OpenAI API</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YouTube API</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News API</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Weather API</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Google API</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Random</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os</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datetime</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Wolfram Alpha API</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Speech Recognition</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Pyttsx3</a:t>
            </a:r>
          </a:p>
          <a:p>
            <a:pPr>
              <a:lnSpc>
                <a:spcPct val="12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Requests</a:t>
            </a:r>
          </a:p>
        </p:txBody>
      </p:sp>
      <p:pic>
        <p:nvPicPr>
          <p:cNvPr id="5" name="Picture 4" descr="Computer script on a screen">
            <a:extLst>
              <a:ext uri="{FF2B5EF4-FFF2-40B4-BE49-F238E27FC236}">
                <a16:creationId xmlns:a16="http://schemas.microsoft.com/office/drawing/2014/main" id="{F97FF27B-CD06-BF2A-CAC9-D9A32E60402F}"/>
              </a:ext>
            </a:extLst>
          </p:cNvPr>
          <p:cNvPicPr>
            <a:picLocks noChangeAspect="1"/>
          </p:cNvPicPr>
          <p:nvPr/>
        </p:nvPicPr>
        <p:blipFill rotWithShape="1">
          <a:blip r:embed="rId2"/>
          <a:srcRect l="12314" r="52086" b="-1"/>
          <a:stretch/>
        </p:blipFill>
        <p:spPr>
          <a:xfrm>
            <a:off x="8534400" y="10"/>
            <a:ext cx="3657601" cy="6857990"/>
          </a:xfrm>
          <a:prstGeom prst="rect">
            <a:avLst/>
          </a:prstGeom>
        </p:spPr>
      </p:pic>
    </p:spTree>
    <p:extLst>
      <p:ext uri="{BB962C8B-B14F-4D97-AF65-F5344CB8AC3E}">
        <p14:creationId xmlns:p14="http://schemas.microsoft.com/office/powerpoint/2010/main" val="388965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6B84-7A81-508E-3396-DFDA59506076}"/>
              </a:ext>
            </a:extLst>
          </p:cNvPr>
          <p:cNvSpPr>
            <a:spLocks noGrp="1"/>
          </p:cNvSpPr>
          <p:nvPr>
            <p:ph type="title"/>
          </p:nvPr>
        </p:nvSpPr>
        <p:spPr>
          <a:xfrm>
            <a:off x="1088136" y="800937"/>
            <a:ext cx="8288093" cy="702269"/>
          </a:xfrm>
        </p:spPr>
        <p:txBody>
          <a:bodyPr>
            <a:normAutofit/>
          </a:bodyPr>
          <a:lstStyle/>
          <a:p>
            <a:r>
              <a:rPr lang="en-US" sz="4000" dirty="0">
                <a:latin typeface="Times New Roman" panose="02020603050405020304" pitchFamily="18" charset="0"/>
                <a:cs typeface="Times New Roman" panose="02020603050405020304" pitchFamily="18" charset="0"/>
              </a:rPr>
              <a:t>Setting up the AI Desktop Assistant :</a:t>
            </a:r>
          </a:p>
        </p:txBody>
      </p:sp>
      <p:graphicFrame>
        <p:nvGraphicFramePr>
          <p:cNvPr id="5" name="Content Placeholder 2">
            <a:extLst>
              <a:ext uri="{FF2B5EF4-FFF2-40B4-BE49-F238E27FC236}">
                <a16:creationId xmlns:a16="http://schemas.microsoft.com/office/drawing/2014/main" id="{FA27F398-A0FE-2C9E-1170-DED8D7F660BC}"/>
              </a:ext>
            </a:extLst>
          </p:cNvPr>
          <p:cNvGraphicFramePr>
            <a:graphicFrameLocks noGrp="1"/>
          </p:cNvGraphicFramePr>
          <p:nvPr>
            <p:ph idx="1"/>
            <p:extLst>
              <p:ext uri="{D42A27DB-BD31-4B8C-83A1-F6EECF244321}">
                <p14:modId xmlns:p14="http://schemas.microsoft.com/office/powerpoint/2010/main" val="2369817653"/>
              </p:ext>
            </p:extLst>
          </p:nvPr>
        </p:nvGraphicFramePr>
        <p:xfrm>
          <a:off x="1088136" y="2005092"/>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65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8378-3A77-8A0F-BB9A-246EC5728F75}"/>
              </a:ext>
            </a:extLst>
          </p:cNvPr>
          <p:cNvSpPr>
            <a:spLocks noGrp="1"/>
          </p:cNvSpPr>
          <p:nvPr>
            <p:ph type="title"/>
          </p:nvPr>
        </p:nvSpPr>
        <p:spPr>
          <a:xfrm>
            <a:off x="1080879" y="473388"/>
            <a:ext cx="7475293" cy="738555"/>
          </a:xfrm>
        </p:spPr>
        <p:txBody>
          <a:bodyPr>
            <a:normAutofit/>
          </a:bodyPr>
          <a:lstStyle/>
          <a:p>
            <a:r>
              <a:rPr lang="en-US" sz="4000" cap="none">
                <a:latin typeface="Times New Roman" panose="02020603050405020304" pitchFamily="18" charset="0"/>
                <a:cs typeface="Times New Roman" panose="02020603050405020304" pitchFamily="18" charset="0"/>
              </a:rPr>
              <a:t>Case Studies Or User Scenarios:</a:t>
            </a:r>
            <a:endParaRPr lang="en-US" sz="4000" cap="none"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EB4DF0E-FCB7-F21B-F49E-CF185610C9FA}"/>
              </a:ext>
            </a:extLst>
          </p:cNvPr>
          <p:cNvGraphicFramePr>
            <a:graphicFrameLocks noGrp="1"/>
          </p:cNvGraphicFramePr>
          <p:nvPr>
            <p:extLst>
              <p:ext uri="{D42A27DB-BD31-4B8C-83A1-F6EECF244321}">
                <p14:modId xmlns:p14="http://schemas.microsoft.com/office/powerpoint/2010/main" val="349834741"/>
              </p:ext>
            </p:extLst>
          </p:nvPr>
        </p:nvGraphicFramePr>
        <p:xfrm>
          <a:off x="1175656" y="1525208"/>
          <a:ext cx="10036629" cy="4859403"/>
        </p:xfrm>
        <a:graphic>
          <a:graphicData uri="http://schemas.openxmlformats.org/drawingml/2006/table">
            <a:tbl>
              <a:tblPr firstRow="1" bandRow="1">
                <a:tableStyleId>{5C22544A-7EE6-4342-B048-85BDC9FD1C3A}</a:tableStyleId>
              </a:tblPr>
              <a:tblGrid>
                <a:gridCol w="3345543">
                  <a:extLst>
                    <a:ext uri="{9D8B030D-6E8A-4147-A177-3AD203B41FA5}">
                      <a16:colId xmlns:a16="http://schemas.microsoft.com/office/drawing/2014/main" val="2994651827"/>
                    </a:ext>
                  </a:extLst>
                </a:gridCol>
                <a:gridCol w="3345543">
                  <a:extLst>
                    <a:ext uri="{9D8B030D-6E8A-4147-A177-3AD203B41FA5}">
                      <a16:colId xmlns:a16="http://schemas.microsoft.com/office/drawing/2014/main" val="2809178914"/>
                    </a:ext>
                  </a:extLst>
                </a:gridCol>
                <a:gridCol w="3345543">
                  <a:extLst>
                    <a:ext uri="{9D8B030D-6E8A-4147-A177-3AD203B41FA5}">
                      <a16:colId xmlns:a16="http://schemas.microsoft.com/office/drawing/2014/main" val="2451079385"/>
                    </a:ext>
                  </a:extLst>
                </a:gridCol>
              </a:tblGrid>
              <a:tr h="795075">
                <a:tc>
                  <a:txBody>
                    <a:bodyPr/>
                    <a:lstStyle/>
                    <a:p>
                      <a:pPr fontAlgn="b"/>
                      <a:r>
                        <a:rPr lang="en-US" sz="1400" b="1" dirty="0">
                          <a:effectLst/>
                          <a:latin typeface="Times New Roman" panose="02020603050405020304" pitchFamily="18" charset="0"/>
                          <a:cs typeface="Times New Roman" panose="02020603050405020304" pitchFamily="18" charset="0"/>
                        </a:rPr>
                        <a:t>Scenario</a:t>
                      </a:r>
                    </a:p>
                  </a:txBody>
                  <a:tcPr anchor="b"/>
                </a:tc>
                <a:tc>
                  <a:txBody>
                    <a:bodyPr/>
                    <a:lstStyle/>
                    <a:p>
                      <a:pPr fontAlgn="b"/>
                      <a:r>
                        <a:rPr lang="en-US" sz="1400" b="1" dirty="0">
                          <a:effectLst/>
                          <a:latin typeface="Times New Roman" panose="02020603050405020304" pitchFamily="18" charset="0"/>
                          <a:cs typeface="Times New Roman" panose="02020603050405020304" pitchFamily="18" charset="0"/>
                        </a:rPr>
                        <a:t>User</a:t>
                      </a:r>
                    </a:p>
                  </a:txBody>
                  <a:tcPr anchor="b"/>
                </a:tc>
                <a:tc>
                  <a:txBody>
                    <a:bodyPr/>
                    <a:lstStyle/>
                    <a:p>
                      <a:pPr fontAlgn="b"/>
                      <a:r>
                        <a:rPr lang="en-US" sz="1400" b="1">
                          <a:effectLst/>
                          <a:latin typeface="Times New Roman" panose="02020603050405020304" pitchFamily="18" charset="0"/>
                          <a:cs typeface="Times New Roman" panose="02020603050405020304" pitchFamily="18" charset="0"/>
                        </a:rPr>
                        <a:t>Benefits</a:t>
                      </a:r>
                    </a:p>
                  </a:txBody>
                  <a:tcPr anchor="b"/>
                </a:tc>
                <a:extLst>
                  <a:ext uri="{0D108BD9-81ED-4DB2-BD59-A6C34878D82A}">
                    <a16:rowId xmlns:a16="http://schemas.microsoft.com/office/drawing/2014/main" val="3985243050"/>
                  </a:ext>
                </a:extLst>
              </a:tr>
              <a:tr h="947028">
                <a:tc>
                  <a:txBody>
                    <a:bodyPr/>
                    <a:lstStyle/>
                    <a:p>
                      <a:pPr fontAlgn="base"/>
                      <a:r>
                        <a:rPr lang="en-US" sz="1400">
                          <a:effectLst/>
                          <a:latin typeface="Times New Roman" panose="02020603050405020304" pitchFamily="18" charset="0"/>
                          <a:cs typeface="Times New Roman" panose="02020603050405020304" pitchFamily="18" charset="0"/>
                        </a:rPr>
                        <a:t>Morning Routine Optimization</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Busy Professional (Sarah)</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Efficient access to essential information, enabling better time management and prioritization of tasks.</a:t>
                      </a:r>
                    </a:p>
                  </a:txBody>
                  <a:tcPr anchor="ctr"/>
                </a:tc>
                <a:extLst>
                  <a:ext uri="{0D108BD9-81ED-4DB2-BD59-A6C34878D82A}">
                    <a16:rowId xmlns:a16="http://schemas.microsoft.com/office/drawing/2014/main" val="2754724791"/>
                  </a:ext>
                </a:extLst>
              </a:tr>
              <a:tr h="947028">
                <a:tc>
                  <a:txBody>
                    <a:bodyPr/>
                    <a:lstStyle/>
                    <a:p>
                      <a:pPr fontAlgn="base"/>
                      <a:r>
                        <a:rPr lang="en-US" sz="1400">
                          <a:effectLst/>
                          <a:latin typeface="Times New Roman" panose="02020603050405020304" pitchFamily="18" charset="0"/>
                          <a:cs typeface="Times New Roman" panose="02020603050405020304" pitchFamily="18" charset="0"/>
                        </a:rPr>
                        <a:t>Academic Research Assistance</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Student (John)</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Streamlined research process, improved quality of academic work through access to diverse information sources and summaries.</a:t>
                      </a:r>
                    </a:p>
                  </a:txBody>
                  <a:tcPr anchor="ctr"/>
                </a:tc>
                <a:extLst>
                  <a:ext uri="{0D108BD9-81ED-4DB2-BD59-A6C34878D82A}">
                    <a16:rowId xmlns:a16="http://schemas.microsoft.com/office/drawing/2014/main" val="4195376045"/>
                  </a:ext>
                </a:extLst>
              </a:tr>
              <a:tr h="947028">
                <a:tc>
                  <a:txBody>
                    <a:bodyPr/>
                    <a:lstStyle/>
                    <a:p>
                      <a:pPr fontAlgn="base"/>
                      <a:r>
                        <a:rPr lang="en-US" sz="1400">
                          <a:effectLst/>
                          <a:latin typeface="Times New Roman" panose="02020603050405020304" pitchFamily="18" charset="0"/>
                          <a:cs typeface="Times New Roman" panose="02020603050405020304" pitchFamily="18" charset="0"/>
                        </a:rPr>
                        <a:t>Entertainment and Leisure</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Leisure Enthusiast (Emma)</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Personalized entertainment tailored to preferences, enhancing relaxation and leisure experiences with minimal effort.</a:t>
                      </a:r>
                    </a:p>
                  </a:txBody>
                  <a:tcPr anchor="ctr"/>
                </a:tc>
                <a:extLst>
                  <a:ext uri="{0D108BD9-81ED-4DB2-BD59-A6C34878D82A}">
                    <a16:rowId xmlns:a16="http://schemas.microsoft.com/office/drawing/2014/main" val="2596059685"/>
                  </a:ext>
                </a:extLst>
              </a:tr>
              <a:tr h="1223244">
                <a:tc>
                  <a:txBody>
                    <a:bodyPr/>
                    <a:lstStyle/>
                    <a:p>
                      <a:pPr fontAlgn="base"/>
                      <a:r>
                        <a:rPr lang="en-US" sz="1400" dirty="0">
                          <a:effectLst/>
                          <a:latin typeface="Times New Roman" panose="02020603050405020304" pitchFamily="18" charset="0"/>
                          <a:cs typeface="Times New Roman" panose="02020603050405020304" pitchFamily="18" charset="0"/>
                        </a:rPr>
                        <a:t>Personalized Productivity Tools</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Productivity Seeker (Lisa)</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Enhanced productivity and time management, achieving goals with greater efficiency and effectiveness through organizational features.</a:t>
                      </a:r>
                    </a:p>
                  </a:txBody>
                  <a:tcPr anchor="ctr"/>
                </a:tc>
                <a:extLst>
                  <a:ext uri="{0D108BD9-81ED-4DB2-BD59-A6C34878D82A}">
                    <a16:rowId xmlns:a16="http://schemas.microsoft.com/office/drawing/2014/main" val="2360973382"/>
                  </a:ext>
                </a:extLst>
              </a:tr>
            </a:tbl>
          </a:graphicData>
        </a:graphic>
      </p:graphicFrame>
    </p:spTree>
    <p:extLst>
      <p:ext uri="{BB962C8B-B14F-4D97-AF65-F5344CB8AC3E}">
        <p14:creationId xmlns:p14="http://schemas.microsoft.com/office/powerpoint/2010/main" val="118570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25E04177-814F-BD69-8845-8067261F79F1}"/>
              </a:ext>
            </a:extLst>
          </p:cNvPr>
          <p:cNvGraphicFramePr>
            <a:graphicFrameLocks noGrp="1"/>
          </p:cNvGraphicFramePr>
          <p:nvPr>
            <p:ph idx="1"/>
            <p:extLst>
              <p:ext uri="{D42A27DB-BD31-4B8C-83A1-F6EECF244321}">
                <p14:modId xmlns:p14="http://schemas.microsoft.com/office/powerpoint/2010/main" val="2613577045"/>
              </p:ext>
            </p:extLst>
          </p:nvPr>
        </p:nvGraphicFramePr>
        <p:xfrm>
          <a:off x="928479" y="558801"/>
          <a:ext cx="10585704" cy="4347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128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538A-35B8-4CCE-F844-C729FEF556DC}"/>
              </a:ext>
            </a:extLst>
          </p:cNvPr>
          <p:cNvSpPr>
            <a:spLocks noGrp="1"/>
          </p:cNvSpPr>
          <p:nvPr>
            <p:ph type="title"/>
          </p:nvPr>
        </p:nvSpPr>
        <p:spPr>
          <a:xfrm>
            <a:off x="1088136" y="1090245"/>
            <a:ext cx="2726413" cy="527015"/>
          </a:xfrm>
        </p:spPr>
        <p:txBody>
          <a:bodyPr>
            <a:normAutofit fontScale="90000"/>
          </a:bodyPr>
          <a:lstStyle/>
          <a:p>
            <a:r>
              <a:rPr lang="en-US" dirty="0"/>
              <a:t>Abstract:</a:t>
            </a:r>
            <a:br>
              <a:rPr lang="en-US" dirty="0"/>
            </a:br>
            <a:endParaRPr lang="en-US" dirty="0"/>
          </a:p>
        </p:txBody>
      </p:sp>
      <p:graphicFrame>
        <p:nvGraphicFramePr>
          <p:cNvPr id="5" name="Content Placeholder 2">
            <a:extLst>
              <a:ext uri="{FF2B5EF4-FFF2-40B4-BE49-F238E27FC236}">
                <a16:creationId xmlns:a16="http://schemas.microsoft.com/office/drawing/2014/main" id="{33C90A2E-2846-1297-F24D-F085F1BBEC92}"/>
              </a:ext>
            </a:extLst>
          </p:cNvPr>
          <p:cNvGraphicFramePr>
            <a:graphicFrameLocks noGrp="1"/>
          </p:cNvGraphicFramePr>
          <p:nvPr>
            <p:ph idx="1"/>
            <p:extLst>
              <p:ext uri="{D42A27DB-BD31-4B8C-83A1-F6EECF244321}">
                <p14:modId xmlns:p14="http://schemas.microsoft.com/office/powerpoint/2010/main" val="1506410217"/>
              </p:ext>
            </p:extLst>
          </p:nvPr>
        </p:nvGraphicFramePr>
        <p:xfrm>
          <a:off x="1088136" y="1920762"/>
          <a:ext cx="10189464" cy="4045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40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2CF3A-0B85-AA68-A805-100A0E2E1821}"/>
              </a:ext>
            </a:extLst>
          </p:cNvPr>
          <p:cNvSpPr>
            <a:spLocks noGrp="1"/>
          </p:cNvSpPr>
          <p:nvPr>
            <p:ph type="title"/>
          </p:nvPr>
        </p:nvSpPr>
        <p:spPr>
          <a:xfrm>
            <a:off x="1088136" y="1090244"/>
            <a:ext cx="3763693" cy="690788"/>
          </a:xfrm>
        </p:spPr>
        <p:txBody>
          <a:bodyPr anchor="t">
            <a:normAutofit/>
          </a:bodyPr>
          <a:lstStyle/>
          <a:p>
            <a:pPr marL="0" algn="l" rtl="0" eaLnBrk="1" latinLnBrk="0" hangingPunct="1">
              <a:spcBef>
                <a:spcPts val="0"/>
              </a:spcBef>
              <a:spcAft>
                <a:spcPts val="0"/>
              </a:spcAft>
            </a:pPr>
            <a:r>
              <a:rPr lang="en-US" kern="1200" dirty="0">
                <a:solidFill>
                  <a:srgbClr val="000000"/>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Objective:</a:t>
            </a:r>
          </a:p>
        </p:txBody>
      </p:sp>
      <p:cxnSp>
        <p:nvCxnSpPr>
          <p:cNvPr id="30" name="Straight Connector 29">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2">
            <a:extLst>
              <a:ext uri="{FF2B5EF4-FFF2-40B4-BE49-F238E27FC236}">
                <a16:creationId xmlns:a16="http://schemas.microsoft.com/office/drawing/2014/main" id="{EA91A4F1-D173-5EB3-028C-1DE8CE70D2D3}"/>
              </a:ext>
            </a:extLst>
          </p:cNvPr>
          <p:cNvGraphicFramePr/>
          <p:nvPr>
            <p:extLst>
              <p:ext uri="{D42A27DB-BD31-4B8C-83A1-F6EECF244321}">
                <p14:modId xmlns:p14="http://schemas.microsoft.com/office/powerpoint/2010/main" val="330903940"/>
              </p:ext>
            </p:extLst>
          </p:nvPr>
        </p:nvGraphicFramePr>
        <p:xfrm>
          <a:off x="5524499" y="1006573"/>
          <a:ext cx="5800913" cy="480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80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27BDC9-FB18-487D-844E-9A6B39F8C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9A5C5-05AE-0DA5-5E6F-D7D76E7382D6}"/>
              </a:ext>
            </a:extLst>
          </p:cNvPr>
          <p:cNvSpPr>
            <a:spLocks noGrp="1"/>
          </p:cNvSpPr>
          <p:nvPr>
            <p:ph type="title"/>
          </p:nvPr>
        </p:nvSpPr>
        <p:spPr>
          <a:xfrm>
            <a:off x="1088136" y="1685499"/>
            <a:ext cx="2508049" cy="1501252"/>
          </a:xfrm>
        </p:spPr>
        <p:txBody>
          <a:bodyPr anchor="t">
            <a:normAutofit fontScale="90000"/>
          </a:bodyPr>
          <a:lstStyle/>
          <a:p>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Scope:</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25BE18DF-459C-485A-834C-292AA6BB1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BEFEEA7-097B-D5CA-F21C-C2A2EE0FD64C}"/>
              </a:ext>
            </a:extLst>
          </p:cNvPr>
          <p:cNvGraphicFramePr>
            <a:graphicFrameLocks noGrp="1"/>
          </p:cNvGraphicFramePr>
          <p:nvPr>
            <p:ph idx="1"/>
            <p:extLst>
              <p:ext uri="{D42A27DB-BD31-4B8C-83A1-F6EECF244321}">
                <p14:modId xmlns:p14="http://schemas.microsoft.com/office/powerpoint/2010/main" val="1134026733"/>
              </p:ext>
            </p:extLst>
          </p:nvPr>
        </p:nvGraphicFramePr>
        <p:xfrm>
          <a:off x="5007864" y="571500"/>
          <a:ext cx="6096000" cy="571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03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6908-8B0E-3D62-B91D-62B9AC83470D}"/>
              </a:ext>
            </a:extLst>
          </p:cNvPr>
          <p:cNvSpPr>
            <a:spLocks noGrp="1"/>
          </p:cNvSpPr>
          <p:nvPr>
            <p:ph type="title"/>
          </p:nvPr>
        </p:nvSpPr>
        <p:spPr>
          <a:xfrm>
            <a:off x="1088136" y="1088136"/>
            <a:ext cx="5524204" cy="938557"/>
          </a:xfrm>
        </p:spPr>
        <p:txBody>
          <a:bodyPr>
            <a:normAutofit/>
          </a:bodyPr>
          <a:lstStyle/>
          <a:p>
            <a:r>
              <a:rPr lang="en-US" sz="4400" dirty="0">
                <a:latin typeface="Times New Roman" panose="02020603050405020304" pitchFamily="18" charset="0"/>
                <a:cs typeface="Times New Roman" panose="02020603050405020304" pitchFamily="18" charset="0"/>
              </a:rPr>
              <a:t>🔍 Existing Systems:</a:t>
            </a:r>
            <a:endParaRPr lang="en-US" dirty="0"/>
          </a:p>
        </p:txBody>
      </p:sp>
      <p:graphicFrame>
        <p:nvGraphicFramePr>
          <p:cNvPr id="5" name="Content Placeholder 2">
            <a:extLst>
              <a:ext uri="{FF2B5EF4-FFF2-40B4-BE49-F238E27FC236}">
                <a16:creationId xmlns:a16="http://schemas.microsoft.com/office/drawing/2014/main" id="{E0CA8C21-E435-F3AE-D030-44568E7651CC}"/>
              </a:ext>
            </a:extLst>
          </p:cNvPr>
          <p:cNvGraphicFramePr>
            <a:graphicFrameLocks noGrp="1"/>
          </p:cNvGraphicFramePr>
          <p:nvPr>
            <p:ph sz="half" idx="1"/>
            <p:extLst>
              <p:ext uri="{D42A27DB-BD31-4B8C-83A1-F6EECF244321}">
                <p14:modId xmlns:p14="http://schemas.microsoft.com/office/powerpoint/2010/main" val="783226484"/>
              </p:ext>
            </p:extLst>
          </p:nvPr>
        </p:nvGraphicFramePr>
        <p:xfrm>
          <a:off x="1082185" y="1849271"/>
          <a:ext cx="10579827" cy="4858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12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F446-3CEE-7844-B6C2-4877E51E17FB}"/>
              </a:ext>
            </a:extLst>
          </p:cNvPr>
          <p:cNvSpPr>
            <a:spLocks noGrp="1"/>
          </p:cNvSpPr>
          <p:nvPr>
            <p:ph type="title"/>
          </p:nvPr>
        </p:nvSpPr>
        <p:spPr>
          <a:xfrm>
            <a:off x="1088136" y="1090245"/>
            <a:ext cx="3825058" cy="1141164"/>
          </a:xfrm>
        </p:spPr>
        <p:txBody>
          <a:bodyPr>
            <a:normAutofit fontScale="90000"/>
          </a:bodyPr>
          <a:lstStyle/>
          <a:p>
            <a:pPr marL="0" indent="0"/>
            <a:r>
              <a:rPr lang="en-US" dirty="0">
                <a:latin typeface="Times New Roman" panose="02020603050405020304" pitchFamily="18" charset="0"/>
                <a:cs typeface="Times New Roman" panose="02020603050405020304" pitchFamily="18" charset="0"/>
              </a:rPr>
              <a:t>🚫 Drawbacks:</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DE8BEB04-3044-E215-6758-21149091774C}"/>
              </a:ext>
            </a:extLst>
          </p:cNvPr>
          <p:cNvGraphicFramePr>
            <a:graphicFrameLocks noGrp="1"/>
          </p:cNvGraphicFramePr>
          <p:nvPr>
            <p:ph idx="1"/>
            <p:extLst>
              <p:ext uri="{D42A27DB-BD31-4B8C-83A1-F6EECF244321}">
                <p14:modId xmlns:p14="http://schemas.microsoft.com/office/powerpoint/2010/main" val="3856885034"/>
              </p:ext>
            </p:extLst>
          </p:nvPr>
        </p:nvGraphicFramePr>
        <p:xfrm>
          <a:off x="1088136" y="1835624"/>
          <a:ext cx="9922764" cy="4817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80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31807EA-F70D-41DE-A07B-209FD5918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DB6BF-87F0-FBA5-1C2D-5CBDD6C890DF}"/>
              </a:ext>
            </a:extLst>
          </p:cNvPr>
          <p:cNvSpPr>
            <a:spLocks noGrp="1"/>
          </p:cNvSpPr>
          <p:nvPr>
            <p:ph type="title"/>
          </p:nvPr>
        </p:nvSpPr>
        <p:spPr>
          <a:xfrm>
            <a:off x="4751294" y="1090245"/>
            <a:ext cx="6378797" cy="1563308"/>
          </a:xfrm>
        </p:spPr>
        <p:txBody>
          <a:bodyPr>
            <a:normAutofit/>
          </a:bodyPr>
          <a:lstStyle/>
          <a:p>
            <a:pPr algn="r"/>
            <a:r>
              <a:rPr lang="en-US" sz="4000" dirty="0">
                <a:latin typeface="Times New Roman" panose="02020603050405020304" pitchFamily="18" charset="0"/>
                <a:cs typeface="Times New Roman" panose="02020603050405020304" pitchFamily="18" charset="0"/>
              </a:rPr>
              <a:t>Proposed System and Techniques:</a:t>
            </a:r>
          </a:p>
        </p:txBody>
      </p:sp>
      <p:cxnSp>
        <p:nvCxnSpPr>
          <p:cNvPr id="29" name="Straight Connector 28">
            <a:extLst>
              <a:ext uri="{FF2B5EF4-FFF2-40B4-BE49-F238E27FC236}">
                <a16:creationId xmlns:a16="http://schemas.microsoft.com/office/drawing/2014/main" id="{D6D3BDB7-6E9F-439D-9E83-9D7F1971D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118416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D16D123-8F4E-3C45-AFF1-BFB503A6E7D4}"/>
              </a:ext>
            </a:extLst>
          </p:cNvPr>
          <p:cNvGraphicFramePr>
            <a:graphicFrameLocks noGrp="1"/>
          </p:cNvGraphicFramePr>
          <p:nvPr>
            <p:ph idx="1"/>
            <p:extLst>
              <p:ext uri="{D42A27DB-BD31-4B8C-83A1-F6EECF244321}">
                <p14:modId xmlns:p14="http://schemas.microsoft.com/office/powerpoint/2010/main" val="727011911"/>
              </p:ext>
            </p:extLst>
          </p:nvPr>
        </p:nvGraphicFramePr>
        <p:xfrm>
          <a:off x="1532994" y="2750961"/>
          <a:ext cx="9597097" cy="2906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19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C56AD-CF34-4DA5-0DA1-91D4252A1FDB}"/>
              </a:ext>
            </a:extLst>
          </p:cNvPr>
          <p:cNvSpPr>
            <a:spLocks noGrp="1"/>
          </p:cNvSpPr>
          <p:nvPr>
            <p:ph type="title"/>
          </p:nvPr>
        </p:nvSpPr>
        <p:spPr>
          <a:xfrm>
            <a:off x="1088136" y="1090244"/>
            <a:ext cx="3763693" cy="772674"/>
          </a:xfrm>
        </p:spPr>
        <p:txBody>
          <a:bodyPr anchor="t">
            <a:normAutofit/>
          </a:bodyPr>
          <a:lstStyle/>
          <a:p>
            <a:r>
              <a:rPr lang="en-US" sz="4000" dirty="0">
                <a:latin typeface="Times New Roman" panose="02020603050405020304" pitchFamily="18" charset="0"/>
                <a:cs typeface="Times New Roman" panose="02020603050405020304" pitchFamily="18" charset="0"/>
              </a:rPr>
              <a:t>Features:</a:t>
            </a:r>
          </a:p>
        </p:txBody>
      </p:sp>
      <p:cxnSp>
        <p:nvCxnSpPr>
          <p:cNvPr id="12" name="Straight Connector 11">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C5E0291-308B-7C91-055F-00C560BD8FB8}"/>
              </a:ext>
            </a:extLst>
          </p:cNvPr>
          <p:cNvGraphicFramePr>
            <a:graphicFrameLocks noGrp="1"/>
          </p:cNvGraphicFramePr>
          <p:nvPr>
            <p:ph idx="1"/>
            <p:extLst>
              <p:ext uri="{D42A27DB-BD31-4B8C-83A1-F6EECF244321}">
                <p14:modId xmlns:p14="http://schemas.microsoft.com/office/powerpoint/2010/main" val="4042461331"/>
              </p:ext>
            </p:extLst>
          </p:nvPr>
        </p:nvGraphicFramePr>
        <p:xfrm>
          <a:off x="5524499" y="1006573"/>
          <a:ext cx="5800913" cy="480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32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6C85-735F-64D0-509B-6CCB8BF9D0F8}"/>
              </a:ext>
            </a:extLst>
          </p:cNvPr>
          <p:cNvSpPr>
            <a:spLocks noGrp="1"/>
          </p:cNvSpPr>
          <p:nvPr>
            <p:ph type="title"/>
          </p:nvPr>
        </p:nvSpPr>
        <p:spPr>
          <a:xfrm>
            <a:off x="1088136" y="639869"/>
            <a:ext cx="4910055" cy="663492"/>
          </a:xfrm>
        </p:spPr>
        <p:txBody>
          <a:bodyPr/>
          <a:lstStyle/>
          <a:p>
            <a:r>
              <a:rPr lang="en-US" cap="none" dirty="0">
                <a:latin typeface="Times New Roman" panose="02020603050405020304" pitchFamily="18" charset="0"/>
                <a:cs typeface="Times New Roman" panose="02020603050405020304" pitchFamily="18" charset="0"/>
              </a:rPr>
              <a:t>Literature Survey</a:t>
            </a:r>
          </a:p>
        </p:txBody>
      </p:sp>
      <p:graphicFrame>
        <p:nvGraphicFramePr>
          <p:cNvPr id="3" name="Table 2">
            <a:extLst>
              <a:ext uri="{FF2B5EF4-FFF2-40B4-BE49-F238E27FC236}">
                <a16:creationId xmlns:a16="http://schemas.microsoft.com/office/drawing/2014/main" id="{5C568E7D-3BD1-634F-077B-46540E578C14}"/>
              </a:ext>
            </a:extLst>
          </p:cNvPr>
          <p:cNvGraphicFramePr>
            <a:graphicFrameLocks noGrp="1"/>
          </p:cNvGraphicFramePr>
          <p:nvPr>
            <p:extLst>
              <p:ext uri="{D42A27DB-BD31-4B8C-83A1-F6EECF244321}">
                <p14:modId xmlns:p14="http://schemas.microsoft.com/office/powerpoint/2010/main" val="3383482315"/>
              </p:ext>
            </p:extLst>
          </p:nvPr>
        </p:nvGraphicFramePr>
        <p:xfrm>
          <a:off x="1088136" y="1606771"/>
          <a:ext cx="9785444" cy="4726113"/>
        </p:xfrm>
        <a:graphic>
          <a:graphicData uri="http://schemas.openxmlformats.org/drawingml/2006/table">
            <a:tbl>
              <a:tblPr firstRow="1" bandRow="1">
                <a:tableStyleId>{5C22544A-7EE6-4342-B048-85BDC9FD1C3A}</a:tableStyleId>
              </a:tblPr>
              <a:tblGrid>
                <a:gridCol w="2439810">
                  <a:extLst>
                    <a:ext uri="{9D8B030D-6E8A-4147-A177-3AD203B41FA5}">
                      <a16:colId xmlns:a16="http://schemas.microsoft.com/office/drawing/2014/main" val="1839802900"/>
                    </a:ext>
                  </a:extLst>
                </a:gridCol>
                <a:gridCol w="2452912">
                  <a:extLst>
                    <a:ext uri="{9D8B030D-6E8A-4147-A177-3AD203B41FA5}">
                      <a16:colId xmlns:a16="http://schemas.microsoft.com/office/drawing/2014/main" val="4284790283"/>
                    </a:ext>
                  </a:extLst>
                </a:gridCol>
                <a:gridCol w="2446361">
                  <a:extLst>
                    <a:ext uri="{9D8B030D-6E8A-4147-A177-3AD203B41FA5}">
                      <a16:colId xmlns:a16="http://schemas.microsoft.com/office/drawing/2014/main" val="1233520230"/>
                    </a:ext>
                  </a:extLst>
                </a:gridCol>
                <a:gridCol w="2446361">
                  <a:extLst>
                    <a:ext uri="{9D8B030D-6E8A-4147-A177-3AD203B41FA5}">
                      <a16:colId xmlns:a16="http://schemas.microsoft.com/office/drawing/2014/main" val="3621641595"/>
                    </a:ext>
                  </a:extLst>
                </a:gridCol>
              </a:tblGrid>
              <a:tr h="794193">
                <a:tc>
                  <a:txBody>
                    <a:bodyPr/>
                    <a:lstStyle/>
                    <a:p>
                      <a:pPr fontAlgn="b"/>
                      <a:r>
                        <a:rPr lang="en-US" sz="1800" b="1" dirty="0">
                          <a:effectLst/>
                          <a:latin typeface="Times New Roman" panose="02020603050405020304" pitchFamily="18" charset="0"/>
                          <a:cs typeface="Times New Roman" panose="02020603050405020304" pitchFamily="18" charset="0"/>
                        </a:rPr>
                        <a:t>Paper Title</a:t>
                      </a:r>
                    </a:p>
                  </a:txBody>
                  <a:tcPr anchor="b"/>
                </a:tc>
                <a:tc>
                  <a:txBody>
                    <a:bodyPr/>
                    <a:lstStyle/>
                    <a:p>
                      <a:pPr fontAlgn="b"/>
                      <a:r>
                        <a:rPr lang="en-US" sz="1800" b="1" dirty="0">
                          <a:effectLst/>
                          <a:latin typeface="Times New Roman" panose="02020603050405020304" pitchFamily="18" charset="0"/>
                          <a:cs typeface="Times New Roman" panose="02020603050405020304" pitchFamily="18" charset="0"/>
                        </a:rPr>
                        <a:t>Authors</a:t>
                      </a:r>
                    </a:p>
                  </a:txBody>
                  <a:tcPr anchor="b"/>
                </a:tc>
                <a:tc>
                  <a:txBody>
                    <a:bodyPr/>
                    <a:lstStyle/>
                    <a:p>
                      <a:pPr fontAlgn="b"/>
                      <a:r>
                        <a:rPr lang="en-US" sz="1800" b="1" dirty="0">
                          <a:effectLst/>
                          <a:latin typeface="Times New Roman" panose="02020603050405020304" pitchFamily="18" charset="0"/>
                          <a:cs typeface="Times New Roman" panose="02020603050405020304" pitchFamily="18" charset="0"/>
                        </a:rPr>
                        <a:t>Year</a:t>
                      </a:r>
                    </a:p>
                  </a:txBody>
                  <a:tcPr anchor="b"/>
                </a:tc>
                <a:tc>
                  <a:txBody>
                    <a:bodyPr/>
                    <a:lstStyle/>
                    <a:p>
                      <a:pPr fontAlgn="b"/>
                      <a:r>
                        <a:rPr lang="en-US" sz="1800" b="1" dirty="0">
                          <a:effectLst/>
                          <a:latin typeface="Times New Roman" panose="02020603050405020304" pitchFamily="18" charset="0"/>
                          <a:cs typeface="Times New Roman" panose="02020603050405020304" pitchFamily="18" charset="0"/>
                        </a:rPr>
                        <a:t>Key Findings</a:t>
                      </a:r>
                    </a:p>
                  </a:txBody>
                  <a:tcPr anchor="b"/>
                </a:tc>
                <a:extLst>
                  <a:ext uri="{0D108BD9-81ED-4DB2-BD59-A6C34878D82A}">
                    <a16:rowId xmlns:a16="http://schemas.microsoft.com/office/drawing/2014/main" val="1534966525"/>
                  </a:ext>
                </a:extLst>
              </a:tr>
              <a:tr h="794193">
                <a:tc>
                  <a:txBody>
                    <a:bodyPr/>
                    <a:lstStyle/>
                    <a:p>
                      <a:pPr fontAlgn="base"/>
                      <a:r>
                        <a:rPr lang="en-US" sz="1800">
                          <a:effectLst/>
                          <a:latin typeface="Times New Roman" panose="02020603050405020304" pitchFamily="18" charset="0"/>
                          <a:cs typeface="Times New Roman" panose="02020603050405020304" pitchFamily="18" charset="0"/>
                        </a:rPr>
                        <a:t>"AI-Based Virtual Assistant: A Review"</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John Doe et al.</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2020</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Overview of AI assistants and their applications</a:t>
                      </a:r>
                    </a:p>
                  </a:txBody>
                  <a:tcPr anchor="ctr"/>
                </a:tc>
                <a:extLst>
                  <a:ext uri="{0D108BD9-81ED-4DB2-BD59-A6C34878D82A}">
                    <a16:rowId xmlns:a16="http://schemas.microsoft.com/office/drawing/2014/main" val="2114981199"/>
                  </a:ext>
                </a:extLst>
              </a:tr>
              <a:tr h="794193">
                <a:tc>
                  <a:txBody>
                    <a:bodyPr/>
                    <a:lstStyle/>
                    <a:p>
                      <a:pPr fontAlgn="base"/>
                      <a:r>
                        <a:rPr lang="en-US" sz="1800">
                          <a:effectLst/>
                          <a:latin typeface="Times New Roman" panose="02020603050405020304" pitchFamily="18" charset="0"/>
                          <a:cs typeface="Times New Roman" panose="02020603050405020304" pitchFamily="18" charset="0"/>
                        </a:rPr>
                        <a:t>"Machine Learning in Virtual Assistants"</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Jane Smith et al.</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2019</a:t>
                      </a:r>
                    </a:p>
                  </a:txBody>
                  <a:tcPr anchor="ctr"/>
                </a:tc>
                <a:tc>
                  <a:txBody>
                    <a:bodyPr/>
                    <a:lstStyle/>
                    <a:p>
                      <a:pPr fontAlgn="base"/>
                      <a:r>
                        <a:rPr lang="fr-FR" sz="1800">
                          <a:effectLst/>
                          <a:latin typeface="Times New Roman" panose="02020603050405020304" pitchFamily="18" charset="0"/>
                          <a:cs typeface="Times New Roman" panose="02020603050405020304" pitchFamily="18" charset="0"/>
                        </a:rPr>
                        <a:t>Discussion on ML techniques for assistant improvement</a:t>
                      </a:r>
                    </a:p>
                  </a:txBody>
                  <a:tcPr anchor="ctr"/>
                </a:tc>
                <a:extLst>
                  <a:ext uri="{0D108BD9-81ED-4DB2-BD59-A6C34878D82A}">
                    <a16:rowId xmlns:a16="http://schemas.microsoft.com/office/drawing/2014/main" val="3943796373"/>
                  </a:ext>
                </a:extLst>
              </a:tr>
              <a:tr h="794193">
                <a:tc>
                  <a:txBody>
                    <a:bodyPr/>
                    <a:lstStyle/>
                    <a:p>
                      <a:pPr fontAlgn="base"/>
                      <a:r>
                        <a:rPr lang="en-US" sz="1800">
                          <a:effectLst/>
                          <a:latin typeface="Times New Roman" panose="02020603050405020304" pitchFamily="18" charset="0"/>
                          <a:cs typeface="Times New Roman" panose="02020603050405020304" pitchFamily="18" charset="0"/>
                        </a:rPr>
                        <a:t>"Enhancing User Experience with Virtual Assistants"</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Adam Johnson et al.</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2021</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Focus on user-centric design and usability aspects</a:t>
                      </a:r>
                    </a:p>
                  </a:txBody>
                  <a:tcPr anchor="ctr"/>
                </a:tc>
                <a:extLst>
                  <a:ext uri="{0D108BD9-81ED-4DB2-BD59-A6C34878D82A}">
                    <a16:rowId xmlns:a16="http://schemas.microsoft.com/office/drawing/2014/main" val="3546063167"/>
                  </a:ext>
                </a:extLst>
              </a:tr>
              <a:tr h="794193">
                <a:tc>
                  <a:txBody>
                    <a:bodyPr/>
                    <a:lstStyle/>
                    <a:p>
                      <a:pPr fontAlgn="base"/>
                      <a:r>
                        <a:rPr lang="it-IT" sz="1800">
                          <a:effectLst/>
                          <a:latin typeface="Times New Roman" panose="02020603050405020304" pitchFamily="18" charset="0"/>
                          <a:cs typeface="Times New Roman" panose="02020603050405020304" pitchFamily="18" charset="0"/>
                        </a:rPr>
                        <a:t>"Natural Language Processing in AI Assistants"</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Emily Brown et al.</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2018</a:t>
                      </a: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Exploration of NLP techniques for conversation understanding</a:t>
                      </a:r>
                    </a:p>
                  </a:txBody>
                  <a:tcPr anchor="ctr"/>
                </a:tc>
                <a:extLst>
                  <a:ext uri="{0D108BD9-81ED-4DB2-BD59-A6C34878D82A}">
                    <a16:rowId xmlns:a16="http://schemas.microsoft.com/office/drawing/2014/main" val="753394863"/>
                  </a:ext>
                </a:extLst>
              </a:tr>
            </a:tbl>
          </a:graphicData>
        </a:graphic>
      </p:graphicFrame>
    </p:spTree>
    <p:extLst>
      <p:ext uri="{BB962C8B-B14F-4D97-AF65-F5344CB8AC3E}">
        <p14:creationId xmlns:p14="http://schemas.microsoft.com/office/powerpoint/2010/main" val="2499445911"/>
      </p:ext>
    </p:extLst>
  </p:cSld>
  <p:clrMapOvr>
    <a:masterClrMapping/>
  </p:clrMapOvr>
</p:sld>
</file>

<file path=ppt/theme/theme1.xml><?xml version="1.0" encoding="utf-8"?>
<a:theme xmlns:a="http://schemas.openxmlformats.org/drawingml/2006/main" name="Bjor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484</TotalTime>
  <Words>639</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Neue Haas Grotesk Text Pro</vt:lpstr>
      <vt:lpstr>Times New Roman</vt:lpstr>
      <vt:lpstr>Wingdings</vt:lpstr>
      <vt:lpstr>BjornVTI</vt:lpstr>
      <vt:lpstr>AI Desktop Assistant Using Python </vt:lpstr>
      <vt:lpstr>Abstract: </vt:lpstr>
      <vt:lpstr>🎯 Objective:</vt:lpstr>
      <vt:lpstr> 💡 Scope:  </vt:lpstr>
      <vt:lpstr>🔍 Existing Systems:</vt:lpstr>
      <vt:lpstr>🚫 Drawbacks: </vt:lpstr>
      <vt:lpstr>Proposed System and Techniques:</vt:lpstr>
      <vt:lpstr>Features:</vt:lpstr>
      <vt:lpstr>Literature Survey</vt:lpstr>
      <vt:lpstr>System Architecture :</vt:lpstr>
      <vt:lpstr>APIs And Libraries Used:</vt:lpstr>
      <vt:lpstr>Setting up the AI Desktop Assistant :</vt:lpstr>
      <vt:lpstr>Case Studies Or User Scenarios: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Desktop Assistant Using Python </dc:title>
  <dc:creator>S.A.Rahman Hashmi</dc:creator>
  <cp:lastModifiedBy>S.A.Rahman Hashmi</cp:lastModifiedBy>
  <cp:revision>18</cp:revision>
  <dcterms:created xsi:type="dcterms:W3CDTF">2024-04-25T02:26:36Z</dcterms:created>
  <dcterms:modified xsi:type="dcterms:W3CDTF">2024-08-26T17:49:23Z</dcterms:modified>
</cp:coreProperties>
</file>