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6" r:id="rId5"/>
    <p:sldId id="268" r:id="rId6"/>
    <p:sldId id="264" r:id="rId7"/>
    <p:sldId id="265" r:id="rId8"/>
    <p:sldId id="269" r:id="rId9"/>
    <p:sldId id="270" r:id="rId10"/>
    <p:sldId id="271" r:id="rId11"/>
    <p:sldId id="272" r:id="rId12"/>
    <p:sldId id="274" r:id="rId13"/>
    <p:sldId id="275" r:id="rId14"/>
    <p:sldId id="277" r:id="rId15"/>
    <p:sldId id="276" r:id="rId16"/>
    <p:sldId id="278" r:id="rId17"/>
    <p:sldId id="279" r:id="rId18"/>
    <p:sldId id="26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EBEA23F-B078-7242-BBAC-E520AA38A78E}">
          <p14:sldIdLst>
            <p14:sldId id="256"/>
            <p14:sldId id="258"/>
          </p14:sldIdLst>
        </p14:section>
        <p14:section name="Contexte" id="{6AC72C22-2307-5D4B-898C-DDAAFC47D78C}">
          <p14:sldIdLst>
            <p14:sldId id="261"/>
            <p14:sldId id="266"/>
            <p14:sldId id="268"/>
          </p14:sldIdLst>
        </p14:section>
        <p14:section name="Choix techniques" id="{FF9EA518-7B76-3C42-AA01-473C13B67BC1}">
          <p14:sldIdLst>
            <p14:sldId id="264"/>
            <p14:sldId id="265"/>
            <p14:sldId id="269"/>
            <p14:sldId id="270"/>
            <p14:sldId id="271"/>
            <p14:sldId id="272"/>
            <p14:sldId id="274"/>
            <p14:sldId id="275"/>
            <p14:sldId id="277"/>
            <p14:sldId id="276"/>
            <p14:sldId id="278"/>
            <p14:sldId id="279"/>
          </p14:sldIdLst>
        </p14:section>
        <p14:section name="Retour projet" id="{3EAF7116-7B51-1442-8D3B-ECF6E2A73E49}">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2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5"/>
    <p:restoredTop sz="94715"/>
  </p:normalViewPr>
  <p:slideViewPr>
    <p:cSldViewPr snapToGrid="0" snapToObjects="1">
      <p:cViewPr>
        <p:scale>
          <a:sx n="110" d="100"/>
          <a:sy n="110" d="100"/>
        </p:scale>
        <p:origin x="108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8F553-303C-2541-A1D7-51C7D46A6C0F}"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fr-FR"/>
        </a:p>
      </dgm:t>
    </dgm:pt>
    <dgm:pt modelId="{8474D359-0E43-EC43-BFCD-BCDA1DB2AE17}">
      <dgm:prSet phldrT="[Texte]" custT="1"/>
      <dgm:spPr>
        <a:solidFill>
          <a:srgbClr val="6128C4"/>
        </a:solidFill>
      </dgm:spPr>
      <dgm:t>
        <a:bodyPr/>
        <a:lstStyle/>
        <a:p>
          <a:r>
            <a:rPr lang="fr-FR" sz="4800" dirty="0"/>
            <a:t>Choix</a:t>
          </a:r>
          <a:r>
            <a:rPr lang="fr-FR" sz="4800" baseline="0" dirty="0"/>
            <a:t> techniques</a:t>
          </a:r>
          <a:endParaRPr lang="fr-FR" sz="4800" dirty="0"/>
        </a:p>
      </dgm:t>
    </dgm:pt>
    <dgm:pt modelId="{732C82A4-0291-6B48-9070-D8A0CC08AF66}" type="parTrans" cxnId="{4D01E888-7B86-F945-8C18-D2C9DCF43686}">
      <dgm:prSet/>
      <dgm:spPr/>
      <dgm:t>
        <a:bodyPr/>
        <a:lstStyle/>
        <a:p>
          <a:endParaRPr lang="fr-FR"/>
        </a:p>
      </dgm:t>
    </dgm:pt>
    <dgm:pt modelId="{CC1BDD89-52A2-E546-AD9C-0DCDD842CE0A}" type="sibTrans" cxnId="{4D01E888-7B86-F945-8C18-D2C9DCF43686}">
      <dgm:prSet/>
      <dgm:spPr/>
      <dgm:t>
        <a:bodyPr/>
        <a:lstStyle/>
        <a:p>
          <a:endParaRPr lang="fr-FR"/>
        </a:p>
      </dgm:t>
    </dgm:pt>
    <dgm:pt modelId="{4AE8FCF7-B0F9-174A-8790-1E803D6877E4}">
      <dgm:prSet phldrT="[Texte]" custT="1"/>
      <dgm:spPr>
        <a:solidFill>
          <a:srgbClr val="6128C4"/>
        </a:solidFill>
      </dgm:spPr>
      <dgm:t>
        <a:bodyPr/>
        <a:lstStyle/>
        <a:p>
          <a:r>
            <a:rPr lang="fr-FR" sz="4800" dirty="0"/>
            <a:t>Retour projet</a:t>
          </a:r>
        </a:p>
      </dgm:t>
    </dgm:pt>
    <dgm:pt modelId="{7B26495F-A75B-F046-BB7A-66655EAC9593}" type="parTrans" cxnId="{E247626E-2482-2A4B-8EA7-C1C230B0F160}">
      <dgm:prSet/>
      <dgm:spPr/>
      <dgm:t>
        <a:bodyPr/>
        <a:lstStyle/>
        <a:p>
          <a:endParaRPr lang="fr-FR"/>
        </a:p>
      </dgm:t>
    </dgm:pt>
    <dgm:pt modelId="{5ED94BB3-1F26-944F-B67D-A11A0F1E0E6C}" type="sibTrans" cxnId="{E247626E-2482-2A4B-8EA7-C1C230B0F160}">
      <dgm:prSet/>
      <dgm:spPr/>
      <dgm:t>
        <a:bodyPr/>
        <a:lstStyle/>
        <a:p>
          <a:endParaRPr lang="fr-FR"/>
        </a:p>
      </dgm:t>
    </dgm:pt>
    <dgm:pt modelId="{4B339725-D633-5747-B766-AA5872378B32}">
      <dgm:prSet phldrT="[Texte]" custT="1"/>
      <dgm:spPr>
        <a:solidFill>
          <a:srgbClr val="6128C4"/>
        </a:solidFill>
      </dgm:spPr>
      <dgm:t>
        <a:bodyPr/>
        <a:lstStyle/>
        <a:p>
          <a:r>
            <a:rPr lang="fr-FR" sz="4800" dirty="0"/>
            <a:t>Contexte</a:t>
          </a:r>
        </a:p>
      </dgm:t>
    </dgm:pt>
    <dgm:pt modelId="{B6A6993C-9C7D-484C-B66A-9024F97B0E92}" type="sibTrans" cxnId="{6DEC28A2-D048-DB48-801A-4652E273A255}">
      <dgm:prSet/>
      <dgm:spPr/>
      <dgm:t>
        <a:bodyPr/>
        <a:lstStyle/>
        <a:p>
          <a:endParaRPr lang="fr-FR"/>
        </a:p>
      </dgm:t>
    </dgm:pt>
    <dgm:pt modelId="{939E78B7-2AF0-E549-8597-B1B20A9F8DB6}" type="parTrans" cxnId="{6DEC28A2-D048-DB48-801A-4652E273A255}">
      <dgm:prSet/>
      <dgm:spPr/>
      <dgm:t>
        <a:bodyPr/>
        <a:lstStyle/>
        <a:p>
          <a:endParaRPr lang="fr-FR"/>
        </a:p>
      </dgm:t>
    </dgm:pt>
    <dgm:pt modelId="{131A3A8F-05C1-E340-BAAE-B52A51FB0A0D}" type="pres">
      <dgm:prSet presAssocID="{A878F553-303C-2541-A1D7-51C7D46A6C0F}" presName="Name0" presStyleCnt="0">
        <dgm:presLayoutVars>
          <dgm:chMax val="7"/>
          <dgm:chPref val="7"/>
          <dgm:dir/>
        </dgm:presLayoutVars>
      </dgm:prSet>
      <dgm:spPr/>
    </dgm:pt>
    <dgm:pt modelId="{53169294-4FB7-B84C-BB20-C51151FE5A9E}" type="pres">
      <dgm:prSet presAssocID="{A878F553-303C-2541-A1D7-51C7D46A6C0F}" presName="Name1" presStyleCnt="0"/>
      <dgm:spPr/>
    </dgm:pt>
    <dgm:pt modelId="{0F46A64F-BF4F-E040-ACB4-E56D75442F5B}" type="pres">
      <dgm:prSet presAssocID="{A878F553-303C-2541-A1D7-51C7D46A6C0F}" presName="cycle" presStyleCnt="0"/>
      <dgm:spPr/>
    </dgm:pt>
    <dgm:pt modelId="{3C78C5A8-CCE1-C045-B0AC-818E5CCA5E46}" type="pres">
      <dgm:prSet presAssocID="{A878F553-303C-2541-A1D7-51C7D46A6C0F}" presName="srcNode" presStyleLbl="node1" presStyleIdx="0" presStyleCnt="3"/>
      <dgm:spPr/>
    </dgm:pt>
    <dgm:pt modelId="{AFD62F4B-0157-E645-9499-EB4794873A10}" type="pres">
      <dgm:prSet presAssocID="{A878F553-303C-2541-A1D7-51C7D46A6C0F}" presName="conn" presStyleLbl="parChTrans1D2" presStyleIdx="0" presStyleCnt="1"/>
      <dgm:spPr/>
    </dgm:pt>
    <dgm:pt modelId="{4A805711-3D6F-ED42-B4B0-1BB5CD5EB5DD}" type="pres">
      <dgm:prSet presAssocID="{A878F553-303C-2541-A1D7-51C7D46A6C0F}" presName="extraNode" presStyleLbl="node1" presStyleIdx="0" presStyleCnt="3"/>
      <dgm:spPr/>
    </dgm:pt>
    <dgm:pt modelId="{9DC5B607-9872-D247-A0AE-7445F8E4B4CE}" type="pres">
      <dgm:prSet presAssocID="{A878F553-303C-2541-A1D7-51C7D46A6C0F}" presName="dstNode" presStyleLbl="node1" presStyleIdx="0" presStyleCnt="3"/>
      <dgm:spPr/>
    </dgm:pt>
    <dgm:pt modelId="{3667E3C8-D449-EC40-AACE-008EB55156DD}" type="pres">
      <dgm:prSet presAssocID="{4B339725-D633-5747-B766-AA5872378B32}" presName="text_1" presStyleLbl="node1" presStyleIdx="0" presStyleCnt="3">
        <dgm:presLayoutVars>
          <dgm:bulletEnabled val="1"/>
        </dgm:presLayoutVars>
      </dgm:prSet>
      <dgm:spPr/>
    </dgm:pt>
    <dgm:pt modelId="{1441C3F8-F27E-0D45-90C4-141AEE4B5BDB}" type="pres">
      <dgm:prSet presAssocID="{4B339725-D633-5747-B766-AA5872378B32}" presName="accent_1" presStyleCnt="0"/>
      <dgm:spPr/>
    </dgm:pt>
    <dgm:pt modelId="{F2701E4A-9109-0E4B-AF78-1FD4EEC843C3}" type="pres">
      <dgm:prSet presAssocID="{4B339725-D633-5747-B766-AA5872378B32}" presName="accentRepeatNode" presStyleLbl="solidFgAcc1" presStyleIdx="0" presStyleCnt="3"/>
      <dgm:spPr>
        <a:ln>
          <a:solidFill>
            <a:srgbClr val="6128C4"/>
          </a:solidFill>
        </a:ln>
      </dgm:spPr>
    </dgm:pt>
    <dgm:pt modelId="{209D96FC-5328-FE49-ACB4-5B77EFEFB7B6}" type="pres">
      <dgm:prSet presAssocID="{8474D359-0E43-EC43-BFCD-BCDA1DB2AE17}" presName="text_2" presStyleLbl="node1" presStyleIdx="1" presStyleCnt="3">
        <dgm:presLayoutVars>
          <dgm:bulletEnabled val="1"/>
        </dgm:presLayoutVars>
      </dgm:prSet>
      <dgm:spPr/>
    </dgm:pt>
    <dgm:pt modelId="{4B5EC770-7D17-6B42-9E34-682F4D9E356C}" type="pres">
      <dgm:prSet presAssocID="{8474D359-0E43-EC43-BFCD-BCDA1DB2AE17}" presName="accent_2" presStyleCnt="0"/>
      <dgm:spPr/>
    </dgm:pt>
    <dgm:pt modelId="{ADA405C2-B9E7-B441-9909-21D152F563CF}" type="pres">
      <dgm:prSet presAssocID="{8474D359-0E43-EC43-BFCD-BCDA1DB2AE17}" presName="accentRepeatNode" presStyleLbl="solidFgAcc1" presStyleIdx="1" presStyleCnt="3"/>
      <dgm:spPr>
        <a:ln>
          <a:solidFill>
            <a:srgbClr val="6128C4"/>
          </a:solidFill>
        </a:ln>
      </dgm:spPr>
    </dgm:pt>
    <dgm:pt modelId="{67F2DD44-EC29-2341-BF8F-4A88F70B5AE7}" type="pres">
      <dgm:prSet presAssocID="{4AE8FCF7-B0F9-174A-8790-1E803D6877E4}" presName="text_3" presStyleLbl="node1" presStyleIdx="2" presStyleCnt="3">
        <dgm:presLayoutVars>
          <dgm:bulletEnabled val="1"/>
        </dgm:presLayoutVars>
      </dgm:prSet>
      <dgm:spPr/>
    </dgm:pt>
    <dgm:pt modelId="{2E78C677-7F9D-1845-9669-56B8504C668A}" type="pres">
      <dgm:prSet presAssocID="{4AE8FCF7-B0F9-174A-8790-1E803D6877E4}" presName="accent_3" presStyleCnt="0"/>
      <dgm:spPr/>
    </dgm:pt>
    <dgm:pt modelId="{0BBB12D5-2037-8149-A138-4057DC5F72EC}" type="pres">
      <dgm:prSet presAssocID="{4AE8FCF7-B0F9-174A-8790-1E803D6877E4}" presName="accentRepeatNode" presStyleLbl="solidFgAcc1" presStyleIdx="2" presStyleCnt="3"/>
      <dgm:spPr>
        <a:ln>
          <a:solidFill>
            <a:srgbClr val="6128C4"/>
          </a:solidFill>
        </a:ln>
      </dgm:spPr>
    </dgm:pt>
  </dgm:ptLst>
  <dgm:cxnLst>
    <dgm:cxn modelId="{039C1110-47E2-2147-8240-A9EAD27CE712}" type="presOf" srcId="{B6A6993C-9C7D-484C-B66A-9024F97B0E92}" destId="{AFD62F4B-0157-E645-9499-EB4794873A10}" srcOrd="0" destOrd="0" presId="urn:microsoft.com/office/officeart/2008/layout/VerticalCurvedList"/>
    <dgm:cxn modelId="{E247626E-2482-2A4B-8EA7-C1C230B0F160}" srcId="{A878F553-303C-2541-A1D7-51C7D46A6C0F}" destId="{4AE8FCF7-B0F9-174A-8790-1E803D6877E4}" srcOrd="2" destOrd="0" parTransId="{7B26495F-A75B-F046-BB7A-66655EAC9593}" sibTransId="{5ED94BB3-1F26-944F-B67D-A11A0F1E0E6C}"/>
    <dgm:cxn modelId="{99DF4C7B-E447-B447-BA0F-307C3AC3FC70}" type="presOf" srcId="{8474D359-0E43-EC43-BFCD-BCDA1DB2AE17}" destId="{209D96FC-5328-FE49-ACB4-5B77EFEFB7B6}" srcOrd="0" destOrd="0" presId="urn:microsoft.com/office/officeart/2008/layout/VerticalCurvedList"/>
    <dgm:cxn modelId="{C3611380-116F-6F46-BEBF-C1CD1DF31996}" type="presOf" srcId="{4AE8FCF7-B0F9-174A-8790-1E803D6877E4}" destId="{67F2DD44-EC29-2341-BF8F-4A88F70B5AE7}" srcOrd="0" destOrd="0" presId="urn:microsoft.com/office/officeart/2008/layout/VerticalCurvedList"/>
    <dgm:cxn modelId="{4D01E888-7B86-F945-8C18-D2C9DCF43686}" srcId="{A878F553-303C-2541-A1D7-51C7D46A6C0F}" destId="{8474D359-0E43-EC43-BFCD-BCDA1DB2AE17}" srcOrd="1" destOrd="0" parTransId="{732C82A4-0291-6B48-9070-D8A0CC08AF66}" sibTransId="{CC1BDD89-52A2-E546-AD9C-0DCDD842CE0A}"/>
    <dgm:cxn modelId="{6DEC28A2-D048-DB48-801A-4652E273A255}" srcId="{A878F553-303C-2541-A1D7-51C7D46A6C0F}" destId="{4B339725-D633-5747-B766-AA5872378B32}" srcOrd="0" destOrd="0" parTransId="{939E78B7-2AF0-E549-8597-B1B20A9F8DB6}" sibTransId="{B6A6993C-9C7D-484C-B66A-9024F97B0E92}"/>
    <dgm:cxn modelId="{A06318C3-CFA5-E24A-9B06-5CBB1BB24B8C}" type="presOf" srcId="{4B339725-D633-5747-B766-AA5872378B32}" destId="{3667E3C8-D449-EC40-AACE-008EB55156DD}" srcOrd="0" destOrd="0" presId="urn:microsoft.com/office/officeart/2008/layout/VerticalCurvedList"/>
    <dgm:cxn modelId="{D2BFA3C6-B64F-B141-AF01-B7915ACA64BC}" type="presOf" srcId="{A878F553-303C-2541-A1D7-51C7D46A6C0F}" destId="{131A3A8F-05C1-E340-BAAE-B52A51FB0A0D}" srcOrd="0" destOrd="0" presId="urn:microsoft.com/office/officeart/2008/layout/VerticalCurvedList"/>
    <dgm:cxn modelId="{7EF77968-9836-3746-A5CF-1EE5A419BE52}" type="presParOf" srcId="{131A3A8F-05C1-E340-BAAE-B52A51FB0A0D}" destId="{53169294-4FB7-B84C-BB20-C51151FE5A9E}" srcOrd="0" destOrd="0" presId="urn:microsoft.com/office/officeart/2008/layout/VerticalCurvedList"/>
    <dgm:cxn modelId="{B46965B9-8E6D-BA43-B4E1-8852C95C64BA}" type="presParOf" srcId="{53169294-4FB7-B84C-BB20-C51151FE5A9E}" destId="{0F46A64F-BF4F-E040-ACB4-E56D75442F5B}" srcOrd="0" destOrd="0" presId="urn:microsoft.com/office/officeart/2008/layout/VerticalCurvedList"/>
    <dgm:cxn modelId="{25DEA291-E35E-534F-9DA9-DB3EE68253A5}" type="presParOf" srcId="{0F46A64F-BF4F-E040-ACB4-E56D75442F5B}" destId="{3C78C5A8-CCE1-C045-B0AC-818E5CCA5E46}" srcOrd="0" destOrd="0" presId="urn:microsoft.com/office/officeart/2008/layout/VerticalCurvedList"/>
    <dgm:cxn modelId="{CB5D297B-B192-934E-B5F2-95B6FEA1A745}" type="presParOf" srcId="{0F46A64F-BF4F-E040-ACB4-E56D75442F5B}" destId="{AFD62F4B-0157-E645-9499-EB4794873A10}" srcOrd="1" destOrd="0" presId="urn:microsoft.com/office/officeart/2008/layout/VerticalCurvedList"/>
    <dgm:cxn modelId="{68CC719F-48DB-F442-B863-977BBA7B6B05}" type="presParOf" srcId="{0F46A64F-BF4F-E040-ACB4-E56D75442F5B}" destId="{4A805711-3D6F-ED42-B4B0-1BB5CD5EB5DD}" srcOrd="2" destOrd="0" presId="urn:microsoft.com/office/officeart/2008/layout/VerticalCurvedList"/>
    <dgm:cxn modelId="{A38CF50D-F0B5-7143-89CB-12F8D919FBE0}" type="presParOf" srcId="{0F46A64F-BF4F-E040-ACB4-E56D75442F5B}" destId="{9DC5B607-9872-D247-A0AE-7445F8E4B4CE}" srcOrd="3" destOrd="0" presId="urn:microsoft.com/office/officeart/2008/layout/VerticalCurvedList"/>
    <dgm:cxn modelId="{F8E55113-46D3-9849-BDA1-B3B14C70A659}" type="presParOf" srcId="{53169294-4FB7-B84C-BB20-C51151FE5A9E}" destId="{3667E3C8-D449-EC40-AACE-008EB55156DD}" srcOrd="1" destOrd="0" presId="urn:microsoft.com/office/officeart/2008/layout/VerticalCurvedList"/>
    <dgm:cxn modelId="{A7F37D4D-DAFC-7243-99AB-F943F72EF700}" type="presParOf" srcId="{53169294-4FB7-B84C-BB20-C51151FE5A9E}" destId="{1441C3F8-F27E-0D45-90C4-141AEE4B5BDB}" srcOrd="2" destOrd="0" presId="urn:microsoft.com/office/officeart/2008/layout/VerticalCurvedList"/>
    <dgm:cxn modelId="{C49D0C73-86E9-AA4C-98CA-9C5DAD4F3E67}" type="presParOf" srcId="{1441C3F8-F27E-0D45-90C4-141AEE4B5BDB}" destId="{F2701E4A-9109-0E4B-AF78-1FD4EEC843C3}" srcOrd="0" destOrd="0" presId="urn:microsoft.com/office/officeart/2008/layout/VerticalCurvedList"/>
    <dgm:cxn modelId="{45D508A0-87CA-2E47-9771-67140FB03166}" type="presParOf" srcId="{53169294-4FB7-B84C-BB20-C51151FE5A9E}" destId="{209D96FC-5328-FE49-ACB4-5B77EFEFB7B6}" srcOrd="3" destOrd="0" presId="urn:microsoft.com/office/officeart/2008/layout/VerticalCurvedList"/>
    <dgm:cxn modelId="{3319B535-2D5F-9A43-80A2-8462A33D658A}" type="presParOf" srcId="{53169294-4FB7-B84C-BB20-C51151FE5A9E}" destId="{4B5EC770-7D17-6B42-9E34-682F4D9E356C}" srcOrd="4" destOrd="0" presId="urn:microsoft.com/office/officeart/2008/layout/VerticalCurvedList"/>
    <dgm:cxn modelId="{7653DFA1-4C16-5049-8B4A-D229DC173EA6}" type="presParOf" srcId="{4B5EC770-7D17-6B42-9E34-682F4D9E356C}" destId="{ADA405C2-B9E7-B441-9909-21D152F563CF}" srcOrd="0" destOrd="0" presId="urn:microsoft.com/office/officeart/2008/layout/VerticalCurvedList"/>
    <dgm:cxn modelId="{827E1D6D-CEA9-1A41-80B1-DD83A732C9C6}" type="presParOf" srcId="{53169294-4FB7-B84C-BB20-C51151FE5A9E}" destId="{67F2DD44-EC29-2341-BF8F-4A88F70B5AE7}" srcOrd="5" destOrd="0" presId="urn:microsoft.com/office/officeart/2008/layout/VerticalCurvedList"/>
    <dgm:cxn modelId="{DD6C1F52-3F72-144B-A312-AC172BCCF6BB}" type="presParOf" srcId="{53169294-4FB7-B84C-BB20-C51151FE5A9E}" destId="{2E78C677-7F9D-1845-9669-56B8504C668A}" srcOrd="6" destOrd="0" presId="urn:microsoft.com/office/officeart/2008/layout/VerticalCurvedList"/>
    <dgm:cxn modelId="{32369610-2CFA-E54A-9561-3A086A0AA3C8}" type="presParOf" srcId="{2E78C677-7F9D-1845-9669-56B8504C668A}" destId="{0BBB12D5-2037-8149-A138-4057DC5F72E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2F4B-0157-E645-9499-EB4794873A10}">
      <dsp:nvSpPr>
        <dsp:cNvPr id="0" name=""/>
        <dsp:cNvSpPr/>
      </dsp:nvSpPr>
      <dsp:spPr>
        <a:xfrm>
          <a:off x="-5067970" y="-776413"/>
          <a:ext cx="6035460" cy="6035460"/>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67E3C8-D449-EC40-AACE-008EB55156DD}">
      <dsp:nvSpPr>
        <dsp:cNvPr id="0" name=""/>
        <dsp:cNvSpPr/>
      </dsp:nvSpPr>
      <dsp:spPr>
        <a:xfrm>
          <a:off x="622251" y="448263"/>
          <a:ext cx="10270821" cy="896526"/>
        </a:xfrm>
        <a:prstGeom prst="rect">
          <a:avLst/>
        </a:prstGeom>
        <a:solidFill>
          <a:srgbClr val="612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18" tIns="121920" rIns="121920" bIns="121920" numCol="1" spcCol="1270" anchor="ctr" anchorCtr="0">
          <a:noAutofit/>
        </a:bodyPr>
        <a:lstStyle/>
        <a:p>
          <a:pPr marL="0" lvl="0" indent="0" algn="l" defTabSz="2133600">
            <a:lnSpc>
              <a:spcPct val="90000"/>
            </a:lnSpc>
            <a:spcBef>
              <a:spcPct val="0"/>
            </a:spcBef>
            <a:spcAft>
              <a:spcPct val="35000"/>
            </a:spcAft>
            <a:buNone/>
          </a:pPr>
          <a:r>
            <a:rPr lang="fr-FR" sz="4800" kern="1200" dirty="0"/>
            <a:t>Contexte</a:t>
          </a:r>
        </a:p>
      </dsp:txBody>
      <dsp:txXfrm>
        <a:off x="622251" y="448263"/>
        <a:ext cx="10270821" cy="896526"/>
      </dsp:txXfrm>
    </dsp:sp>
    <dsp:sp modelId="{F2701E4A-9109-0E4B-AF78-1FD4EEC843C3}">
      <dsp:nvSpPr>
        <dsp:cNvPr id="0" name=""/>
        <dsp:cNvSpPr/>
      </dsp:nvSpPr>
      <dsp:spPr>
        <a:xfrm>
          <a:off x="61922" y="336197"/>
          <a:ext cx="1120658" cy="1120658"/>
        </a:xfrm>
        <a:prstGeom prst="ellipse">
          <a:avLst/>
        </a:prstGeom>
        <a:solidFill>
          <a:schemeClr val="lt1">
            <a:hueOff val="0"/>
            <a:satOff val="0"/>
            <a:lumOff val="0"/>
            <a:alphaOff val="0"/>
          </a:schemeClr>
        </a:solidFill>
        <a:ln w="12700" cap="flat" cmpd="sng" algn="ctr">
          <a:solidFill>
            <a:srgbClr val="6128C4"/>
          </a:solidFill>
          <a:prstDash val="solid"/>
          <a:miter lim="800000"/>
        </a:ln>
        <a:effectLst/>
      </dsp:spPr>
      <dsp:style>
        <a:lnRef idx="2">
          <a:scrgbClr r="0" g="0" b="0"/>
        </a:lnRef>
        <a:fillRef idx="1">
          <a:scrgbClr r="0" g="0" b="0"/>
        </a:fillRef>
        <a:effectRef idx="0">
          <a:scrgbClr r="0" g="0" b="0"/>
        </a:effectRef>
        <a:fontRef idx="minor"/>
      </dsp:style>
    </dsp:sp>
    <dsp:sp modelId="{209D96FC-5328-FE49-ACB4-5B77EFEFB7B6}">
      <dsp:nvSpPr>
        <dsp:cNvPr id="0" name=""/>
        <dsp:cNvSpPr/>
      </dsp:nvSpPr>
      <dsp:spPr>
        <a:xfrm>
          <a:off x="948138" y="1793053"/>
          <a:ext cx="9944933" cy="896526"/>
        </a:xfrm>
        <a:prstGeom prst="rect">
          <a:avLst/>
        </a:prstGeom>
        <a:solidFill>
          <a:srgbClr val="612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18" tIns="121920" rIns="121920" bIns="121920" numCol="1" spcCol="1270" anchor="ctr" anchorCtr="0">
          <a:noAutofit/>
        </a:bodyPr>
        <a:lstStyle/>
        <a:p>
          <a:pPr marL="0" lvl="0" indent="0" algn="l" defTabSz="2133600">
            <a:lnSpc>
              <a:spcPct val="90000"/>
            </a:lnSpc>
            <a:spcBef>
              <a:spcPct val="0"/>
            </a:spcBef>
            <a:spcAft>
              <a:spcPct val="35000"/>
            </a:spcAft>
            <a:buNone/>
          </a:pPr>
          <a:r>
            <a:rPr lang="fr-FR" sz="4800" kern="1200" dirty="0"/>
            <a:t>Choix</a:t>
          </a:r>
          <a:r>
            <a:rPr lang="fr-FR" sz="4800" kern="1200" baseline="0" dirty="0"/>
            <a:t> techniques</a:t>
          </a:r>
          <a:endParaRPr lang="fr-FR" sz="4800" kern="1200" dirty="0"/>
        </a:p>
      </dsp:txBody>
      <dsp:txXfrm>
        <a:off x="948138" y="1793053"/>
        <a:ext cx="9944933" cy="896526"/>
      </dsp:txXfrm>
    </dsp:sp>
    <dsp:sp modelId="{ADA405C2-B9E7-B441-9909-21D152F563CF}">
      <dsp:nvSpPr>
        <dsp:cNvPr id="0" name=""/>
        <dsp:cNvSpPr/>
      </dsp:nvSpPr>
      <dsp:spPr>
        <a:xfrm>
          <a:off x="387809" y="1680987"/>
          <a:ext cx="1120658" cy="1120658"/>
        </a:xfrm>
        <a:prstGeom prst="ellipse">
          <a:avLst/>
        </a:prstGeom>
        <a:solidFill>
          <a:schemeClr val="lt1">
            <a:hueOff val="0"/>
            <a:satOff val="0"/>
            <a:lumOff val="0"/>
            <a:alphaOff val="0"/>
          </a:schemeClr>
        </a:solidFill>
        <a:ln w="12700" cap="flat" cmpd="sng" algn="ctr">
          <a:solidFill>
            <a:srgbClr val="6128C4"/>
          </a:solidFill>
          <a:prstDash val="solid"/>
          <a:miter lim="800000"/>
        </a:ln>
        <a:effectLst/>
      </dsp:spPr>
      <dsp:style>
        <a:lnRef idx="2">
          <a:scrgbClr r="0" g="0" b="0"/>
        </a:lnRef>
        <a:fillRef idx="1">
          <a:scrgbClr r="0" g="0" b="0"/>
        </a:fillRef>
        <a:effectRef idx="0">
          <a:scrgbClr r="0" g="0" b="0"/>
        </a:effectRef>
        <a:fontRef idx="minor"/>
      </dsp:style>
    </dsp:sp>
    <dsp:sp modelId="{67F2DD44-EC29-2341-BF8F-4A88F70B5AE7}">
      <dsp:nvSpPr>
        <dsp:cNvPr id="0" name=""/>
        <dsp:cNvSpPr/>
      </dsp:nvSpPr>
      <dsp:spPr>
        <a:xfrm>
          <a:off x="622251" y="3137843"/>
          <a:ext cx="10270821" cy="896526"/>
        </a:xfrm>
        <a:prstGeom prst="rect">
          <a:avLst/>
        </a:prstGeom>
        <a:solidFill>
          <a:srgbClr val="612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18" tIns="121920" rIns="121920" bIns="121920" numCol="1" spcCol="1270" anchor="ctr" anchorCtr="0">
          <a:noAutofit/>
        </a:bodyPr>
        <a:lstStyle/>
        <a:p>
          <a:pPr marL="0" lvl="0" indent="0" algn="l" defTabSz="2133600">
            <a:lnSpc>
              <a:spcPct val="90000"/>
            </a:lnSpc>
            <a:spcBef>
              <a:spcPct val="0"/>
            </a:spcBef>
            <a:spcAft>
              <a:spcPct val="35000"/>
            </a:spcAft>
            <a:buNone/>
          </a:pPr>
          <a:r>
            <a:rPr lang="fr-FR" sz="4800" kern="1200" dirty="0"/>
            <a:t>Retour projet</a:t>
          </a:r>
        </a:p>
      </dsp:txBody>
      <dsp:txXfrm>
        <a:off x="622251" y="3137843"/>
        <a:ext cx="10270821" cy="896526"/>
      </dsp:txXfrm>
    </dsp:sp>
    <dsp:sp modelId="{0BBB12D5-2037-8149-A138-4057DC5F72EC}">
      <dsp:nvSpPr>
        <dsp:cNvPr id="0" name=""/>
        <dsp:cNvSpPr/>
      </dsp:nvSpPr>
      <dsp:spPr>
        <a:xfrm>
          <a:off x="61922" y="3025777"/>
          <a:ext cx="1120658" cy="1120658"/>
        </a:xfrm>
        <a:prstGeom prst="ellipse">
          <a:avLst/>
        </a:prstGeom>
        <a:solidFill>
          <a:schemeClr val="lt1">
            <a:hueOff val="0"/>
            <a:satOff val="0"/>
            <a:lumOff val="0"/>
            <a:alphaOff val="0"/>
          </a:schemeClr>
        </a:solidFill>
        <a:ln w="12700" cap="flat" cmpd="sng" algn="ctr">
          <a:solidFill>
            <a:srgbClr val="6128C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A8EE6-B6CE-5840-B575-BA503579178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93E0EA0-16F6-9746-B9C0-F7D34676B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B9FAD9-CE04-2A46-ADEB-1B7AEBA53999}"/>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FEEA7D62-F86D-074F-8E65-16F8A1DBAF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B92A44-9FF3-A745-869F-AE996A17F24F}"/>
              </a:ext>
            </a:extLst>
          </p:cNvPr>
          <p:cNvSpPr>
            <a:spLocks noGrp="1"/>
          </p:cNvSpPr>
          <p:nvPr>
            <p:ph type="sldNum" sz="quarter" idx="12"/>
          </p:nvPr>
        </p:nvSpPr>
        <p:spPr/>
        <p:txBody>
          <a:bodyPr/>
          <a:lstStyle/>
          <a:p>
            <a:fld id="{F54FDF8C-822F-FF4D-B735-ADA1C9AD4D64}" type="slidenum">
              <a:rPr lang="fr-FR" smtClean="0"/>
              <a:t>‹N°›</a:t>
            </a:fld>
            <a:endParaRPr lang="fr-FR"/>
          </a:p>
        </p:txBody>
      </p:sp>
      <p:sp>
        <p:nvSpPr>
          <p:cNvPr id="7" name="Titre 1">
            <a:extLst>
              <a:ext uri="{FF2B5EF4-FFF2-40B4-BE49-F238E27FC236}">
                <a16:creationId xmlns:a16="http://schemas.microsoft.com/office/drawing/2014/main" id="{69BEF714-B969-324A-84C7-D3E6091ED4F6}"/>
              </a:ext>
            </a:extLst>
          </p:cNvPr>
          <p:cNvSpPr txBox="1">
            <a:spLocks/>
          </p:cNvSpPr>
          <p:nvPr userDrawn="1"/>
        </p:nvSpPr>
        <p:spPr>
          <a:xfrm>
            <a:off x="0" y="0"/>
            <a:ext cx="11220226" cy="959005"/>
          </a:xfrm>
          <a:prstGeom prst="rect">
            <a:avLst/>
          </a:prstGeom>
          <a:ln w="12700" cap="flat" cmpd="sng" algn="ctr">
            <a:solidFill>
              <a:srgbClr val="6128C4"/>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dirty="0"/>
              <a:t>Modifiez le style du titre</a:t>
            </a:r>
          </a:p>
        </p:txBody>
      </p:sp>
    </p:spTree>
    <p:extLst>
      <p:ext uri="{BB962C8B-B14F-4D97-AF65-F5344CB8AC3E}">
        <p14:creationId xmlns:p14="http://schemas.microsoft.com/office/powerpoint/2010/main" val="421909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6E099-2537-1241-AB21-4F45FCD523D6}"/>
              </a:ext>
            </a:extLst>
          </p:cNvPr>
          <p:cNvSpPr>
            <a:spLocks noGrp="1"/>
          </p:cNvSpPr>
          <p:nvPr>
            <p:ph type="title"/>
          </p:nvPr>
        </p:nvSpPr>
        <p:spPr>
          <a:xfrm>
            <a:off x="746088" y="0"/>
            <a:ext cx="10515600" cy="972000"/>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8D9B6D-BA36-FF41-8510-5299E9C673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49D13B-8565-5641-9122-88669527FF3A}"/>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107EACA9-CC32-854D-8715-D455C9E006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1F5550-0271-F345-B9FA-836B61A54F9F}"/>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286605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EC3DE5-F926-5943-9283-0D32BC0B0BDD}"/>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AE035C4-8959-DD46-B9BF-AECC94C29C3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87025E-372C-5649-BAA9-15A626809C16}"/>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55780416-3FDF-4C4E-A92C-4938E56710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9F764F-9884-184C-BFFD-7F635378D399}"/>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75982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033F6-F09F-E648-947B-2476C339027F}"/>
              </a:ext>
            </a:extLst>
          </p:cNvPr>
          <p:cNvSpPr>
            <a:spLocks noGrp="1"/>
          </p:cNvSpPr>
          <p:nvPr>
            <p:ph type="title"/>
          </p:nvPr>
        </p:nvSpPr>
        <p:spPr>
          <a:xfrm>
            <a:off x="0" y="0"/>
            <a:ext cx="11220226" cy="959005"/>
          </a:xfrm>
          <a:prstGeom prst="rect">
            <a:avLst/>
          </a:prstGeom>
          <a:ln>
            <a:solidFill>
              <a:srgbClr val="6128C4"/>
            </a:solidFill>
          </a:ln>
        </p:spPr>
        <p:style>
          <a:lnRef idx="2">
            <a:schemeClr val="dk1"/>
          </a:lnRef>
          <a:fillRef idx="1">
            <a:schemeClr val="lt1"/>
          </a:fillRef>
          <a:effectRef idx="0">
            <a:schemeClr val="dk1"/>
          </a:effectRef>
          <a:fontRef idx="minor">
            <a:schemeClr val="dk1"/>
          </a:fontRef>
        </p:style>
        <p:txBody>
          <a:bodyPr/>
          <a:lstStyle>
            <a:lvl1pPr algn="ctr">
              <a:defRPr/>
            </a:lvl1pPr>
          </a:lstStyle>
          <a:p>
            <a:r>
              <a:rPr lang="fr-FR" dirty="0"/>
              <a:t>Modifiez le style du titre</a:t>
            </a:r>
          </a:p>
        </p:txBody>
      </p:sp>
      <p:sp>
        <p:nvSpPr>
          <p:cNvPr id="3" name="Espace réservé du contenu 2">
            <a:extLst>
              <a:ext uri="{FF2B5EF4-FFF2-40B4-BE49-F238E27FC236}">
                <a16:creationId xmlns:a16="http://schemas.microsoft.com/office/drawing/2014/main" id="{E73EEB25-1FD7-3643-988E-43FDD81CA56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0B69EE-0AF5-544D-BAA2-289CF901B2A9}"/>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91407C9C-7722-F441-8D33-A2941C4DD3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16AEDF-D87D-9242-A193-415CC9C02857}"/>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41967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AF91E-ED36-DC49-BD0D-92E9E68538E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882CEA1-7522-D045-A49D-AF4EE4349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39CA29-154C-AC4D-83EB-8A90CFD42B9C}"/>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090FED98-26A1-F94E-9AC3-640F182291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33FBCF-B16F-2E44-A0DE-EE975DAC5944}"/>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18809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A1D22-40B5-354F-B1EE-C8FB3F7F5F95}"/>
              </a:ext>
            </a:extLst>
          </p:cNvPr>
          <p:cNvSpPr>
            <a:spLocks noGrp="1"/>
          </p:cNvSpPr>
          <p:nvPr>
            <p:ph type="title"/>
          </p:nvPr>
        </p:nvSpPr>
        <p:spPr>
          <a:xfrm>
            <a:off x="746088" y="0"/>
            <a:ext cx="10515600" cy="972000"/>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8A467D5E-DE00-164B-9D88-28C139F0452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E164818-CC61-FA46-AFDC-35EEC43720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9C037E2-5D1D-864A-97B2-C92AD0521BB0}"/>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6" name="Espace réservé du pied de page 5">
            <a:extLst>
              <a:ext uri="{FF2B5EF4-FFF2-40B4-BE49-F238E27FC236}">
                <a16:creationId xmlns:a16="http://schemas.microsoft.com/office/drawing/2014/main" id="{C04F2221-F695-A147-AA73-04FE34C091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2BA32B6-3B87-AF49-A286-3D94E9E366AD}"/>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48481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C62A8-6CC1-D74D-B35F-6628351BA0C6}"/>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BC9B6EC0-526F-2C40-9153-BF86BDE4D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43DDD71-00A1-D244-92BB-D68B645CC7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95E94CC-B5F7-2249-B3F2-E207A6D91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0DC5DAA-CCC2-D947-AF68-69D02526F39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B217AD7-3819-B348-B6C1-1B0F6979A9C4}"/>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8" name="Espace réservé du pied de page 7">
            <a:extLst>
              <a:ext uri="{FF2B5EF4-FFF2-40B4-BE49-F238E27FC236}">
                <a16:creationId xmlns:a16="http://schemas.microsoft.com/office/drawing/2014/main" id="{7A74E45C-9DC9-5B49-BF1C-AFB8DFDDBBC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C29D2A7-5DFB-4C4F-ACA4-35F28BDE3A48}"/>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195872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EB3684-D101-3F41-BCFA-AEE3456B431D}"/>
              </a:ext>
            </a:extLst>
          </p:cNvPr>
          <p:cNvSpPr>
            <a:spLocks noGrp="1"/>
          </p:cNvSpPr>
          <p:nvPr>
            <p:ph type="title"/>
          </p:nvPr>
        </p:nvSpPr>
        <p:spPr>
          <a:xfrm>
            <a:off x="746088" y="0"/>
            <a:ext cx="10515600" cy="972000"/>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A4A26C11-48F8-3349-B1AF-4E4B4046E996}"/>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4" name="Espace réservé du pied de page 3">
            <a:extLst>
              <a:ext uri="{FF2B5EF4-FFF2-40B4-BE49-F238E27FC236}">
                <a16:creationId xmlns:a16="http://schemas.microsoft.com/office/drawing/2014/main" id="{2DA83F4A-2EB9-3446-8D4F-FF1B2111217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CAD8E2-05DE-C748-9376-848E8728A278}"/>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75267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18285BF-38BE-F844-AFF3-68B313F1B852}"/>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3" name="Espace réservé du pied de page 2">
            <a:extLst>
              <a:ext uri="{FF2B5EF4-FFF2-40B4-BE49-F238E27FC236}">
                <a16:creationId xmlns:a16="http://schemas.microsoft.com/office/drawing/2014/main" id="{C5F0A2B0-BD6D-574C-A1A9-395B2B2C156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9363DFF-DBD1-FB44-B385-76FC9FB2A8E9}"/>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416804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A1D32-6AF8-794D-9757-F85B537E66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6FD680D-1CC3-0445-95D7-DC77B620D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A537585-023E-134C-A6F4-62B4A08EB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CCEB9C-21EB-FA4B-8844-E37DA5921E67}"/>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6" name="Espace réservé du pied de page 5">
            <a:extLst>
              <a:ext uri="{FF2B5EF4-FFF2-40B4-BE49-F238E27FC236}">
                <a16:creationId xmlns:a16="http://schemas.microsoft.com/office/drawing/2014/main" id="{C895EC77-AE89-8D48-BDAE-4A649AEFE3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606DA9-412E-4643-A744-12FB11244915}"/>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84693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8071A8-4B71-D64D-8D33-9D0FA4C64FB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AB58B76-5469-C142-9472-A530DDDE3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12A042E-E839-794C-ACF0-E51B1248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9EF378-D3D0-FB4A-8908-1CEB851AF525}"/>
              </a:ext>
            </a:extLst>
          </p:cNvPr>
          <p:cNvSpPr>
            <a:spLocks noGrp="1"/>
          </p:cNvSpPr>
          <p:nvPr>
            <p:ph type="dt" sz="half" idx="10"/>
          </p:nvPr>
        </p:nvSpPr>
        <p:spPr/>
        <p:txBody>
          <a:bodyPr/>
          <a:lstStyle/>
          <a:p>
            <a:fld id="{FDC16611-D1CB-014B-8884-093CE717CD03}" type="datetimeFigureOut">
              <a:rPr lang="fr-FR" smtClean="0"/>
              <a:t>21/12/2020</a:t>
            </a:fld>
            <a:endParaRPr lang="fr-FR"/>
          </a:p>
        </p:txBody>
      </p:sp>
      <p:sp>
        <p:nvSpPr>
          <p:cNvPr id="6" name="Espace réservé du pied de page 5">
            <a:extLst>
              <a:ext uri="{FF2B5EF4-FFF2-40B4-BE49-F238E27FC236}">
                <a16:creationId xmlns:a16="http://schemas.microsoft.com/office/drawing/2014/main" id="{E233E3B5-C841-5B46-A8D7-73F8AB651D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CFC9D7-3D5C-3742-88DD-8AA5E0903E60}"/>
              </a:ext>
            </a:extLst>
          </p:cNvPr>
          <p:cNvSpPr>
            <a:spLocks noGrp="1"/>
          </p:cNvSpPr>
          <p:nvPr>
            <p:ph type="sldNum" sz="quarter" idx="12"/>
          </p:nvPr>
        </p:nvSpPr>
        <p:spPr/>
        <p:txBody>
          <a:bodyPr/>
          <a:lstStyle/>
          <a:p>
            <a:fld id="{F54FDF8C-822F-FF4D-B735-ADA1C9AD4D64}" type="slidenum">
              <a:rPr lang="fr-FR" smtClean="0"/>
              <a:t>‹N°›</a:t>
            </a:fld>
            <a:endParaRPr lang="fr-FR"/>
          </a:p>
        </p:txBody>
      </p:sp>
    </p:spTree>
    <p:extLst>
      <p:ext uri="{BB962C8B-B14F-4D97-AF65-F5344CB8AC3E}">
        <p14:creationId xmlns:p14="http://schemas.microsoft.com/office/powerpoint/2010/main" val="264436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128C4">
            <a:alpha val="15000"/>
          </a:srgbClr>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321BCF2-2AC1-6C4A-9360-1AE9CFA90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355E48A7-9EA6-4848-A950-A172DA766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16611-D1CB-014B-8884-093CE717CD03}" type="datetimeFigureOut">
              <a:rPr lang="fr-FR" smtClean="0"/>
              <a:t>21/12/2020</a:t>
            </a:fld>
            <a:endParaRPr lang="fr-FR"/>
          </a:p>
        </p:txBody>
      </p:sp>
      <p:sp>
        <p:nvSpPr>
          <p:cNvPr id="5" name="Espace réservé du pied de page 4">
            <a:extLst>
              <a:ext uri="{FF2B5EF4-FFF2-40B4-BE49-F238E27FC236}">
                <a16:creationId xmlns:a16="http://schemas.microsoft.com/office/drawing/2014/main" id="{D051B96C-8780-A44D-8F7A-E18ABCE8A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696DCD2-EC0F-8A42-B6EF-47945BD62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FDF8C-822F-FF4D-B735-ADA1C9AD4D64}" type="slidenum">
              <a:rPr lang="fr-FR" smtClean="0"/>
              <a:t>‹N°›</a:t>
            </a:fld>
            <a:endParaRPr lang="fr-FR"/>
          </a:p>
        </p:txBody>
      </p:sp>
      <p:pic>
        <p:nvPicPr>
          <p:cNvPr id="1026" name="Picture 2" descr="OpenClassrooms - Education - Paris, France | Facebook - 55 Reviews - 989  Photos">
            <a:extLst>
              <a:ext uri="{FF2B5EF4-FFF2-40B4-BE49-F238E27FC236}">
                <a16:creationId xmlns:a16="http://schemas.microsoft.com/office/drawing/2014/main" id="{C7CA772C-9114-CF47-A1E8-2F8A45FDD08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21347" y="0"/>
            <a:ext cx="972000" cy="972000"/>
          </a:xfrm>
          <a:prstGeom prst="rect">
            <a:avLst/>
          </a:prstGeom>
          <a:noFill/>
          <a:extLst>
            <a:ext uri="{909E8E84-426E-40DD-AFC4-6F175D3DCCD1}">
              <a14:hiddenFill xmlns:a14="http://schemas.microsoft.com/office/drawing/2010/main">
                <a:solidFill>
                  <a:srgbClr val="FFFFFF"/>
                </a:solidFill>
              </a14:hiddenFill>
            </a:ext>
          </a:extLst>
        </p:spPr>
      </p:pic>
      <p:sp>
        <p:nvSpPr>
          <p:cNvPr id="9" name="Titre 1">
            <a:extLst>
              <a:ext uri="{FF2B5EF4-FFF2-40B4-BE49-F238E27FC236}">
                <a16:creationId xmlns:a16="http://schemas.microsoft.com/office/drawing/2014/main" id="{50902EF7-A2C7-A040-9843-FCCE1EBC5F47}"/>
              </a:ext>
            </a:extLst>
          </p:cNvPr>
          <p:cNvSpPr txBox="1">
            <a:spLocks/>
          </p:cNvSpPr>
          <p:nvPr userDrawn="1"/>
        </p:nvSpPr>
        <p:spPr>
          <a:xfrm>
            <a:off x="0" y="0"/>
            <a:ext cx="11220226" cy="959005"/>
          </a:xfrm>
          <a:prstGeom prst="rect">
            <a:avLst/>
          </a:prstGeom>
          <a:ln w="12700" cap="flat" cmpd="sng" algn="ctr">
            <a:solidFill>
              <a:srgbClr val="6128C4"/>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fr-FR" dirty="0"/>
              <a:t>Modifiez le style du titre</a:t>
            </a:r>
          </a:p>
        </p:txBody>
      </p:sp>
    </p:spTree>
    <p:extLst>
      <p:ext uri="{BB962C8B-B14F-4D97-AF65-F5344CB8AC3E}">
        <p14:creationId xmlns:p14="http://schemas.microsoft.com/office/powerpoint/2010/main" val="3302135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28C4">
            <a:alpha val="20000"/>
          </a:srgbClr>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899DB3B-2912-4041-BBD6-6523F77E995C}"/>
              </a:ext>
            </a:extLst>
          </p:cNvPr>
          <p:cNvPicPr>
            <a:picLocks noChangeAspect="1"/>
          </p:cNvPicPr>
          <p:nvPr/>
        </p:nvPicPr>
        <p:blipFill>
          <a:blip r:embed="rId2"/>
          <a:stretch>
            <a:fillRect/>
          </a:stretch>
        </p:blipFill>
        <p:spPr>
          <a:xfrm rot="20160634">
            <a:off x="1227658" y="364728"/>
            <a:ext cx="1440000" cy="1440000"/>
          </a:xfrm>
          <a:prstGeom prst="rect">
            <a:avLst/>
          </a:prstGeom>
        </p:spPr>
      </p:pic>
      <p:pic>
        <p:nvPicPr>
          <p:cNvPr id="15" name="Image 14">
            <a:extLst>
              <a:ext uri="{FF2B5EF4-FFF2-40B4-BE49-F238E27FC236}">
                <a16:creationId xmlns:a16="http://schemas.microsoft.com/office/drawing/2014/main" id="{C8D5B2FF-C540-604D-BEDE-2BBFC6519E6F}"/>
              </a:ext>
            </a:extLst>
          </p:cNvPr>
          <p:cNvPicPr>
            <a:picLocks noChangeAspect="1"/>
          </p:cNvPicPr>
          <p:nvPr/>
        </p:nvPicPr>
        <p:blipFill>
          <a:blip r:embed="rId3"/>
          <a:stretch>
            <a:fillRect/>
          </a:stretch>
        </p:blipFill>
        <p:spPr>
          <a:xfrm rot="2818259">
            <a:off x="9048831" y="297631"/>
            <a:ext cx="1440000" cy="1440000"/>
          </a:xfrm>
          <a:prstGeom prst="rect">
            <a:avLst/>
          </a:prstGeom>
        </p:spPr>
      </p:pic>
      <p:pic>
        <p:nvPicPr>
          <p:cNvPr id="17" name="Image 16">
            <a:extLst>
              <a:ext uri="{FF2B5EF4-FFF2-40B4-BE49-F238E27FC236}">
                <a16:creationId xmlns:a16="http://schemas.microsoft.com/office/drawing/2014/main" id="{EAACD06F-6CF7-B740-A9FF-2D02323959A6}"/>
              </a:ext>
            </a:extLst>
          </p:cNvPr>
          <p:cNvPicPr>
            <a:picLocks noChangeAspect="1"/>
          </p:cNvPicPr>
          <p:nvPr/>
        </p:nvPicPr>
        <p:blipFill>
          <a:blip r:embed="rId4"/>
          <a:stretch>
            <a:fillRect/>
          </a:stretch>
        </p:blipFill>
        <p:spPr>
          <a:xfrm>
            <a:off x="9048831" y="5045322"/>
            <a:ext cx="1440000" cy="1440000"/>
          </a:xfrm>
          <a:prstGeom prst="rect">
            <a:avLst/>
          </a:prstGeom>
        </p:spPr>
      </p:pic>
      <p:sp>
        <p:nvSpPr>
          <p:cNvPr id="20" name="Rectangle : coins arrondis 19">
            <a:extLst>
              <a:ext uri="{FF2B5EF4-FFF2-40B4-BE49-F238E27FC236}">
                <a16:creationId xmlns:a16="http://schemas.microsoft.com/office/drawing/2014/main" id="{09E492F0-04D0-9346-84BC-0D025EDD4839}"/>
              </a:ext>
            </a:extLst>
          </p:cNvPr>
          <p:cNvSpPr/>
          <p:nvPr/>
        </p:nvSpPr>
        <p:spPr>
          <a:xfrm>
            <a:off x="1322294" y="2322586"/>
            <a:ext cx="9547412" cy="2169066"/>
          </a:xfrm>
          <a:prstGeom prst="roundRect">
            <a:avLst/>
          </a:prstGeom>
          <a:solidFill>
            <a:srgbClr val="6128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t>Dynamisez une page web avec des animations CSS</a:t>
            </a:r>
          </a:p>
          <a:p>
            <a:pPr algn="ctr"/>
            <a:endParaRPr lang="fr-FR" dirty="0"/>
          </a:p>
        </p:txBody>
      </p:sp>
      <p:pic>
        <p:nvPicPr>
          <p:cNvPr id="5" name="Image 4">
            <a:extLst>
              <a:ext uri="{FF2B5EF4-FFF2-40B4-BE49-F238E27FC236}">
                <a16:creationId xmlns:a16="http://schemas.microsoft.com/office/drawing/2014/main" id="{BE780DAF-F13B-7045-96FF-8ABBB69BDE7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227658" y="5045322"/>
            <a:ext cx="1440000" cy="1440000"/>
          </a:xfrm>
          <a:prstGeom prst="rect">
            <a:avLst/>
          </a:prstGeom>
        </p:spPr>
      </p:pic>
    </p:spTree>
    <p:extLst>
      <p:ext uri="{BB962C8B-B14F-4D97-AF65-F5344CB8AC3E}">
        <p14:creationId xmlns:p14="http://schemas.microsoft.com/office/powerpoint/2010/main" val="33810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248AF-1587-A94C-A976-EED137442030}"/>
              </a:ext>
            </a:extLst>
          </p:cNvPr>
          <p:cNvSpPr>
            <a:spLocks noGrp="1"/>
          </p:cNvSpPr>
          <p:nvPr>
            <p:ph type="title"/>
          </p:nvPr>
        </p:nvSpPr>
        <p:spPr/>
        <p:txBody>
          <a:bodyPr/>
          <a:lstStyle/>
          <a:p>
            <a:r>
              <a:rPr lang="fr-FR" dirty="0"/>
              <a:t>Bloc restaurant</a:t>
            </a:r>
          </a:p>
        </p:txBody>
      </p:sp>
      <p:pic>
        <p:nvPicPr>
          <p:cNvPr id="5" name="Image 4">
            <a:extLst>
              <a:ext uri="{FF2B5EF4-FFF2-40B4-BE49-F238E27FC236}">
                <a16:creationId xmlns:a16="http://schemas.microsoft.com/office/drawing/2014/main" id="{E83E6F6A-E170-6D40-A2FE-7F1467F1122A}"/>
              </a:ext>
            </a:extLst>
          </p:cNvPr>
          <p:cNvPicPr>
            <a:picLocks noChangeAspect="1"/>
          </p:cNvPicPr>
          <p:nvPr/>
        </p:nvPicPr>
        <p:blipFill>
          <a:blip r:embed="rId2"/>
          <a:stretch>
            <a:fillRect/>
          </a:stretch>
        </p:blipFill>
        <p:spPr>
          <a:xfrm>
            <a:off x="8823367" y="4033790"/>
            <a:ext cx="2925001" cy="2700000"/>
          </a:xfrm>
          <a:prstGeom prst="rect">
            <a:avLst/>
          </a:prstGeom>
        </p:spPr>
      </p:pic>
      <p:pic>
        <p:nvPicPr>
          <p:cNvPr id="9" name="Image 8">
            <a:extLst>
              <a:ext uri="{FF2B5EF4-FFF2-40B4-BE49-F238E27FC236}">
                <a16:creationId xmlns:a16="http://schemas.microsoft.com/office/drawing/2014/main" id="{44E1C5FD-1A65-714E-B9BD-D46765B5881F}"/>
              </a:ext>
            </a:extLst>
          </p:cNvPr>
          <p:cNvPicPr>
            <a:picLocks noChangeAspect="1"/>
          </p:cNvPicPr>
          <p:nvPr/>
        </p:nvPicPr>
        <p:blipFill>
          <a:blip r:embed="rId3"/>
          <a:stretch>
            <a:fillRect/>
          </a:stretch>
        </p:blipFill>
        <p:spPr>
          <a:xfrm>
            <a:off x="1662056" y="1105222"/>
            <a:ext cx="8867887" cy="2492677"/>
          </a:xfrm>
          <a:prstGeom prst="rect">
            <a:avLst/>
          </a:prstGeom>
        </p:spPr>
      </p:pic>
      <p:pic>
        <p:nvPicPr>
          <p:cNvPr id="11" name="Image 10">
            <a:extLst>
              <a:ext uri="{FF2B5EF4-FFF2-40B4-BE49-F238E27FC236}">
                <a16:creationId xmlns:a16="http://schemas.microsoft.com/office/drawing/2014/main" id="{B95A36FE-7415-0C4A-9A62-677B6A810CEC}"/>
              </a:ext>
            </a:extLst>
          </p:cNvPr>
          <p:cNvPicPr>
            <a:picLocks noChangeAspect="1"/>
          </p:cNvPicPr>
          <p:nvPr/>
        </p:nvPicPr>
        <p:blipFill>
          <a:blip r:embed="rId4"/>
          <a:stretch>
            <a:fillRect/>
          </a:stretch>
        </p:blipFill>
        <p:spPr>
          <a:xfrm>
            <a:off x="749713" y="4033790"/>
            <a:ext cx="2935161" cy="2700000"/>
          </a:xfrm>
          <a:prstGeom prst="rect">
            <a:avLst/>
          </a:prstGeom>
        </p:spPr>
      </p:pic>
      <p:pic>
        <p:nvPicPr>
          <p:cNvPr id="13" name="Image 12">
            <a:extLst>
              <a:ext uri="{FF2B5EF4-FFF2-40B4-BE49-F238E27FC236}">
                <a16:creationId xmlns:a16="http://schemas.microsoft.com/office/drawing/2014/main" id="{0A590300-F159-4444-9DC9-F0396D7ED74B}"/>
              </a:ext>
            </a:extLst>
          </p:cNvPr>
          <p:cNvPicPr>
            <a:picLocks noChangeAspect="1"/>
          </p:cNvPicPr>
          <p:nvPr/>
        </p:nvPicPr>
        <p:blipFill>
          <a:blip r:embed="rId5"/>
          <a:stretch>
            <a:fillRect/>
          </a:stretch>
        </p:blipFill>
        <p:spPr>
          <a:xfrm>
            <a:off x="4475574" y="4033790"/>
            <a:ext cx="2269077" cy="2700000"/>
          </a:xfrm>
          <a:prstGeom prst="rect">
            <a:avLst/>
          </a:prstGeom>
        </p:spPr>
      </p:pic>
    </p:spTree>
    <p:extLst>
      <p:ext uri="{BB962C8B-B14F-4D97-AF65-F5344CB8AC3E}">
        <p14:creationId xmlns:p14="http://schemas.microsoft.com/office/powerpoint/2010/main" val="407194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55178-F70E-AD4B-9582-7B08904C4534}"/>
              </a:ext>
            </a:extLst>
          </p:cNvPr>
          <p:cNvSpPr>
            <a:spLocks noGrp="1"/>
          </p:cNvSpPr>
          <p:nvPr>
            <p:ph type="title"/>
          </p:nvPr>
        </p:nvSpPr>
        <p:spPr/>
        <p:txBody>
          <a:bodyPr/>
          <a:lstStyle/>
          <a:p>
            <a:r>
              <a:rPr lang="fr-FR" dirty="0"/>
              <a:t>Responsive</a:t>
            </a:r>
          </a:p>
        </p:txBody>
      </p:sp>
      <p:pic>
        <p:nvPicPr>
          <p:cNvPr id="7" name="Image 6">
            <a:extLst>
              <a:ext uri="{FF2B5EF4-FFF2-40B4-BE49-F238E27FC236}">
                <a16:creationId xmlns:a16="http://schemas.microsoft.com/office/drawing/2014/main" id="{025E63CF-AFE0-984D-9EB2-C0D8D6C0DCC0}"/>
              </a:ext>
            </a:extLst>
          </p:cNvPr>
          <p:cNvPicPr>
            <a:picLocks noChangeAspect="1"/>
          </p:cNvPicPr>
          <p:nvPr/>
        </p:nvPicPr>
        <p:blipFill>
          <a:blip r:embed="rId2"/>
          <a:stretch>
            <a:fillRect/>
          </a:stretch>
        </p:blipFill>
        <p:spPr>
          <a:xfrm>
            <a:off x="5610113" y="2278413"/>
            <a:ext cx="5993815" cy="3420000"/>
          </a:xfrm>
          <a:prstGeom prst="rect">
            <a:avLst/>
          </a:prstGeom>
        </p:spPr>
      </p:pic>
      <p:pic>
        <p:nvPicPr>
          <p:cNvPr id="9" name="Image 8">
            <a:extLst>
              <a:ext uri="{FF2B5EF4-FFF2-40B4-BE49-F238E27FC236}">
                <a16:creationId xmlns:a16="http://schemas.microsoft.com/office/drawing/2014/main" id="{C9FB7F4F-7E07-DE47-A198-4D101F5DC4DD}"/>
              </a:ext>
            </a:extLst>
          </p:cNvPr>
          <p:cNvPicPr>
            <a:picLocks noChangeAspect="1"/>
          </p:cNvPicPr>
          <p:nvPr/>
        </p:nvPicPr>
        <p:blipFill>
          <a:blip r:embed="rId3"/>
          <a:stretch>
            <a:fillRect/>
          </a:stretch>
        </p:blipFill>
        <p:spPr>
          <a:xfrm>
            <a:off x="588072" y="2278413"/>
            <a:ext cx="4729218" cy="3420000"/>
          </a:xfrm>
          <a:prstGeom prst="rect">
            <a:avLst/>
          </a:prstGeom>
        </p:spPr>
      </p:pic>
    </p:spTree>
    <p:extLst>
      <p:ext uri="{BB962C8B-B14F-4D97-AF65-F5344CB8AC3E}">
        <p14:creationId xmlns:p14="http://schemas.microsoft.com/office/powerpoint/2010/main" val="134326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7AACF-0FBC-9946-8054-30F13492B605}"/>
              </a:ext>
            </a:extLst>
          </p:cNvPr>
          <p:cNvSpPr>
            <a:spLocks noGrp="1"/>
          </p:cNvSpPr>
          <p:nvPr>
            <p:ph type="title"/>
          </p:nvPr>
        </p:nvSpPr>
        <p:spPr/>
        <p:txBody>
          <a:bodyPr/>
          <a:lstStyle/>
          <a:p>
            <a:r>
              <a:rPr lang="fr-FR" dirty="0"/>
              <a:t>Choix techniques</a:t>
            </a:r>
          </a:p>
        </p:txBody>
      </p:sp>
      <p:sp>
        <p:nvSpPr>
          <p:cNvPr id="17" name="Rectangle : coins arrondis 16">
            <a:extLst>
              <a:ext uri="{FF2B5EF4-FFF2-40B4-BE49-F238E27FC236}">
                <a16:creationId xmlns:a16="http://schemas.microsoft.com/office/drawing/2014/main" id="{E59048C5-FCB8-B244-A995-BBAC0649E73D}"/>
              </a:ext>
            </a:extLst>
          </p:cNvPr>
          <p:cNvSpPr/>
          <p:nvPr/>
        </p:nvSpPr>
        <p:spPr>
          <a:xfrm>
            <a:off x="4371281" y="1109247"/>
            <a:ext cx="2993743" cy="391886"/>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t>Menus</a:t>
            </a:r>
            <a:endParaRPr lang="fr-FR" dirty="0"/>
          </a:p>
        </p:txBody>
      </p:sp>
      <p:pic>
        <p:nvPicPr>
          <p:cNvPr id="4" name="Image 3">
            <a:extLst>
              <a:ext uri="{FF2B5EF4-FFF2-40B4-BE49-F238E27FC236}">
                <a16:creationId xmlns:a16="http://schemas.microsoft.com/office/drawing/2014/main" id="{29B3EC90-12EA-F344-AF19-DC20DBF00738}"/>
              </a:ext>
            </a:extLst>
          </p:cNvPr>
          <p:cNvPicPr>
            <a:picLocks noChangeAspect="1"/>
          </p:cNvPicPr>
          <p:nvPr/>
        </p:nvPicPr>
        <p:blipFill>
          <a:blip r:embed="rId2"/>
          <a:stretch>
            <a:fillRect/>
          </a:stretch>
        </p:blipFill>
        <p:spPr>
          <a:xfrm>
            <a:off x="1458636" y="1893018"/>
            <a:ext cx="3654925" cy="4680000"/>
          </a:xfrm>
          <a:prstGeom prst="rect">
            <a:avLst/>
          </a:prstGeom>
        </p:spPr>
      </p:pic>
      <p:pic>
        <p:nvPicPr>
          <p:cNvPr id="6" name="Image 5">
            <a:extLst>
              <a:ext uri="{FF2B5EF4-FFF2-40B4-BE49-F238E27FC236}">
                <a16:creationId xmlns:a16="http://schemas.microsoft.com/office/drawing/2014/main" id="{7DAA859F-B9B6-674B-945E-E60DE2818E8D}"/>
              </a:ext>
            </a:extLst>
          </p:cNvPr>
          <p:cNvPicPr>
            <a:picLocks noChangeAspect="1"/>
          </p:cNvPicPr>
          <p:nvPr/>
        </p:nvPicPr>
        <p:blipFill>
          <a:blip r:embed="rId3"/>
          <a:stretch>
            <a:fillRect/>
          </a:stretch>
        </p:blipFill>
        <p:spPr>
          <a:xfrm>
            <a:off x="7972338" y="1893018"/>
            <a:ext cx="2641821" cy="4680000"/>
          </a:xfrm>
          <a:prstGeom prst="rect">
            <a:avLst/>
          </a:prstGeom>
        </p:spPr>
      </p:pic>
    </p:spTree>
    <p:extLst>
      <p:ext uri="{BB962C8B-B14F-4D97-AF65-F5344CB8AC3E}">
        <p14:creationId xmlns:p14="http://schemas.microsoft.com/office/powerpoint/2010/main" val="401637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7C660-EE24-034F-A4F9-81C60DD92BBF}"/>
              </a:ext>
            </a:extLst>
          </p:cNvPr>
          <p:cNvSpPr>
            <a:spLocks noGrp="1"/>
          </p:cNvSpPr>
          <p:nvPr>
            <p:ph type="title"/>
          </p:nvPr>
        </p:nvSpPr>
        <p:spPr/>
        <p:txBody>
          <a:bodyPr/>
          <a:lstStyle/>
          <a:p>
            <a:r>
              <a:rPr lang="fr-FR" dirty="0" err="1"/>
              <a:t>Sass</a:t>
            </a:r>
            <a:endParaRPr lang="fr-FR" dirty="0"/>
          </a:p>
        </p:txBody>
      </p:sp>
      <p:pic>
        <p:nvPicPr>
          <p:cNvPr id="6" name="Image 5">
            <a:extLst>
              <a:ext uri="{FF2B5EF4-FFF2-40B4-BE49-F238E27FC236}">
                <a16:creationId xmlns:a16="http://schemas.microsoft.com/office/drawing/2014/main" id="{5D2CA910-25D2-0342-B75B-E041418B2A8E}"/>
              </a:ext>
            </a:extLst>
          </p:cNvPr>
          <p:cNvPicPr>
            <a:picLocks noChangeAspect="1"/>
          </p:cNvPicPr>
          <p:nvPr/>
        </p:nvPicPr>
        <p:blipFill>
          <a:blip r:embed="rId2"/>
          <a:stretch>
            <a:fillRect/>
          </a:stretch>
        </p:blipFill>
        <p:spPr>
          <a:xfrm>
            <a:off x="2806213" y="1211283"/>
            <a:ext cx="5607800" cy="5230882"/>
          </a:xfrm>
          <a:prstGeom prst="rect">
            <a:avLst/>
          </a:prstGeom>
        </p:spPr>
      </p:pic>
    </p:spTree>
    <p:extLst>
      <p:ext uri="{BB962C8B-B14F-4D97-AF65-F5344CB8AC3E}">
        <p14:creationId xmlns:p14="http://schemas.microsoft.com/office/powerpoint/2010/main" val="427738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93FC8-E116-9341-8C98-566E3F6D3864}"/>
              </a:ext>
            </a:extLst>
          </p:cNvPr>
          <p:cNvSpPr>
            <a:spLocks noGrp="1"/>
          </p:cNvSpPr>
          <p:nvPr>
            <p:ph type="title"/>
          </p:nvPr>
        </p:nvSpPr>
        <p:spPr/>
        <p:txBody>
          <a:bodyPr/>
          <a:lstStyle/>
          <a:p>
            <a:r>
              <a:rPr lang="fr-FR" dirty="0"/>
              <a:t>Header</a:t>
            </a:r>
          </a:p>
        </p:txBody>
      </p:sp>
      <p:pic>
        <p:nvPicPr>
          <p:cNvPr id="5" name="Image 4">
            <a:extLst>
              <a:ext uri="{FF2B5EF4-FFF2-40B4-BE49-F238E27FC236}">
                <a16:creationId xmlns:a16="http://schemas.microsoft.com/office/drawing/2014/main" id="{FD6332CC-4FBD-804C-99AF-B56567E61B63}"/>
              </a:ext>
            </a:extLst>
          </p:cNvPr>
          <p:cNvPicPr>
            <a:picLocks noChangeAspect="1"/>
          </p:cNvPicPr>
          <p:nvPr/>
        </p:nvPicPr>
        <p:blipFill>
          <a:blip r:embed="rId2"/>
          <a:stretch>
            <a:fillRect/>
          </a:stretch>
        </p:blipFill>
        <p:spPr>
          <a:xfrm>
            <a:off x="1413828" y="3314865"/>
            <a:ext cx="2610989" cy="3240000"/>
          </a:xfrm>
          <a:prstGeom prst="rect">
            <a:avLst/>
          </a:prstGeom>
        </p:spPr>
      </p:pic>
      <p:pic>
        <p:nvPicPr>
          <p:cNvPr id="7" name="Image 6">
            <a:extLst>
              <a:ext uri="{FF2B5EF4-FFF2-40B4-BE49-F238E27FC236}">
                <a16:creationId xmlns:a16="http://schemas.microsoft.com/office/drawing/2014/main" id="{9391384C-8CB9-8146-9788-25130AEC104C}"/>
              </a:ext>
            </a:extLst>
          </p:cNvPr>
          <p:cNvPicPr>
            <a:picLocks noChangeAspect="1"/>
          </p:cNvPicPr>
          <p:nvPr/>
        </p:nvPicPr>
        <p:blipFill>
          <a:blip r:embed="rId3"/>
          <a:stretch>
            <a:fillRect/>
          </a:stretch>
        </p:blipFill>
        <p:spPr>
          <a:xfrm>
            <a:off x="1273546" y="1203485"/>
            <a:ext cx="9359900" cy="1866900"/>
          </a:xfrm>
          <a:prstGeom prst="rect">
            <a:avLst/>
          </a:prstGeom>
        </p:spPr>
      </p:pic>
      <p:pic>
        <p:nvPicPr>
          <p:cNvPr id="11" name="Image 10">
            <a:extLst>
              <a:ext uri="{FF2B5EF4-FFF2-40B4-BE49-F238E27FC236}">
                <a16:creationId xmlns:a16="http://schemas.microsoft.com/office/drawing/2014/main" id="{90F77D80-3ED4-A940-A951-6142095D411C}"/>
              </a:ext>
            </a:extLst>
          </p:cNvPr>
          <p:cNvPicPr>
            <a:picLocks noChangeAspect="1"/>
          </p:cNvPicPr>
          <p:nvPr/>
        </p:nvPicPr>
        <p:blipFill>
          <a:blip r:embed="rId4"/>
          <a:stretch>
            <a:fillRect/>
          </a:stretch>
        </p:blipFill>
        <p:spPr>
          <a:xfrm>
            <a:off x="5702734" y="4604665"/>
            <a:ext cx="4686300" cy="660400"/>
          </a:xfrm>
          <a:prstGeom prst="rect">
            <a:avLst/>
          </a:prstGeom>
        </p:spPr>
      </p:pic>
    </p:spTree>
    <p:extLst>
      <p:ext uri="{BB962C8B-B14F-4D97-AF65-F5344CB8AC3E}">
        <p14:creationId xmlns:p14="http://schemas.microsoft.com/office/powerpoint/2010/main" val="405136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E7A8AE-7376-7C41-AB23-565AF65CB072}"/>
              </a:ext>
            </a:extLst>
          </p:cNvPr>
          <p:cNvSpPr>
            <a:spLocks noGrp="1"/>
          </p:cNvSpPr>
          <p:nvPr>
            <p:ph type="title"/>
          </p:nvPr>
        </p:nvSpPr>
        <p:spPr/>
        <p:txBody>
          <a:bodyPr/>
          <a:lstStyle/>
          <a:p>
            <a:r>
              <a:rPr lang="fr-FR" dirty="0" err="1"/>
              <a:t>FadeIn</a:t>
            </a:r>
            <a:endParaRPr lang="fr-FR" dirty="0"/>
          </a:p>
        </p:txBody>
      </p:sp>
      <p:pic>
        <p:nvPicPr>
          <p:cNvPr id="10" name="Image 9">
            <a:extLst>
              <a:ext uri="{FF2B5EF4-FFF2-40B4-BE49-F238E27FC236}">
                <a16:creationId xmlns:a16="http://schemas.microsoft.com/office/drawing/2014/main" id="{DDF8377D-38A3-AB41-A1CF-BB491504B31B}"/>
              </a:ext>
            </a:extLst>
          </p:cNvPr>
          <p:cNvPicPr>
            <a:picLocks noChangeAspect="1"/>
          </p:cNvPicPr>
          <p:nvPr/>
        </p:nvPicPr>
        <p:blipFill>
          <a:blip r:embed="rId2"/>
          <a:stretch>
            <a:fillRect/>
          </a:stretch>
        </p:blipFill>
        <p:spPr>
          <a:xfrm>
            <a:off x="483921" y="1458439"/>
            <a:ext cx="3337677" cy="4680000"/>
          </a:xfrm>
          <a:prstGeom prst="rect">
            <a:avLst/>
          </a:prstGeom>
        </p:spPr>
      </p:pic>
      <p:pic>
        <p:nvPicPr>
          <p:cNvPr id="12" name="Image 11">
            <a:extLst>
              <a:ext uri="{FF2B5EF4-FFF2-40B4-BE49-F238E27FC236}">
                <a16:creationId xmlns:a16="http://schemas.microsoft.com/office/drawing/2014/main" id="{7DB61E45-414E-9C40-A561-19987876CED3}"/>
              </a:ext>
            </a:extLst>
          </p:cNvPr>
          <p:cNvPicPr>
            <a:picLocks noChangeAspect="1"/>
          </p:cNvPicPr>
          <p:nvPr/>
        </p:nvPicPr>
        <p:blipFill>
          <a:blip r:embed="rId3"/>
          <a:stretch>
            <a:fillRect/>
          </a:stretch>
        </p:blipFill>
        <p:spPr>
          <a:xfrm>
            <a:off x="5770950" y="1458439"/>
            <a:ext cx="2761351" cy="4680000"/>
          </a:xfrm>
          <a:prstGeom prst="rect">
            <a:avLst/>
          </a:prstGeom>
        </p:spPr>
      </p:pic>
      <p:pic>
        <p:nvPicPr>
          <p:cNvPr id="14" name="Image 13">
            <a:extLst>
              <a:ext uri="{FF2B5EF4-FFF2-40B4-BE49-F238E27FC236}">
                <a16:creationId xmlns:a16="http://schemas.microsoft.com/office/drawing/2014/main" id="{9E2EE6C1-B9DE-F34C-B7AF-77D8ADEDD2E0}"/>
              </a:ext>
            </a:extLst>
          </p:cNvPr>
          <p:cNvPicPr>
            <a:picLocks noChangeAspect="1"/>
          </p:cNvPicPr>
          <p:nvPr/>
        </p:nvPicPr>
        <p:blipFill>
          <a:blip r:embed="rId4"/>
          <a:stretch>
            <a:fillRect/>
          </a:stretch>
        </p:blipFill>
        <p:spPr>
          <a:xfrm>
            <a:off x="9050931" y="1458439"/>
            <a:ext cx="2761351" cy="4680000"/>
          </a:xfrm>
          <a:prstGeom prst="rect">
            <a:avLst/>
          </a:prstGeom>
        </p:spPr>
      </p:pic>
    </p:spTree>
    <p:extLst>
      <p:ext uri="{BB962C8B-B14F-4D97-AF65-F5344CB8AC3E}">
        <p14:creationId xmlns:p14="http://schemas.microsoft.com/office/powerpoint/2010/main" val="10411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33E865-C604-A148-BB53-F9EF3BE859D1}"/>
              </a:ext>
            </a:extLst>
          </p:cNvPr>
          <p:cNvSpPr>
            <a:spLocks noGrp="1"/>
          </p:cNvSpPr>
          <p:nvPr>
            <p:ph type="title"/>
          </p:nvPr>
        </p:nvSpPr>
        <p:spPr/>
        <p:txBody>
          <a:bodyPr/>
          <a:lstStyle/>
          <a:p>
            <a:r>
              <a:rPr lang="fr-FR" dirty="0"/>
              <a:t>Coche/Choix du plat </a:t>
            </a:r>
          </a:p>
        </p:txBody>
      </p:sp>
      <p:pic>
        <p:nvPicPr>
          <p:cNvPr id="5" name="Image 4">
            <a:extLst>
              <a:ext uri="{FF2B5EF4-FFF2-40B4-BE49-F238E27FC236}">
                <a16:creationId xmlns:a16="http://schemas.microsoft.com/office/drawing/2014/main" id="{B12F2A4C-F7A8-354F-9663-7900014AFCB7}"/>
              </a:ext>
            </a:extLst>
          </p:cNvPr>
          <p:cNvPicPr>
            <a:picLocks noChangeAspect="1"/>
          </p:cNvPicPr>
          <p:nvPr/>
        </p:nvPicPr>
        <p:blipFill>
          <a:blip r:embed="rId2"/>
          <a:stretch>
            <a:fillRect/>
          </a:stretch>
        </p:blipFill>
        <p:spPr>
          <a:xfrm>
            <a:off x="599192" y="1258784"/>
            <a:ext cx="2266930" cy="5040000"/>
          </a:xfrm>
          <a:prstGeom prst="rect">
            <a:avLst/>
          </a:prstGeom>
        </p:spPr>
      </p:pic>
      <p:pic>
        <p:nvPicPr>
          <p:cNvPr id="7" name="Image 6">
            <a:extLst>
              <a:ext uri="{FF2B5EF4-FFF2-40B4-BE49-F238E27FC236}">
                <a16:creationId xmlns:a16="http://schemas.microsoft.com/office/drawing/2014/main" id="{E60F46F3-0234-164B-A6A4-E33E4DCDF712}"/>
              </a:ext>
            </a:extLst>
          </p:cNvPr>
          <p:cNvPicPr>
            <a:picLocks noChangeAspect="1"/>
          </p:cNvPicPr>
          <p:nvPr/>
        </p:nvPicPr>
        <p:blipFill>
          <a:blip r:embed="rId3"/>
          <a:stretch>
            <a:fillRect/>
          </a:stretch>
        </p:blipFill>
        <p:spPr>
          <a:xfrm>
            <a:off x="3471058" y="1968580"/>
            <a:ext cx="3298824" cy="3620407"/>
          </a:xfrm>
          <a:prstGeom prst="rect">
            <a:avLst/>
          </a:prstGeom>
        </p:spPr>
      </p:pic>
      <p:pic>
        <p:nvPicPr>
          <p:cNvPr id="9" name="Image 8">
            <a:extLst>
              <a:ext uri="{FF2B5EF4-FFF2-40B4-BE49-F238E27FC236}">
                <a16:creationId xmlns:a16="http://schemas.microsoft.com/office/drawing/2014/main" id="{A2421465-BD44-914D-88FE-854BD55D32B9}"/>
              </a:ext>
            </a:extLst>
          </p:cNvPr>
          <p:cNvPicPr>
            <a:picLocks noChangeAspect="1"/>
          </p:cNvPicPr>
          <p:nvPr/>
        </p:nvPicPr>
        <p:blipFill>
          <a:blip r:embed="rId4"/>
          <a:stretch>
            <a:fillRect/>
          </a:stretch>
        </p:blipFill>
        <p:spPr>
          <a:xfrm>
            <a:off x="8334405" y="1258784"/>
            <a:ext cx="2999415" cy="5040000"/>
          </a:xfrm>
          <a:prstGeom prst="rect">
            <a:avLst/>
          </a:prstGeom>
        </p:spPr>
      </p:pic>
    </p:spTree>
    <p:extLst>
      <p:ext uri="{BB962C8B-B14F-4D97-AF65-F5344CB8AC3E}">
        <p14:creationId xmlns:p14="http://schemas.microsoft.com/office/powerpoint/2010/main" val="174373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DAF7A-F990-4742-920D-7F2E83EBF33A}"/>
              </a:ext>
            </a:extLst>
          </p:cNvPr>
          <p:cNvSpPr>
            <a:spLocks noGrp="1"/>
          </p:cNvSpPr>
          <p:nvPr>
            <p:ph type="title"/>
          </p:nvPr>
        </p:nvSpPr>
        <p:spPr/>
        <p:txBody>
          <a:bodyPr/>
          <a:lstStyle/>
          <a:p>
            <a:r>
              <a:rPr lang="fr-FR" dirty="0" err="1"/>
              <a:t>Footer</a:t>
            </a:r>
            <a:endParaRPr lang="fr-FR" dirty="0"/>
          </a:p>
        </p:txBody>
      </p:sp>
      <p:pic>
        <p:nvPicPr>
          <p:cNvPr id="5" name="Image 4">
            <a:extLst>
              <a:ext uri="{FF2B5EF4-FFF2-40B4-BE49-F238E27FC236}">
                <a16:creationId xmlns:a16="http://schemas.microsoft.com/office/drawing/2014/main" id="{E277FCF5-9264-8E49-99F6-3FC12CFE32AC}"/>
              </a:ext>
            </a:extLst>
          </p:cNvPr>
          <p:cNvPicPr>
            <a:picLocks noChangeAspect="1"/>
          </p:cNvPicPr>
          <p:nvPr/>
        </p:nvPicPr>
        <p:blipFill>
          <a:blip r:embed="rId2"/>
          <a:stretch>
            <a:fillRect/>
          </a:stretch>
        </p:blipFill>
        <p:spPr>
          <a:xfrm>
            <a:off x="8629919" y="1171825"/>
            <a:ext cx="2590307" cy="5400000"/>
          </a:xfrm>
          <a:prstGeom prst="rect">
            <a:avLst/>
          </a:prstGeom>
        </p:spPr>
      </p:pic>
      <p:pic>
        <p:nvPicPr>
          <p:cNvPr id="7" name="Image 6">
            <a:extLst>
              <a:ext uri="{FF2B5EF4-FFF2-40B4-BE49-F238E27FC236}">
                <a16:creationId xmlns:a16="http://schemas.microsoft.com/office/drawing/2014/main" id="{C3240D7B-2341-2D48-B7B7-2604D8D9F8F7}"/>
              </a:ext>
            </a:extLst>
          </p:cNvPr>
          <p:cNvPicPr>
            <a:picLocks noChangeAspect="1"/>
          </p:cNvPicPr>
          <p:nvPr/>
        </p:nvPicPr>
        <p:blipFill>
          <a:blip r:embed="rId3"/>
          <a:stretch>
            <a:fillRect/>
          </a:stretch>
        </p:blipFill>
        <p:spPr>
          <a:xfrm>
            <a:off x="481790" y="1172933"/>
            <a:ext cx="6166436" cy="3684386"/>
          </a:xfrm>
          <a:prstGeom prst="rect">
            <a:avLst/>
          </a:prstGeom>
        </p:spPr>
      </p:pic>
      <p:pic>
        <p:nvPicPr>
          <p:cNvPr id="9" name="Image 8">
            <a:extLst>
              <a:ext uri="{FF2B5EF4-FFF2-40B4-BE49-F238E27FC236}">
                <a16:creationId xmlns:a16="http://schemas.microsoft.com/office/drawing/2014/main" id="{41A072DA-5228-144D-A741-890B82B54807}"/>
              </a:ext>
            </a:extLst>
          </p:cNvPr>
          <p:cNvPicPr>
            <a:picLocks noChangeAspect="1"/>
          </p:cNvPicPr>
          <p:nvPr/>
        </p:nvPicPr>
        <p:blipFill>
          <a:blip r:embed="rId4"/>
          <a:stretch>
            <a:fillRect/>
          </a:stretch>
        </p:blipFill>
        <p:spPr>
          <a:xfrm>
            <a:off x="2051882" y="5049075"/>
            <a:ext cx="3020399" cy="1522750"/>
          </a:xfrm>
          <a:prstGeom prst="rect">
            <a:avLst/>
          </a:prstGeom>
        </p:spPr>
      </p:pic>
    </p:spTree>
    <p:extLst>
      <p:ext uri="{BB962C8B-B14F-4D97-AF65-F5344CB8AC3E}">
        <p14:creationId xmlns:p14="http://schemas.microsoft.com/office/powerpoint/2010/main" val="10857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DF1CF-CA3E-3B49-88AC-B0AB5DE85E23}"/>
              </a:ext>
            </a:extLst>
          </p:cNvPr>
          <p:cNvSpPr>
            <a:spLocks noGrp="1"/>
          </p:cNvSpPr>
          <p:nvPr>
            <p:ph type="title"/>
          </p:nvPr>
        </p:nvSpPr>
        <p:spPr/>
        <p:txBody>
          <a:bodyPr>
            <a:normAutofit/>
          </a:bodyPr>
          <a:lstStyle/>
          <a:p>
            <a:pPr algn="ctr"/>
            <a:r>
              <a:rPr lang="fr-FR" b="1" dirty="0"/>
              <a:t>Retour projet</a:t>
            </a:r>
          </a:p>
        </p:txBody>
      </p:sp>
      <p:sp>
        <p:nvSpPr>
          <p:cNvPr id="6" name="Rectangle : coins arrondis 5">
            <a:extLst>
              <a:ext uri="{FF2B5EF4-FFF2-40B4-BE49-F238E27FC236}">
                <a16:creationId xmlns:a16="http://schemas.microsoft.com/office/drawing/2014/main" id="{37CEF725-CED8-B043-80A3-7541571500BB}"/>
              </a:ext>
            </a:extLst>
          </p:cNvPr>
          <p:cNvSpPr/>
          <p:nvPr/>
        </p:nvSpPr>
        <p:spPr>
          <a:xfrm>
            <a:off x="1377538" y="1947553"/>
            <a:ext cx="9376154" cy="4129819"/>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a:p>
            <a:pPr algn="ctr"/>
            <a:endParaRPr lang="fr-FR" u="sng" dirty="0"/>
          </a:p>
          <a:p>
            <a:pPr algn="ctr"/>
            <a:r>
              <a:rPr lang="fr-FR" sz="3200" i="1" dirty="0"/>
              <a:t>Si c’était à refaire… </a:t>
            </a:r>
          </a:p>
          <a:p>
            <a:pPr algn="ctr"/>
            <a:endParaRPr lang="fr-FR" u="sng" dirty="0"/>
          </a:p>
          <a:p>
            <a:pPr marL="285750" indent="-285750" algn="ctr">
              <a:buFontTx/>
              <a:buChar char="-"/>
            </a:pPr>
            <a:r>
              <a:rPr lang="fr-FR" dirty="0"/>
              <a:t>Utilisation de </a:t>
            </a:r>
            <a:r>
              <a:rPr lang="fr-FR" dirty="0" err="1"/>
              <a:t>Sass</a:t>
            </a:r>
            <a:r>
              <a:rPr lang="fr-FR" dirty="0"/>
              <a:t> dès le début </a:t>
            </a:r>
          </a:p>
          <a:p>
            <a:pPr marL="285750" indent="-285750" algn="ctr">
              <a:buFontTx/>
              <a:buChar char="-"/>
            </a:pPr>
            <a:r>
              <a:rPr lang="fr-FR" dirty="0"/>
              <a:t>1 seul fichier </a:t>
            </a:r>
            <a:r>
              <a:rPr lang="fr-FR" dirty="0" err="1"/>
              <a:t>css</a:t>
            </a:r>
            <a:r>
              <a:rPr lang="fr-FR" dirty="0"/>
              <a:t> </a:t>
            </a:r>
          </a:p>
          <a:p>
            <a:pPr marL="285750" indent="-285750" algn="ctr">
              <a:buFontTx/>
              <a:buChar char="-"/>
            </a:pPr>
            <a:r>
              <a:rPr lang="fr-FR" dirty="0"/>
              <a:t>Ou segmenter selon architecture de la page</a:t>
            </a:r>
          </a:p>
          <a:p>
            <a:pPr algn="ctr"/>
            <a:r>
              <a:rPr lang="fr-FR" dirty="0"/>
              <a:t> </a:t>
            </a:r>
          </a:p>
          <a:p>
            <a:pPr marL="285750" indent="-285750" algn="ctr">
              <a:buFontTx/>
              <a:buChar char="-"/>
            </a:pPr>
            <a:r>
              <a:rPr lang="fr-FR" dirty="0"/>
              <a:t>Gain de temps sur le projet </a:t>
            </a:r>
          </a:p>
          <a:p>
            <a:pPr marL="285750" indent="-285750" algn="ctr">
              <a:buFontTx/>
              <a:buChar char="-"/>
            </a:pPr>
            <a:r>
              <a:rPr lang="fr-FR" dirty="0"/>
              <a:t>Meilleure structure du/des fichiers </a:t>
            </a:r>
            <a:r>
              <a:rPr lang="fr-FR" dirty="0" err="1"/>
              <a:t>css</a:t>
            </a:r>
            <a:r>
              <a:rPr lang="fr-FR" dirty="0"/>
              <a:t> </a:t>
            </a:r>
          </a:p>
          <a:p>
            <a:pPr marL="285750" indent="-285750" algn="ctr">
              <a:buFontTx/>
              <a:buChar char="-"/>
            </a:pPr>
            <a:endParaRPr lang="fr-FR" dirty="0"/>
          </a:p>
          <a:p>
            <a:pPr marL="285750" indent="-285750" algn="ctr">
              <a:buFontTx/>
              <a:buChar char="-"/>
            </a:pPr>
            <a:endParaRPr lang="fr-FR" dirty="0"/>
          </a:p>
        </p:txBody>
      </p:sp>
      <p:pic>
        <p:nvPicPr>
          <p:cNvPr id="8" name="Image 7">
            <a:extLst>
              <a:ext uri="{FF2B5EF4-FFF2-40B4-BE49-F238E27FC236}">
                <a16:creationId xmlns:a16="http://schemas.microsoft.com/office/drawing/2014/main" id="{5C7A505C-C409-2547-91A7-E1E83F7E51C8}"/>
              </a:ext>
            </a:extLst>
          </p:cNvPr>
          <p:cNvPicPr>
            <a:picLocks noChangeAspect="1"/>
          </p:cNvPicPr>
          <p:nvPr/>
        </p:nvPicPr>
        <p:blipFill>
          <a:blip r:embed="rId2"/>
          <a:stretch>
            <a:fillRect/>
          </a:stretch>
        </p:blipFill>
        <p:spPr>
          <a:xfrm rot="20920203">
            <a:off x="881479" y="1390926"/>
            <a:ext cx="1978199" cy="4140000"/>
          </a:xfrm>
          <a:prstGeom prst="rect">
            <a:avLst/>
          </a:prstGeom>
        </p:spPr>
      </p:pic>
      <p:pic>
        <p:nvPicPr>
          <p:cNvPr id="10" name="Image 9">
            <a:extLst>
              <a:ext uri="{FF2B5EF4-FFF2-40B4-BE49-F238E27FC236}">
                <a16:creationId xmlns:a16="http://schemas.microsoft.com/office/drawing/2014/main" id="{E07567B0-7917-C943-B484-C19C406EF74E}"/>
              </a:ext>
            </a:extLst>
          </p:cNvPr>
          <p:cNvPicPr>
            <a:picLocks noChangeAspect="1"/>
          </p:cNvPicPr>
          <p:nvPr/>
        </p:nvPicPr>
        <p:blipFill>
          <a:blip r:embed="rId3"/>
          <a:stretch>
            <a:fillRect/>
          </a:stretch>
        </p:blipFill>
        <p:spPr>
          <a:xfrm rot="813482">
            <a:off x="9587075" y="1397223"/>
            <a:ext cx="1859491" cy="4140000"/>
          </a:xfrm>
          <a:prstGeom prst="rect">
            <a:avLst/>
          </a:prstGeom>
        </p:spPr>
      </p:pic>
    </p:spTree>
    <p:extLst>
      <p:ext uri="{BB962C8B-B14F-4D97-AF65-F5344CB8AC3E}">
        <p14:creationId xmlns:p14="http://schemas.microsoft.com/office/powerpoint/2010/main" val="380971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DF8548C-B004-F74A-8967-F440DE94CDA1}"/>
              </a:ext>
            </a:extLst>
          </p:cNvPr>
          <p:cNvSpPr>
            <a:spLocks noGrp="1"/>
          </p:cNvSpPr>
          <p:nvPr>
            <p:ph type="title"/>
          </p:nvPr>
        </p:nvSpPr>
        <p:spPr/>
        <p:txBody>
          <a:bodyPr>
            <a:normAutofit/>
          </a:bodyPr>
          <a:lstStyle/>
          <a:p>
            <a:pPr algn="ctr"/>
            <a:r>
              <a:rPr lang="fr-FR" sz="4800" dirty="0"/>
              <a:t>Sommaire </a:t>
            </a:r>
          </a:p>
        </p:txBody>
      </p:sp>
      <p:graphicFrame>
        <p:nvGraphicFramePr>
          <p:cNvPr id="5" name="Espace réservé du contenu 4">
            <a:extLst>
              <a:ext uri="{FF2B5EF4-FFF2-40B4-BE49-F238E27FC236}">
                <a16:creationId xmlns:a16="http://schemas.microsoft.com/office/drawing/2014/main" id="{DDD6B2F3-825D-E749-8BB7-4B2B234CD48D}"/>
              </a:ext>
            </a:extLst>
          </p:cNvPr>
          <p:cNvGraphicFramePr>
            <a:graphicFrameLocks noGrp="1"/>
          </p:cNvGraphicFramePr>
          <p:nvPr>
            <p:ph idx="1"/>
            <p:extLst>
              <p:ext uri="{D42A27DB-BD31-4B8C-83A1-F6EECF244321}">
                <p14:modId xmlns:p14="http://schemas.microsoft.com/office/powerpoint/2010/main" val="3929900967"/>
              </p:ext>
            </p:extLst>
          </p:nvPr>
        </p:nvGraphicFramePr>
        <p:xfrm>
          <a:off x="838199" y="1694329"/>
          <a:ext cx="10954871" cy="448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35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DF1CF-CA3E-3B49-88AC-B0AB5DE85E23}"/>
              </a:ext>
            </a:extLst>
          </p:cNvPr>
          <p:cNvSpPr>
            <a:spLocks noGrp="1"/>
          </p:cNvSpPr>
          <p:nvPr>
            <p:ph type="title"/>
          </p:nvPr>
        </p:nvSpPr>
        <p:spPr/>
        <p:txBody>
          <a:bodyPr>
            <a:normAutofit/>
          </a:bodyPr>
          <a:lstStyle/>
          <a:p>
            <a:pPr algn="ctr"/>
            <a:r>
              <a:rPr lang="fr-FR" b="1" dirty="0"/>
              <a:t>Contexte</a:t>
            </a:r>
          </a:p>
        </p:txBody>
      </p:sp>
      <p:sp>
        <p:nvSpPr>
          <p:cNvPr id="6" name="Rectangle : coins arrondis 5">
            <a:extLst>
              <a:ext uri="{FF2B5EF4-FFF2-40B4-BE49-F238E27FC236}">
                <a16:creationId xmlns:a16="http://schemas.microsoft.com/office/drawing/2014/main" id="{37CEF725-CED8-B043-80A3-7541571500BB}"/>
              </a:ext>
            </a:extLst>
          </p:cNvPr>
          <p:cNvSpPr/>
          <p:nvPr/>
        </p:nvSpPr>
        <p:spPr>
          <a:xfrm>
            <a:off x="1377538" y="1947553"/>
            <a:ext cx="9376154" cy="4129819"/>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a:p>
            <a:pPr algn="ctr"/>
            <a:endParaRPr lang="fr-FR" u="sng" dirty="0"/>
          </a:p>
          <a:p>
            <a:pPr algn="ctr"/>
            <a:r>
              <a:rPr lang="fr-FR" u="sng" dirty="0"/>
              <a:t>Durée  : </a:t>
            </a:r>
          </a:p>
          <a:p>
            <a:pPr algn="ctr"/>
            <a:endParaRPr lang="fr-FR" u="sng" dirty="0"/>
          </a:p>
          <a:p>
            <a:pPr marL="285750" indent="-285750" algn="ctr">
              <a:buFontTx/>
              <a:buChar char="-"/>
            </a:pPr>
            <a:r>
              <a:rPr lang="fr-FR" dirty="0"/>
              <a:t>3 semaines</a:t>
            </a:r>
          </a:p>
          <a:p>
            <a:pPr marL="285750" indent="-285750" algn="ctr">
              <a:buFontTx/>
              <a:buChar char="-"/>
            </a:pPr>
            <a:r>
              <a:rPr lang="fr-FR" dirty="0"/>
              <a:t>En cours : 30 h </a:t>
            </a:r>
          </a:p>
          <a:p>
            <a:pPr marL="285750" indent="-285750" algn="ctr">
              <a:buFontTx/>
              <a:buChar char="-"/>
            </a:pPr>
            <a:r>
              <a:rPr lang="fr-FR" dirty="0"/>
              <a:t>En projet : 50h </a:t>
            </a:r>
          </a:p>
          <a:p>
            <a:pPr algn="ctr"/>
            <a:endParaRPr lang="fr-FR" dirty="0"/>
          </a:p>
          <a:p>
            <a:pPr algn="ctr"/>
            <a:r>
              <a:rPr lang="fr-FR" u="sng" dirty="0"/>
              <a:t>Difficultés rencontrées : </a:t>
            </a:r>
          </a:p>
          <a:p>
            <a:pPr algn="ctr"/>
            <a:endParaRPr lang="fr-FR" u="sng" dirty="0"/>
          </a:p>
          <a:p>
            <a:pPr marL="285750" indent="-285750" algn="ctr">
              <a:buFontTx/>
              <a:buChar char="-"/>
            </a:pPr>
            <a:r>
              <a:rPr lang="fr-FR" dirty="0"/>
              <a:t>Compréhension modèle </a:t>
            </a:r>
            <a:r>
              <a:rPr lang="fr-FR" dirty="0" err="1"/>
              <a:t>sass</a:t>
            </a:r>
            <a:endParaRPr lang="fr-FR" dirty="0"/>
          </a:p>
          <a:p>
            <a:pPr marL="285750" indent="-285750" algn="ctr">
              <a:buFontTx/>
              <a:buChar char="-"/>
            </a:pPr>
            <a:r>
              <a:rPr lang="fr-FR" dirty="0"/>
              <a:t>Installation et compilation avec le terminal </a:t>
            </a:r>
          </a:p>
          <a:p>
            <a:pPr marL="285750" indent="-285750" algn="ctr">
              <a:buFontTx/>
              <a:buChar char="-"/>
            </a:pPr>
            <a:r>
              <a:rPr lang="fr-FR" dirty="0"/>
              <a:t>Réalisation des animations</a:t>
            </a:r>
          </a:p>
          <a:p>
            <a:pPr algn="ctr"/>
            <a:endParaRPr lang="fr-FR" dirty="0"/>
          </a:p>
          <a:p>
            <a:pPr marL="285750" indent="-285750" algn="ctr">
              <a:buFontTx/>
              <a:buChar char="-"/>
            </a:pPr>
            <a:endParaRPr lang="fr-FR" dirty="0"/>
          </a:p>
        </p:txBody>
      </p:sp>
      <p:pic>
        <p:nvPicPr>
          <p:cNvPr id="10" name="Image 9">
            <a:extLst>
              <a:ext uri="{FF2B5EF4-FFF2-40B4-BE49-F238E27FC236}">
                <a16:creationId xmlns:a16="http://schemas.microsoft.com/office/drawing/2014/main" id="{E07567B0-7917-C943-B484-C19C406EF74E}"/>
              </a:ext>
            </a:extLst>
          </p:cNvPr>
          <p:cNvPicPr>
            <a:picLocks noChangeAspect="1"/>
          </p:cNvPicPr>
          <p:nvPr/>
        </p:nvPicPr>
        <p:blipFill>
          <a:blip r:embed="rId2"/>
          <a:stretch>
            <a:fillRect/>
          </a:stretch>
        </p:blipFill>
        <p:spPr>
          <a:xfrm rot="813482">
            <a:off x="9432699" y="1496200"/>
            <a:ext cx="1859491" cy="4140000"/>
          </a:xfrm>
          <a:prstGeom prst="rect">
            <a:avLst/>
          </a:prstGeom>
        </p:spPr>
      </p:pic>
      <p:pic>
        <p:nvPicPr>
          <p:cNvPr id="14" name="Image 13">
            <a:extLst>
              <a:ext uri="{FF2B5EF4-FFF2-40B4-BE49-F238E27FC236}">
                <a16:creationId xmlns:a16="http://schemas.microsoft.com/office/drawing/2014/main" id="{E241A467-742A-4140-BE7D-282E3909E32E}"/>
              </a:ext>
            </a:extLst>
          </p:cNvPr>
          <p:cNvPicPr>
            <a:picLocks noChangeAspect="1"/>
          </p:cNvPicPr>
          <p:nvPr/>
        </p:nvPicPr>
        <p:blipFill>
          <a:blip r:embed="rId3"/>
          <a:stretch>
            <a:fillRect/>
          </a:stretch>
        </p:blipFill>
        <p:spPr>
          <a:xfrm rot="20306740">
            <a:off x="1045435" y="1496199"/>
            <a:ext cx="1929970" cy="4140000"/>
          </a:xfrm>
          <a:prstGeom prst="rect">
            <a:avLst/>
          </a:prstGeom>
        </p:spPr>
      </p:pic>
    </p:spTree>
    <p:extLst>
      <p:ext uri="{BB962C8B-B14F-4D97-AF65-F5344CB8AC3E}">
        <p14:creationId xmlns:p14="http://schemas.microsoft.com/office/powerpoint/2010/main" val="84625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E399-711E-3A4B-A5F0-27B993026743}"/>
              </a:ext>
            </a:extLst>
          </p:cNvPr>
          <p:cNvSpPr>
            <a:spLocks noGrp="1"/>
          </p:cNvSpPr>
          <p:nvPr>
            <p:ph type="title"/>
          </p:nvPr>
        </p:nvSpPr>
        <p:spPr/>
        <p:txBody>
          <a:bodyPr/>
          <a:lstStyle/>
          <a:p>
            <a:r>
              <a:rPr lang="fr-FR" dirty="0"/>
              <a:t>Cahier des charges </a:t>
            </a:r>
          </a:p>
        </p:txBody>
      </p:sp>
      <p:sp>
        <p:nvSpPr>
          <p:cNvPr id="4" name="Rectangle : coins arrondis 3">
            <a:extLst>
              <a:ext uri="{FF2B5EF4-FFF2-40B4-BE49-F238E27FC236}">
                <a16:creationId xmlns:a16="http://schemas.microsoft.com/office/drawing/2014/main" id="{43E54274-5F06-D647-A3D9-C136E5D6E4BB}"/>
              </a:ext>
            </a:extLst>
          </p:cNvPr>
          <p:cNvSpPr/>
          <p:nvPr/>
        </p:nvSpPr>
        <p:spPr>
          <a:xfrm>
            <a:off x="593765" y="1080657"/>
            <a:ext cx="11376561" cy="5580000"/>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u="sng" dirty="0"/>
          </a:p>
          <a:p>
            <a:pPr algn="ctr"/>
            <a:endParaRPr lang="fr-FR" u="sng" dirty="0"/>
          </a:p>
          <a:p>
            <a:pPr algn="ctr"/>
            <a:endParaRPr lang="fr-FR" sz="2800" i="1" dirty="0"/>
          </a:p>
          <a:p>
            <a:pPr algn="ctr"/>
            <a:r>
              <a:rPr lang="fr-FR" sz="2800" b="1" i="1" dirty="0"/>
              <a:t>Contenu </a:t>
            </a:r>
          </a:p>
          <a:p>
            <a:pPr lvl="1"/>
            <a:r>
              <a:rPr lang="fr-FR" b="1" dirty="0"/>
              <a:t>Page d’accueil </a:t>
            </a:r>
          </a:p>
          <a:p>
            <a:pPr lvl="1"/>
            <a:endParaRPr lang="fr-FR" dirty="0"/>
          </a:p>
          <a:p>
            <a:pPr lvl="1"/>
            <a:r>
              <a:rPr lang="fr-FR" sz="1600" dirty="0"/>
              <a:t>●  Un affichage de la localisation des restaurants </a:t>
            </a:r>
          </a:p>
          <a:p>
            <a:pPr lvl="1"/>
            <a:r>
              <a:rPr lang="fr-FR" sz="1600" dirty="0"/>
              <a:t>●  Une courte </a:t>
            </a:r>
            <a:r>
              <a:rPr lang="fr-FR" sz="1600" dirty="0" err="1"/>
              <a:t>présentation</a:t>
            </a:r>
            <a:r>
              <a:rPr lang="fr-FR" sz="1600" dirty="0"/>
              <a:t> de l’entreprise</a:t>
            </a:r>
          </a:p>
          <a:p>
            <a:pPr lvl="1"/>
            <a:r>
              <a:rPr lang="fr-FR" sz="1600" dirty="0"/>
              <a:t>●  Une section contenant les 4 menus sous forme cartes. Au clic sur la carte, l’utilisateur est redirigé vers la page du menu</a:t>
            </a:r>
          </a:p>
          <a:p>
            <a:pPr lvl="1"/>
            <a:endParaRPr lang="fr-FR" sz="2000" b="1" dirty="0"/>
          </a:p>
          <a:p>
            <a:pPr lvl="1"/>
            <a:r>
              <a:rPr lang="fr-FR" b="1" dirty="0"/>
              <a:t>Pages de menu (x4) </a:t>
            </a:r>
          </a:p>
          <a:p>
            <a:pPr lvl="1"/>
            <a:endParaRPr lang="fr-FR" dirty="0"/>
          </a:p>
          <a:p>
            <a:pPr lvl="1"/>
            <a:r>
              <a:rPr lang="fr-FR" sz="1600" dirty="0"/>
              <a:t>●  4 pages contenant chacune le menu d’un restaurant.</a:t>
            </a:r>
          </a:p>
          <a:p>
            <a:pPr lvl="1"/>
            <a:r>
              <a:rPr lang="fr-FR" dirty="0"/>
              <a:t> </a:t>
            </a:r>
          </a:p>
          <a:p>
            <a:pPr lvl="1"/>
            <a:r>
              <a:rPr lang="fr-FR" b="1" dirty="0" err="1"/>
              <a:t>Footer</a:t>
            </a:r>
            <a:r>
              <a:rPr lang="fr-FR" b="1" dirty="0"/>
              <a:t> </a:t>
            </a:r>
          </a:p>
          <a:p>
            <a:pPr lvl="1" algn="ctr"/>
            <a:endParaRPr lang="fr-FR" dirty="0"/>
          </a:p>
          <a:p>
            <a:pPr lvl="1"/>
            <a:r>
              <a:rPr lang="fr-FR" sz="1600" dirty="0"/>
              <a:t>●   Au clic sur “Contact”, un renvoi vers une adresse mail est effectué. </a:t>
            </a:r>
          </a:p>
          <a:p>
            <a:pPr lvl="1"/>
            <a:endParaRPr lang="fr-FR" sz="1600" b="1" dirty="0"/>
          </a:p>
          <a:p>
            <a:pPr lvl="1"/>
            <a:r>
              <a:rPr lang="fr-FR" b="1" dirty="0"/>
              <a:t>Header</a:t>
            </a:r>
          </a:p>
          <a:p>
            <a:pPr lvl="1" algn="ctr"/>
            <a:r>
              <a:rPr lang="fr-FR" sz="2000" b="1" dirty="0"/>
              <a:t> </a:t>
            </a:r>
            <a:endParaRPr lang="fr-FR" sz="2000" dirty="0"/>
          </a:p>
          <a:p>
            <a:pPr lvl="1"/>
            <a:r>
              <a:rPr lang="fr-FR" sz="1600" dirty="0"/>
              <a:t>●  Sur la page d’accueil, il contient le logo du site. </a:t>
            </a:r>
          </a:p>
          <a:p>
            <a:pPr lvl="1"/>
            <a:r>
              <a:rPr lang="fr-FR" sz="1600" dirty="0"/>
              <a:t>●  Sur les pages de menu, il contient en plus un bouton de retour vers la page d’accueil </a:t>
            </a:r>
            <a:endParaRPr lang="fr-FR" u="sng" dirty="0"/>
          </a:p>
          <a:p>
            <a:pPr algn="ctr"/>
            <a:endParaRPr lang="fr-FR" dirty="0"/>
          </a:p>
          <a:p>
            <a:pPr algn="ctr"/>
            <a:endParaRPr lang="fr-FR" dirty="0"/>
          </a:p>
          <a:p>
            <a:pPr marL="285750" indent="-285750" algn="ctr">
              <a:buFontTx/>
              <a:buChar char="-"/>
            </a:pPr>
            <a:endParaRPr lang="fr-FR" dirty="0"/>
          </a:p>
        </p:txBody>
      </p:sp>
    </p:spTree>
    <p:extLst>
      <p:ext uri="{BB962C8B-B14F-4D97-AF65-F5344CB8AC3E}">
        <p14:creationId xmlns:p14="http://schemas.microsoft.com/office/powerpoint/2010/main" val="318465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E399-711E-3A4B-A5F0-27B993026743}"/>
              </a:ext>
            </a:extLst>
          </p:cNvPr>
          <p:cNvSpPr>
            <a:spLocks noGrp="1"/>
          </p:cNvSpPr>
          <p:nvPr>
            <p:ph type="title"/>
          </p:nvPr>
        </p:nvSpPr>
        <p:spPr/>
        <p:txBody>
          <a:bodyPr/>
          <a:lstStyle/>
          <a:p>
            <a:r>
              <a:rPr lang="fr-FR" dirty="0"/>
              <a:t>Cahier des charges </a:t>
            </a:r>
          </a:p>
        </p:txBody>
      </p:sp>
      <p:sp>
        <p:nvSpPr>
          <p:cNvPr id="4" name="Rectangle : coins arrondis 3">
            <a:extLst>
              <a:ext uri="{FF2B5EF4-FFF2-40B4-BE49-F238E27FC236}">
                <a16:creationId xmlns:a16="http://schemas.microsoft.com/office/drawing/2014/main" id="{43E54274-5F06-D647-A3D9-C136E5D6E4BB}"/>
              </a:ext>
            </a:extLst>
          </p:cNvPr>
          <p:cNvSpPr/>
          <p:nvPr/>
        </p:nvSpPr>
        <p:spPr>
          <a:xfrm>
            <a:off x="593765" y="1080657"/>
            <a:ext cx="11376561" cy="5580000"/>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i="1" dirty="0"/>
              <a:t>Animation et effets graphiques</a:t>
            </a:r>
          </a:p>
          <a:p>
            <a:pPr lvl="1"/>
            <a:r>
              <a:rPr lang="fr-FR" b="1" dirty="0"/>
              <a:t>Boutons</a:t>
            </a:r>
          </a:p>
          <a:p>
            <a:pPr lvl="1"/>
            <a:r>
              <a:rPr lang="fr-FR" b="1" dirty="0"/>
              <a:t> </a:t>
            </a:r>
            <a:endParaRPr lang="fr-FR" dirty="0"/>
          </a:p>
          <a:p>
            <a:pPr lvl="1"/>
            <a:r>
              <a:rPr lang="fr-FR" sz="1600" dirty="0"/>
              <a:t>●  Au survol, la couleur de fond des boutons principaux doit s’</a:t>
            </a:r>
            <a:r>
              <a:rPr lang="fr-FR" sz="1600" dirty="0" err="1"/>
              <a:t>éclaircir</a:t>
            </a:r>
            <a:r>
              <a:rPr lang="fr-FR" sz="1600" dirty="0"/>
              <a:t> et L’ombre </a:t>
            </a:r>
            <a:r>
              <a:rPr lang="fr-FR" sz="1600" dirty="0" err="1"/>
              <a:t>portée</a:t>
            </a:r>
            <a:r>
              <a:rPr lang="fr-FR" sz="1600" dirty="0"/>
              <a:t> devra </a:t>
            </a:r>
            <a:r>
              <a:rPr lang="fr-FR" sz="1600" dirty="0" err="1"/>
              <a:t>également</a:t>
            </a:r>
            <a:r>
              <a:rPr lang="fr-FR" sz="1600" dirty="0"/>
              <a:t> </a:t>
            </a:r>
            <a:r>
              <a:rPr lang="fr-FR" sz="1600" dirty="0" err="1"/>
              <a:t>être</a:t>
            </a:r>
            <a:r>
              <a:rPr lang="fr-FR" sz="1600" dirty="0"/>
              <a:t> plus visible. </a:t>
            </a:r>
          </a:p>
          <a:p>
            <a:pPr lvl="1"/>
            <a:r>
              <a:rPr lang="fr-FR" sz="1600" dirty="0"/>
              <a:t>●  Un bouton "J’aime" en forme de cœur devra se remplir progressivement au survol</a:t>
            </a:r>
          </a:p>
          <a:p>
            <a:pPr lvl="1"/>
            <a:endParaRPr lang="fr-FR" sz="1600" dirty="0"/>
          </a:p>
          <a:p>
            <a:pPr lvl="1"/>
            <a:r>
              <a:rPr lang="fr-FR" b="1" dirty="0"/>
              <a:t>Page d’accueil </a:t>
            </a:r>
          </a:p>
          <a:p>
            <a:pPr lvl="1"/>
            <a:endParaRPr lang="fr-FR" b="1" dirty="0"/>
          </a:p>
          <a:p>
            <a:pPr lvl="1"/>
            <a:r>
              <a:rPr lang="fr-FR" sz="1600" dirty="0"/>
              <a:t>● Un “</a:t>
            </a:r>
            <a:r>
              <a:rPr lang="fr-FR" sz="1600" dirty="0" err="1"/>
              <a:t>loading</a:t>
            </a:r>
            <a:r>
              <a:rPr lang="fr-FR" sz="1600" dirty="0"/>
              <a:t> </a:t>
            </a:r>
            <a:r>
              <a:rPr lang="fr-FR" sz="1600" dirty="0" err="1"/>
              <a:t>spinner</a:t>
            </a:r>
            <a:r>
              <a:rPr lang="fr-FR" sz="1600" dirty="0"/>
              <a:t>” doit </a:t>
            </a:r>
            <a:r>
              <a:rPr lang="fr-FR" sz="1600" dirty="0" err="1"/>
              <a:t>apparaître</a:t>
            </a:r>
            <a:r>
              <a:rPr lang="fr-FR" sz="1600" dirty="0"/>
              <a:t> pendant 1 à 3 secondes quand on arrive sur la page d'accueil et couvrir l'</a:t>
            </a:r>
            <a:r>
              <a:rPr lang="fr-FR" sz="1600" dirty="0" err="1"/>
              <a:t>intégralite</a:t>
            </a:r>
            <a:r>
              <a:rPr lang="fr-FR" sz="1600" dirty="0"/>
              <a:t>́ de l'</a:t>
            </a:r>
            <a:r>
              <a:rPr lang="fr-FR" sz="1600" dirty="0" err="1"/>
              <a:t>écran</a:t>
            </a:r>
            <a:r>
              <a:rPr lang="fr-FR" sz="1600" dirty="0"/>
              <a:t> </a:t>
            </a:r>
          </a:p>
          <a:p>
            <a:pPr lvl="1"/>
            <a:endParaRPr lang="fr-FR" sz="1600" dirty="0"/>
          </a:p>
          <a:p>
            <a:pPr lvl="1"/>
            <a:r>
              <a:rPr lang="fr-FR" b="1" dirty="0"/>
              <a:t>Pages de menu </a:t>
            </a:r>
          </a:p>
          <a:p>
            <a:pPr lvl="1"/>
            <a:endParaRPr lang="fr-FR" dirty="0"/>
          </a:p>
          <a:p>
            <a:pPr lvl="1"/>
            <a:r>
              <a:rPr lang="fr-FR" sz="1600" dirty="0"/>
              <a:t>●  À l’</a:t>
            </a:r>
            <a:r>
              <a:rPr lang="fr-FR" sz="1600" dirty="0" err="1"/>
              <a:t>arrivée</a:t>
            </a:r>
            <a:r>
              <a:rPr lang="fr-FR" sz="1600" dirty="0"/>
              <a:t> sur la page, les plats devront </a:t>
            </a:r>
            <a:r>
              <a:rPr lang="fr-FR" sz="1600" dirty="0" err="1"/>
              <a:t>apparaître</a:t>
            </a:r>
            <a:r>
              <a:rPr lang="fr-FR" sz="1600" dirty="0"/>
              <a:t> progressivement avec un </a:t>
            </a:r>
            <a:r>
              <a:rPr lang="fr-FR" sz="1600" dirty="0" err="1"/>
              <a:t>léger</a:t>
            </a:r>
            <a:r>
              <a:rPr lang="fr-FR" sz="1600" dirty="0"/>
              <a:t> </a:t>
            </a:r>
            <a:r>
              <a:rPr lang="fr-FR" sz="1600" dirty="0" err="1"/>
              <a:t>décalage</a:t>
            </a:r>
            <a:r>
              <a:rPr lang="fr-FR" sz="1600" dirty="0"/>
              <a:t> dans le temps. </a:t>
            </a:r>
          </a:p>
          <a:p>
            <a:pPr lvl="1"/>
            <a:r>
              <a:rPr lang="fr-FR" sz="1600" dirty="0"/>
              <a:t>●  Le visiteur peut ajouter les plats qu'il souhaite à sa commande en cliquant dessus. Un petite coche à droite du plat apparaît et devra coulisser de la droite vers la gauche. L’effet peut </a:t>
            </a:r>
            <a:r>
              <a:rPr lang="fr-FR" sz="1600" dirty="0" err="1"/>
              <a:t>apparaître</a:t>
            </a:r>
            <a:r>
              <a:rPr lang="fr-FR" sz="1600" dirty="0"/>
              <a:t> au survol au lieu du clic. Si l’intitulé du plat est trop long, il devra </a:t>
            </a:r>
            <a:r>
              <a:rPr lang="fr-FR" sz="1600" dirty="0" err="1"/>
              <a:t>être</a:t>
            </a:r>
            <a:r>
              <a:rPr lang="fr-FR" sz="1600" dirty="0"/>
              <a:t> rogné avec des points de suspension. </a:t>
            </a:r>
          </a:p>
        </p:txBody>
      </p:sp>
    </p:spTree>
    <p:extLst>
      <p:ext uri="{BB962C8B-B14F-4D97-AF65-F5344CB8AC3E}">
        <p14:creationId xmlns:p14="http://schemas.microsoft.com/office/powerpoint/2010/main" val="24588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7AACF-0FBC-9946-8054-30F13492B605}"/>
              </a:ext>
            </a:extLst>
          </p:cNvPr>
          <p:cNvSpPr>
            <a:spLocks noGrp="1"/>
          </p:cNvSpPr>
          <p:nvPr>
            <p:ph type="title"/>
          </p:nvPr>
        </p:nvSpPr>
        <p:spPr/>
        <p:txBody>
          <a:bodyPr/>
          <a:lstStyle/>
          <a:p>
            <a:r>
              <a:rPr lang="fr-FR" dirty="0"/>
              <a:t>Choix techniques</a:t>
            </a:r>
          </a:p>
        </p:txBody>
      </p:sp>
      <p:pic>
        <p:nvPicPr>
          <p:cNvPr id="7" name="Image 6">
            <a:extLst>
              <a:ext uri="{FF2B5EF4-FFF2-40B4-BE49-F238E27FC236}">
                <a16:creationId xmlns:a16="http://schemas.microsoft.com/office/drawing/2014/main" id="{54DA8740-E253-BB47-A7DB-C4EDA997A655}"/>
              </a:ext>
            </a:extLst>
          </p:cNvPr>
          <p:cNvPicPr>
            <a:picLocks noChangeAspect="1"/>
          </p:cNvPicPr>
          <p:nvPr/>
        </p:nvPicPr>
        <p:blipFill>
          <a:blip r:embed="rId2"/>
          <a:stretch>
            <a:fillRect/>
          </a:stretch>
        </p:blipFill>
        <p:spPr>
          <a:xfrm>
            <a:off x="1102542" y="1925314"/>
            <a:ext cx="3724435" cy="4680000"/>
          </a:xfrm>
          <a:prstGeom prst="rect">
            <a:avLst/>
          </a:prstGeom>
        </p:spPr>
      </p:pic>
      <p:sp>
        <p:nvSpPr>
          <p:cNvPr id="17" name="Rectangle : coins arrondis 16">
            <a:extLst>
              <a:ext uri="{FF2B5EF4-FFF2-40B4-BE49-F238E27FC236}">
                <a16:creationId xmlns:a16="http://schemas.microsoft.com/office/drawing/2014/main" id="{E59048C5-FCB8-B244-A995-BBAC0649E73D}"/>
              </a:ext>
            </a:extLst>
          </p:cNvPr>
          <p:cNvSpPr/>
          <p:nvPr/>
        </p:nvSpPr>
        <p:spPr>
          <a:xfrm>
            <a:off x="4371281" y="1109247"/>
            <a:ext cx="2993743" cy="391886"/>
          </a:xfrm>
          <a:prstGeom prst="roundRect">
            <a:avLst/>
          </a:prstGeom>
          <a:solidFill>
            <a:srgbClr val="6128C4"/>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t>Accueil</a:t>
            </a:r>
            <a:endParaRPr lang="fr-FR" dirty="0"/>
          </a:p>
        </p:txBody>
      </p:sp>
      <p:pic>
        <p:nvPicPr>
          <p:cNvPr id="19" name="Image 18">
            <a:extLst>
              <a:ext uri="{FF2B5EF4-FFF2-40B4-BE49-F238E27FC236}">
                <a16:creationId xmlns:a16="http://schemas.microsoft.com/office/drawing/2014/main" id="{2C338A5F-31EF-514A-A35C-7D209377AFBE}"/>
              </a:ext>
            </a:extLst>
          </p:cNvPr>
          <p:cNvPicPr>
            <a:picLocks noChangeAspect="1"/>
          </p:cNvPicPr>
          <p:nvPr/>
        </p:nvPicPr>
        <p:blipFill>
          <a:blip r:embed="rId3"/>
          <a:stretch>
            <a:fillRect/>
          </a:stretch>
        </p:blipFill>
        <p:spPr>
          <a:xfrm>
            <a:off x="9390115" y="1925314"/>
            <a:ext cx="2181706" cy="4680000"/>
          </a:xfrm>
          <a:prstGeom prst="rect">
            <a:avLst/>
          </a:prstGeom>
        </p:spPr>
      </p:pic>
      <p:pic>
        <p:nvPicPr>
          <p:cNvPr id="21" name="Image 20">
            <a:extLst>
              <a:ext uri="{FF2B5EF4-FFF2-40B4-BE49-F238E27FC236}">
                <a16:creationId xmlns:a16="http://schemas.microsoft.com/office/drawing/2014/main" id="{B47E0570-4DFA-0C46-9CA7-9E70454435CD}"/>
              </a:ext>
            </a:extLst>
          </p:cNvPr>
          <p:cNvPicPr>
            <a:picLocks noChangeAspect="1"/>
          </p:cNvPicPr>
          <p:nvPr/>
        </p:nvPicPr>
        <p:blipFill>
          <a:blip r:embed="rId4"/>
          <a:stretch>
            <a:fillRect/>
          </a:stretch>
        </p:blipFill>
        <p:spPr>
          <a:xfrm>
            <a:off x="6456909" y="1925314"/>
            <a:ext cx="2181706" cy="4680000"/>
          </a:xfrm>
          <a:prstGeom prst="rect">
            <a:avLst/>
          </a:prstGeom>
        </p:spPr>
      </p:pic>
    </p:spTree>
    <p:extLst>
      <p:ext uri="{BB962C8B-B14F-4D97-AF65-F5344CB8AC3E}">
        <p14:creationId xmlns:p14="http://schemas.microsoft.com/office/powerpoint/2010/main" val="377668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E8704-B371-0147-A173-BD20087D560B}"/>
              </a:ext>
            </a:extLst>
          </p:cNvPr>
          <p:cNvSpPr>
            <a:spLocks noGrp="1"/>
          </p:cNvSpPr>
          <p:nvPr>
            <p:ph type="title"/>
          </p:nvPr>
        </p:nvSpPr>
        <p:spPr/>
        <p:txBody>
          <a:bodyPr/>
          <a:lstStyle/>
          <a:p>
            <a:r>
              <a:rPr lang="fr-FR" dirty="0" err="1"/>
              <a:t>Loading</a:t>
            </a:r>
            <a:r>
              <a:rPr lang="fr-FR" dirty="0"/>
              <a:t> </a:t>
            </a:r>
            <a:r>
              <a:rPr lang="fr-FR" dirty="0" err="1"/>
              <a:t>spinner</a:t>
            </a:r>
            <a:endParaRPr lang="fr-FR" dirty="0"/>
          </a:p>
        </p:txBody>
      </p:sp>
      <p:pic>
        <p:nvPicPr>
          <p:cNvPr id="5" name="Image 4">
            <a:extLst>
              <a:ext uri="{FF2B5EF4-FFF2-40B4-BE49-F238E27FC236}">
                <a16:creationId xmlns:a16="http://schemas.microsoft.com/office/drawing/2014/main" id="{20651511-DF1D-CB44-A826-90BF5EF8ACD8}"/>
              </a:ext>
            </a:extLst>
          </p:cNvPr>
          <p:cNvPicPr>
            <a:picLocks noChangeAspect="1"/>
          </p:cNvPicPr>
          <p:nvPr/>
        </p:nvPicPr>
        <p:blipFill>
          <a:blip r:embed="rId2"/>
          <a:stretch>
            <a:fillRect/>
          </a:stretch>
        </p:blipFill>
        <p:spPr>
          <a:xfrm>
            <a:off x="593665" y="2535290"/>
            <a:ext cx="5106492" cy="2563220"/>
          </a:xfrm>
          <a:prstGeom prst="rect">
            <a:avLst/>
          </a:prstGeom>
        </p:spPr>
      </p:pic>
      <p:pic>
        <p:nvPicPr>
          <p:cNvPr id="7" name="Image 6">
            <a:extLst>
              <a:ext uri="{FF2B5EF4-FFF2-40B4-BE49-F238E27FC236}">
                <a16:creationId xmlns:a16="http://schemas.microsoft.com/office/drawing/2014/main" id="{E82238BD-20CE-EF49-90CF-93804A1A7076}"/>
              </a:ext>
            </a:extLst>
          </p:cNvPr>
          <p:cNvPicPr>
            <a:picLocks noChangeAspect="1"/>
          </p:cNvPicPr>
          <p:nvPr/>
        </p:nvPicPr>
        <p:blipFill>
          <a:blip r:embed="rId3"/>
          <a:stretch>
            <a:fillRect/>
          </a:stretch>
        </p:blipFill>
        <p:spPr>
          <a:xfrm>
            <a:off x="8285941" y="1127139"/>
            <a:ext cx="2934285" cy="5379522"/>
          </a:xfrm>
          <a:prstGeom prst="rect">
            <a:avLst/>
          </a:prstGeom>
        </p:spPr>
      </p:pic>
    </p:spTree>
    <p:extLst>
      <p:ext uri="{BB962C8B-B14F-4D97-AF65-F5344CB8AC3E}">
        <p14:creationId xmlns:p14="http://schemas.microsoft.com/office/powerpoint/2010/main" val="294646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3DD4C-793C-1547-BE15-43A6B83C4999}"/>
              </a:ext>
            </a:extLst>
          </p:cNvPr>
          <p:cNvSpPr>
            <a:spLocks noGrp="1"/>
          </p:cNvSpPr>
          <p:nvPr>
            <p:ph type="title"/>
          </p:nvPr>
        </p:nvSpPr>
        <p:spPr/>
        <p:txBody>
          <a:bodyPr/>
          <a:lstStyle/>
          <a:p>
            <a:r>
              <a:rPr lang="fr-FR" dirty="0" err="1"/>
              <a:t>Loading</a:t>
            </a:r>
            <a:r>
              <a:rPr lang="fr-FR" dirty="0"/>
              <a:t> </a:t>
            </a:r>
            <a:r>
              <a:rPr lang="fr-FR" dirty="0" err="1"/>
              <a:t>spinner</a:t>
            </a:r>
            <a:endParaRPr lang="fr-FR" dirty="0"/>
          </a:p>
        </p:txBody>
      </p:sp>
      <p:pic>
        <p:nvPicPr>
          <p:cNvPr id="7" name="Image 6">
            <a:extLst>
              <a:ext uri="{FF2B5EF4-FFF2-40B4-BE49-F238E27FC236}">
                <a16:creationId xmlns:a16="http://schemas.microsoft.com/office/drawing/2014/main" id="{C9BE902E-56EF-B54A-8BB1-414ABA628108}"/>
              </a:ext>
            </a:extLst>
          </p:cNvPr>
          <p:cNvPicPr>
            <a:picLocks noChangeAspect="1"/>
          </p:cNvPicPr>
          <p:nvPr/>
        </p:nvPicPr>
        <p:blipFill>
          <a:blip r:embed="rId2"/>
          <a:stretch>
            <a:fillRect/>
          </a:stretch>
        </p:blipFill>
        <p:spPr>
          <a:xfrm>
            <a:off x="4562167" y="1795510"/>
            <a:ext cx="3668292" cy="3600000"/>
          </a:xfrm>
          <a:prstGeom prst="rect">
            <a:avLst/>
          </a:prstGeom>
        </p:spPr>
      </p:pic>
      <p:pic>
        <p:nvPicPr>
          <p:cNvPr id="9" name="Image 8">
            <a:extLst>
              <a:ext uri="{FF2B5EF4-FFF2-40B4-BE49-F238E27FC236}">
                <a16:creationId xmlns:a16="http://schemas.microsoft.com/office/drawing/2014/main" id="{AC6259A3-88D8-EB44-9327-FEB4E3DFD1D4}"/>
              </a:ext>
            </a:extLst>
          </p:cNvPr>
          <p:cNvPicPr>
            <a:picLocks noChangeAspect="1"/>
          </p:cNvPicPr>
          <p:nvPr/>
        </p:nvPicPr>
        <p:blipFill>
          <a:blip r:embed="rId3"/>
          <a:stretch>
            <a:fillRect/>
          </a:stretch>
        </p:blipFill>
        <p:spPr>
          <a:xfrm>
            <a:off x="9033454" y="1795510"/>
            <a:ext cx="2648780" cy="3600000"/>
          </a:xfrm>
          <a:prstGeom prst="rect">
            <a:avLst/>
          </a:prstGeom>
        </p:spPr>
      </p:pic>
      <p:pic>
        <p:nvPicPr>
          <p:cNvPr id="11" name="Image 10">
            <a:extLst>
              <a:ext uri="{FF2B5EF4-FFF2-40B4-BE49-F238E27FC236}">
                <a16:creationId xmlns:a16="http://schemas.microsoft.com/office/drawing/2014/main" id="{DD7800B9-31F3-BA4A-AFE7-1F24D201EC37}"/>
              </a:ext>
            </a:extLst>
          </p:cNvPr>
          <p:cNvPicPr>
            <a:picLocks noChangeAspect="1"/>
          </p:cNvPicPr>
          <p:nvPr/>
        </p:nvPicPr>
        <p:blipFill>
          <a:blip r:embed="rId4"/>
          <a:stretch>
            <a:fillRect/>
          </a:stretch>
        </p:blipFill>
        <p:spPr>
          <a:xfrm>
            <a:off x="509766" y="1795510"/>
            <a:ext cx="3249406" cy="3600000"/>
          </a:xfrm>
          <a:prstGeom prst="rect">
            <a:avLst/>
          </a:prstGeom>
        </p:spPr>
      </p:pic>
    </p:spTree>
    <p:extLst>
      <p:ext uri="{BB962C8B-B14F-4D97-AF65-F5344CB8AC3E}">
        <p14:creationId xmlns:p14="http://schemas.microsoft.com/office/powerpoint/2010/main" val="313910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5E188-73EA-6344-BDB4-EA40C2A9F80E}"/>
              </a:ext>
            </a:extLst>
          </p:cNvPr>
          <p:cNvSpPr>
            <a:spLocks noGrp="1"/>
          </p:cNvSpPr>
          <p:nvPr>
            <p:ph type="title"/>
          </p:nvPr>
        </p:nvSpPr>
        <p:spPr/>
        <p:txBody>
          <a:bodyPr/>
          <a:lstStyle/>
          <a:p>
            <a:r>
              <a:rPr lang="fr-FR" dirty="0"/>
              <a:t>Bouton</a:t>
            </a:r>
          </a:p>
        </p:txBody>
      </p:sp>
      <p:pic>
        <p:nvPicPr>
          <p:cNvPr id="5" name="Espace réservé du contenu 4">
            <a:extLst>
              <a:ext uri="{FF2B5EF4-FFF2-40B4-BE49-F238E27FC236}">
                <a16:creationId xmlns:a16="http://schemas.microsoft.com/office/drawing/2014/main" id="{417D86A9-98B4-6B42-84CD-CCB2D0710F8A}"/>
              </a:ext>
            </a:extLst>
          </p:cNvPr>
          <p:cNvPicPr>
            <a:picLocks noGrp="1" noChangeAspect="1"/>
          </p:cNvPicPr>
          <p:nvPr>
            <p:ph idx="1"/>
          </p:nvPr>
        </p:nvPicPr>
        <p:blipFill>
          <a:blip r:embed="rId2"/>
          <a:stretch>
            <a:fillRect/>
          </a:stretch>
        </p:blipFill>
        <p:spPr>
          <a:xfrm>
            <a:off x="310078" y="2621272"/>
            <a:ext cx="4320000" cy="3367172"/>
          </a:xfrm>
        </p:spPr>
      </p:pic>
      <p:pic>
        <p:nvPicPr>
          <p:cNvPr id="7" name="Image 6">
            <a:extLst>
              <a:ext uri="{FF2B5EF4-FFF2-40B4-BE49-F238E27FC236}">
                <a16:creationId xmlns:a16="http://schemas.microsoft.com/office/drawing/2014/main" id="{F30A9D84-950D-D343-AF53-383B71C0A18B}"/>
              </a:ext>
            </a:extLst>
          </p:cNvPr>
          <p:cNvPicPr>
            <a:picLocks noChangeAspect="1"/>
          </p:cNvPicPr>
          <p:nvPr/>
        </p:nvPicPr>
        <p:blipFill>
          <a:blip r:embed="rId3"/>
          <a:stretch>
            <a:fillRect/>
          </a:stretch>
        </p:blipFill>
        <p:spPr>
          <a:xfrm>
            <a:off x="310078" y="1434229"/>
            <a:ext cx="4320000" cy="711818"/>
          </a:xfrm>
          <a:prstGeom prst="rect">
            <a:avLst/>
          </a:prstGeom>
        </p:spPr>
      </p:pic>
      <p:pic>
        <p:nvPicPr>
          <p:cNvPr id="9" name="Image 8">
            <a:extLst>
              <a:ext uri="{FF2B5EF4-FFF2-40B4-BE49-F238E27FC236}">
                <a16:creationId xmlns:a16="http://schemas.microsoft.com/office/drawing/2014/main" id="{31FB5F97-8481-E946-BCBD-CDE1094749FB}"/>
              </a:ext>
            </a:extLst>
          </p:cNvPr>
          <p:cNvPicPr>
            <a:picLocks noChangeAspect="1"/>
          </p:cNvPicPr>
          <p:nvPr/>
        </p:nvPicPr>
        <p:blipFill>
          <a:blip r:embed="rId4"/>
          <a:stretch>
            <a:fillRect/>
          </a:stretch>
        </p:blipFill>
        <p:spPr>
          <a:xfrm>
            <a:off x="6917130" y="1444934"/>
            <a:ext cx="4320000" cy="1440000"/>
          </a:xfrm>
          <a:prstGeom prst="rect">
            <a:avLst/>
          </a:prstGeom>
        </p:spPr>
      </p:pic>
      <p:pic>
        <p:nvPicPr>
          <p:cNvPr id="11" name="Image 10">
            <a:extLst>
              <a:ext uri="{FF2B5EF4-FFF2-40B4-BE49-F238E27FC236}">
                <a16:creationId xmlns:a16="http://schemas.microsoft.com/office/drawing/2014/main" id="{85FC54A5-A93A-6F4C-8619-D5986DA70E36}"/>
              </a:ext>
            </a:extLst>
          </p:cNvPr>
          <p:cNvPicPr>
            <a:picLocks noChangeAspect="1"/>
          </p:cNvPicPr>
          <p:nvPr/>
        </p:nvPicPr>
        <p:blipFill>
          <a:blip r:embed="rId5"/>
          <a:stretch>
            <a:fillRect/>
          </a:stretch>
        </p:blipFill>
        <p:spPr>
          <a:xfrm>
            <a:off x="6900226" y="4548444"/>
            <a:ext cx="4320000" cy="1440000"/>
          </a:xfrm>
          <a:prstGeom prst="rect">
            <a:avLst/>
          </a:prstGeom>
        </p:spPr>
      </p:pic>
    </p:spTree>
    <p:extLst>
      <p:ext uri="{BB962C8B-B14F-4D97-AF65-F5344CB8AC3E}">
        <p14:creationId xmlns:p14="http://schemas.microsoft.com/office/powerpoint/2010/main" val="23525524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386</Words>
  <Application>Microsoft Macintosh PowerPoint</Application>
  <PresentationFormat>Grand écran</PresentationFormat>
  <Paragraphs>83</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Présentation PowerPoint</vt:lpstr>
      <vt:lpstr>Sommaire </vt:lpstr>
      <vt:lpstr>Contexte</vt:lpstr>
      <vt:lpstr>Cahier des charges </vt:lpstr>
      <vt:lpstr>Cahier des charges </vt:lpstr>
      <vt:lpstr>Choix techniques</vt:lpstr>
      <vt:lpstr>Loading spinner</vt:lpstr>
      <vt:lpstr>Loading spinner</vt:lpstr>
      <vt:lpstr>Bouton</vt:lpstr>
      <vt:lpstr>Bloc restaurant</vt:lpstr>
      <vt:lpstr>Responsive</vt:lpstr>
      <vt:lpstr>Choix techniques</vt:lpstr>
      <vt:lpstr>Sass</vt:lpstr>
      <vt:lpstr>Header</vt:lpstr>
      <vt:lpstr>FadeIn</vt:lpstr>
      <vt:lpstr>Coche/Choix du plat </vt:lpstr>
      <vt:lpstr>Footer</vt:lpstr>
      <vt:lpstr>Retour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46</cp:revision>
  <dcterms:created xsi:type="dcterms:W3CDTF">2020-10-20T09:37:09Z</dcterms:created>
  <dcterms:modified xsi:type="dcterms:W3CDTF">2020-12-21T21:43:53Z</dcterms:modified>
</cp:coreProperties>
</file>