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66" r:id="rId5"/>
    <p:sldId id="268" r:id="rId6"/>
    <p:sldId id="264" r:id="rId7"/>
    <p:sldId id="265" r:id="rId8"/>
    <p:sldId id="269" r:id="rId9"/>
    <p:sldId id="270" r:id="rId10"/>
    <p:sldId id="271" r:id="rId11"/>
    <p:sldId id="272" r:id="rId12"/>
    <p:sldId id="274" r:id="rId13"/>
    <p:sldId id="275" r:id="rId14"/>
    <p:sldId id="277" r:id="rId15"/>
    <p:sldId id="276" r:id="rId16"/>
    <p:sldId id="278" r:id="rId17"/>
    <p:sldId id="279" r:id="rId18"/>
    <p:sldId id="263"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EBEA23F-B078-7242-BBAC-E520AA38A78E}">
          <p14:sldIdLst>
            <p14:sldId id="256"/>
            <p14:sldId id="258"/>
          </p14:sldIdLst>
        </p14:section>
        <p14:section name="Contexte" id="{6AC72C22-2307-5D4B-898C-DDAAFC47D78C}">
          <p14:sldIdLst>
            <p14:sldId id="261"/>
            <p14:sldId id="266"/>
            <p14:sldId id="268"/>
          </p14:sldIdLst>
        </p14:section>
        <p14:section name="Choix techniques" id="{FF9EA518-7B76-3C42-AA01-473C13B67BC1}">
          <p14:sldIdLst>
            <p14:sldId id="264"/>
            <p14:sldId id="265"/>
            <p14:sldId id="269"/>
            <p14:sldId id="270"/>
            <p14:sldId id="271"/>
            <p14:sldId id="272"/>
            <p14:sldId id="274"/>
            <p14:sldId id="275"/>
            <p14:sldId id="277"/>
            <p14:sldId id="276"/>
            <p14:sldId id="278"/>
            <p14:sldId id="279"/>
          </p14:sldIdLst>
        </p14:section>
        <p14:section name="Retour projet" id="{3EAF7116-7B51-1442-8D3B-ECF6E2A73E49}">
          <p14:sldIdLst>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28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35"/>
    <p:restoredTop sz="94656"/>
  </p:normalViewPr>
  <p:slideViewPr>
    <p:cSldViewPr snapToGrid="0" snapToObjects="1">
      <p:cViewPr varScale="1">
        <p:scale>
          <a:sx n="107" d="100"/>
          <a:sy n="107" d="100"/>
        </p:scale>
        <p:origin x="11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8F553-303C-2541-A1D7-51C7D46A6C0F}"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fr-FR"/>
        </a:p>
      </dgm:t>
    </dgm:pt>
    <dgm:pt modelId="{8474D359-0E43-EC43-BFCD-BCDA1DB2AE17}">
      <dgm:prSet phldrT="[Texte]" custT="1"/>
      <dgm:spPr>
        <a:solidFill>
          <a:srgbClr val="6128C4"/>
        </a:solidFill>
      </dgm:spPr>
      <dgm:t>
        <a:bodyPr/>
        <a:lstStyle/>
        <a:p>
          <a:r>
            <a:rPr lang="fr-FR" sz="4800" dirty="0"/>
            <a:t>Choix</a:t>
          </a:r>
          <a:r>
            <a:rPr lang="fr-FR" sz="4800" baseline="0" dirty="0"/>
            <a:t> techniques</a:t>
          </a:r>
          <a:endParaRPr lang="fr-FR" sz="4800" dirty="0"/>
        </a:p>
      </dgm:t>
    </dgm:pt>
    <dgm:pt modelId="{732C82A4-0291-6B48-9070-D8A0CC08AF66}" type="parTrans" cxnId="{4D01E888-7B86-F945-8C18-D2C9DCF43686}">
      <dgm:prSet/>
      <dgm:spPr/>
      <dgm:t>
        <a:bodyPr/>
        <a:lstStyle/>
        <a:p>
          <a:endParaRPr lang="fr-FR"/>
        </a:p>
      </dgm:t>
    </dgm:pt>
    <dgm:pt modelId="{CC1BDD89-52A2-E546-AD9C-0DCDD842CE0A}" type="sibTrans" cxnId="{4D01E888-7B86-F945-8C18-D2C9DCF43686}">
      <dgm:prSet/>
      <dgm:spPr/>
      <dgm:t>
        <a:bodyPr/>
        <a:lstStyle/>
        <a:p>
          <a:endParaRPr lang="fr-FR"/>
        </a:p>
      </dgm:t>
    </dgm:pt>
    <dgm:pt modelId="{4AE8FCF7-B0F9-174A-8790-1E803D6877E4}">
      <dgm:prSet phldrT="[Texte]" custT="1"/>
      <dgm:spPr>
        <a:solidFill>
          <a:srgbClr val="6128C4"/>
        </a:solidFill>
      </dgm:spPr>
      <dgm:t>
        <a:bodyPr/>
        <a:lstStyle/>
        <a:p>
          <a:r>
            <a:rPr lang="fr-FR" sz="4800" dirty="0"/>
            <a:t>Retour projet</a:t>
          </a:r>
        </a:p>
      </dgm:t>
    </dgm:pt>
    <dgm:pt modelId="{7B26495F-A75B-F046-BB7A-66655EAC9593}" type="parTrans" cxnId="{E247626E-2482-2A4B-8EA7-C1C230B0F160}">
      <dgm:prSet/>
      <dgm:spPr/>
      <dgm:t>
        <a:bodyPr/>
        <a:lstStyle/>
        <a:p>
          <a:endParaRPr lang="fr-FR"/>
        </a:p>
      </dgm:t>
    </dgm:pt>
    <dgm:pt modelId="{5ED94BB3-1F26-944F-B67D-A11A0F1E0E6C}" type="sibTrans" cxnId="{E247626E-2482-2A4B-8EA7-C1C230B0F160}">
      <dgm:prSet/>
      <dgm:spPr/>
      <dgm:t>
        <a:bodyPr/>
        <a:lstStyle/>
        <a:p>
          <a:endParaRPr lang="fr-FR"/>
        </a:p>
      </dgm:t>
    </dgm:pt>
    <dgm:pt modelId="{4B339725-D633-5747-B766-AA5872378B32}">
      <dgm:prSet phldrT="[Texte]" custT="1"/>
      <dgm:spPr>
        <a:solidFill>
          <a:srgbClr val="6128C4"/>
        </a:solidFill>
      </dgm:spPr>
      <dgm:t>
        <a:bodyPr/>
        <a:lstStyle/>
        <a:p>
          <a:r>
            <a:rPr lang="fr-FR" sz="4800" dirty="0"/>
            <a:t>Contexte</a:t>
          </a:r>
        </a:p>
      </dgm:t>
    </dgm:pt>
    <dgm:pt modelId="{B6A6993C-9C7D-484C-B66A-9024F97B0E92}" type="sibTrans" cxnId="{6DEC28A2-D048-DB48-801A-4652E273A255}">
      <dgm:prSet/>
      <dgm:spPr/>
      <dgm:t>
        <a:bodyPr/>
        <a:lstStyle/>
        <a:p>
          <a:endParaRPr lang="fr-FR"/>
        </a:p>
      </dgm:t>
    </dgm:pt>
    <dgm:pt modelId="{939E78B7-2AF0-E549-8597-B1B20A9F8DB6}" type="parTrans" cxnId="{6DEC28A2-D048-DB48-801A-4652E273A255}">
      <dgm:prSet/>
      <dgm:spPr/>
      <dgm:t>
        <a:bodyPr/>
        <a:lstStyle/>
        <a:p>
          <a:endParaRPr lang="fr-FR"/>
        </a:p>
      </dgm:t>
    </dgm:pt>
    <dgm:pt modelId="{131A3A8F-05C1-E340-BAAE-B52A51FB0A0D}" type="pres">
      <dgm:prSet presAssocID="{A878F553-303C-2541-A1D7-51C7D46A6C0F}" presName="Name0" presStyleCnt="0">
        <dgm:presLayoutVars>
          <dgm:chMax val="7"/>
          <dgm:chPref val="7"/>
          <dgm:dir/>
        </dgm:presLayoutVars>
      </dgm:prSet>
      <dgm:spPr/>
    </dgm:pt>
    <dgm:pt modelId="{53169294-4FB7-B84C-BB20-C51151FE5A9E}" type="pres">
      <dgm:prSet presAssocID="{A878F553-303C-2541-A1D7-51C7D46A6C0F}" presName="Name1" presStyleCnt="0"/>
      <dgm:spPr/>
    </dgm:pt>
    <dgm:pt modelId="{0F46A64F-BF4F-E040-ACB4-E56D75442F5B}" type="pres">
      <dgm:prSet presAssocID="{A878F553-303C-2541-A1D7-51C7D46A6C0F}" presName="cycle" presStyleCnt="0"/>
      <dgm:spPr/>
    </dgm:pt>
    <dgm:pt modelId="{3C78C5A8-CCE1-C045-B0AC-818E5CCA5E46}" type="pres">
      <dgm:prSet presAssocID="{A878F553-303C-2541-A1D7-51C7D46A6C0F}" presName="srcNode" presStyleLbl="node1" presStyleIdx="0" presStyleCnt="3"/>
      <dgm:spPr/>
    </dgm:pt>
    <dgm:pt modelId="{AFD62F4B-0157-E645-9499-EB4794873A10}" type="pres">
      <dgm:prSet presAssocID="{A878F553-303C-2541-A1D7-51C7D46A6C0F}" presName="conn" presStyleLbl="parChTrans1D2" presStyleIdx="0" presStyleCnt="1"/>
      <dgm:spPr/>
    </dgm:pt>
    <dgm:pt modelId="{4A805711-3D6F-ED42-B4B0-1BB5CD5EB5DD}" type="pres">
      <dgm:prSet presAssocID="{A878F553-303C-2541-A1D7-51C7D46A6C0F}" presName="extraNode" presStyleLbl="node1" presStyleIdx="0" presStyleCnt="3"/>
      <dgm:spPr/>
    </dgm:pt>
    <dgm:pt modelId="{9DC5B607-9872-D247-A0AE-7445F8E4B4CE}" type="pres">
      <dgm:prSet presAssocID="{A878F553-303C-2541-A1D7-51C7D46A6C0F}" presName="dstNode" presStyleLbl="node1" presStyleIdx="0" presStyleCnt="3"/>
      <dgm:spPr/>
    </dgm:pt>
    <dgm:pt modelId="{3667E3C8-D449-EC40-AACE-008EB55156DD}" type="pres">
      <dgm:prSet presAssocID="{4B339725-D633-5747-B766-AA5872378B32}" presName="text_1" presStyleLbl="node1" presStyleIdx="0" presStyleCnt="3">
        <dgm:presLayoutVars>
          <dgm:bulletEnabled val="1"/>
        </dgm:presLayoutVars>
      </dgm:prSet>
      <dgm:spPr/>
    </dgm:pt>
    <dgm:pt modelId="{1441C3F8-F27E-0D45-90C4-141AEE4B5BDB}" type="pres">
      <dgm:prSet presAssocID="{4B339725-D633-5747-B766-AA5872378B32}" presName="accent_1" presStyleCnt="0"/>
      <dgm:spPr/>
    </dgm:pt>
    <dgm:pt modelId="{F2701E4A-9109-0E4B-AF78-1FD4EEC843C3}" type="pres">
      <dgm:prSet presAssocID="{4B339725-D633-5747-B766-AA5872378B32}" presName="accentRepeatNode" presStyleLbl="solidFgAcc1" presStyleIdx="0" presStyleCnt="3"/>
      <dgm:spPr>
        <a:ln>
          <a:solidFill>
            <a:srgbClr val="6128C4"/>
          </a:solidFill>
        </a:ln>
      </dgm:spPr>
    </dgm:pt>
    <dgm:pt modelId="{209D96FC-5328-FE49-ACB4-5B77EFEFB7B6}" type="pres">
      <dgm:prSet presAssocID="{8474D359-0E43-EC43-BFCD-BCDA1DB2AE17}" presName="text_2" presStyleLbl="node1" presStyleIdx="1" presStyleCnt="3">
        <dgm:presLayoutVars>
          <dgm:bulletEnabled val="1"/>
        </dgm:presLayoutVars>
      </dgm:prSet>
      <dgm:spPr/>
    </dgm:pt>
    <dgm:pt modelId="{4B5EC770-7D17-6B42-9E34-682F4D9E356C}" type="pres">
      <dgm:prSet presAssocID="{8474D359-0E43-EC43-BFCD-BCDA1DB2AE17}" presName="accent_2" presStyleCnt="0"/>
      <dgm:spPr/>
    </dgm:pt>
    <dgm:pt modelId="{ADA405C2-B9E7-B441-9909-21D152F563CF}" type="pres">
      <dgm:prSet presAssocID="{8474D359-0E43-EC43-BFCD-BCDA1DB2AE17}" presName="accentRepeatNode" presStyleLbl="solidFgAcc1" presStyleIdx="1" presStyleCnt="3"/>
      <dgm:spPr>
        <a:ln>
          <a:solidFill>
            <a:srgbClr val="6128C4"/>
          </a:solidFill>
        </a:ln>
      </dgm:spPr>
    </dgm:pt>
    <dgm:pt modelId="{67F2DD44-EC29-2341-BF8F-4A88F70B5AE7}" type="pres">
      <dgm:prSet presAssocID="{4AE8FCF7-B0F9-174A-8790-1E803D6877E4}" presName="text_3" presStyleLbl="node1" presStyleIdx="2" presStyleCnt="3">
        <dgm:presLayoutVars>
          <dgm:bulletEnabled val="1"/>
        </dgm:presLayoutVars>
      </dgm:prSet>
      <dgm:spPr/>
    </dgm:pt>
    <dgm:pt modelId="{2E78C677-7F9D-1845-9669-56B8504C668A}" type="pres">
      <dgm:prSet presAssocID="{4AE8FCF7-B0F9-174A-8790-1E803D6877E4}" presName="accent_3" presStyleCnt="0"/>
      <dgm:spPr/>
    </dgm:pt>
    <dgm:pt modelId="{0BBB12D5-2037-8149-A138-4057DC5F72EC}" type="pres">
      <dgm:prSet presAssocID="{4AE8FCF7-B0F9-174A-8790-1E803D6877E4}" presName="accentRepeatNode" presStyleLbl="solidFgAcc1" presStyleIdx="2" presStyleCnt="3"/>
      <dgm:spPr>
        <a:ln>
          <a:solidFill>
            <a:srgbClr val="6128C4"/>
          </a:solidFill>
        </a:ln>
      </dgm:spPr>
    </dgm:pt>
  </dgm:ptLst>
  <dgm:cxnLst>
    <dgm:cxn modelId="{039C1110-47E2-2147-8240-A9EAD27CE712}" type="presOf" srcId="{B6A6993C-9C7D-484C-B66A-9024F97B0E92}" destId="{AFD62F4B-0157-E645-9499-EB4794873A10}" srcOrd="0" destOrd="0" presId="urn:microsoft.com/office/officeart/2008/layout/VerticalCurvedList"/>
    <dgm:cxn modelId="{E247626E-2482-2A4B-8EA7-C1C230B0F160}" srcId="{A878F553-303C-2541-A1D7-51C7D46A6C0F}" destId="{4AE8FCF7-B0F9-174A-8790-1E803D6877E4}" srcOrd="2" destOrd="0" parTransId="{7B26495F-A75B-F046-BB7A-66655EAC9593}" sibTransId="{5ED94BB3-1F26-944F-B67D-A11A0F1E0E6C}"/>
    <dgm:cxn modelId="{99DF4C7B-E447-B447-BA0F-307C3AC3FC70}" type="presOf" srcId="{8474D359-0E43-EC43-BFCD-BCDA1DB2AE17}" destId="{209D96FC-5328-FE49-ACB4-5B77EFEFB7B6}" srcOrd="0" destOrd="0" presId="urn:microsoft.com/office/officeart/2008/layout/VerticalCurvedList"/>
    <dgm:cxn modelId="{C3611380-116F-6F46-BEBF-C1CD1DF31996}" type="presOf" srcId="{4AE8FCF7-B0F9-174A-8790-1E803D6877E4}" destId="{67F2DD44-EC29-2341-BF8F-4A88F70B5AE7}" srcOrd="0" destOrd="0" presId="urn:microsoft.com/office/officeart/2008/layout/VerticalCurvedList"/>
    <dgm:cxn modelId="{4D01E888-7B86-F945-8C18-D2C9DCF43686}" srcId="{A878F553-303C-2541-A1D7-51C7D46A6C0F}" destId="{8474D359-0E43-EC43-BFCD-BCDA1DB2AE17}" srcOrd="1" destOrd="0" parTransId="{732C82A4-0291-6B48-9070-D8A0CC08AF66}" sibTransId="{CC1BDD89-52A2-E546-AD9C-0DCDD842CE0A}"/>
    <dgm:cxn modelId="{6DEC28A2-D048-DB48-801A-4652E273A255}" srcId="{A878F553-303C-2541-A1D7-51C7D46A6C0F}" destId="{4B339725-D633-5747-B766-AA5872378B32}" srcOrd="0" destOrd="0" parTransId="{939E78B7-2AF0-E549-8597-B1B20A9F8DB6}" sibTransId="{B6A6993C-9C7D-484C-B66A-9024F97B0E92}"/>
    <dgm:cxn modelId="{A06318C3-CFA5-E24A-9B06-5CBB1BB24B8C}" type="presOf" srcId="{4B339725-D633-5747-B766-AA5872378B32}" destId="{3667E3C8-D449-EC40-AACE-008EB55156DD}" srcOrd="0" destOrd="0" presId="urn:microsoft.com/office/officeart/2008/layout/VerticalCurvedList"/>
    <dgm:cxn modelId="{D2BFA3C6-B64F-B141-AF01-B7915ACA64BC}" type="presOf" srcId="{A878F553-303C-2541-A1D7-51C7D46A6C0F}" destId="{131A3A8F-05C1-E340-BAAE-B52A51FB0A0D}" srcOrd="0" destOrd="0" presId="urn:microsoft.com/office/officeart/2008/layout/VerticalCurvedList"/>
    <dgm:cxn modelId="{7EF77968-9836-3746-A5CF-1EE5A419BE52}" type="presParOf" srcId="{131A3A8F-05C1-E340-BAAE-B52A51FB0A0D}" destId="{53169294-4FB7-B84C-BB20-C51151FE5A9E}" srcOrd="0" destOrd="0" presId="urn:microsoft.com/office/officeart/2008/layout/VerticalCurvedList"/>
    <dgm:cxn modelId="{B46965B9-8E6D-BA43-B4E1-8852C95C64BA}" type="presParOf" srcId="{53169294-4FB7-B84C-BB20-C51151FE5A9E}" destId="{0F46A64F-BF4F-E040-ACB4-E56D75442F5B}" srcOrd="0" destOrd="0" presId="urn:microsoft.com/office/officeart/2008/layout/VerticalCurvedList"/>
    <dgm:cxn modelId="{25DEA291-E35E-534F-9DA9-DB3EE68253A5}" type="presParOf" srcId="{0F46A64F-BF4F-E040-ACB4-E56D75442F5B}" destId="{3C78C5A8-CCE1-C045-B0AC-818E5CCA5E46}" srcOrd="0" destOrd="0" presId="urn:microsoft.com/office/officeart/2008/layout/VerticalCurvedList"/>
    <dgm:cxn modelId="{CB5D297B-B192-934E-B5F2-95B6FEA1A745}" type="presParOf" srcId="{0F46A64F-BF4F-E040-ACB4-E56D75442F5B}" destId="{AFD62F4B-0157-E645-9499-EB4794873A10}" srcOrd="1" destOrd="0" presId="urn:microsoft.com/office/officeart/2008/layout/VerticalCurvedList"/>
    <dgm:cxn modelId="{68CC719F-48DB-F442-B863-977BBA7B6B05}" type="presParOf" srcId="{0F46A64F-BF4F-E040-ACB4-E56D75442F5B}" destId="{4A805711-3D6F-ED42-B4B0-1BB5CD5EB5DD}" srcOrd="2" destOrd="0" presId="urn:microsoft.com/office/officeart/2008/layout/VerticalCurvedList"/>
    <dgm:cxn modelId="{A38CF50D-F0B5-7143-89CB-12F8D919FBE0}" type="presParOf" srcId="{0F46A64F-BF4F-E040-ACB4-E56D75442F5B}" destId="{9DC5B607-9872-D247-A0AE-7445F8E4B4CE}" srcOrd="3" destOrd="0" presId="urn:microsoft.com/office/officeart/2008/layout/VerticalCurvedList"/>
    <dgm:cxn modelId="{F8E55113-46D3-9849-BDA1-B3B14C70A659}" type="presParOf" srcId="{53169294-4FB7-B84C-BB20-C51151FE5A9E}" destId="{3667E3C8-D449-EC40-AACE-008EB55156DD}" srcOrd="1" destOrd="0" presId="urn:microsoft.com/office/officeart/2008/layout/VerticalCurvedList"/>
    <dgm:cxn modelId="{A7F37D4D-DAFC-7243-99AB-F943F72EF700}" type="presParOf" srcId="{53169294-4FB7-B84C-BB20-C51151FE5A9E}" destId="{1441C3F8-F27E-0D45-90C4-141AEE4B5BDB}" srcOrd="2" destOrd="0" presId="urn:microsoft.com/office/officeart/2008/layout/VerticalCurvedList"/>
    <dgm:cxn modelId="{C49D0C73-86E9-AA4C-98CA-9C5DAD4F3E67}" type="presParOf" srcId="{1441C3F8-F27E-0D45-90C4-141AEE4B5BDB}" destId="{F2701E4A-9109-0E4B-AF78-1FD4EEC843C3}" srcOrd="0" destOrd="0" presId="urn:microsoft.com/office/officeart/2008/layout/VerticalCurvedList"/>
    <dgm:cxn modelId="{45D508A0-87CA-2E47-9771-67140FB03166}" type="presParOf" srcId="{53169294-4FB7-B84C-BB20-C51151FE5A9E}" destId="{209D96FC-5328-FE49-ACB4-5B77EFEFB7B6}" srcOrd="3" destOrd="0" presId="urn:microsoft.com/office/officeart/2008/layout/VerticalCurvedList"/>
    <dgm:cxn modelId="{3319B535-2D5F-9A43-80A2-8462A33D658A}" type="presParOf" srcId="{53169294-4FB7-B84C-BB20-C51151FE5A9E}" destId="{4B5EC770-7D17-6B42-9E34-682F4D9E356C}" srcOrd="4" destOrd="0" presId="urn:microsoft.com/office/officeart/2008/layout/VerticalCurvedList"/>
    <dgm:cxn modelId="{7653DFA1-4C16-5049-8B4A-D229DC173EA6}" type="presParOf" srcId="{4B5EC770-7D17-6B42-9E34-682F4D9E356C}" destId="{ADA405C2-B9E7-B441-9909-21D152F563CF}" srcOrd="0" destOrd="0" presId="urn:microsoft.com/office/officeart/2008/layout/VerticalCurvedList"/>
    <dgm:cxn modelId="{827E1D6D-CEA9-1A41-80B1-DD83A732C9C6}" type="presParOf" srcId="{53169294-4FB7-B84C-BB20-C51151FE5A9E}" destId="{67F2DD44-EC29-2341-BF8F-4A88F70B5AE7}" srcOrd="5" destOrd="0" presId="urn:microsoft.com/office/officeart/2008/layout/VerticalCurvedList"/>
    <dgm:cxn modelId="{DD6C1F52-3F72-144B-A312-AC172BCCF6BB}" type="presParOf" srcId="{53169294-4FB7-B84C-BB20-C51151FE5A9E}" destId="{2E78C677-7F9D-1845-9669-56B8504C668A}" srcOrd="6" destOrd="0" presId="urn:microsoft.com/office/officeart/2008/layout/VerticalCurvedList"/>
    <dgm:cxn modelId="{32369610-2CFA-E54A-9561-3A086A0AA3C8}" type="presParOf" srcId="{2E78C677-7F9D-1845-9669-56B8504C668A}" destId="{0BBB12D5-2037-8149-A138-4057DC5F72E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62F4B-0157-E645-9499-EB4794873A10}">
      <dsp:nvSpPr>
        <dsp:cNvPr id="0" name=""/>
        <dsp:cNvSpPr/>
      </dsp:nvSpPr>
      <dsp:spPr>
        <a:xfrm>
          <a:off x="-5067970" y="-776413"/>
          <a:ext cx="6035460" cy="6035460"/>
        </a:xfrm>
        <a:prstGeom prst="blockArc">
          <a:avLst>
            <a:gd name="adj1" fmla="val 18900000"/>
            <a:gd name="adj2" fmla="val 2700000"/>
            <a:gd name="adj3" fmla="val 35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67E3C8-D449-EC40-AACE-008EB55156DD}">
      <dsp:nvSpPr>
        <dsp:cNvPr id="0" name=""/>
        <dsp:cNvSpPr/>
      </dsp:nvSpPr>
      <dsp:spPr>
        <a:xfrm>
          <a:off x="622251" y="448263"/>
          <a:ext cx="10270821" cy="896526"/>
        </a:xfrm>
        <a:prstGeom prst="rect">
          <a:avLst/>
        </a:prstGeom>
        <a:solidFill>
          <a:srgbClr val="6128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618" tIns="121920" rIns="121920" bIns="121920" numCol="1" spcCol="1270" anchor="ctr" anchorCtr="0">
          <a:noAutofit/>
        </a:bodyPr>
        <a:lstStyle/>
        <a:p>
          <a:pPr marL="0" lvl="0" indent="0" algn="l" defTabSz="2133600">
            <a:lnSpc>
              <a:spcPct val="90000"/>
            </a:lnSpc>
            <a:spcBef>
              <a:spcPct val="0"/>
            </a:spcBef>
            <a:spcAft>
              <a:spcPct val="35000"/>
            </a:spcAft>
            <a:buNone/>
          </a:pPr>
          <a:r>
            <a:rPr lang="fr-FR" sz="4800" kern="1200" dirty="0"/>
            <a:t>Contexte</a:t>
          </a:r>
        </a:p>
      </dsp:txBody>
      <dsp:txXfrm>
        <a:off x="622251" y="448263"/>
        <a:ext cx="10270821" cy="896526"/>
      </dsp:txXfrm>
    </dsp:sp>
    <dsp:sp modelId="{F2701E4A-9109-0E4B-AF78-1FD4EEC843C3}">
      <dsp:nvSpPr>
        <dsp:cNvPr id="0" name=""/>
        <dsp:cNvSpPr/>
      </dsp:nvSpPr>
      <dsp:spPr>
        <a:xfrm>
          <a:off x="61922" y="336197"/>
          <a:ext cx="1120658" cy="1120658"/>
        </a:xfrm>
        <a:prstGeom prst="ellipse">
          <a:avLst/>
        </a:prstGeom>
        <a:solidFill>
          <a:schemeClr val="lt1">
            <a:hueOff val="0"/>
            <a:satOff val="0"/>
            <a:lumOff val="0"/>
            <a:alphaOff val="0"/>
          </a:schemeClr>
        </a:solidFill>
        <a:ln w="12700" cap="flat" cmpd="sng" algn="ctr">
          <a:solidFill>
            <a:srgbClr val="6128C4"/>
          </a:solidFill>
          <a:prstDash val="solid"/>
          <a:miter lim="800000"/>
        </a:ln>
        <a:effectLst/>
      </dsp:spPr>
      <dsp:style>
        <a:lnRef idx="2">
          <a:scrgbClr r="0" g="0" b="0"/>
        </a:lnRef>
        <a:fillRef idx="1">
          <a:scrgbClr r="0" g="0" b="0"/>
        </a:fillRef>
        <a:effectRef idx="0">
          <a:scrgbClr r="0" g="0" b="0"/>
        </a:effectRef>
        <a:fontRef idx="minor"/>
      </dsp:style>
    </dsp:sp>
    <dsp:sp modelId="{209D96FC-5328-FE49-ACB4-5B77EFEFB7B6}">
      <dsp:nvSpPr>
        <dsp:cNvPr id="0" name=""/>
        <dsp:cNvSpPr/>
      </dsp:nvSpPr>
      <dsp:spPr>
        <a:xfrm>
          <a:off x="948138" y="1793053"/>
          <a:ext cx="9944933" cy="896526"/>
        </a:xfrm>
        <a:prstGeom prst="rect">
          <a:avLst/>
        </a:prstGeom>
        <a:solidFill>
          <a:srgbClr val="6128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618" tIns="121920" rIns="121920" bIns="121920" numCol="1" spcCol="1270" anchor="ctr" anchorCtr="0">
          <a:noAutofit/>
        </a:bodyPr>
        <a:lstStyle/>
        <a:p>
          <a:pPr marL="0" lvl="0" indent="0" algn="l" defTabSz="2133600">
            <a:lnSpc>
              <a:spcPct val="90000"/>
            </a:lnSpc>
            <a:spcBef>
              <a:spcPct val="0"/>
            </a:spcBef>
            <a:spcAft>
              <a:spcPct val="35000"/>
            </a:spcAft>
            <a:buNone/>
          </a:pPr>
          <a:r>
            <a:rPr lang="fr-FR" sz="4800" kern="1200" dirty="0"/>
            <a:t>Choix</a:t>
          </a:r>
          <a:r>
            <a:rPr lang="fr-FR" sz="4800" kern="1200" baseline="0" dirty="0"/>
            <a:t> techniques</a:t>
          </a:r>
          <a:endParaRPr lang="fr-FR" sz="4800" kern="1200" dirty="0"/>
        </a:p>
      </dsp:txBody>
      <dsp:txXfrm>
        <a:off x="948138" y="1793053"/>
        <a:ext cx="9944933" cy="896526"/>
      </dsp:txXfrm>
    </dsp:sp>
    <dsp:sp modelId="{ADA405C2-B9E7-B441-9909-21D152F563CF}">
      <dsp:nvSpPr>
        <dsp:cNvPr id="0" name=""/>
        <dsp:cNvSpPr/>
      </dsp:nvSpPr>
      <dsp:spPr>
        <a:xfrm>
          <a:off x="387809" y="1680987"/>
          <a:ext cx="1120658" cy="1120658"/>
        </a:xfrm>
        <a:prstGeom prst="ellipse">
          <a:avLst/>
        </a:prstGeom>
        <a:solidFill>
          <a:schemeClr val="lt1">
            <a:hueOff val="0"/>
            <a:satOff val="0"/>
            <a:lumOff val="0"/>
            <a:alphaOff val="0"/>
          </a:schemeClr>
        </a:solidFill>
        <a:ln w="12700" cap="flat" cmpd="sng" algn="ctr">
          <a:solidFill>
            <a:srgbClr val="6128C4"/>
          </a:solidFill>
          <a:prstDash val="solid"/>
          <a:miter lim="800000"/>
        </a:ln>
        <a:effectLst/>
      </dsp:spPr>
      <dsp:style>
        <a:lnRef idx="2">
          <a:scrgbClr r="0" g="0" b="0"/>
        </a:lnRef>
        <a:fillRef idx="1">
          <a:scrgbClr r="0" g="0" b="0"/>
        </a:fillRef>
        <a:effectRef idx="0">
          <a:scrgbClr r="0" g="0" b="0"/>
        </a:effectRef>
        <a:fontRef idx="minor"/>
      </dsp:style>
    </dsp:sp>
    <dsp:sp modelId="{67F2DD44-EC29-2341-BF8F-4A88F70B5AE7}">
      <dsp:nvSpPr>
        <dsp:cNvPr id="0" name=""/>
        <dsp:cNvSpPr/>
      </dsp:nvSpPr>
      <dsp:spPr>
        <a:xfrm>
          <a:off x="622251" y="3137843"/>
          <a:ext cx="10270821" cy="896526"/>
        </a:xfrm>
        <a:prstGeom prst="rect">
          <a:avLst/>
        </a:prstGeom>
        <a:solidFill>
          <a:srgbClr val="6128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618" tIns="121920" rIns="121920" bIns="121920" numCol="1" spcCol="1270" anchor="ctr" anchorCtr="0">
          <a:noAutofit/>
        </a:bodyPr>
        <a:lstStyle/>
        <a:p>
          <a:pPr marL="0" lvl="0" indent="0" algn="l" defTabSz="2133600">
            <a:lnSpc>
              <a:spcPct val="90000"/>
            </a:lnSpc>
            <a:spcBef>
              <a:spcPct val="0"/>
            </a:spcBef>
            <a:spcAft>
              <a:spcPct val="35000"/>
            </a:spcAft>
            <a:buNone/>
          </a:pPr>
          <a:r>
            <a:rPr lang="fr-FR" sz="4800" kern="1200" dirty="0"/>
            <a:t>Retour projet</a:t>
          </a:r>
        </a:p>
      </dsp:txBody>
      <dsp:txXfrm>
        <a:off x="622251" y="3137843"/>
        <a:ext cx="10270821" cy="896526"/>
      </dsp:txXfrm>
    </dsp:sp>
    <dsp:sp modelId="{0BBB12D5-2037-8149-A138-4057DC5F72EC}">
      <dsp:nvSpPr>
        <dsp:cNvPr id="0" name=""/>
        <dsp:cNvSpPr/>
      </dsp:nvSpPr>
      <dsp:spPr>
        <a:xfrm>
          <a:off x="61922" y="3025777"/>
          <a:ext cx="1120658" cy="1120658"/>
        </a:xfrm>
        <a:prstGeom prst="ellipse">
          <a:avLst/>
        </a:prstGeom>
        <a:solidFill>
          <a:schemeClr val="lt1">
            <a:hueOff val="0"/>
            <a:satOff val="0"/>
            <a:lumOff val="0"/>
            <a:alphaOff val="0"/>
          </a:schemeClr>
        </a:solidFill>
        <a:ln w="12700" cap="flat" cmpd="sng" algn="ctr">
          <a:solidFill>
            <a:srgbClr val="6128C4"/>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1A8EE6-B6CE-5840-B575-BA503579178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93E0EA0-16F6-9746-B9C0-F7D34676B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8B9FAD9-CE04-2A46-ADEB-1B7AEBA53999}"/>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5" name="Espace réservé du pied de page 4">
            <a:extLst>
              <a:ext uri="{FF2B5EF4-FFF2-40B4-BE49-F238E27FC236}">
                <a16:creationId xmlns:a16="http://schemas.microsoft.com/office/drawing/2014/main" id="{FEEA7D62-F86D-074F-8E65-16F8A1DBAF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B92A44-9FF3-A745-869F-AE996A17F24F}"/>
              </a:ext>
            </a:extLst>
          </p:cNvPr>
          <p:cNvSpPr>
            <a:spLocks noGrp="1"/>
          </p:cNvSpPr>
          <p:nvPr>
            <p:ph type="sldNum" sz="quarter" idx="12"/>
          </p:nvPr>
        </p:nvSpPr>
        <p:spPr/>
        <p:txBody>
          <a:bodyPr/>
          <a:lstStyle/>
          <a:p>
            <a:fld id="{F54FDF8C-822F-FF4D-B735-ADA1C9AD4D64}" type="slidenum">
              <a:rPr lang="fr-FR" smtClean="0"/>
              <a:t>‹N°›</a:t>
            </a:fld>
            <a:endParaRPr lang="fr-FR"/>
          </a:p>
        </p:txBody>
      </p:sp>
      <p:sp>
        <p:nvSpPr>
          <p:cNvPr id="7" name="Titre 1">
            <a:extLst>
              <a:ext uri="{FF2B5EF4-FFF2-40B4-BE49-F238E27FC236}">
                <a16:creationId xmlns:a16="http://schemas.microsoft.com/office/drawing/2014/main" id="{69BEF714-B969-324A-84C7-D3E6091ED4F6}"/>
              </a:ext>
            </a:extLst>
          </p:cNvPr>
          <p:cNvSpPr txBox="1">
            <a:spLocks/>
          </p:cNvSpPr>
          <p:nvPr userDrawn="1"/>
        </p:nvSpPr>
        <p:spPr>
          <a:xfrm>
            <a:off x="0" y="0"/>
            <a:ext cx="11220226" cy="959005"/>
          </a:xfrm>
          <a:prstGeom prst="rect">
            <a:avLst/>
          </a:prstGeom>
          <a:ln w="12700" cap="flat" cmpd="sng" algn="ctr">
            <a:solidFill>
              <a:srgbClr val="6128C4"/>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fr-FR" dirty="0"/>
              <a:t>Modifiez le style du titre</a:t>
            </a:r>
          </a:p>
        </p:txBody>
      </p:sp>
    </p:spTree>
    <p:extLst>
      <p:ext uri="{BB962C8B-B14F-4D97-AF65-F5344CB8AC3E}">
        <p14:creationId xmlns:p14="http://schemas.microsoft.com/office/powerpoint/2010/main" val="421909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66E099-2537-1241-AB21-4F45FCD523D6}"/>
              </a:ext>
            </a:extLst>
          </p:cNvPr>
          <p:cNvSpPr>
            <a:spLocks noGrp="1"/>
          </p:cNvSpPr>
          <p:nvPr>
            <p:ph type="title"/>
          </p:nvPr>
        </p:nvSpPr>
        <p:spPr>
          <a:xfrm>
            <a:off x="746088" y="0"/>
            <a:ext cx="10515600" cy="972000"/>
          </a:xfrm>
          <a:prstGeom prst="rect">
            <a:avLst/>
          </a:prstGeom>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D8D9B6D-BA36-FF41-8510-5299E9C673C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49D13B-8565-5641-9122-88669527FF3A}"/>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5" name="Espace réservé du pied de page 4">
            <a:extLst>
              <a:ext uri="{FF2B5EF4-FFF2-40B4-BE49-F238E27FC236}">
                <a16:creationId xmlns:a16="http://schemas.microsoft.com/office/drawing/2014/main" id="{107EACA9-CC32-854D-8715-D455C9E006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1F5550-0271-F345-B9FA-836B61A54F9F}"/>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286605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AEC3DE5-F926-5943-9283-0D32BC0B0BDD}"/>
              </a:ext>
            </a:extLst>
          </p:cNvPr>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AE035C4-8959-DD46-B9BF-AECC94C29C3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87025E-372C-5649-BAA9-15A626809C16}"/>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5" name="Espace réservé du pied de page 4">
            <a:extLst>
              <a:ext uri="{FF2B5EF4-FFF2-40B4-BE49-F238E27FC236}">
                <a16:creationId xmlns:a16="http://schemas.microsoft.com/office/drawing/2014/main" id="{55780416-3FDF-4C4E-A92C-4938E56710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F9F764F-9884-184C-BFFD-7F635378D399}"/>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75982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033F6-F09F-E648-947B-2476C339027F}"/>
              </a:ext>
            </a:extLst>
          </p:cNvPr>
          <p:cNvSpPr>
            <a:spLocks noGrp="1"/>
          </p:cNvSpPr>
          <p:nvPr>
            <p:ph type="title"/>
          </p:nvPr>
        </p:nvSpPr>
        <p:spPr>
          <a:xfrm>
            <a:off x="0" y="0"/>
            <a:ext cx="11220226" cy="959005"/>
          </a:xfrm>
          <a:prstGeom prst="rect">
            <a:avLst/>
          </a:prstGeom>
          <a:ln>
            <a:solidFill>
              <a:srgbClr val="6128C4"/>
            </a:solidFill>
          </a:ln>
        </p:spPr>
        <p:style>
          <a:lnRef idx="2">
            <a:schemeClr val="dk1"/>
          </a:lnRef>
          <a:fillRef idx="1">
            <a:schemeClr val="lt1"/>
          </a:fillRef>
          <a:effectRef idx="0">
            <a:schemeClr val="dk1"/>
          </a:effectRef>
          <a:fontRef idx="minor">
            <a:schemeClr val="dk1"/>
          </a:fontRef>
        </p:style>
        <p:txBody>
          <a:bodyPr/>
          <a:lstStyle>
            <a:lvl1pPr algn="ctr">
              <a:defRPr/>
            </a:lvl1pPr>
          </a:lstStyle>
          <a:p>
            <a:r>
              <a:rPr lang="fr-FR" dirty="0"/>
              <a:t>Modifiez le style du titre</a:t>
            </a:r>
          </a:p>
        </p:txBody>
      </p:sp>
      <p:sp>
        <p:nvSpPr>
          <p:cNvPr id="3" name="Espace réservé du contenu 2">
            <a:extLst>
              <a:ext uri="{FF2B5EF4-FFF2-40B4-BE49-F238E27FC236}">
                <a16:creationId xmlns:a16="http://schemas.microsoft.com/office/drawing/2014/main" id="{E73EEB25-1FD7-3643-988E-43FDD81CA56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0B69EE-0AF5-544D-BAA2-289CF901B2A9}"/>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5" name="Espace réservé du pied de page 4">
            <a:extLst>
              <a:ext uri="{FF2B5EF4-FFF2-40B4-BE49-F238E27FC236}">
                <a16:creationId xmlns:a16="http://schemas.microsoft.com/office/drawing/2014/main" id="{91407C9C-7722-F441-8D33-A2941C4DD3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16AEDF-D87D-9242-A193-415CC9C02857}"/>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41967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AF91E-ED36-DC49-BD0D-92E9E68538E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882CEA1-7522-D045-A49D-AF4EE4349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C39CA29-154C-AC4D-83EB-8A90CFD42B9C}"/>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5" name="Espace réservé du pied de page 4">
            <a:extLst>
              <a:ext uri="{FF2B5EF4-FFF2-40B4-BE49-F238E27FC236}">
                <a16:creationId xmlns:a16="http://schemas.microsoft.com/office/drawing/2014/main" id="{090FED98-26A1-F94E-9AC3-640F182291E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D33FBCF-B16F-2E44-A0DE-EE975DAC5944}"/>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188091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A1D22-40B5-354F-B1EE-C8FB3F7F5F95}"/>
              </a:ext>
            </a:extLst>
          </p:cNvPr>
          <p:cNvSpPr>
            <a:spLocks noGrp="1"/>
          </p:cNvSpPr>
          <p:nvPr>
            <p:ph type="title"/>
          </p:nvPr>
        </p:nvSpPr>
        <p:spPr>
          <a:xfrm>
            <a:off x="746088" y="0"/>
            <a:ext cx="10515600" cy="972000"/>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8A467D5E-DE00-164B-9D88-28C139F0452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E164818-CC61-FA46-AFDC-35EEC43720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9C037E2-5D1D-864A-97B2-C92AD0521BB0}"/>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6" name="Espace réservé du pied de page 5">
            <a:extLst>
              <a:ext uri="{FF2B5EF4-FFF2-40B4-BE49-F238E27FC236}">
                <a16:creationId xmlns:a16="http://schemas.microsoft.com/office/drawing/2014/main" id="{C04F2221-F695-A147-AA73-04FE34C091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2BA32B6-3B87-AF49-A286-3D94E9E366AD}"/>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48481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C62A8-6CC1-D74D-B35F-6628351BA0C6}"/>
              </a:ext>
            </a:extLst>
          </p:cNvPr>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a:extLst>
              <a:ext uri="{FF2B5EF4-FFF2-40B4-BE49-F238E27FC236}">
                <a16:creationId xmlns:a16="http://schemas.microsoft.com/office/drawing/2014/main" id="{BC9B6EC0-526F-2C40-9153-BF86BDE4D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43DDD71-00A1-D244-92BB-D68B645CC7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95E94CC-B5F7-2249-B3F2-E207A6D91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0DC5DAA-CCC2-D947-AF68-69D02526F39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B217AD7-3819-B348-B6C1-1B0F6979A9C4}"/>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8" name="Espace réservé du pied de page 7">
            <a:extLst>
              <a:ext uri="{FF2B5EF4-FFF2-40B4-BE49-F238E27FC236}">
                <a16:creationId xmlns:a16="http://schemas.microsoft.com/office/drawing/2014/main" id="{7A74E45C-9DC9-5B49-BF1C-AFB8DFDDBBC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C29D2A7-5DFB-4C4F-ACA4-35F28BDE3A48}"/>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195872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EB3684-D101-3F41-BCFA-AEE3456B431D}"/>
              </a:ext>
            </a:extLst>
          </p:cNvPr>
          <p:cNvSpPr>
            <a:spLocks noGrp="1"/>
          </p:cNvSpPr>
          <p:nvPr>
            <p:ph type="title"/>
          </p:nvPr>
        </p:nvSpPr>
        <p:spPr>
          <a:xfrm>
            <a:off x="746088" y="0"/>
            <a:ext cx="10515600" cy="972000"/>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A4A26C11-48F8-3349-B1AF-4E4B4046E996}"/>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4" name="Espace réservé du pied de page 3">
            <a:extLst>
              <a:ext uri="{FF2B5EF4-FFF2-40B4-BE49-F238E27FC236}">
                <a16:creationId xmlns:a16="http://schemas.microsoft.com/office/drawing/2014/main" id="{2DA83F4A-2EB9-3446-8D4F-FF1B2111217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CAD8E2-05DE-C748-9376-848E8728A278}"/>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75267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18285BF-38BE-F844-AFF3-68B313F1B852}"/>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3" name="Espace réservé du pied de page 2">
            <a:extLst>
              <a:ext uri="{FF2B5EF4-FFF2-40B4-BE49-F238E27FC236}">
                <a16:creationId xmlns:a16="http://schemas.microsoft.com/office/drawing/2014/main" id="{C5F0A2B0-BD6D-574C-A1A9-395B2B2C156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9363DFF-DBD1-FB44-B385-76FC9FB2A8E9}"/>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416804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A1D32-6AF8-794D-9757-F85B537E662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6FD680D-1CC3-0445-95D7-DC77B620D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A537585-023E-134C-A6F4-62B4A08EB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CCEB9C-21EB-FA4B-8844-E37DA5921E67}"/>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6" name="Espace réservé du pied de page 5">
            <a:extLst>
              <a:ext uri="{FF2B5EF4-FFF2-40B4-BE49-F238E27FC236}">
                <a16:creationId xmlns:a16="http://schemas.microsoft.com/office/drawing/2014/main" id="{C895EC77-AE89-8D48-BDAE-4A649AEFE3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606DA9-412E-4643-A744-12FB11244915}"/>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84693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8071A8-4B71-D64D-8D33-9D0FA4C64FB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AB58B76-5469-C142-9472-A530DDDE3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12A042E-E839-794C-ACF0-E51B1248B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C9EF378-D3D0-FB4A-8908-1CEB851AF525}"/>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6" name="Espace réservé du pied de page 5">
            <a:extLst>
              <a:ext uri="{FF2B5EF4-FFF2-40B4-BE49-F238E27FC236}">
                <a16:creationId xmlns:a16="http://schemas.microsoft.com/office/drawing/2014/main" id="{E233E3B5-C841-5B46-A8D7-73F8AB651D8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4CFC9D7-3D5C-3742-88DD-8AA5E0903E60}"/>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2644368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128C4">
            <a:alpha val="15000"/>
          </a:srgbClr>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321BCF2-2AC1-6C4A-9360-1AE9CFA90A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355E48A7-9EA6-4848-A950-A172DA766B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16611-D1CB-014B-8884-093CE717CD03}" type="datetimeFigureOut">
              <a:rPr lang="fr-FR" smtClean="0"/>
              <a:t>21/12/2020</a:t>
            </a:fld>
            <a:endParaRPr lang="fr-FR"/>
          </a:p>
        </p:txBody>
      </p:sp>
      <p:sp>
        <p:nvSpPr>
          <p:cNvPr id="5" name="Espace réservé du pied de page 4">
            <a:extLst>
              <a:ext uri="{FF2B5EF4-FFF2-40B4-BE49-F238E27FC236}">
                <a16:creationId xmlns:a16="http://schemas.microsoft.com/office/drawing/2014/main" id="{D051B96C-8780-A44D-8F7A-E18ABCE8A6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696DCD2-EC0F-8A42-B6EF-47945BD62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FDF8C-822F-FF4D-B735-ADA1C9AD4D64}" type="slidenum">
              <a:rPr lang="fr-FR" smtClean="0"/>
              <a:t>‹N°›</a:t>
            </a:fld>
            <a:endParaRPr lang="fr-FR"/>
          </a:p>
        </p:txBody>
      </p:sp>
      <p:pic>
        <p:nvPicPr>
          <p:cNvPr id="1026" name="Picture 2" descr="OpenClassrooms - Education - Paris, France | Facebook - 55 Reviews - 989  Photos">
            <a:extLst>
              <a:ext uri="{FF2B5EF4-FFF2-40B4-BE49-F238E27FC236}">
                <a16:creationId xmlns:a16="http://schemas.microsoft.com/office/drawing/2014/main" id="{C7CA772C-9114-CF47-A1E8-2F8A45FDD08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21347" y="0"/>
            <a:ext cx="972000" cy="972000"/>
          </a:xfrm>
          <a:prstGeom prst="rect">
            <a:avLst/>
          </a:prstGeom>
          <a:noFill/>
          <a:extLst>
            <a:ext uri="{909E8E84-426E-40DD-AFC4-6F175D3DCCD1}">
              <a14:hiddenFill xmlns:a14="http://schemas.microsoft.com/office/drawing/2010/main">
                <a:solidFill>
                  <a:srgbClr val="FFFFFF"/>
                </a:solidFill>
              </a14:hiddenFill>
            </a:ext>
          </a:extLst>
        </p:spPr>
      </p:pic>
      <p:sp>
        <p:nvSpPr>
          <p:cNvPr id="9" name="Titre 1">
            <a:extLst>
              <a:ext uri="{FF2B5EF4-FFF2-40B4-BE49-F238E27FC236}">
                <a16:creationId xmlns:a16="http://schemas.microsoft.com/office/drawing/2014/main" id="{50902EF7-A2C7-A040-9843-FCCE1EBC5F47}"/>
              </a:ext>
            </a:extLst>
          </p:cNvPr>
          <p:cNvSpPr txBox="1">
            <a:spLocks/>
          </p:cNvSpPr>
          <p:nvPr userDrawn="1"/>
        </p:nvSpPr>
        <p:spPr>
          <a:xfrm>
            <a:off x="0" y="0"/>
            <a:ext cx="11220226" cy="959005"/>
          </a:xfrm>
          <a:prstGeom prst="rect">
            <a:avLst/>
          </a:prstGeom>
          <a:ln w="12700" cap="flat" cmpd="sng" algn="ctr">
            <a:solidFill>
              <a:srgbClr val="6128C4"/>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fr-FR" dirty="0"/>
              <a:t>Modifiez le style du titre</a:t>
            </a:r>
          </a:p>
        </p:txBody>
      </p:sp>
    </p:spTree>
    <p:extLst>
      <p:ext uri="{BB962C8B-B14F-4D97-AF65-F5344CB8AC3E}">
        <p14:creationId xmlns:p14="http://schemas.microsoft.com/office/powerpoint/2010/main" val="3302135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28C4">
            <a:alpha val="20000"/>
          </a:srgbClr>
        </a:solidFill>
        <a:effectLst/>
      </p:bgPr>
    </p:bg>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A899DB3B-2912-4041-BBD6-6523F77E995C}"/>
              </a:ext>
            </a:extLst>
          </p:cNvPr>
          <p:cNvPicPr>
            <a:picLocks noChangeAspect="1"/>
          </p:cNvPicPr>
          <p:nvPr/>
        </p:nvPicPr>
        <p:blipFill>
          <a:blip r:embed="rId2"/>
          <a:stretch>
            <a:fillRect/>
          </a:stretch>
        </p:blipFill>
        <p:spPr>
          <a:xfrm rot="20160634">
            <a:off x="1227658" y="364728"/>
            <a:ext cx="1440000" cy="1440000"/>
          </a:xfrm>
          <a:prstGeom prst="rect">
            <a:avLst/>
          </a:prstGeom>
        </p:spPr>
      </p:pic>
      <p:pic>
        <p:nvPicPr>
          <p:cNvPr id="15" name="Image 14">
            <a:extLst>
              <a:ext uri="{FF2B5EF4-FFF2-40B4-BE49-F238E27FC236}">
                <a16:creationId xmlns:a16="http://schemas.microsoft.com/office/drawing/2014/main" id="{C8D5B2FF-C540-604D-BEDE-2BBFC6519E6F}"/>
              </a:ext>
            </a:extLst>
          </p:cNvPr>
          <p:cNvPicPr>
            <a:picLocks noChangeAspect="1"/>
          </p:cNvPicPr>
          <p:nvPr/>
        </p:nvPicPr>
        <p:blipFill>
          <a:blip r:embed="rId3"/>
          <a:stretch>
            <a:fillRect/>
          </a:stretch>
        </p:blipFill>
        <p:spPr>
          <a:xfrm rot="2818259">
            <a:off x="9048831" y="297631"/>
            <a:ext cx="1440000" cy="1440000"/>
          </a:xfrm>
          <a:prstGeom prst="rect">
            <a:avLst/>
          </a:prstGeom>
        </p:spPr>
      </p:pic>
      <p:pic>
        <p:nvPicPr>
          <p:cNvPr id="17" name="Image 16">
            <a:extLst>
              <a:ext uri="{FF2B5EF4-FFF2-40B4-BE49-F238E27FC236}">
                <a16:creationId xmlns:a16="http://schemas.microsoft.com/office/drawing/2014/main" id="{EAACD06F-6CF7-B740-A9FF-2D02323959A6}"/>
              </a:ext>
            </a:extLst>
          </p:cNvPr>
          <p:cNvPicPr>
            <a:picLocks noChangeAspect="1"/>
          </p:cNvPicPr>
          <p:nvPr/>
        </p:nvPicPr>
        <p:blipFill>
          <a:blip r:embed="rId4"/>
          <a:stretch>
            <a:fillRect/>
          </a:stretch>
        </p:blipFill>
        <p:spPr>
          <a:xfrm>
            <a:off x="9048831" y="5045322"/>
            <a:ext cx="1440000" cy="1440000"/>
          </a:xfrm>
          <a:prstGeom prst="rect">
            <a:avLst/>
          </a:prstGeom>
        </p:spPr>
      </p:pic>
      <p:sp>
        <p:nvSpPr>
          <p:cNvPr id="20" name="Rectangle : coins arrondis 19">
            <a:extLst>
              <a:ext uri="{FF2B5EF4-FFF2-40B4-BE49-F238E27FC236}">
                <a16:creationId xmlns:a16="http://schemas.microsoft.com/office/drawing/2014/main" id="{09E492F0-04D0-9346-84BC-0D025EDD4839}"/>
              </a:ext>
            </a:extLst>
          </p:cNvPr>
          <p:cNvSpPr/>
          <p:nvPr/>
        </p:nvSpPr>
        <p:spPr>
          <a:xfrm>
            <a:off x="1322294" y="2322586"/>
            <a:ext cx="9547412" cy="2169066"/>
          </a:xfrm>
          <a:prstGeom prst="roundRect">
            <a:avLst/>
          </a:prstGeom>
          <a:solidFill>
            <a:srgbClr val="6128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a:t>Dynamisez une page web avec des animations CSS</a:t>
            </a:r>
          </a:p>
          <a:p>
            <a:pPr algn="ctr"/>
            <a:endParaRPr lang="fr-FR" dirty="0"/>
          </a:p>
        </p:txBody>
      </p:sp>
      <p:pic>
        <p:nvPicPr>
          <p:cNvPr id="5" name="Image 4">
            <a:extLst>
              <a:ext uri="{FF2B5EF4-FFF2-40B4-BE49-F238E27FC236}">
                <a16:creationId xmlns:a16="http://schemas.microsoft.com/office/drawing/2014/main" id="{BE780DAF-F13B-7045-96FF-8ABBB69BDE7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1227658" y="5045322"/>
            <a:ext cx="1440000" cy="1440000"/>
          </a:xfrm>
          <a:prstGeom prst="rect">
            <a:avLst/>
          </a:prstGeom>
        </p:spPr>
      </p:pic>
    </p:spTree>
    <p:extLst>
      <p:ext uri="{BB962C8B-B14F-4D97-AF65-F5344CB8AC3E}">
        <p14:creationId xmlns:p14="http://schemas.microsoft.com/office/powerpoint/2010/main" val="33810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B248AF-1587-A94C-A976-EED137442030}"/>
              </a:ext>
            </a:extLst>
          </p:cNvPr>
          <p:cNvSpPr>
            <a:spLocks noGrp="1"/>
          </p:cNvSpPr>
          <p:nvPr>
            <p:ph type="title"/>
          </p:nvPr>
        </p:nvSpPr>
        <p:spPr/>
        <p:txBody>
          <a:bodyPr/>
          <a:lstStyle/>
          <a:p>
            <a:r>
              <a:rPr lang="fr-FR" dirty="0"/>
              <a:t>Bloc restaurant</a:t>
            </a:r>
          </a:p>
        </p:txBody>
      </p:sp>
      <p:pic>
        <p:nvPicPr>
          <p:cNvPr id="5" name="Image 4">
            <a:extLst>
              <a:ext uri="{FF2B5EF4-FFF2-40B4-BE49-F238E27FC236}">
                <a16:creationId xmlns:a16="http://schemas.microsoft.com/office/drawing/2014/main" id="{E83E6F6A-E170-6D40-A2FE-7F1467F1122A}"/>
              </a:ext>
            </a:extLst>
          </p:cNvPr>
          <p:cNvPicPr>
            <a:picLocks noChangeAspect="1"/>
          </p:cNvPicPr>
          <p:nvPr/>
        </p:nvPicPr>
        <p:blipFill>
          <a:blip r:embed="rId2"/>
          <a:stretch>
            <a:fillRect/>
          </a:stretch>
        </p:blipFill>
        <p:spPr>
          <a:xfrm>
            <a:off x="8823367" y="4033790"/>
            <a:ext cx="2925001" cy="2700000"/>
          </a:xfrm>
          <a:prstGeom prst="rect">
            <a:avLst/>
          </a:prstGeom>
        </p:spPr>
      </p:pic>
      <p:pic>
        <p:nvPicPr>
          <p:cNvPr id="9" name="Image 8">
            <a:extLst>
              <a:ext uri="{FF2B5EF4-FFF2-40B4-BE49-F238E27FC236}">
                <a16:creationId xmlns:a16="http://schemas.microsoft.com/office/drawing/2014/main" id="{44E1C5FD-1A65-714E-B9BD-D46765B5881F}"/>
              </a:ext>
            </a:extLst>
          </p:cNvPr>
          <p:cNvPicPr>
            <a:picLocks noChangeAspect="1"/>
          </p:cNvPicPr>
          <p:nvPr/>
        </p:nvPicPr>
        <p:blipFill>
          <a:blip r:embed="rId3"/>
          <a:stretch>
            <a:fillRect/>
          </a:stretch>
        </p:blipFill>
        <p:spPr>
          <a:xfrm>
            <a:off x="1662056" y="1105222"/>
            <a:ext cx="8867887" cy="2492677"/>
          </a:xfrm>
          <a:prstGeom prst="rect">
            <a:avLst/>
          </a:prstGeom>
        </p:spPr>
      </p:pic>
      <p:pic>
        <p:nvPicPr>
          <p:cNvPr id="11" name="Image 10">
            <a:extLst>
              <a:ext uri="{FF2B5EF4-FFF2-40B4-BE49-F238E27FC236}">
                <a16:creationId xmlns:a16="http://schemas.microsoft.com/office/drawing/2014/main" id="{B95A36FE-7415-0C4A-9A62-677B6A810CEC}"/>
              </a:ext>
            </a:extLst>
          </p:cNvPr>
          <p:cNvPicPr>
            <a:picLocks noChangeAspect="1"/>
          </p:cNvPicPr>
          <p:nvPr/>
        </p:nvPicPr>
        <p:blipFill>
          <a:blip r:embed="rId4"/>
          <a:stretch>
            <a:fillRect/>
          </a:stretch>
        </p:blipFill>
        <p:spPr>
          <a:xfrm>
            <a:off x="749713" y="4033790"/>
            <a:ext cx="2935161" cy="2700000"/>
          </a:xfrm>
          <a:prstGeom prst="rect">
            <a:avLst/>
          </a:prstGeom>
        </p:spPr>
      </p:pic>
      <p:pic>
        <p:nvPicPr>
          <p:cNvPr id="13" name="Image 12">
            <a:extLst>
              <a:ext uri="{FF2B5EF4-FFF2-40B4-BE49-F238E27FC236}">
                <a16:creationId xmlns:a16="http://schemas.microsoft.com/office/drawing/2014/main" id="{0A590300-F159-4444-9DC9-F0396D7ED74B}"/>
              </a:ext>
            </a:extLst>
          </p:cNvPr>
          <p:cNvPicPr>
            <a:picLocks noChangeAspect="1"/>
          </p:cNvPicPr>
          <p:nvPr/>
        </p:nvPicPr>
        <p:blipFill>
          <a:blip r:embed="rId5"/>
          <a:stretch>
            <a:fillRect/>
          </a:stretch>
        </p:blipFill>
        <p:spPr>
          <a:xfrm>
            <a:off x="4475574" y="4033790"/>
            <a:ext cx="2269077" cy="2700000"/>
          </a:xfrm>
          <a:prstGeom prst="rect">
            <a:avLst/>
          </a:prstGeom>
        </p:spPr>
      </p:pic>
    </p:spTree>
    <p:extLst>
      <p:ext uri="{BB962C8B-B14F-4D97-AF65-F5344CB8AC3E}">
        <p14:creationId xmlns:p14="http://schemas.microsoft.com/office/powerpoint/2010/main" val="407194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55178-F70E-AD4B-9582-7B08904C4534}"/>
              </a:ext>
            </a:extLst>
          </p:cNvPr>
          <p:cNvSpPr>
            <a:spLocks noGrp="1"/>
          </p:cNvSpPr>
          <p:nvPr>
            <p:ph type="title"/>
          </p:nvPr>
        </p:nvSpPr>
        <p:spPr/>
        <p:txBody>
          <a:bodyPr/>
          <a:lstStyle/>
          <a:p>
            <a:r>
              <a:rPr lang="fr-FR" dirty="0"/>
              <a:t>Responsive</a:t>
            </a:r>
          </a:p>
        </p:txBody>
      </p:sp>
      <p:pic>
        <p:nvPicPr>
          <p:cNvPr id="7" name="Image 6">
            <a:extLst>
              <a:ext uri="{FF2B5EF4-FFF2-40B4-BE49-F238E27FC236}">
                <a16:creationId xmlns:a16="http://schemas.microsoft.com/office/drawing/2014/main" id="{025E63CF-AFE0-984D-9EB2-C0D8D6C0DCC0}"/>
              </a:ext>
            </a:extLst>
          </p:cNvPr>
          <p:cNvPicPr>
            <a:picLocks noChangeAspect="1"/>
          </p:cNvPicPr>
          <p:nvPr/>
        </p:nvPicPr>
        <p:blipFill>
          <a:blip r:embed="rId2"/>
          <a:stretch>
            <a:fillRect/>
          </a:stretch>
        </p:blipFill>
        <p:spPr>
          <a:xfrm>
            <a:off x="5610113" y="2278413"/>
            <a:ext cx="5993815" cy="3420000"/>
          </a:xfrm>
          <a:prstGeom prst="rect">
            <a:avLst/>
          </a:prstGeom>
        </p:spPr>
      </p:pic>
      <p:pic>
        <p:nvPicPr>
          <p:cNvPr id="9" name="Image 8">
            <a:extLst>
              <a:ext uri="{FF2B5EF4-FFF2-40B4-BE49-F238E27FC236}">
                <a16:creationId xmlns:a16="http://schemas.microsoft.com/office/drawing/2014/main" id="{C9FB7F4F-7E07-DE47-A198-4D101F5DC4DD}"/>
              </a:ext>
            </a:extLst>
          </p:cNvPr>
          <p:cNvPicPr>
            <a:picLocks noChangeAspect="1"/>
          </p:cNvPicPr>
          <p:nvPr/>
        </p:nvPicPr>
        <p:blipFill>
          <a:blip r:embed="rId3"/>
          <a:stretch>
            <a:fillRect/>
          </a:stretch>
        </p:blipFill>
        <p:spPr>
          <a:xfrm>
            <a:off x="588072" y="2278413"/>
            <a:ext cx="4729218" cy="3420000"/>
          </a:xfrm>
          <a:prstGeom prst="rect">
            <a:avLst/>
          </a:prstGeom>
        </p:spPr>
      </p:pic>
    </p:spTree>
    <p:extLst>
      <p:ext uri="{BB962C8B-B14F-4D97-AF65-F5344CB8AC3E}">
        <p14:creationId xmlns:p14="http://schemas.microsoft.com/office/powerpoint/2010/main" val="134326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7AACF-0FBC-9946-8054-30F13492B605}"/>
              </a:ext>
            </a:extLst>
          </p:cNvPr>
          <p:cNvSpPr>
            <a:spLocks noGrp="1"/>
          </p:cNvSpPr>
          <p:nvPr>
            <p:ph type="title"/>
          </p:nvPr>
        </p:nvSpPr>
        <p:spPr/>
        <p:txBody>
          <a:bodyPr/>
          <a:lstStyle/>
          <a:p>
            <a:r>
              <a:rPr lang="fr-FR" dirty="0"/>
              <a:t>Choix techniques</a:t>
            </a:r>
          </a:p>
        </p:txBody>
      </p:sp>
      <p:sp>
        <p:nvSpPr>
          <p:cNvPr id="17" name="Rectangle : coins arrondis 16">
            <a:extLst>
              <a:ext uri="{FF2B5EF4-FFF2-40B4-BE49-F238E27FC236}">
                <a16:creationId xmlns:a16="http://schemas.microsoft.com/office/drawing/2014/main" id="{E59048C5-FCB8-B244-A995-BBAC0649E73D}"/>
              </a:ext>
            </a:extLst>
          </p:cNvPr>
          <p:cNvSpPr/>
          <p:nvPr/>
        </p:nvSpPr>
        <p:spPr>
          <a:xfrm>
            <a:off x="4371281" y="1109247"/>
            <a:ext cx="2993743" cy="391886"/>
          </a:xfrm>
          <a:prstGeom prst="roundRect">
            <a:avLst/>
          </a:prstGeom>
          <a:solidFill>
            <a:srgbClr val="6128C4"/>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t>Menus</a:t>
            </a:r>
            <a:endParaRPr lang="fr-FR" dirty="0"/>
          </a:p>
        </p:txBody>
      </p:sp>
      <p:pic>
        <p:nvPicPr>
          <p:cNvPr id="4" name="Image 3">
            <a:extLst>
              <a:ext uri="{FF2B5EF4-FFF2-40B4-BE49-F238E27FC236}">
                <a16:creationId xmlns:a16="http://schemas.microsoft.com/office/drawing/2014/main" id="{29B3EC90-12EA-F344-AF19-DC20DBF00738}"/>
              </a:ext>
            </a:extLst>
          </p:cNvPr>
          <p:cNvPicPr>
            <a:picLocks noChangeAspect="1"/>
          </p:cNvPicPr>
          <p:nvPr/>
        </p:nvPicPr>
        <p:blipFill>
          <a:blip r:embed="rId2"/>
          <a:stretch>
            <a:fillRect/>
          </a:stretch>
        </p:blipFill>
        <p:spPr>
          <a:xfrm>
            <a:off x="1458636" y="1893018"/>
            <a:ext cx="3654925" cy="4680000"/>
          </a:xfrm>
          <a:prstGeom prst="rect">
            <a:avLst/>
          </a:prstGeom>
        </p:spPr>
      </p:pic>
      <p:pic>
        <p:nvPicPr>
          <p:cNvPr id="6" name="Image 5">
            <a:extLst>
              <a:ext uri="{FF2B5EF4-FFF2-40B4-BE49-F238E27FC236}">
                <a16:creationId xmlns:a16="http://schemas.microsoft.com/office/drawing/2014/main" id="{7DAA859F-B9B6-674B-945E-E60DE2818E8D}"/>
              </a:ext>
            </a:extLst>
          </p:cNvPr>
          <p:cNvPicPr>
            <a:picLocks noChangeAspect="1"/>
          </p:cNvPicPr>
          <p:nvPr/>
        </p:nvPicPr>
        <p:blipFill>
          <a:blip r:embed="rId3"/>
          <a:stretch>
            <a:fillRect/>
          </a:stretch>
        </p:blipFill>
        <p:spPr>
          <a:xfrm>
            <a:off x="7972338" y="1893018"/>
            <a:ext cx="2641821" cy="4680000"/>
          </a:xfrm>
          <a:prstGeom prst="rect">
            <a:avLst/>
          </a:prstGeom>
        </p:spPr>
      </p:pic>
    </p:spTree>
    <p:extLst>
      <p:ext uri="{BB962C8B-B14F-4D97-AF65-F5344CB8AC3E}">
        <p14:creationId xmlns:p14="http://schemas.microsoft.com/office/powerpoint/2010/main" val="401637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7C660-EE24-034F-A4F9-81C60DD92BBF}"/>
              </a:ext>
            </a:extLst>
          </p:cNvPr>
          <p:cNvSpPr>
            <a:spLocks noGrp="1"/>
          </p:cNvSpPr>
          <p:nvPr>
            <p:ph type="title"/>
          </p:nvPr>
        </p:nvSpPr>
        <p:spPr/>
        <p:txBody>
          <a:bodyPr/>
          <a:lstStyle/>
          <a:p>
            <a:r>
              <a:rPr lang="fr-FR" dirty="0" err="1"/>
              <a:t>Sass</a:t>
            </a:r>
            <a:endParaRPr lang="fr-FR" dirty="0"/>
          </a:p>
        </p:txBody>
      </p:sp>
      <p:pic>
        <p:nvPicPr>
          <p:cNvPr id="6" name="Image 5">
            <a:extLst>
              <a:ext uri="{FF2B5EF4-FFF2-40B4-BE49-F238E27FC236}">
                <a16:creationId xmlns:a16="http://schemas.microsoft.com/office/drawing/2014/main" id="{5D2CA910-25D2-0342-B75B-E041418B2A8E}"/>
              </a:ext>
            </a:extLst>
          </p:cNvPr>
          <p:cNvPicPr>
            <a:picLocks noChangeAspect="1"/>
          </p:cNvPicPr>
          <p:nvPr/>
        </p:nvPicPr>
        <p:blipFill>
          <a:blip r:embed="rId2"/>
          <a:stretch>
            <a:fillRect/>
          </a:stretch>
        </p:blipFill>
        <p:spPr>
          <a:xfrm>
            <a:off x="2806213" y="1211283"/>
            <a:ext cx="5607800" cy="5230882"/>
          </a:xfrm>
          <a:prstGeom prst="rect">
            <a:avLst/>
          </a:prstGeom>
        </p:spPr>
      </p:pic>
    </p:spTree>
    <p:extLst>
      <p:ext uri="{BB962C8B-B14F-4D97-AF65-F5344CB8AC3E}">
        <p14:creationId xmlns:p14="http://schemas.microsoft.com/office/powerpoint/2010/main" val="427738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E93FC8-E116-9341-8C98-566E3F6D3864}"/>
              </a:ext>
            </a:extLst>
          </p:cNvPr>
          <p:cNvSpPr>
            <a:spLocks noGrp="1"/>
          </p:cNvSpPr>
          <p:nvPr>
            <p:ph type="title"/>
          </p:nvPr>
        </p:nvSpPr>
        <p:spPr/>
        <p:txBody>
          <a:bodyPr/>
          <a:lstStyle/>
          <a:p>
            <a:r>
              <a:rPr lang="fr-FR" dirty="0"/>
              <a:t>Header</a:t>
            </a:r>
          </a:p>
        </p:txBody>
      </p:sp>
      <p:pic>
        <p:nvPicPr>
          <p:cNvPr id="5" name="Image 4">
            <a:extLst>
              <a:ext uri="{FF2B5EF4-FFF2-40B4-BE49-F238E27FC236}">
                <a16:creationId xmlns:a16="http://schemas.microsoft.com/office/drawing/2014/main" id="{FD6332CC-4FBD-804C-99AF-B56567E61B63}"/>
              </a:ext>
            </a:extLst>
          </p:cNvPr>
          <p:cNvPicPr>
            <a:picLocks noChangeAspect="1"/>
          </p:cNvPicPr>
          <p:nvPr/>
        </p:nvPicPr>
        <p:blipFill>
          <a:blip r:embed="rId2"/>
          <a:stretch>
            <a:fillRect/>
          </a:stretch>
        </p:blipFill>
        <p:spPr>
          <a:xfrm>
            <a:off x="1413828" y="3314865"/>
            <a:ext cx="2610989" cy="3240000"/>
          </a:xfrm>
          <a:prstGeom prst="rect">
            <a:avLst/>
          </a:prstGeom>
        </p:spPr>
      </p:pic>
      <p:pic>
        <p:nvPicPr>
          <p:cNvPr id="7" name="Image 6">
            <a:extLst>
              <a:ext uri="{FF2B5EF4-FFF2-40B4-BE49-F238E27FC236}">
                <a16:creationId xmlns:a16="http://schemas.microsoft.com/office/drawing/2014/main" id="{9391384C-8CB9-8146-9788-25130AEC104C}"/>
              </a:ext>
            </a:extLst>
          </p:cNvPr>
          <p:cNvPicPr>
            <a:picLocks noChangeAspect="1"/>
          </p:cNvPicPr>
          <p:nvPr/>
        </p:nvPicPr>
        <p:blipFill>
          <a:blip r:embed="rId3"/>
          <a:stretch>
            <a:fillRect/>
          </a:stretch>
        </p:blipFill>
        <p:spPr>
          <a:xfrm>
            <a:off x="1273546" y="1203485"/>
            <a:ext cx="9359900" cy="1866900"/>
          </a:xfrm>
          <a:prstGeom prst="rect">
            <a:avLst/>
          </a:prstGeom>
        </p:spPr>
      </p:pic>
      <p:pic>
        <p:nvPicPr>
          <p:cNvPr id="11" name="Image 10">
            <a:extLst>
              <a:ext uri="{FF2B5EF4-FFF2-40B4-BE49-F238E27FC236}">
                <a16:creationId xmlns:a16="http://schemas.microsoft.com/office/drawing/2014/main" id="{90F77D80-3ED4-A940-A951-6142095D411C}"/>
              </a:ext>
            </a:extLst>
          </p:cNvPr>
          <p:cNvPicPr>
            <a:picLocks noChangeAspect="1"/>
          </p:cNvPicPr>
          <p:nvPr/>
        </p:nvPicPr>
        <p:blipFill>
          <a:blip r:embed="rId4"/>
          <a:stretch>
            <a:fillRect/>
          </a:stretch>
        </p:blipFill>
        <p:spPr>
          <a:xfrm>
            <a:off x="5702734" y="4604665"/>
            <a:ext cx="4686300" cy="660400"/>
          </a:xfrm>
          <a:prstGeom prst="rect">
            <a:avLst/>
          </a:prstGeom>
        </p:spPr>
      </p:pic>
    </p:spTree>
    <p:extLst>
      <p:ext uri="{BB962C8B-B14F-4D97-AF65-F5344CB8AC3E}">
        <p14:creationId xmlns:p14="http://schemas.microsoft.com/office/powerpoint/2010/main" val="405136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E7A8AE-7376-7C41-AB23-565AF65CB072}"/>
              </a:ext>
            </a:extLst>
          </p:cNvPr>
          <p:cNvSpPr>
            <a:spLocks noGrp="1"/>
          </p:cNvSpPr>
          <p:nvPr>
            <p:ph type="title"/>
          </p:nvPr>
        </p:nvSpPr>
        <p:spPr/>
        <p:txBody>
          <a:bodyPr/>
          <a:lstStyle/>
          <a:p>
            <a:r>
              <a:rPr lang="fr-FR" dirty="0" err="1"/>
              <a:t>FadeIn</a:t>
            </a:r>
            <a:endParaRPr lang="fr-FR" dirty="0"/>
          </a:p>
        </p:txBody>
      </p:sp>
      <p:pic>
        <p:nvPicPr>
          <p:cNvPr id="10" name="Image 9">
            <a:extLst>
              <a:ext uri="{FF2B5EF4-FFF2-40B4-BE49-F238E27FC236}">
                <a16:creationId xmlns:a16="http://schemas.microsoft.com/office/drawing/2014/main" id="{DDF8377D-38A3-AB41-A1CF-BB491504B31B}"/>
              </a:ext>
            </a:extLst>
          </p:cNvPr>
          <p:cNvPicPr>
            <a:picLocks noChangeAspect="1"/>
          </p:cNvPicPr>
          <p:nvPr/>
        </p:nvPicPr>
        <p:blipFill>
          <a:blip r:embed="rId2"/>
          <a:stretch>
            <a:fillRect/>
          </a:stretch>
        </p:blipFill>
        <p:spPr>
          <a:xfrm>
            <a:off x="483921" y="1458439"/>
            <a:ext cx="3337677" cy="4680000"/>
          </a:xfrm>
          <a:prstGeom prst="rect">
            <a:avLst/>
          </a:prstGeom>
        </p:spPr>
      </p:pic>
      <p:pic>
        <p:nvPicPr>
          <p:cNvPr id="12" name="Image 11">
            <a:extLst>
              <a:ext uri="{FF2B5EF4-FFF2-40B4-BE49-F238E27FC236}">
                <a16:creationId xmlns:a16="http://schemas.microsoft.com/office/drawing/2014/main" id="{7DB61E45-414E-9C40-A561-19987876CED3}"/>
              </a:ext>
            </a:extLst>
          </p:cNvPr>
          <p:cNvPicPr>
            <a:picLocks noChangeAspect="1"/>
          </p:cNvPicPr>
          <p:nvPr/>
        </p:nvPicPr>
        <p:blipFill>
          <a:blip r:embed="rId3"/>
          <a:stretch>
            <a:fillRect/>
          </a:stretch>
        </p:blipFill>
        <p:spPr>
          <a:xfrm>
            <a:off x="5770950" y="1458439"/>
            <a:ext cx="2761351" cy="4680000"/>
          </a:xfrm>
          <a:prstGeom prst="rect">
            <a:avLst/>
          </a:prstGeom>
        </p:spPr>
      </p:pic>
      <p:pic>
        <p:nvPicPr>
          <p:cNvPr id="14" name="Image 13">
            <a:extLst>
              <a:ext uri="{FF2B5EF4-FFF2-40B4-BE49-F238E27FC236}">
                <a16:creationId xmlns:a16="http://schemas.microsoft.com/office/drawing/2014/main" id="{9E2EE6C1-B9DE-F34C-B7AF-77D8ADEDD2E0}"/>
              </a:ext>
            </a:extLst>
          </p:cNvPr>
          <p:cNvPicPr>
            <a:picLocks noChangeAspect="1"/>
          </p:cNvPicPr>
          <p:nvPr/>
        </p:nvPicPr>
        <p:blipFill>
          <a:blip r:embed="rId4"/>
          <a:stretch>
            <a:fillRect/>
          </a:stretch>
        </p:blipFill>
        <p:spPr>
          <a:xfrm>
            <a:off x="9050931" y="1458439"/>
            <a:ext cx="2761351" cy="4680000"/>
          </a:xfrm>
          <a:prstGeom prst="rect">
            <a:avLst/>
          </a:prstGeom>
        </p:spPr>
      </p:pic>
    </p:spTree>
    <p:extLst>
      <p:ext uri="{BB962C8B-B14F-4D97-AF65-F5344CB8AC3E}">
        <p14:creationId xmlns:p14="http://schemas.microsoft.com/office/powerpoint/2010/main" val="10411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33E865-C604-A148-BB53-F9EF3BE859D1}"/>
              </a:ext>
            </a:extLst>
          </p:cNvPr>
          <p:cNvSpPr>
            <a:spLocks noGrp="1"/>
          </p:cNvSpPr>
          <p:nvPr>
            <p:ph type="title"/>
          </p:nvPr>
        </p:nvSpPr>
        <p:spPr/>
        <p:txBody>
          <a:bodyPr/>
          <a:lstStyle/>
          <a:p>
            <a:r>
              <a:rPr lang="fr-FR" dirty="0"/>
              <a:t>Coche/Choix du plat </a:t>
            </a:r>
          </a:p>
        </p:txBody>
      </p:sp>
      <p:pic>
        <p:nvPicPr>
          <p:cNvPr id="5" name="Image 4">
            <a:extLst>
              <a:ext uri="{FF2B5EF4-FFF2-40B4-BE49-F238E27FC236}">
                <a16:creationId xmlns:a16="http://schemas.microsoft.com/office/drawing/2014/main" id="{B12F2A4C-F7A8-354F-9663-7900014AFCB7}"/>
              </a:ext>
            </a:extLst>
          </p:cNvPr>
          <p:cNvPicPr>
            <a:picLocks noChangeAspect="1"/>
          </p:cNvPicPr>
          <p:nvPr/>
        </p:nvPicPr>
        <p:blipFill>
          <a:blip r:embed="rId2"/>
          <a:stretch>
            <a:fillRect/>
          </a:stretch>
        </p:blipFill>
        <p:spPr>
          <a:xfrm>
            <a:off x="599192" y="1258784"/>
            <a:ext cx="2266930" cy="5040000"/>
          </a:xfrm>
          <a:prstGeom prst="rect">
            <a:avLst/>
          </a:prstGeom>
        </p:spPr>
      </p:pic>
      <p:pic>
        <p:nvPicPr>
          <p:cNvPr id="7" name="Image 6">
            <a:extLst>
              <a:ext uri="{FF2B5EF4-FFF2-40B4-BE49-F238E27FC236}">
                <a16:creationId xmlns:a16="http://schemas.microsoft.com/office/drawing/2014/main" id="{E60F46F3-0234-164B-A6A4-E33E4DCDF712}"/>
              </a:ext>
            </a:extLst>
          </p:cNvPr>
          <p:cNvPicPr>
            <a:picLocks noChangeAspect="1"/>
          </p:cNvPicPr>
          <p:nvPr/>
        </p:nvPicPr>
        <p:blipFill>
          <a:blip r:embed="rId3"/>
          <a:stretch>
            <a:fillRect/>
          </a:stretch>
        </p:blipFill>
        <p:spPr>
          <a:xfrm>
            <a:off x="3471058" y="1968580"/>
            <a:ext cx="3298824" cy="3620407"/>
          </a:xfrm>
          <a:prstGeom prst="rect">
            <a:avLst/>
          </a:prstGeom>
        </p:spPr>
      </p:pic>
      <p:pic>
        <p:nvPicPr>
          <p:cNvPr id="9" name="Image 8">
            <a:extLst>
              <a:ext uri="{FF2B5EF4-FFF2-40B4-BE49-F238E27FC236}">
                <a16:creationId xmlns:a16="http://schemas.microsoft.com/office/drawing/2014/main" id="{A2421465-BD44-914D-88FE-854BD55D32B9}"/>
              </a:ext>
            </a:extLst>
          </p:cNvPr>
          <p:cNvPicPr>
            <a:picLocks noChangeAspect="1"/>
          </p:cNvPicPr>
          <p:nvPr/>
        </p:nvPicPr>
        <p:blipFill>
          <a:blip r:embed="rId4"/>
          <a:stretch>
            <a:fillRect/>
          </a:stretch>
        </p:blipFill>
        <p:spPr>
          <a:xfrm>
            <a:off x="8334405" y="1258784"/>
            <a:ext cx="2999415" cy="5040000"/>
          </a:xfrm>
          <a:prstGeom prst="rect">
            <a:avLst/>
          </a:prstGeom>
        </p:spPr>
      </p:pic>
    </p:spTree>
    <p:extLst>
      <p:ext uri="{BB962C8B-B14F-4D97-AF65-F5344CB8AC3E}">
        <p14:creationId xmlns:p14="http://schemas.microsoft.com/office/powerpoint/2010/main" val="174373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EDAF7A-F990-4742-920D-7F2E83EBF33A}"/>
              </a:ext>
            </a:extLst>
          </p:cNvPr>
          <p:cNvSpPr>
            <a:spLocks noGrp="1"/>
          </p:cNvSpPr>
          <p:nvPr>
            <p:ph type="title"/>
          </p:nvPr>
        </p:nvSpPr>
        <p:spPr/>
        <p:txBody>
          <a:bodyPr/>
          <a:lstStyle/>
          <a:p>
            <a:r>
              <a:rPr lang="fr-FR" dirty="0" err="1"/>
              <a:t>Footer</a:t>
            </a:r>
            <a:endParaRPr lang="fr-FR" dirty="0"/>
          </a:p>
        </p:txBody>
      </p:sp>
      <p:pic>
        <p:nvPicPr>
          <p:cNvPr id="5" name="Image 4">
            <a:extLst>
              <a:ext uri="{FF2B5EF4-FFF2-40B4-BE49-F238E27FC236}">
                <a16:creationId xmlns:a16="http://schemas.microsoft.com/office/drawing/2014/main" id="{E277FCF5-9264-8E49-99F6-3FC12CFE32AC}"/>
              </a:ext>
            </a:extLst>
          </p:cNvPr>
          <p:cNvPicPr>
            <a:picLocks noChangeAspect="1"/>
          </p:cNvPicPr>
          <p:nvPr/>
        </p:nvPicPr>
        <p:blipFill>
          <a:blip r:embed="rId2"/>
          <a:stretch>
            <a:fillRect/>
          </a:stretch>
        </p:blipFill>
        <p:spPr>
          <a:xfrm>
            <a:off x="8629919" y="1171825"/>
            <a:ext cx="2590307" cy="5400000"/>
          </a:xfrm>
          <a:prstGeom prst="rect">
            <a:avLst/>
          </a:prstGeom>
        </p:spPr>
      </p:pic>
      <p:pic>
        <p:nvPicPr>
          <p:cNvPr id="7" name="Image 6">
            <a:extLst>
              <a:ext uri="{FF2B5EF4-FFF2-40B4-BE49-F238E27FC236}">
                <a16:creationId xmlns:a16="http://schemas.microsoft.com/office/drawing/2014/main" id="{C3240D7B-2341-2D48-B7B7-2604D8D9F8F7}"/>
              </a:ext>
            </a:extLst>
          </p:cNvPr>
          <p:cNvPicPr>
            <a:picLocks noChangeAspect="1"/>
          </p:cNvPicPr>
          <p:nvPr/>
        </p:nvPicPr>
        <p:blipFill>
          <a:blip r:embed="rId3"/>
          <a:stretch>
            <a:fillRect/>
          </a:stretch>
        </p:blipFill>
        <p:spPr>
          <a:xfrm>
            <a:off x="481790" y="1172933"/>
            <a:ext cx="6166436" cy="3684386"/>
          </a:xfrm>
          <a:prstGeom prst="rect">
            <a:avLst/>
          </a:prstGeom>
        </p:spPr>
      </p:pic>
      <p:pic>
        <p:nvPicPr>
          <p:cNvPr id="9" name="Image 8">
            <a:extLst>
              <a:ext uri="{FF2B5EF4-FFF2-40B4-BE49-F238E27FC236}">
                <a16:creationId xmlns:a16="http://schemas.microsoft.com/office/drawing/2014/main" id="{41A072DA-5228-144D-A741-890B82B54807}"/>
              </a:ext>
            </a:extLst>
          </p:cNvPr>
          <p:cNvPicPr>
            <a:picLocks noChangeAspect="1"/>
          </p:cNvPicPr>
          <p:nvPr/>
        </p:nvPicPr>
        <p:blipFill>
          <a:blip r:embed="rId4"/>
          <a:stretch>
            <a:fillRect/>
          </a:stretch>
        </p:blipFill>
        <p:spPr>
          <a:xfrm>
            <a:off x="2051882" y="5049075"/>
            <a:ext cx="3020399" cy="1522750"/>
          </a:xfrm>
          <a:prstGeom prst="rect">
            <a:avLst/>
          </a:prstGeom>
        </p:spPr>
      </p:pic>
    </p:spTree>
    <p:extLst>
      <p:ext uri="{BB962C8B-B14F-4D97-AF65-F5344CB8AC3E}">
        <p14:creationId xmlns:p14="http://schemas.microsoft.com/office/powerpoint/2010/main" val="108576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CDF1CF-CA3E-3B49-88AC-B0AB5DE85E23}"/>
              </a:ext>
            </a:extLst>
          </p:cNvPr>
          <p:cNvSpPr>
            <a:spLocks noGrp="1"/>
          </p:cNvSpPr>
          <p:nvPr>
            <p:ph type="title"/>
          </p:nvPr>
        </p:nvSpPr>
        <p:spPr/>
        <p:txBody>
          <a:bodyPr>
            <a:normAutofit/>
          </a:bodyPr>
          <a:lstStyle/>
          <a:p>
            <a:pPr algn="ctr"/>
            <a:r>
              <a:rPr lang="fr-FR" b="1" dirty="0"/>
              <a:t>Retour projet</a:t>
            </a:r>
          </a:p>
        </p:txBody>
      </p:sp>
      <p:sp>
        <p:nvSpPr>
          <p:cNvPr id="6" name="Rectangle : coins arrondis 5">
            <a:extLst>
              <a:ext uri="{FF2B5EF4-FFF2-40B4-BE49-F238E27FC236}">
                <a16:creationId xmlns:a16="http://schemas.microsoft.com/office/drawing/2014/main" id="{37CEF725-CED8-B043-80A3-7541571500BB}"/>
              </a:ext>
            </a:extLst>
          </p:cNvPr>
          <p:cNvSpPr/>
          <p:nvPr/>
        </p:nvSpPr>
        <p:spPr>
          <a:xfrm>
            <a:off x="1377538" y="1947553"/>
            <a:ext cx="9376154" cy="4129819"/>
          </a:xfrm>
          <a:prstGeom prst="roundRect">
            <a:avLst/>
          </a:prstGeom>
          <a:solidFill>
            <a:srgbClr val="6128C4"/>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u="sng" dirty="0"/>
          </a:p>
          <a:p>
            <a:pPr algn="ctr"/>
            <a:endParaRPr lang="fr-FR" u="sng" dirty="0"/>
          </a:p>
          <a:p>
            <a:pPr algn="ctr"/>
            <a:r>
              <a:rPr lang="fr-FR" sz="3200" i="1" dirty="0"/>
              <a:t>Si c’était à refaire… </a:t>
            </a:r>
          </a:p>
          <a:p>
            <a:pPr algn="ctr"/>
            <a:endParaRPr lang="fr-FR" u="sng" dirty="0"/>
          </a:p>
          <a:p>
            <a:pPr marL="285750" indent="-285750" algn="ctr">
              <a:buFontTx/>
              <a:buChar char="-"/>
            </a:pPr>
            <a:r>
              <a:rPr lang="fr-FR" dirty="0"/>
              <a:t>Utilisation de </a:t>
            </a:r>
            <a:r>
              <a:rPr lang="fr-FR" dirty="0" err="1"/>
              <a:t>Sass</a:t>
            </a:r>
            <a:r>
              <a:rPr lang="fr-FR" dirty="0"/>
              <a:t> dès le début </a:t>
            </a:r>
          </a:p>
          <a:p>
            <a:pPr marL="285750" indent="-285750" algn="ctr">
              <a:buFontTx/>
              <a:buChar char="-"/>
            </a:pPr>
            <a:r>
              <a:rPr lang="fr-FR" dirty="0"/>
              <a:t>1 seul fichier </a:t>
            </a:r>
            <a:r>
              <a:rPr lang="fr-FR" dirty="0" err="1"/>
              <a:t>css</a:t>
            </a:r>
            <a:r>
              <a:rPr lang="fr-FR" dirty="0"/>
              <a:t> </a:t>
            </a:r>
          </a:p>
          <a:p>
            <a:pPr marL="285750" indent="-285750" algn="ctr">
              <a:buFontTx/>
              <a:buChar char="-"/>
            </a:pPr>
            <a:r>
              <a:rPr lang="fr-FR" dirty="0"/>
              <a:t>Ou segmenter selon architecture de la page</a:t>
            </a:r>
          </a:p>
          <a:p>
            <a:pPr algn="ctr"/>
            <a:r>
              <a:rPr lang="fr-FR" dirty="0"/>
              <a:t> </a:t>
            </a:r>
          </a:p>
          <a:p>
            <a:pPr marL="285750" indent="-285750" algn="ctr">
              <a:buFontTx/>
              <a:buChar char="-"/>
            </a:pPr>
            <a:r>
              <a:rPr lang="fr-FR" dirty="0"/>
              <a:t>Gain de temps sur le projet </a:t>
            </a:r>
          </a:p>
          <a:p>
            <a:pPr marL="285750" indent="-285750" algn="ctr">
              <a:buFontTx/>
              <a:buChar char="-"/>
            </a:pPr>
            <a:r>
              <a:rPr lang="fr-FR" dirty="0"/>
              <a:t>Meilleure structure du/des fichiers </a:t>
            </a:r>
            <a:r>
              <a:rPr lang="fr-FR" dirty="0" err="1"/>
              <a:t>css</a:t>
            </a:r>
            <a:r>
              <a:rPr lang="fr-FR" dirty="0"/>
              <a:t> </a:t>
            </a:r>
          </a:p>
          <a:p>
            <a:pPr marL="285750" indent="-285750" algn="ctr">
              <a:buFontTx/>
              <a:buChar char="-"/>
            </a:pPr>
            <a:endParaRPr lang="fr-FR" dirty="0"/>
          </a:p>
          <a:p>
            <a:pPr marL="285750" indent="-285750" algn="ctr">
              <a:buFontTx/>
              <a:buChar char="-"/>
            </a:pPr>
            <a:endParaRPr lang="fr-FR" dirty="0"/>
          </a:p>
        </p:txBody>
      </p:sp>
      <p:pic>
        <p:nvPicPr>
          <p:cNvPr id="8" name="Image 7">
            <a:extLst>
              <a:ext uri="{FF2B5EF4-FFF2-40B4-BE49-F238E27FC236}">
                <a16:creationId xmlns:a16="http://schemas.microsoft.com/office/drawing/2014/main" id="{5C7A505C-C409-2547-91A7-E1E83F7E51C8}"/>
              </a:ext>
            </a:extLst>
          </p:cNvPr>
          <p:cNvPicPr>
            <a:picLocks noChangeAspect="1"/>
          </p:cNvPicPr>
          <p:nvPr/>
        </p:nvPicPr>
        <p:blipFill>
          <a:blip r:embed="rId2"/>
          <a:stretch>
            <a:fillRect/>
          </a:stretch>
        </p:blipFill>
        <p:spPr>
          <a:xfrm rot="20920203">
            <a:off x="881479" y="1390926"/>
            <a:ext cx="1978199" cy="4140000"/>
          </a:xfrm>
          <a:prstGeom prst="rect">
            <a:avLst/>
          </a:prstGeom>
        </p:spPr>
      </p:pic>
      <p:pic>
        <p:nvPicPr>
          <p:cNvPr id="10" name="Image 9">
            <a:extLst>
              <a:ext uri="{FF2B5EF4-FFF2-40B4-BE49-F238E27FC236}">
                <a16:creationId xmlns:a16="http://schemas.microsoft.com/office/drawing/2014/main" id="{E07567B0-7917-C943-B484-C19C406EF74E}"/>
              </a:ext>
            </a:extLst>
          </p:cNvPr>
          <p:cNvPicPr>
            <a:picLocks noChangeAspect="1"/>
          </p:cNvPicPr>
          <p:nvPr/>
        </p:nvPicPr>
        <p:blipFill>
          <a:blip r:embed="rId3"/>
          <a:stretch>
            <a:fillRect/>
          </a:stretch>
        </p:blipFill>
        <p:spPr>
          <a:xfrm rot="813482">
            <a:off x="9587075" y="1397223"/>
            <a:ext cx="1859491" cy="4140000"/>
          </a:xfrm>
          <a:prstGeom prst="rect">
            <a:avLst/>
          </a:prstGeom>
        </p:spPr>
      </p:pic>
    </p:spTree>
    <p:extLst>
      <p:ext uri="{BB962C8B-B14F-4D97-AF65-F5344CB8AC3E}">
        <p14:creationId xmlns:p14="http://schemas.microsoft.com/office/powerpoint/2010/main" val="380971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DF8548C-B004-F74A-8967-F440DE94CDA1}"/>
              </a:ext>
            </a:extLst>
          </p:cNvPr>
          <p:cNvSpPr>
            <a:spLocks noGrp="1"/>
          </p:cNvSpPr>
          <p:nvPr>
            <p:ph type="title"/>
          </p:nvPr>
        </p:nvSpPr>
        <p:spPr/>
        <p:txBody>
          <a:bodyPr>
            <a:normAutofit/>
          </a:bodyPr>
          <a:lstStyle/>
          <a:p>
            <a:pPr algn="ctr"/>
            <a:r>
              <a:rPr lang="fr-FR" sz="4800" dirty="0"/>
              <a:t>Sommaire </a:t>
            </a:r>
          </a:p>
        </p:txBody>
      </p:sp>
      <p:graphicFrame>
        <p:nvGraphicFramePr>
          <p:cNvPr id="5" name="Espace réservé du contenu 4">
            <a:extLst>
              <a:ext uri="{FF2B5EF4-FFF2-40B4-BE49-F238E27FC236}">
                <a16:creationId xmlns:a16="http://schemas.microsoft.com/office/drawing/2014/main" id="{DDD6B2F3-825D-E749-8BB7-4B2B234CD48D}"/>
              </a:ext>
            </a:extLst>
          </p:cNvPr>
          <p:cNvGraphicFramePr>
            <a:graphicFrameLocks noGrp="1"/>
          </p:cNvGraphicFramePr>
          <p:nvPr>
            <p:ph idx="1"/>
            <p:extLst>
              <p:ext uri="{D42A27DB-BD31-4B8C-83A1-F6EECF244321}">
                <p14:modId xmlns:p14="http://schemas.microsoft.com/office/powerpoint/2010/main" val="3929900967"/>
              </p:ext>
            </p:extLst>
          </p:nvPr>
        </p:nvGraphicFramePr>
        <p:xfrm>
          <a:off x="838199" y="1694329"/>
          <a:ext cx="10954871" cy="4482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35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CDF1CF-CA3E-3B49-88AC-B0AB5DE85E23}"/>
              </a:ext>
            </a:extLst>
          </p:cNvPr>
          <p:cNvSpPr>
            <a:spLocks noGrp="1"/>
          </p:cNvSpPr>
          <p:nvPr>
            <p:ph type="title"/>
          </p:nvPr>
        </p:nvSpPr>
        <p:spPr/>
        <p:txBody>
          <a:bodyPr>
            <a:normAutofit/>
          </a:bodyPr>
          <a:lstStyle/>
          <a:p>
            <a:pPr algn="ctr"/>
            <a:r>
              <a:rPr lang="fr-FR" b="1" dirty="0"/>
              <a:t>Contexte</a:t>
            </a:r>
          </a:p>
        </p:txBody>
      </p:sp>
      <p:sp>
        <p:nvSpPr>
          <p:cNvPr id="6" name="Rectangle : coins arrondis 5">
            <a:extLst>
              <a:ext uri="{FF2B5EF4-FFF2-40B4-BE49-F238E27FC236}">
                <a16:creationId xmlns:a16="http://schemas.microsoft.com/office/drawing/2014/main" id="{37CEF725-CED8-B043-80A3-7541571500BB}"/>
              </a:ext>
            </a:extLst>
          </p:cNvPr>
          <p:cNvSpPr/>
          <p:nvPr/>
        </p:nvSpPr>
        <p:spPr>
          <a:xfrm>
            <a:off x="1377538" y="1947553"/>
            <a:ext cx="9376154" cy="4129819"/>
          </a:xfrm>
          <a:prstGeom prst="roundRect">
            <a:avLst/>
          </a:prstGeom>
          <a:solidFill>
            <a:srgbClr val="6128C4"/>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u="sng" dirty="0"/>
          </a:p>
          <a:p>
            <a:pPr algn="ctr"/>
            <a:endParaRPr lang="fr-FR" u="sng" dirty="0"/>
          </a:p>
          <a:p>
            <a:pPr algn="ctr"/>
            <a:r>
              <a:rPr lang="fr-FR" u="sng" dirty="0"/>
              <a:t>Durée  : </a:t>
            </a:r>
          </a:p>
          <a:p>
            <a:pPr algn="ctr"/>
            <a:endParaRPr lang="fr-FR" u="sng" dirty="0"/>
          </a:p>
          <a:p>
            <a:pPr marL="285750" indent="-285750" algn="ctr">
              <a:buFontTx/>
              <a:buChar char="-"/>
            </a:pPr>
            <a:r>
              <a:rPr lang="fr-FR" dirty="0"/>
              <a:t>3 semaines</a:t>
            </a:r>
          </a:p>
          <a:p>
            <a:pPr marL="285750" indent="-285750" algn="ctr">
              <a:buFontTx/>
              <a:buChar char="-"/>
            </a:pPr>
            <a:r>
              <a:rPr lang="fr-FR" dirty="0"/>
              <a:t>En cours : 30 h </a:t>
            </a:r>
          </a:p>
          <a:p>
            <a:pPr marL="285750" indent="-285750" algn="ctr">
              <a:buFontTx/>
              <a:buChar char="-"/>
            </a:pPr>
            <a:r>
              <a:rPr lang="fr-FR" dirty="0"/>
              <a:t>En projet : 50h </a:t>
            </a:r>
          </a:p>
          <a:p>
            <a:pPr algn="ctr"/>
            <a:endParaRPr lang="fr-FR" dirty="0"/>
          </a:p>
          <a:p>
            <a:pPr algn="ctr"/>
            <a:r>
              <a:rPr lang="fr-FR" u="sng" dirty="0"/>
              <a:t>Difficultés rencontrées : </a:t>
            </a:r>
          </a:p>
          <a:p>
            <a:pPr algn="ctr"/>
            <a:endParaRPr lang="fr-FR" u="sng" dirty="0"/>
          </a:p>
          <a:p>
            <a:pPr marL="285750" indent="-285750" algn="ctr">
              <a:buFontTx/>
              <a:buChar char="-"/>
            </a:pPr>
            <a:r>
              <a:rPr lang="fr-FR" dirty="0"/>
              <a:t>Compréhension modèle </a:t>
            </a:r>
            <a:r>
              <a:rPr lang="fr-FR" dirty="0" err="1"/>
              <a:t>sass</a:t>
            </a:r>
            <a:endParaRPr lang="fr-FR" dirty="0"/>
          </a:p>
          <a:p>
            <a:pPr marL="285750" indent="-285750" algn="ctr">
              <a:buFontTx/>
              <a:buChar char="-"/>
            </a:pPr>
            <a:r>
              <a:rPr lang="fr-FR" dirty="0"/>
              <a:t>Installation et compilation avec le terminal </a:t>
            </a:r>
          </a:p>
          <a:p>
            <a:pPr marL="285750" indent="-285750" algn="ctr">
              <a:buFontTx/>
              <a:buChar char="-"/>
            </a:pPr>
            <a:r>
              <a:rPr lang="fr-FR" dirty="0"/>
              <a:t>Réalisation des animations</a:t>
            </a:r>
          </a:p>
          <a:p>
            <a:pPr algn="ctr"/>
            <a:endParaRPr lang="fr-FR" dirty="0"/>
          </a:p>
          <a:p>
            <a:pPr marL="285750" indent="-285750" algn="ctr">
              <a:buFontTx/>
              <a:buChar char="-"/>
            </a:pPr>
            <a:endParaRPr lang="fr-FR" dirty="0"/>
          </a:p>
        </p:txBody>
      </p:sp>
      <p:pic>
        <p:nvPicPr>
          <p:cNvPr id="10" name="Image 9">
            <a:extLst>
              <a:ext uri="{FF2B5EF4-FFF2-40B4-BE49-F238E27FC236}">
                <a16:creationId xmlns:a16="http://schemas.microsoft.com/office/drawing/2014/main" id="{E07567B0-7917-C943-B484-C19C406EF74E}"/>
              </a:ext>
            </a:extLst>
          </p:cNvPr>
          <p:cNvPicPr>
            <a:picLocks noChangeAspect="1"/>
          </p:cNvPicPr>
          <p:nvPr/>
        </p:nvPicPr>
        <p:blipFill>
          <a:blip r:embed="rId2"/>
          <a:stretch>
            <a:fillRect/>
          </a:stretch>
        </p:blipFill>
        <p:spPr>
          <a:xfrm rot="813482">
            <a:off x="9432699" y="1496200"/>
            <a:ext cx="1859491" cy="4140000"/>
          </a:xfrm>
          <a:prstGeom prst="rect">
            <a:avLst/>
          </a:prstGeom>
        </p:spPr>
      </p:pic>
      <p:pic>
        <p:nvPicPr>
          <p:cNvPr id="14" name="Image 13">
            <a:extLst>
              <a:ext uri="{FF2B5EF4-FFF2-40B4-BE49-F238E27FC236}">
                <a16:creationId xmlns:a16="http://schemas.microsoft.com/office/drawing/2014/main" id="{E241A467-742A-4140-BE7D-282E3909E32E}"/>
              </a:ext>
            </a:extLst>
          </p:cNvPr>
          <p:cNvPicPr>
            <a:picLocks noChangeAspect="1"/>
          </p:cNvPicPr>
          <p:nvPr/>
        </p:nvPicPr>
        <p:blipFill>
          <a:blip r:embed="rId3"/>
          <a:stretch>
            <a:fillRect/>
          </a:stretch>
        </p:blipFill>
        <p:spPr>
          <a:xfrm rot="20306740">
            <a:off x="1045435" y="1496199"/>
            <a:ext cx="1929970" cy="4140000"/>
          </a:xfrm>
          <a:prstGeom prst="rect">
            <a:avLst/>
          </a:prstGeom>
        </p:spPr>
      </p:pic>
    </p:spTree>
    <p:extLst>
      <p:ext uri="{BB962C8B-B14F-4D97-AF65-F5344CB8AC3E}">
        <p14:creationId xmlns:p14="http://schemas.microsoft.com/office/powerpoint/2010/main" val="84625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0E399-711E-3A4B-A5F0-27B993026743}"/>
              </a:ext>
            </a:extLst>
          </p:cNvPr>
          <p:cNvSpPr>
            <a:spLocks noGrp="1"/>
          </p:cNvSpPr>
          <p:nvPr>
            <p:ph type="title"/>
          </p:nvPr>
        </p:nvSpPr>
        <p:spPr/>
        <p:txBody>
          <a:bodyPr/>
          <a:lstStyle/>
          <a:p>
            <a:r>
              <a:rPr lang="fr-FR" dirty="0"/>
              <a:t>Cahier des charges </a:t>
            </a:r>
          </a:p>
        </p:txBody>
      </p:sp>
      <p:sp>
        <p:nvSpPr>
          <p:cNvPr id="4" name="Rectangle : coins arrondis 3">
            <a:extLst>
              <a:ext uri="{FF2B5EF4-FFF2-40B4-BE49-F238E27FC236}">
                <a16:creationId xmlns:a16="http://schemas.microsoft.com/office/drawing/2014/main" id="{43E54274-5F06-D647-A3D9-C136E5D6E4BB}"/>
              </a:ext>
            </a:extLst>
          </p:cNvPr>
          <p:cNvSpPr/>
          <p:nvPr/>
        </p:nvSpPr>
        <p:spPr>
          <a:xfrm>
            <a:off x="593765" y="1080657"/>
            <a:ext cx="11376561" cy="5580000"/>
          </a:xfrm>
          <a:prstGeom prst="roundRect">
            <a:avLst/>
          </a:prstGeom>
          <a:solidFill>
            <a:srgbClr val="6128C4"/>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u="sng" dirty="0"/>
          </a:p>
          <a:p>
            <a:pPr algn="ctr"/>
            <a:endParaRPr lang="fr-FR" u="sng" dirty="0"/>
          </a:p>
          <a:p>
            <a:pPr algn="ctr"/>
            <a:endParaRPr lang="fr-FR" sz="2800" i="1" dirty="0"/>
          </a:p>
          <a:p>
            <a:pPr algn="ctr"/>
            <a:r>
              <a:rPr lang="fr-FR" sz="2800" b="1" i="1" dirty="0"/>
              <a:t>Contenu </a:t>
            </a:r>
          </a:p>
          <a:p>
            <a:pPr lvl="1"/>
            <a:r>
              <a:rPr lang="fr-FR" b="1" dirty="0"/>
              <a:t>Page d’accueil </a:t>
            </a:r>
          </a:p>
          <a:p>
            <a:pPr lvl="1"/>
            <a:endParaRPr lang="fr-FR" dirty="0"/>
          </a:p>
          <a:p>
            <a:pPr lvl="1"/>
            <a:r>
              <a:rPr lang="fr-FR" sz="1600" dirty="0"/>
              <a:t>●  Un affichage de la localisation des restaurants </a:t>
            </a:r>
          </a:p>
          <a:p>
            <a:pPr lvl="1"/>
            <a:r>
              <a:rPr lang="fr-FR" sz="1600" dirty="0"/>
              <a:t>●  Une courte </a:t>
            </a:r>
            <a:r>
              <a:rPr lang="fr-FR" sz="1600" dirty="0" err="1"/>
              <a:t>présentation</a:t>
            </a:r>
            <a:r>
              <a:rPr lang="fr-FR" sz="1600" dirty="0"/>
              <a:t> de l’entreprise</a:t>
            </a:r>
          </a:p>
          <a:p>
            <a:pPr lvl="1"/>
            <a:r>
              <a:rPr lang="fr-FR" sz="1600" dirty="0"/>
              <a:t>●  Une section contenant les 4 menus sous forme cartes. Au clic sur la carte, l’utilisateur est redirigé vers la page du menu</a:t>
            </a:r>
          </a:p>
          <a:p>
            <a:pPr lvl="1"/>
            <a:endParaRPr lang="fr-FR" sz="2000" b="1" dirty="0"/>
          </a:p>
          <a:p>
            <a:pPr lvl="1"/>
            <a:r>
              <a:rPr lang="fr-FR" b="1" dirty="0"/>
              <a:t>Pages de menu (x4) </a:t>
            </a:r>
          </a:p>
          <a:p>
            <a:pPr lvl="1"/>
            <a:endParaRPr lang="fr-FR" dirty="0"/>
          </a:p>
          <a:p>
            <a:pPr lvl="1"/>
            <a:r>
              <a:rPr lang="fr-FR" sz="1600" dirty="0"/>
              <a:t>●  4 pages contenant chacune le menu d’un restaurant.</a:t>
            </a:r>
          </a:p>
          <a:p>
            <a:pPr lvl="1"/>
            <a:r>
              <a:rPr lang="fr-FR" dirty="0"/>
              <a:t> </a:t>
            </a:r>
          </a:p>
          <a:p>
            <a:pPr lvl="1"/>
            <a:r>
              <a:rPr lang="fr-FR" b="1" dirty="0" err="1"/>
              <a:t>Footer</a:t>
            </a:r>
            <a:r>
              <a:rPr lang="fr-FR" b="1" dirty="0"/>
              <a:t> </a:t>
            </a:r>
          </a:p>
          <a:p>
            <a:pPr lvl="1" algn="ctr"/>
            <a:endParaRPr lang="fr-FR" dirty="0"/>
          </a:p>
          <a:p>
            <a:pPr lvl="1"/>
            <a:r>
              <a:rPr lang="fr-FR" sz="1600" dirty="0"/>
              <a:t>●   Au clic sur “Contact”, un renvoi vers une adresse mail est effectué. </a:t>
            </a:r>
          </a:p>
          <a:p>
            <a:pPr lvl="1"/>
            <a:endParaRPr lang="fr-FR" sz="1600" b="1" dirty="0"/>
          </a:p>
          <a:p>
            <a:pPr lvl="1"/>
            <a:r>
              <a:rPr lang="fr-FR" b="1" dirty="0"/>
              <a:t>Header</a:t>
            </a:r>
          </a:p>
          <a:p>
            <a:pPr lvl="1" algn="ctr"/>
            <a:r>
              <a:rPr lang="fr-FR" sz="2000" b="1" dirty="0"/>
              <a:t> </a:t>
            </a:r>
            <a:endParaRPr lang="fr-FR" sz="2000" dirty="0"/>
          </a:p>
          <a:p>
            <a:pPr lvl="1"/>
            <a:r>
              <a:rPr lang="fr-FR" sz="1600" dirty="0"/>
              <a:t>●  Sur la page d’accueil, il contient le logo du site. </a:t>
            </a:r>
          </a:p>
          <a:p>
            <a:pPr lvl="1"/>
            <a:r>
              <a:rPr lang="fr-FR" sz="1600" dirty="0"/>
              <a:t>●  Sur les pages de menu, il contient en plus un bouton de retour vers la page d’accueil </a:t>
            </a:r>
            <a:endParaRPr lang="fr-FR" u="sng" dirty="0"/>
          </a:p>
          <a:p>
            <a:pPr algn="ctr"/>
            <a:endParaRPr lang="fr-FR" dirty="0"/>
          </a:p>
          <a:p>
            <a:pPr algn="ctr"/>
            <a:endParaRPr lang="fr-FR" dirty="0"/>
          </a:p>
          <a:p>
            <a:pPr marL="285750" indent="-285750" algn="ctr">
              <a:buFontTx/>
              <a:buChar char="-"/>
            </a:pPr>
            <a:endParaRPr lang="fr-FR" dirty="0"/>
          </a:p>
        </p:txBody>
      </p:sp>
    </p:spTree>
    <p:extLst>
      <p:ext uri="{BB962C8B-B14F-4D97-AF65-F5344CB8AC3E}">
        <p14:creationId xmlns:p14="http://schemas.microsoft.com/office/powerpoint/2010/main" val="318465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0E399-711E-3A4B-A5F0-27B993026743}"/>
              </a:ext>
            </a:extLst>
          </p:cNvPr>
          <p:cNvSpPr>
            <a:spLocks noGrp="1"/>
          </p:cNvSpPr>
          <p:nvPr>
            <p:ph type="title"/>
          </p:nvPr>
        </p:nvSpPr>
        <p:spPr/>
        <p:txBody>
          <a:bodyPr/>
          <a:lstStyle/>
          <a:p>
            <a:r>
              <a:rPr lang="fr-FR" dirty="0"/>
              <a:t>Cahier des charges </a:t>
            </a:r>
          </a:p>
        </p:txBody>
      </p:sp>
      <p:sp>
        <p:nvSpPr>
          <p:cNvPr id="4" name="Rectangle : coins arrondis 3">
            <a:extLst>
              <a:ext uri="{FF2B5EF4-FFF2-40B4-BE49-F238E27FC236}">
                <a16:creationId xmlns:a16="http://schemas.microsoft.com/office/drawing/2014/main" id="{43E54274-5F06-D647-A3D9-C136E5D6E4BB}"/>
              </a:ext>
            </a:extLst>
          </p:cNvPr>
          <p:cNvSpPr/>
          <p:nvPr/>
        </p:nvSpPr>
        <p:spPr>
          <a:xfrm>
            <a:off x="593765" y="1080657"/>
            <a:ext cx="11376561" cy="5580000"/>
          </a:xfrm>
          <a:prstGeom prst="roundRect">
            <a:avLst/>
          </a:prstGeom>
          <a:solidFill>
            <a:srgbClr val="6128C4"/>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i="1" dirty="0"/>
              <a:t>Animation et effets graphiques</a:t>
            </a:r>
          </a:p>
          <a:p>
            <a:pPr lvl="1"/>
            <a:r>
              <a:rPr lang="fr-FR" b="1" dirty="0"/>
              <a:t>Boutons</a:t>
            </a:r>
          </a:p>
          <a:p>
            <a:pPr lvl="1"/>
            <a:r>
              <a:rPr lang="fr-FR" b="1" dirty="0"/>
              <a:t> </a:t>
            </a:r>
            <a:endParaRPr lang="fr-FR" dirty="0"/>
          </a:p>
          <a:p>
            <a:pPr lvl="1"/>
            <a:r>
              <a:rPr lang="fr-FR" sz="1600" dirty="0"/>
              <a:t>●  Au survol, la couleur de fond des boutons principaux doit s’</a:t>
            </a:r>
            <a:r>
              <a:rPr lang="fr-FR" sz="1600" dirty="0" err="1"/>
              <a:t>éclaircir</a:t>
            </a:r>
            <a:r>
              <a:rPr lang="fr-FR" sz="1600" dirty="0"/>
              <a:t> et L’ombre </a:t>
            </a:r>
            <a:r>
              <a:rPr lang="fr-FR" sz="1600" dirty="0" err="1"/>
              <a:t>portée</a:t>
            </a:r>
            <a:r>
              <a:rPr lang="fr-FR" sz="1600" dirty="0"/>
              <a:t> devra </a:t>
            </a:r>
            <a:r>
              <a:rPr lang="fr-FR" sz="1600" dirty="0" err="1"/>
              <a:t>également</a:t>
            </a:r>
            <a:r>
              <a:rPr lang="fr-FR" sz="1600" dirty="0"/>
              <a:t> </a:t>
            </a:r>
            <a:r>
              <a:rPr lang="fr-FR" sz="1600" dirty="0" err="1"/>
              <a:t>être</a:t>
            </a:r>
            <a:r>
              <a:rPr lang="fr-FR" sz="1600" dirty="0"/>
              <a:t> plus visible. </a:t>
            </a:r>
          </a:p>
          <a:p>
            <a:pPr lvl="1"/>
            <a:r>
              <a:rPr lang="fr-FR" sz="1600" dirty="0"/>
              <a:t>●  Un bouton "J’aime" en forme de cœur devra se remplir progressivement au survol</a:t>
            </a:r>
          </a:p>
          <a:p>
            <a:pPr lvl="1"/>
            <a:endParaRPr lang="fr-FR" sz="1600" dirty="0"/>
          </a:p>
          <a:p>
            <a:pPr lvl="1"/>
            <a:r>
              <a:rPr lang="fr-FR" b="1" dirty="0"/>
              <a:t>Page d’accueil </a:t>
            </a:r>
          </a:p>
          <a:p>
            <a:pPr lvl="1"/>
            <a:endParaRPr lang="fr-FR" b="1" dirty="0"/>
          </a:p>
          <a:p>
            <a:pPr lvl="1"/>
            <a:r>
              <a:rPr lang="fr-FR" sz="1600" dirty="0"/>
              <a:t>● Un “</a:t>
            </a:r>
            <a:r>
              <a:rPr lang="fr-FR" sz="1600" dirty="0" err="1"/>
              <a:t>loading</a:t>
            </a:r>
            <a:r>
              <a:rPr lang="fr-FR" sz="1600" dirty="0"/>
              <a:t> </a:t>
            </a:r>
            <a:r>
              <a:rPr lang="fr-FR" sz="1600" dirty="0" err="1"/>
              <a:t>spinner</a:t>
            </a:r>
            <a:r>
              <a:rPr lang="fr-FR" sz="1600" dirty="0"/>
              <a:t>” doit </a:t>
            </a:r>
            <a:r>
              <a:rPr lang="fr-FR" sz="1600" dirty="0" err="1"/>
              <a:t>apparaître</a:t>
            </a:r>
            <a:r>
              <a:rPr lang="fr-FR" sz="1600" dirty="0"/>
              <a:t> pendant 1 à 3 secondes quand on arrive sur la page d'accueil et couvrir l'</a:t>
            </a:r>
            <a:r>
              <a:rPr lang="fr-FR" sz="1600" dirty="0" err="1"/>
              <a:t>intégralite</a:t>
            </a:r>
            <a:r>
              <a:rPr lang="fr-FR" sz="1600" dirty="0"/>
              <a:t>́ de l'</a:t>
            </a:r>
            <a:r>
              <a:rPr lang="fr-FR" sz="1600" dirty="0" err="1"/>
              <a:t>écran</a:t>
            </a:r>
            <a:r>
              <a:rPr lang="fr-FR" sz="1600" dirty="0"/>
              <a:t> </a:t>
            </a:r>
          </a:p>
          <a:p>
            <a:pPr lvl="1"/>
            <a:endParaRPr lang="fr-FR" sz="1600" dirty="0"/>
          </a:p>
          <a:p>
            <a:pPr lvl="1"/>
            <a:r>
              <a:rPr lang="fr-FR" b="1" dirty="0"/>
              <a:t>Pages de menu </a:t>
            </a:r>
          </a:p>
          <a:p>
            <a:pPr lvl="1"/>
            <a:endParaRPr lang="fr-FR" dirty="0"/>
          </a:p>
          <a:p>
            <a:pPr lvl="1"/>
            <a:r>
              <a:rPr lang="fr-FR" sz="1600" dirty="0"/>
              <a:t>●  À l’</a:t>
            </a:r>
            <a:r>
              <a:rPr lang="fr-FR" sz="1600" dirty="0" err="1"/>
              <a:t>arrivée</a:t>
            </a:r>
            <a:r>
              <a:rPr lang="fr-FR" sz="1600" dirty="0"/>
              <a:t> sur la page, les plats devront </a:t>
            </a:r>
            <a:r>
              <a:rPr lang="fr-FR" sz="1600" dirty="0" err="1"/>
              <a:t>apparaître</a:t>
            </a:r>
            <a:r>
              <a:rPr lang="fr-FR" sz="1600" dirty="0"/>
              <a:t> progressivement avec un </a:t>
            </a:r>
            <a:r>
              <a:rPr lang="fr-FR" sz="1600" dirty="0" err="1"/>
              <a:t>léger</a:t>
            </a:r>
            <a:r>
              <a:rPr lang="fr-FR" sz="1600" dirty="0"/>
              <a:t> </a:t>
            </a:r>
            <a:r>
              <a:rPr lang="fr-FR" sz="1600" dirty="0" err="1"/>
              <a:t>décalage</a:t>
            </a:r>
            <a:r>
              <a:rPr lang="fr-FR" sz="1600" dirty="0"/>
              <a:t> dans le temps. </a:t>
            </a:r>
          </a:p>
          <a:p>
            <a:pPr lvl="1"/>
            <a:r>
              <a:rPr lang="fr-FR" sz="1600" dirty="0"/>
              <a:t>●  Le visiteur peut ajouter les plats qu'il souhaite à sa commande en cliquant dessus. Un petite coche à droite du plat apparaît et devra coulisser de la droite vers la gauche. L’effet peut </a:t>
            </a:r>
            <a:r>
              <a:rPr lang="fr-FR" sz="1600" dirty="0" err="1"/>
              <a:t>apparaître</a:t>
            </a:r>
            <a:r>
              <a:rPr lang="fr-FR" sz="1600" dirty="0"/>
              <a:t> au survol au lieu du clic. Si l’intitulé du plat est trop long, il devra </a:t>
            </a:r>
            <a:r>
              <a:rPr lang="fr-FR" sz="1600" dirty="0" err="1"/>
              <a:t>être</a:t>
            </a:r>
            <a:r>
              <a:rPr lang="fr-FR" sz="1600" dirty="0"/>
              <a:t> rogné avec des points de suspension. </a:t>
            </a:r>
          </a:p>
        </p:txBody>
      </p:sp>
    </p:spTree>
    <p:extLst>
      <p:ext uri="{BB962C8B-B14F-4D97-AF65-F5344CB8AC3E}">
        <p14:creationId xmlns:p14="http://schemas.microsoft.com/office/powerpoint/2010/main" val="24588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7AACF-0FBC-9946-8054-30F13492B605}"/>
              </a:ext>
            </a:extLst>
          </p:cNvPr>
          <p:cNvSpPr>
            <a:spLocks noGrp="1"/>
          </p:cNvSpPr>
          <p:nvPr>
            <p:ph type="title"/>
          </p:nvPr>
        </p:nvSpPr>
        <p:spPr/>
        <p:txBody>
          <a:bodyPr/>
          <a:lstStyle/>
          <a:p>
            <a:r>
              <a:rPr lang="fr-FR" dirty="0"/>
              <a:t>Choix techniques</a:t>
            </a:r>
          </a:p>
        </p:txBody>
      </p:sp>
      <p:pic>
        <p:nvPicPr>
          <p:cNvPr id="7" name="Image 6">
            <a:extLst>
              <a:ext uri="{FF2B5EF4-FFF2-40B4-BE49-F238E27FC236}">
                <a16:creationId xmlns:a16="http://schemas.microsoft.com/office/drawing/2014/main" id="{54DA8740-E253-BB47-A7DB-C4EDA997A655}"/>
              </a:ext>
            </a:extLst>
          </p:cNvPr>
          <p:cNvPicPr>
            <a:picLocks noChangeAspect="1"/>
          </p:cNvPicPr>
          <p:nvPr/>
        </p:nvPicPr>
        <p:blipFill>
          <a:blip r:embed="rId2"/>
          <a:stretch>
            <a:fillRect/>
          </a:stretch>
        </p:blipFill>
        <p:spPr>
          <a:xfrm>
            <a:off x="1102542" y="1925314"/>
            <a:ext cx="3724435" cy="4680000"/>
          </a:xfrm>
          <a:prstGeom prst="rect">
            <a:avLst/>
          </a:prstGeom>
        </p:spPr>
      </p:pic>
      <p:sp>
        <p:nvSpPr>
          <p:cNvPr id="17" name="Rectangle : coins arrondis 16">
            <a:extLst>
              <a:ext uri="{FF2B5EF4-FFF2-40B4-BE49-F238E27FC236}">
                <a16:creationId xmlns:a16="http://schemas.microsoft.com/office/drawing/2014/main" id="{E59048C5-FCB8-B244-A995-BBAC0649E73D}"/>
              </a:ext>
            </a:extLst>
          </p:cNvPr>
          <p:cNvSpPr/>
          <p:nvPr/>
        </p:nvSpPr>
        <p:spPr>
          <a:xfrm>
            <a:off x="4371281" y="1109247"/>
            <a:ext cx="2993743" cy="391886"/>
          </a:xfrm>
          <a:prstGeom prst="roundRect">
            <a:avLst/>
          </a:prstGeom>
          <a:solidFill>
            <a:srgbClr val="6128C4"/>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t>Accueil</a:t>
            </a:r>
            <a:endParaRPr lang="fr-FR" dirty="0"/>
          </a:p>
        </p:txBody>
      </p:sp>
      <p:pic>
        <p:nvPicPr>
          <p:cNvPr id="19" name="Image 18">
            <a:extLst>
              <a:ext uri="{FF2B5EF4-FFF2-40B4-BE49-F238E27FC236}">
                <a16:creationId xmlns:a16="http://schemas.microsoft.com/office/drawing/2014/main" id="{2C338A5F-31EF-514A-A35C-7D209377AFBE}"/>
              </a:ext>
            </a:extLst>
          </p:cNvPr>
          <p:cNvPicPr>
            <a:picLocks noChangeAspect="1"/>
          </p:cNvPicPr>
          <p:nvPr/>
        </p:nvPicPr>
        <p:blipFill>
          <a:blip r:embed="rId3"/>
          <a:stretch>
            <a:fillRect/>
          </a:stretch>
        </p:blipFill>
        <p:spPr>
          <a:xfrm>
            <a:off x="9390115" y="1925314"/>
            <a:ext cx="2181706" cy="4680000"/>
          </a:xfrm>
          <a:prstGeom prst="rect">
            <a:avLst/>
          </a:prstGeom>
        </p:spPr>
      </p:pic>
      <p:pic>
        <p:nvPicPr>
          <p:cNvPr id="21" name="Image 20">
            <a:extLst>
              <a:ext uri="{FF2B5EF4-FFF2-40B4-BE49-F238E27FC236}">
                <a16:creationId xmlns:a16="http://schemas.microsoft.com/office/drawing/2014/main" id="{B47E0570-4DFA-0C46-9CA7-9E70454435CD}"/>
              </a:ext>
            </a:extLst>
          </p:cNvPr>
          <p:cNvPicPr>
            <a:picLocks noChangeAspect="1"/>
          </p:cNvPicPr>
          <p:nvPr/>
        </p:nvPicPr>
        <p:blipFill>
          <a:blip r:embed="rId4"/>
          <a:stretch>
            <a:fillRect/>
          </a:stretch>
        </p:blipFill>
        <p:spPr>
          <a:xfrm>
            <a:off x="6456909" y="1925314"/>
            <a:ext cx="2181706" cy="4680000"/>
          </a:xfrm>
          <a:prstGeom prst="rect">
            <a:avLst/>
          </a:prstGeom>
        </p:spPr>
      </p:pic>
    </p:spTree>
    <p:extLst>
      <p:ext uri="{BB962C8B-B14F-4D97-AF65-F5344CB8AC3E}">
        <p14:creationId xmlns:p14="http://schemas.microsoft.com/office/powerpoint/2010/main" val="377668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0E8704-B371-0147-A173-BD20087D560B}"/>
              </a:ext>
            </a:extLst>
          </p:cNvPr>
          <p:cNvSpPr>
            <a:spLocks noGrp="1"/>
          </p:cNvSpPr>
          <p:nvPr>
            <p:ph type="title"/>
          </p:nvPr>
        </p:nvSpPr>
        <p:spPr/>
        <p:txBody>
          <a:bodyPr/>
          <a:lstStyle/>
          <a:p>
            <a:r>
              <a:rPr lang="fr-FR" dirty="0" err="1"/>
              <a:t>Loading</a:t>
            </a:r>
            <a:r>
              <a:rPr lang="fr-FR" dirty="0"/>
              <a:t> </a:t>
            </a:r>
            <a:r>
              <a:rPr lang="fr-FR" dirty="0" err="1"/>
              <a:t>spinner</a:t>
            </a:r>
            <a:endParaRPr lang="fr-FR" dirty="0"/>
          </a:p>
        </p:txBody>
      </p:sp>
      <p:pic>
        <p:nvPicPr>
          <p:cNvPr id="5" name="Image 4">
            <a:extLst>
              <a:ext uri="{FF2B5EF4-FFF2-40B4-BE49-F238E27FC236}">
                <a16:creationId xmlns:a16="http://schemas.microsoft.com/office/drawing/2014/main" id="{20651511-DF1D-CB44-A826-90BF5EF8ACD8}"/>
              </a:ext>
            </a:extLst>
          </p:cNvPr>
          <p:cNvPicPr>
            <a:picLocks noChangeAspect="1"/>
          </p:cNvPicPr>
          <p:nvPr/>
        </p:nvPicPr>
        <p:blipFill>
          <a:blip r:embed="rId2"/>
          <a:stretch>
            <a:fillRect/>
          </a:stretch>
        </p:blipFill>
        <p:spPr>
          <a:xfrm>
            <a:off x="593665" y="2535290"/>
            <a:ext cx="5106492" cy="2563220"/>
          </a:xfrm>
          <a:prstGeom prst="rect">
            <a:avLst/>
          </a:prstGeom>
        </p:spPr>
      </p:pic>
      <p:pic>
        <p:nvPicPr>
          <p:cNvPr id="7" name="Image 6">
            <a:extLst>
              <a:ext uri="{FF2B5EF4-FFF2-40B4-BE49-F238E27FC236}">
                <a16:creationId xmlns:a16="http://schemas.microsoft.com/office/drawing/2014/main" id="{E82238BD-20CE-EF49-90CF-93804A1A7076}"/>
              </a:ext>
            </a:extLst>
          </p:cNvPr>
          <p:cNvPicPr>
            <a:picLocks noChangeAspect="1"/>
          </p:cNvPicPr>
          <p:nvPr/>
        </p:nvPicPr>
        <p:blipFill>
          <a:blip r:embed="rId3"/>
          <a:stretch>
            <a:fillRect/>
          </a:stretch>
        </p:blipFill>
        <p:spPr>
          <a:xfrm>
            <a:off x="8285941" y="1127139"/>
            <a:ext cx="2934285" cy="5379522"/>
          </a:xfrm>
          <a:prstGeom prst="rect">
            <a:avLst/>
          </a:prstGeom>
        </p:spPr>
      </p:pic>
    </p:spTree>
    <p:extLst>
      <p:ext uri="{BB962C8B-B14F-4D97-AF65-F5344CB8AC3E}">
        <p14:creationId xmlns:p14="http://schemas.microsoft.com/office/powerpoint/2010/main" val="294646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D3DD4C-793C-1547-BE15-43A6B83C4999}"/>
              </a:ext>
            </a:extLst>
          </p:cNvPr>
          <p:cNvSpPr>
            <a:spLocks noGrp="1"/>
          </p:cNvSpPr>
          <p:nvPr>
            <p:ph type="title"/>
          </p:nvPr>
        </p:nvSpPr>
        <p:spPr/>
        <p:txBody>
          <a:bodyPr/>
          <a:lstStyle/>
          <a:p>
            <a:r>
              <a:rPr lang="fr-FR" dirty="0" err="1"/>
              <a:t>Loading</a:t>
            </a:r>
            <a:r>
              <a:rPr lang="fr-FR" dirty="0"/>
              <a:t> </a:t>
            </a:r>
            <a:r>
              <a:rPr lang="fr-FR" dirty="0" err="1"/>
              <a:t>spinner</a:t>
            </a:r>
            <a:endParaRPr lang="fr-FR" dirty="0"/>
          </a:p>
        </p:txBody>
      </p:sp>
      <p:pic>
        <p:nvPicPr>
          <p:cNvPr id="5" name="Image 4">
            <a:extLst>
              <a:ext uri="{FF2B5EF4-FFF2-40B4-BE49-F238E27FC236}">
                <a16:creationId xmlns:a16="http://schemas.microsoft.com/office/drawing/2014/main" id="{976CCF1C-D3D0-4945-B337-5E25336FEFF1}"/>
              </a:ext>
            </a:extLst>
          </p:cNvPr>
          <p:cNvPicPr>
            <a:picLocks noChangeAspect="1"/>
          </p:cNvPicPr>
          <p:nvPr/>
        </p:nvPicPr>
        <p:blipFill>
          <a:blip r:embed="rId2"/>
          <a:stretch>
            <a:fillRect/>
          </a:stretch>
        </p:blipFill>
        <p:spPr>
          <a:xfrm>
            <a:off x="276432" y="1795510"/>
            <a:ext cx="3155246" cy="3600000"/>
          </a:xfrm>
          <a:prstGeom prst="rect">
            <a:avLst/>
          </a:prstGeom>
        </p:spPr>
      </p:pic>
      <p:pic>
        <p:nvPicPr>
          <p:cNvPr id="7" name="Image 6">
            <a:extLst>
              <a:ext uri="{FF2B5EF4-FFF2-40B4-BE49-F238E27FC236}">
                <a16:creationId xmlns:a16="http://schemas.microsoft.com/office/drawing/2014/main" id="{C9BE902E-56EF-B54A-8BB1-414ABA628108}"/>
              </a:ext>
            </a:extLst>
          </p:cNvPr>
          <p:cNvPicPr>
            <a:picLocks noChangeAspect="1"/>
          </p:cNvPicPr>
          <p:nvPr/>
        </p:nvPicPr>
        <p:blipFill>
          <a:blip r:embed="rId3"/>
          <a:stretch>
            <a:fillRect/>
          </a:stretch>
        </p:blipFill>
        <p:spPr>
          <a:xfrm>
            <a:off x="4261854" y="1795510"/>
            <a:ext cx="3668292" cy="3600000"/>
          </a:xfrm>
          <a:prstGeom prst="rect">
            <a:avLst/>
          </a:prstGeom>
        </p:spPr>
      </p:pic>
      <p:pic>
        <p:nvPicPr>
          <p:cNvPr id="9" name="Image 8">
            <a:extLst>
              <a:ext uri="{FF2B5EF4-FFF2-40B4-BE49-F238E27FC236}">
                <a16:creationId xmlns:a16="http://schemas.microsoft.com/office/drawing/2014/main" id="{AC6259A3-88D8-EB44-9327-FEB4E3DFD1D4}"/>
              </a:ext>
            </a:extLst>
          </p:cNvPr>
          <p:cNvPicPr>
            <a:picLocks noChangeAspect="1"/>
          </p:cNvPicPr>
          <p:nvPr/>
        </p:nvPicPr>
        <p:blipFill>
          <a:blip r:embed="rId4"/>
          <a:stretch>
            <a:fillRect/>
          </a:stretch>
        </p:blipFill>
        <p:spPr>
          <a:xfrm>
            <a:off x="8760322" y="1795510"/>
            <a:ext cx="2648780" cy="3600000"/>
          </a:xfrm>
          <a:prstGeom prst="rect">
            <a:avLst/>
          </a:prstGeom>
        </p:spPr>
      </p:pic>
    </p:spTree>
    <p:extLst>
      <p:ext uri="{BB962C8B-B14F-4D97-AF65-F5344CB8AC3E}">
        <p14:creationId xmlns:p14="http://schemas.microsoft.com/office/powerpoint/2010/main" val="313910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75E188-73EA-6344-BDB4-EA40C2A9F80E}"/>
              </a:ext>
            </a:extLst>
          </p:cNvPr>
          <p:cNvSpPr>
            <a:spLocks noGrp="1"/>
          </p:cNvSpPr>
          <p:nvPr>
            <p:ph type="title"/>
          </p:nvPr>
        </p:nvSpPr>
        <p:spPr/>
        <p:txBody>
          <a:bodyPr/>
          <a:lstStyle/>
          <a:p>
            <a:r>
              <a:rPr lang="fr-FR" dirty="0"/>
              <a:t>Bouton</a:t>
            </a:r>
          </a:p>
        </p:txBody>
      </p:sp>
      <p:pic>
        <p:nvPicPr>
          <p:cNvPr id="5" name="Espace réservé du contenu 4">
            <a:extLst>
              <a:ext uri="{FF2B5EF4-FFF2-40B4-BE49-F238E27FC236}">
                <a16:creationId xmlns:a16="http://schemas.microsoft.com/office/drawing/2014/main" id="{417D86A9-98B4-6B42-84CD-CCB2D0710F8A}"/>
              </a:ext>
            </a:extLst>
          </p:cNvPr>
          <p:cNvPicPr>
            <a:picLocks noGrp="1" noChangeAspect="1"/>
          </p:cNvPicPr>
          <p:nvPr>
            <p:ph idx="1"/>
          </p:nvPr>
        </p:nvPicPr>
        <p:blipFill>
          <a:blip r:embed="rId2"/>
          <a:stretch>
            <a:fillRect/>
          </a:stretch>
        </p:blipFill>
        <p:spPr>
          <a:xfrm>
            <a:off x="310078" y="2621272"/>
            <a:ext cx="4320000" cy="3367172"/>
          </a:xfrm>
        </p:spPr>
      </p:pic>
      <p:pic>
        <p:nvPicPr>
          <p:cNvPr id="7" name="Image 6">
            <a:extLst>
              <a:ext uri="{FF2B5EF4-FFF2-40B4-BE49-F238E27FC236}">
                <a16:creationId xmlns:a16="http://schemas.microsoft.com/office/drawing/2014/main" id="{F30A9D84-950D-D343-AF53-383B71C0A18B}"/>
              </a:ext>
            </a:extLst>
          </p:cNvPr>
          <p:cNvPicPr>
            <a:picLocks noChangeAspect="1"/>
          </p:cNvPicPr>
          <p:nvPr/>
        </p:nvPicPr>
        <p:blipFill>
          <a:blip r:embed="rId3"/>
          <a:stretch>
            <a:fillRect/>
          </a:stretch>
        </p:blipFill>
        <p:spPr>
          <a:xfrm>
            <a:off x="310078" y="1434229"/>
            <a:ext cx="4320000" cy="711818"/>
          </a:xfrm>
          <a:prstGeom prst="rect">
            <a:avLst/>
          </a:prstGeom>
        </p:spPr>
      </p:pic>
      <p:pic>
        <p:nvPicPr>
          <p:cNvPr id="9" name="Image 8">
            <a:extLst>
              <a:ext uri="{FF2B5EF4-FFF2-40B4-BE49-F238E27FC236}">
                <a16:creationId xmlns:a16="http://schemas.microsoft.com/office/drawing/2014/main" id="{31FB5F97-8481-E946-BCBD-CDE1094749FB}"/>
              </a:ext>
            </a:extLst>
          </p:cNvPr>
          <p:cNvPicPr>
            <a:picLocks noChangeAspect="1"/>
          </p:cNvPicPr>
          <p:nvPr/>
        </p:nvPicPr>
        <p:blipFill>
          <a:blip r:embed="rId4"/>
          <a:stretch>
            <a:fillRect/>
          </a:stretch>
        </p:blipFill>
        <p:spPr>
          <a:xfrm>
            <a:off x="6917130" y="1444934"/>
            <a:ext cx="4320000" cy="1440000"/>
          </a:xfrm>
          <a:prstGeom prst="rect">
            <a:avLst/>
          </a:prstGeom>
        </p:spPr>
      </p:pic>
      <p:pic>
        <p:nvPicPr>
          <p:cNvPr id="11" name="Image 10">
            <a:extLst>
              <a:ext uri="{FF2B5EF4-FFF2-40B4-BE49-F238E27FC236}">
                <a16:creationId xmlns:a16="http://schemas.microsoft.com/office/drawing/2014/main" id="{85FC54A5-A93A-6F4C-8619-D5986DA70E36}"/>
              </a:ext>
            </a:extLst>
          </p:cNvPr>
          <p:cNvPicPr>
            <a:picLocks noChangeAspect="1"/>
          </p:cNvPicPr>
          <p:nvPr/>
        </p:nvPicPr>
        <p:blipFill>
          <a:blip r:embed="rId5"/>
          <a:stretch>
            <a:fillRect/>
          </a:stretch>
        </p:blipFill>
        <p:spPr>
          <a:xfrm>
            <a:off x="6900226" y="4548444"/>
            <a:ext cx="4320000" cy="1440000"/>
          </a:xfrm>
          <a:prstGeom prst="rect">
            <a:avLst/>
          </a:prstGeom>
        </p:spPr>
      </p:pic>
    </p:spTree>
    <p:extLst>
      <p:ext uri="{BB962C8B-B14F-4D97-AF65-F5344CB8AC3E}">
        <p14:creationId xmlns:p14="http://schemas.microsoft.com/office/powerpoint/2010/main" val="23525524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386</Words>
  <Application>Microsoft Macintosh PowerPoint</Application>
  <PresentationFormat>Grand écran</PresentationFormat>
  <Paragraphs>83</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Calibri Light</vt:lpstr>
      <vt:lpstr>Thème Office</vt:lpstr>
      <vt:lpstr>Présentation PowerPoint</vt:lpstr>
      <vt:lpstr>Sommaire </vt:lpstr>
      <vt:lpstr>Contexte</vt:lpstr>
      <vt:lpstr>Cahier des charges </vt:lpstr>
      <vt:lpstr>Cahier des charges </vt:lpstr>
      <vt:lpstr>Choix techniques</vt:lpstr>
      <vt:lpstr>Loading spinner</vt:lpstr>
      <vt:lpstr>Loading spinner</vt:lpstr>
      <vt:lpstr>Bouton</vt:lpstr>
      <vt:lpstr>Bloc restaurant</vt:lpstr>
      <vt:lpstr>Responsive</vt:lpstr>
      <vt:lpstr>Choix techniques</vt:lpstr>
      <vt:lpstr>Sass</vt:lpstr>
      <vt:lpstr>Header</vt:lpstr>
      <vt:lpstr>FadeIn</vt:lpstr>
      <vt:lpstr>Coche/Choix du plat </vt:lpstr>
      <vt:lpstr>Footer</vt:lpstr>
      <vt:lpstr>Retour projet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Microsoft Office User</cp:lastModifiedBy>
  <cp:revision>44</cp:revision>
  <dcterms:created xsi:type="dcterms:W3CDTF">2020-10-20T09:37:09Z</dcterms:created>
  <dcterms:modified xsi:type="dcterms:W3CDTF">2020-12-21T13:18:04Z</dcterms:modified>
</cp:coreProperties>
</file>