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82" r:id="rId3"/>
    <p:sldId id="281" r:id="rId4"/>
    <p:sldId id="261" r:id="rId5"/>
    <p:sldId id="262" r:id="rId6"/>
    <p:sldId id="258" r:id="rId7"/>
    <p:sldId id="260" r:id="rId8"/>
    <p:sldId id="263" r:id="rId9"/>
    <p:sldId id="264" r:id="rId10"/>
    <p:sldId id="265" r:id="rId11"/>
    <p:sldId id="283" r:id="rId12"/>
    <p:sldId id="271" r:id="rId13"/>
    <p:sldId id="272" r:id="rId14"/>
    <p:sldId id="286" r:id="rId15"/>
    <p:sldId id="273" r:id="rId16"/>
    <p:sldId id="285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566542-BF7D-4021-B4F5-C00F126D218D}">
          <p14:sldIdLst>
            <p14:sldId id="257"/>
            <p14:sldId id="282"/>
            <p14:sldId id="281"/>
            <p14:sldId id="261"/>
            <p14:sldId id="262"/>
            <p14:sldId id="258"/>
            <p14:sldId id="260"/>
            <p14:sldId id="263"/>
            <p14:sldId id="264"/>
            <p14:sldId id="265"/>
          </p14:sldIdLst>
        </p14:section>
        <p14:section name="Untitled Section" id="{E2B1152B-E692-4424-ADD7-F7210438FE9B}">
          <p14:sldIdLst>
            <p14:sldId id="283"/>
            <p14:sldId id="271"/>
            <p14:sldId id="272"/>
            <p14:sldId id="286"/>
            <p14:sldId id="273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05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82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F1F4-0193-4AAB-8694-6F0256574A32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82284E-1A31-4F04-BBBB-F24EE433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81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30666" y="1976870"/>
            <a:ext cx="4185623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Presented To: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30666" y="3266569"/>
            <a:ext cx="5615544" cy="3141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consultant at Show &amp; Tell Consulting Ltd.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43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Presentation </a:t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Module 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30666" y="2533213"/>
            <a:ext cx="7990584" cy="3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idx="1"/>
          </p:nvPr>
        </p:nvSpPr>
        <p:spPr>
          <a:xfrm>
            <a:off x="730666" y="2774818"/>
            <a:ext cx="4185623" cy="412947"/>
          </a:xfrm>
        </p:spPr>
        <p:txBody>
          <a:bodyPr/>
          <a:lstStyle/>
          <a:p>
            <a:r>
              <a:rPr lang="en-US" dirty="0"/>
              <a:t>Mohammad </a:t>
            </a:r>
            <a:r>
              <a:rPr lang="en-US" dirty="0" err="1"/>
              <a:t>Moshaidul</a:t>
            </a:r>
            <a:r>
              <a:rPr lang="en-US" dirty="0"/>
              <a:t> Islam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idx="1"/>
          </p:nvPr>
        </p:nvSpPr>
        <p:spPr>
          <a:xfrm>
            <a:off x="730666" y="4320412"/>
            <a:ext cx="4185623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Supervised By: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idx="1"/>
          </p:nvPr>
        </p:nvSpPr>
        <p:spPr>
          <a:xfrm>
            <a:off x="677334" y="5227613"/>
            <a:ext cx="4185623" cy="412947"/>
          </a:xfrm>
        </p:spPr>
        <p:txBody>
          <a:bodyPr/>
          <a:lstStyle/>
          <a:p>
            <a:r>
              <a:rPr lang="en-US" dirty="0"/>
              <a:t>Md. </a:t>
            </a:r>
            <a:r>
              <a:rPr lang="en-US" dirty="0" err="1"/>
              <a:t>Rajaul</a:t>
            </a:r>
            <a:r>
              <a:rPr lang="en-US" dirty="0"/>
              <a:t> Islam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half" idx="2"/>
          </p:nvPr>
        </p:nvSpPr>
        <p:spPr>
          <a:xfrm>
            <a:off x="730666" y="5705157"/>
            <a:ext cx="5615544" cy="3141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Trainer at CCSL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30666" y="5003440"/>
            <a:ext cx="7990584" cy="3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F10B4-702C-4840-98FB-A7825286A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141493"/>
            <a:ext cx="8596668" cy="5459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8726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2552" y="1865194"/>
            <a:ext cx="8596668" cy="1320800"/>
          </a:xfrm>
        </p:spPr>
        <p:txBody>
          <a:bodyPr/>
          <a:lstStyle/>
          <a:p>
            <a:r>
              <a:rPr lang="en-US" dirty="0"/>
              <a:t>How To Operate the Software</a:t>
            </a:r>
          </a:p>
        </p:txBody>
      </p:sp>
    </p:spTree>
    <p:extLst>
      <p:ext uri="{BB962C8B-B14F-4D97-AF65-F5344CB8AC3E}">
        <p14:creationId xmlns:p14="http://schemas.microsoft.com/office/powerpoint/2010/main" val="162728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8ABCD7-9168-4B76-A676-68EB730E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8ABCD7-9168-4B76-A676-68EB730E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8AEE4-3DB4-4902-B3E0-52749B1C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4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73" y="6219968"/>
            <a:ext cx="8596667" cy="371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Member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09631-88C1-42C1-93EB-2D5ACDC3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75" y="371176"/>
            <a:ext cx="9688277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2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73" y="6219968"/>
            <a:ext cx="8596667" cy="371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Member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A5D99-0A0C-49CB-9654-DCD4EE8C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313890"/>
            <a:ext cx="9440592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73" y="6219968"/>
            <a:ext cx="8596667" cy="371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Member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D213E-1FA9-4168-A3AC-A8424287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43494"/>
            <a:ext cx="89916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73" y="6219968"/>
            <a:ext cx="8596667" cy="3719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Member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184F6-7BE2-4CFE-ADF3-7E6C74EE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390525"/>
            <a:ext cx="78009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08087" y="821497"/>
            <a:ext cx="4185623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Presented By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08087" y="2238946"/>
            <a:ext cx="4185623" cy="1930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ESAD-J2EE</a:t>
            </a:r>
          </a:p>
          <a:p>
            <a:r>
              <a:rPr lang="en-US" dirty="0"/>
              <a:t>Trainee ID:1246991</a:t>
            </a:r>
          </a:p>
          <a:p>
            <a:r>
              <a:rPr lang="en-US" dirty="0"/>
              <a:t>Batch ID:J2EE/CCSL-A/39-01</a:t>
            </a:r>
          </a:p>
          <a:p>
            <a:r>
              <a:rPr lang="en-US" dirty="0"/>
              <a:t>Round:39</a:t>
            </a:r>
          </a:p>
          <a:p>
            <a:r>
              <a:rPr lang="en-US" dirty="0"/>
              <a:t>Submission Date:29-07-19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30666" y="1622845"/>
            <a:ext cx="7990584" cy="3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idx="1"/>
          </p:nvPr>
        </p:nvSpPr>
        <p:spPr>
          <a:xfrm>
            <a:off x="908087" y="1662684"/>
            <a:ext cx="4185623" cy="536423"/>
          </a:xfrm>
        </p:spPr>
        <p:txBody>
          <a:bodyPr/>
          <a:lstStyle/>
          <a:p>
            <a:r>
              <a:rPr lang="en-US" dirty="0"/>
              <a:t>Md. Minhazur Rahman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idx="1"/>
          </p:nvPr>
        </p:nvSpPr>
        <p:spPr>
          <a:xfrm>
            <a:off x="908087" y="4878312"/>
            <a:ext cx="6188751" cy="5762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Submission Date:02-7-19</a:t>
            </a:r>
          </a:p>
        </p:txBody>
      </p:sp>
    </p:spTree>
    <p:extLst>
      <p:ext uri="{BB962C8B-B14F-4D97-AF65-F5344CB8AC3E}">
        <p14:creationId xmlns:p14="http://schemas.microsoft.com/office/powerpoint/2010/main" val="2218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669"/>
          </a:xfrm>
        </p:spPr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90045" y="1642269"/>
            <a:ext cx="8858922" cy="576262"/>
          </a:xfrm>
        </p:spPr>
        <p:txBody>
          <a:bodyPr/>
          <a:lstStyle/>
          <a:p>
            <a:r>
              <a:rPr lang="en-US" dirty="0"/>
              <a:t>Project Name: Dining System Automation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idx="1"/>
          </p:nvPr>
        </p:nvSpPr>
        <p:spPr>
          <a:xfrm>
            <a:off x="790045" y="2218531"/>
            <a:ext cx="8858922" cy="576262"/>
          </a:xfrm>
        </p:spPr>
        <p:txBody>
          <a:bodyPr/>
          <a:lstStyle/>
          <a:p>
            <a:pPr algn="just"/>
            <a:r>
              <a:rPr lang="en-US" dirty="0"/>
              <a:t>Technology Used: Spring Boot, Bootstrap, </a:t>
            </a:r>
            <a:r>
              <a:rPr lang="en-US" dirty="0" err="1"/>
              <a:t>MySql</a:t>
            </a:r>
            <a:r>
              <a:rPr lang="en-US" dirty="0"/>
              <a:t>, Core java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idx="1"/>
          </p:nvPr>
        </p:nvSpPr>
        <p:spPr>
          <a:xfrm>
            <a:off x="790045" y="2794793"/>
            <a:ext cx="8858922" cy="576262"/>
          </a:xfrm>
        </p:spPr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4" y="2081414"/>
            <a:ext cx="4185623" cy="576262"/>
          </a:xfrm>
        </p:spPr>
        <p:txBody>
          <a:bodyPr/>
          <a:lstStyle/>
          <a:p>
            <a:r>
              <a:rPr lang="en-US" dirty="0"/>
              <a:t>1. Introduction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97280" y="2794704"/>
            <a:ext cx="4185618" cy="576262"/>
          </a:xfrm>
        </p:spPr>
        <p:txBody>
          <a:bodyPr/>
          <a:lstStyle/>
          <a:p>
            <a:r>
              <a:rPr lang="en-US" dirty="0"/>
              <a:t>2. Functional Requirements 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97280" y="3434955"/>
            <a:ext cx="7313956" cy="58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Non Functional Requirements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4564" y="396757"/>
            <a:ext cx="8596668" cy="907378"/>
          </a:xfrm>
        </p:spPr>
        <p:txBody>
          <a:bodyPr>
            <a:normAutofit/>
          </a:bodyPr>
          <a:lstStyle/>
          <a:p>
            <a:r>
              <a:rPr lang="en-US" sz="2800" dirty="0"/>
              <a:t>Software Requirements Analysis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77334" y="1132764"/>
            <a:ext cx="8862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3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346"/>
          </a:xfrm>
        </p:spPr>
        <p:txBody>
          <a:bodyPr>
            <a:normAutofit fontScale="90000"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77334" y="1764804"/>
            <a:ext cx="8596668" cy="3880773"/>
          </a:xfrm>
        </p:spPr>
        <p:txBody>
          <a:bodyPr/>
          <a:lstStyle/>
          <a:p>
            <a:r>
              <a:rPr lang="en-US" dirty="0"/>
              <a:t>The system we required need to maintain contacts. The will be many which contacts which will saved and updated when need</a:t>
            </a:r>
          </a:p>
          <a:p>
            <a:r>
              <a:rPr lang="en-US" dirty="0"/>
              <a:t> A computerized maintenance system will be helpful for maintaining activity. It is very difficult to keeping records manually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77334" y="1337481"/>
            <a:ext cx="8930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64" y="396757"/>
            <a:ext cx="8596668" cy="907378"/>
          </a:xfrm>
        </p:spPr>
        <p:txBody>
          <a:bodyPr>
            <a:normAutofit/>
          </a:bodyPr>
          <a:lstStyle/>
          <a:p>
            <a:r>
              <a:rPr lang="en-US" sz="2800" dirty="0"/>
              <a:t>2.0 Functional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564" y="1429006"/>
            <a:ext cx="4185623" cy="576262"/>
          </a:xfrm>
        </p:spPr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564" y="2468772"/>
            <a:ext cx="4185623" cy="859829"/>
          </a:xfrm>
        </p:spPr>
        <p:txBody>
          <a:bodyPr/>
          <a:lstStyle/>
          <a:p>
            <a:r>
              <a:rPr lang="en-US" dirty="0"/>
              <a:t>There will be one type of actor .Only user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8712" y="1448209"/>
            <a:ext cx="4185618" cy="576262"/>
          </a:xfrm>
        </p:spPr>
        <p:txBody>
          <a:bodyPr/>
          <a:lstStyle/>
          <a:p>
            <a:r>
              <a:rPr lang="en-US" dirty="0"/>
              <a:t>User’s responsibilities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8713" y="2045690"/>
            <a:ext cx="4185617" cy="45598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User will save new contacts</a:t>
            </a:r>
          </a:p>
          <a:p>
            <a:r>
              <a:rPr lang="en-US" dirty="0"/>
              <a:t>Will update contacts when need.</a:t>
            </a:r>
          </a:p>
          <a:p>
            <a:r>
              <a:rPr lang="en-US" dirty="0"/>
              <a:t>All contacts will be shown at a time member.</a:t>
            </a:r>
          </a:p>
          <a:p>
            <a:r>
              <a:rPr lang="en-US" dirty="0"/>
              <a:t>User will find any contact by searching when need.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4564" y="1119116"/>
            <a:ext cx="9091699" cy="4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8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5" y="552052"/>
            <a:ext cx="8596668" cy="785429"/>
          </a:xfrm>
        </p:spPr>
        <p:txBody>
          <a:bodyPr/>
          <a:lstStyle/>
          <a:p>
            <a:r>
              <a:rPr lang="en-US" dirty="0"/>
              <a:t>3.0 Software Requirements 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749232"/>
            <a:ext cx="4933485" cy="576262"/>
          </a:xfrm>
        </p:spPr>
        <p:txBody>
          <a:bodyPr/>
          <a:lstStyle/>
          <a:p>
            <a:r>
              <a:rPr lang="en-US" dirty="0"/>
              <a:t>Non Functional Requirements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4" y="2436995"/>
            <a:ext cx="4185623" cy="3304117"/>
          </a:xfrm>
        </p:spPr>
        <p:txBody>
          <a:bodyPr/>
          <a:lstStyle/>
          <a:p>
            <a:r>
              <a:rPr lang="en-US" dirty="0"/>
              <a:t>The software should be very light.</a:t>
            </a:r>
          </a:p>
          <a:p>
            <a:r>
              <a:rPr lang="en-US" dirty="0"/>
              <a:t>User interface will be looking gorgeous.</a:t>
            </a:r>
          </a:p>
          <a:p>
            <a:r>
              <a:rPr lang="en-US" dirty="0"/>
              <a:t>Wont consume very large memory.</a:t>
            </a:r>
          </a:p>
          <a:p>
            <a:r>
              <a:rPr lang="en-US" dirty="0"/>
              <a:t>System should be vey secured.</a:t>
            </a:r>
          </a:p>
        </p:txBody>
      </p:sp>
    </p:spTree>
    <p:extLst>
      <p:ext uri="{BB962C8B-B14F-4D97-AF65-F5344CB8AC3E}">
        <p14:creationId xmlns:p14="http://schemas.microsoft.com/office/powerpoint/2010/main" val="348616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63687" y="1496705"/>
            <a:ext cx="8596668" cy="3403600"/>
          </a:xfrm>
        </p:spPr>
        <p:txBody>
          <a:bodyPr/>
          <a:lstStyle/>
          <a:p>
            <a:pPr algn="ctr"/>
            <a:r>
              <a:rPr lang="en-US" dirty="0"/>
              <a:t>Use cases Diagrams</a:t>
            </a:r>
          </a:p>
        </p:txBody>
      </p:sp>
    </p:spTree>
    <p:extLst>
      <p:ext uri="{BB962C8B-B14F-4D97-AF65-F5344CB8AC3E}">
        <p14:creationId xmlns:p14="http://schemas.microsoft.com/office/powerpoint/2010/main" val="345365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D8F2D-C656-44D5-80F8-678B29D0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03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1193</TotalTime>
  <Words>236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Project Presentation  Module 9</vt:lpstr>
      <vt:lpstr>PowerPoint Presentation</vt:lpstr>
      <vt:lpstr>Project Specifications</vt:lpstr>
      <vt:lpstr>Software Requirements Analysis</vt:lpstr>
      <vt:lpstr>1. Introduction</vt:lpstr>
      <vt:lpstr>2.0 Functional Requirements</vt:lpstr>
      <vt:lpstr>3.0 Software Requirements Specification</vt:lpstr>
      <vt:lpstr>Use cases Diagrams</vt:lpstr>
      <vt:lpstr>PowerPoint Presentation</vt:lpstr>
      <vt:lpstr>PowerPoint Presentation</vt:lpstr>
      <vt:lpstr>Class Diagram</vt:lpstr>
      <vt:lpstr>How To Operate the Software</vt:lpstr>
      <vt:lpstr>PowerPoint Presentation</vt:lpstr>
      <vt:lpstr>PowerPoint Presentation</vt:lpstr>
      <vt:lpstr>Member Information</vt:lpstr>
      <vt:lpstr>Member Information</vt:lpstr>
      <vt:lpstr>Member Information</vt:lpstr>
      <vt:lpstr>Member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Minhazur Rahman</dc:creator>
  <cp:lastModifiedBy>HP</cp:lastModifiedBy>
  <cp:revision>33</cp:revision>
  <dcterms:created xsi:type="dcterms:W3CDTF">2019-04-12T07:37:52Z</dcterms:created>
  <dcterms:modified xsi:type="dcterms:W3CDTF">2019-07-29T17:12:29Z</dcterms:modified>
</cp:coreProperties>
</file>