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5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9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2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3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0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8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9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1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E5E2-2B08-4D42-8877-A301B5B76DD5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CD64-A559-44BA-9C20-8C09F3C53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3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erve.com/serena/variable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techy.com/tutorials/csharp/csharp-incremen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budgetmela.com/c-operator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Ke95M70J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V94jR0KQ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ssignment-operators-in-c-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kamishra99.weebly.com/c-programming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programming-tps.blogspot.com/2016/11/decision-making-statements-equality-and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techblog.com/2020/06/relational-and-logical-operators-in-c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23FC-D065-4D4A-9A0C-95128F7EC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Operators in C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E753F-08BF-49EF-8064-6172B2B49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Mohamed Rahman Shareff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8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F872-5CAF-4F3B-BC6F-D5373733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 Operator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1084-FFAC-420B-9979-89E34353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193231" cy="4282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An assignment operator is used for assigning a value to a variable.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The left side operand of the assignment operator is a variable and right side operand of the assignment operator is a value.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Assignment Operator is binary  operator which operates on two operands. 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Assignment Operator have Two Values :  L-Value and R-Value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921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7693-D869-417C-A42F-F213F67F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 Operator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06E154-C013-47DE-B96B-BB614C71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3336" y="2254913"/>
            <a:ext cx="5673117" cy="4254838"/>
          </a:xfrm>
        </p:spPr>
      </p:pic>
    </p:spTree>
    <p:extLst>
      <p:ext uri="{BB962C8B-B14F-4D97-AF65-F5344CB8AC3E}">
        <p14:creationId xmlns:p14="http://schemas.microsoft.com/office/powerpoint/2010/main" val="122239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B239-620F-4A5B-B096-0BFDACE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Increment &amp; Decrement 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3ADA-61AB-42FF-8376-E3A325FB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/>
              <a:t>Increment and Decrement </a:t>
            </a:r>
            <a:r>
              <a:rPr lang="en-US" b="1" dirty="0"/>
              <a:t>operators are (++ and -- ) used to incrementing /decrementing a value by one.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Syntax:</a:t>
            </a:r>
            <a:br>
              <a:rPr lang="en-IN" b="1" dirty="0"/>
            </a:br>
            <a:r>
              <a:rPr lang="en-IN" b="1" dirty="0"/>
              <a:t>Increment operator: ++var_name; (or) var_name++;</a:t>
            </a:r>
            <a:br>
              <a:rPr lang="en-IN" b="1" dirty="0"/>
            </a:br>
            <a:r>
              <a:rPr lang="en-IN" b="1" dirty="0"/>
              <a:t>Decrement operator: – -var_name; (or) var_name – -;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Example:</a:t>
            </a:r>
            <a:br>
              <a:rPr lang="en-IN" b="1" dirty="0"/>
            </a:br>
            <a:r>
              <a:rPr lang="en-IN" b="1" dirty="0"/>
              <a:t>Increment operator :  ++ i ;    i ++ ;</a:t>
            </a:r>
            <a:br>
              <a:rPr lang="en-IN" b="1" dirty="0"/>
            </a:br>
            <a:r>
              <a:rPr lang="en-IN" b="1" dirty="0"/>
              <a:t>Decrement operator :  – – i ;   i – – 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612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D623-E409-43BD-A556-A02FDB98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Increment &amp; Decrement Operators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BB9C5-024D-47E0-B45B-7A4F4500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5575" y="2391391"/>
            <a:ext cx="7520849" cy="3995451"/>
          </a:xfrm>
        </p:spPr>
      </p:pic>
    </p:spTree>
    <p:extLst>
      <p:ext uri="{BB962C8B-B14F-4D97-AF65-F5344CB8AC3E}">
        <p14:creationId xmlns:p14="http://schemas.microsoft.com/office/powerpoint/2010/main" val="34998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A9A-302E-4FC8-91AA-F197BBF2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 Operators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020D7-01B9-4FF4-A4D0-B8532FD28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2029" y="2797005"/>
            <a:ext cx="8267941" cy="2925803"/>
          </a:xfrm>
        </p:spPr>
      </p:pic>
    </p:spTree>
    <p:extLst>
      <p:ext uri="{BB962C8B-B14F-4D97-AF65-F5344CB8AC3E}">
        <p14:creationId xmlns:p14="http://schemas.microsoft.com/office/powerpoint/2010/main" val="119691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3541-90B5-4B8A-9408-F2B15666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Bitwise 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ECE7-E1BB-4FB5-9655-E545AF12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6503" cy="421405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               A bitwise operator is an operator used to perform bitwise operations on bit patterns or binary numerals that involve the manipulation of individual bits.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Bitwise operations performed on bit flags, which can enable an instance of enumeration type to store any combination of values defined in an enumerator list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131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7694-26D7-4E63-A47B-19844FEE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Bitwise Operators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8A5D3-9C43-4431-B1F4-BAD613EBE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7011" y="2505909"/>
            <a:ext cx="6397978" cy="3598863"/>
          </a:xfrm>
        </p:spPr>
      </p:pic>
    </p:spTree>
    <p:extLst>
      <p:ext uri="{BB962C8B-B14F-4D97-AF65-F5344CB8AC3E}">
        <p14:creationId xmlns:p14="http://schemas.microsoft.com/office/powerpoint/2010/main" val="310681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D9A9-8A55-4746-8E5C-DB41E40D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Operator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82FE-DAAF-4CD1-AD1C-D2994D85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Roboto Medium"/>
              </a:rPr>
              <a:t>We can also use ternary operator (? :) to perform the task of if...else statement. It is a shorthand way to check the condition.</a:t>
            </a:r>
          </a:p>
          <a:p>
            <a:pPr marL="0" indent="0">
              <a:buNone/>
            </a:pPr>
            <a:endParaRPr lang="en-US" sz="2900" b="1" dirty="0">
              <a:latin typeface="Roboto Medium"/>
            </a:endParaRPr>
          </a:p>
          <a:p>
            <a:pPr marL="0" indent="0">
              <a:buNone/>
            </a:pPr>
            <a:r>
              <a:rPr lang="en-US" sz="2900" b="1" dirty="0">
                <a:latin typeface="Roboto Medium"/>
              </a:rPr>
              <a:t>Syntax</a:t>
            </a:r>
          </a:p>
          <a:p>
            <a:pPr marL="0" indent="0">
              <a:buNone/>
            </a:pPr>
            <a:r>
              <a:rPr lang="en-US" sz="2900" b="1" dirty="0">
                <a:latin typeface="Roboto Medium"/>
              </a:rPr>
              <a:t>       exp1?exp2:exp3;</a:t>
            </a:r>
          </a:p>
          <a:p>
            <a:pPr marL="0" indent="0">
              <a:buNone/>
            </a:pPr>
            <a:endParaRPr lang="en-US" sz="2900" b="1" dirty="0">
              <a:latin typeface="Roboto Medium"/>
            </a:endParaRPr>
          </a:p>
          <a:p>
            <a:pPr marL="0" indent="0">
              <a:buNone/>
            </a:pPr>
            <a:r>
              <a:rPr lang="en-US" sz="2900" b="1" dirty="0">
                <a:latin typeface="Roboto Medium"/>
              </a:rPr>
              <a:t> If the exp1 condition is true, then exp2 will be executing otherwise exp3 will be executing.</a:t>
            </a:r>
          </a:p>
          <a:p>
            <a:pPr marL="914400" lvl="2" indent="0">
              <a:buNone/>
            </a:pPr>
            <a:r>
              <a:rPr lang="en-US" sz="2900" b="1" dirty="0">
                <a:latin typeface="Roboto Medium"/>
              </a:rPr>
              <a:t>Eg: large= (a&gt;b)?a:b;</a:t>
            </a:r>
          </a:p>
          <a:p>
            <a:pPr marL="914400" lvl="2" indent="0">
              <a:buNone/>
            </a:pPr>
            <a:endParaRPr lang="en-US" sz="2900" b="1" dirty="0">
              <a:latin typeface="Roboto Medium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973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0313-0475-474C-B89D-EE558BF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Operator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DACC35-A2AB-4373-8C39-F7969343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04726" y="2241266"/>
            <a:ext cx="7182547" cy="4040183"/>
          </a:xfrm>
        </p:spPr>
      </p:pic>
    </p:spTree>
    <p:extLst>
      <p:ext uri="{BB962C8B-B14F-4D97-AF65-F5344CB8AC3E}">
        <p14:creationId xmlns:p14="http://schemas.microsoft.com/office/powerpoint/2010/main" val="29366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D3DF-9B75-4241-B2DA-57FD5A29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D412-083A-4BD4-9786-ED92412B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4860"/>
            <a:ext cx="11511679" cy="4753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               The symbols which are used to perform logical and mathematical operations in a C program are called C operators.</a:t>
            </a:r>
          </a:p>
          <a:p>
            <a:pPr marL="0" indent="0" algn="just">
              <a:buNone/>
            </a:pPr>
            <a:r>
              <a:rPr lang="en-US" sz="1800" b="1" dirty="0"/>
              <a:t>C supports a rich set of built in operators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Operators are classified into a number of categories:</a:t>
            </a:r>
          </a:p>
          <a:p>
            <a:pPr marL="0" indent="0" algn="just">
              <a:buNone/>
            </a:pPr>
            <a:r>
              <a:rPr lang="en-US" sz="1800" b="1" dirty="0"/>
              <a:t>1. Arithmetic Operators</a:t>
            </a:r>
          </a:p>
          <a:p>
            <a:pPr marL="0" indent="0" algn="just">
              <a:buNone/>
            </a:pPr>
            <a:r>
              <a:rPr lang="en-US" sz="1800" b="1" dirty="0"/>
              <a:t>2. Relational Operator</a:t>
            </a:r>
          </a:p>
          <a:p>
            <a:pPr marL="0" indent="0" algn="just">
              <a:buNone/>
            </a:pPr>
            <a:r>
              <a:rPr lang="en-US" sz="1800" b="1" dirty="0"/>
              <a:t>3. Logical Operator</a:t>
            </a:r>
          </a:p>
          <a:p>
            <a:pPr marL="0" indent="0" algn="just">
              <a:buNone/>
            </a:pPr>
            <a:r>
              <a:rPr lang="en-US" sz="1800" b="1" dirty="0"/>
              <a:t>4. Assignment Operator</a:t>
            </a:r>
          </a:p>
          <a:p>
            <a:pPr marL="0" indent="0" algn="just">
              <a:buNone/>
            </a:pPr>
            <a:r>
              <a:rPr lang="en-US" sz="1800" b="1" dirty="0"/>
              <a:t>5. Increment &amp; Decrement Operator</a:t>
            </a:r>
          </a:p>
          <a:p>
            <a:pPr marL="0" indent="0" algn="just">
              <a:buNone/>
            </a:pPr>
            <a:r>
              <a:rPr lang="en-US" sz="1800" b="1" dirty="0"/>
              <a:t>6. Conditional Operator</a:t>
            </a:r>
          </a:p>
          <a:p>
            <a:pPr marL="0" indent="0" algn="just">
              <a:buNone/>
            </a:pPr>
            <a:r>
              <a:rPr lang="en-US" sz="1800" b="1" dirty="0"/>
              <a:t>7. Bitwise Operator</a:t>
            </a:r>
          </a:p>
          <a:p>
            <a:pPr marL="0" indent="0" algn="just">
              <a:buNone/>
            </a:pPr>
            <a:r>
              <a:rPr lang="en-US" sz="1800" b="1" dirty="0"/>
              <a:t>8. Special Operator (</a:t>
            </a:r>
            <a:r>
              <a:rPr lang="en-US" sz="1800" b="1" dirty="0" err="1"/>
              <a:t>Sizeof</a:t>
            </a:r>
            <a:r>
              <a:rPr lang="en-US" sz="1800" b="1" dirty="0"/>
              <a:t>())</a:t>
            </a:r>
          </a:p>
          <a:p>
            <a:pPr algn="just"/>
            <a:endParaRPr lang="en-US" sz="1800" b="1" dirty="0"/>
          </a:p>
          <a:p>
            <a:pPr algn="just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1514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566EF-A7A1-4B40-931A-3F2FABD6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559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8C32-3535-40FE-8F48-B5F6B0B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 Symbols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BCBCFC-E688-471E-A474-CA98B5FB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3599316"/>
          </a:xfrm>
        </p:spPr>
        <p:txBody>
          <a:bodyPr/>
          <a:lstStyle/>
          <a:p>
            <a:pPr algn="just"/>
            <a:r>
              <a:rPr lang="en-US" b="1" dirty="0"/>
              <a:t>The following special symbols are used in C having some special meaning and thus, cannot be used for some other purpose. </a:t>
            </a:r>
          </a:p>
          <a:p>
            <a:pPr marL="0" indent="0" algn="just">
              <a:buNone/>
            </a:pP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3F65D-B504-44D6-BAE7-6036A8AC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1590" y="2336873"/>
            <a:ext cx="4221313" cy="39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26B2-42AB-461F-AF21-947A2CEB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D03F-515F-49C2-AAC9-748EF7CB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121"/>
          </a:xfrm>
        </p:spPr>
        <p:txBody>
          <a:bodyPr/>
          <a:lstStyle/>
          <a:p>
            <a:pPr algn="just"/>
            <a:r>
              <a:rPr lang="en-US" b="1" dirty="0"/>
              <a:t>C Arithmetic operators are (+, -, *, / and %) used to perform addition, subtraction, multiplication, and division. They act as basic mathematical operations.</a:t>
            </a:r>
          </a:p>
          <a:p>
            <a:pPr algn="just"/>
            <a:endParaRPr lang="en-IN" b="1" dirty="0"/>
          </a:p>
          <a:p>
            <a:pPr algn="just"/>
            <a:r>
              <a:rPr lang="en-US" b="1" dirty="0"/>
              <a:t>Where Unary arithmetic operator required only one operand such as +,-, ++, --,!, etc. And these operators are addition, subtraction, multiplication, division.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Binary arithmetic operator on other hand required two operand and its operators are +(addition), -(subtraction), *(multiplication), /(division), %(modulus).</a:t>
            </a:r>
          </a:p>
          <a:p>
            <a:pPr algn="just"/>
            <a:endParaRPr lang="en-US" b="1" dirty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56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EA66-E5D1-48E1-9089-A582BABF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5CB0-AEDE-4221-87DF-43064A91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47070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C Relational operators are (&gt;,&lt;,&gt;=,&lt;= and ==) used </a:t>
            </a:r>
            <a:r>
              <a:rPr lang="en-US" b="1" dirty="0">
                <a:latin typeface="Roboto Medium"/>
                <a:ea typeface="Calibri"/>
                <a:cs typeface="Arial" pitchFamily="34" charset="0"/>
              </a:rPr>
              <a:t>compare two operands for the validity of a relationship.</a:t>
            </a:r>
          </a:p>
          <a:p>
            <a:pPr marL="0" indent="0" algn="just">
              <a:buNone/>
            </a:pPr>
            <a:endParaRPr lang="en-US" b="1" dirty="0">
              <a:latin typeface="Roboto Medium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Roboto Medium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Here the value is assign according to true or false value.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a.(a&gt;=b) || (b&gt;20)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b.(b&gt;a) &amp;&amp; (e&gt;b)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c. 0(b!=7) 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015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8FAC-9D0D-4A92-92B0-F25AD84E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Relational Operators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478DC-2AFE-4500-AB88-E6C943B0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8928" y="2132084"/>
            <a:ext cx="7686283" cy="4500728"/>
          </a:xfrm>
        </p:spPr>
      </p:pic>
    </p:spTree>
    <p:extLst>
      <p:ext uri="{BB962C8B-B14F-4D97-AF65-F5344CB8AC3E}">
        <p14:creationId xmlns:p14="http://schemas.microsoft.com/office/powerpoint/2010/main" val="2561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4CB3-2044-454E-9A0C-68358198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Logical 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E3EA-CCF0-4303-BF31-A340D854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29208" cy="452112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 1. C Logical operators are (&amp;&amp;(and), ||(or) , !(not)  )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 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2. Used to </a:t>
            </a:r>
            <a:r>
              <a:rPr lang="en-US" b="1" dirty="0">
                <a:latin typeface="Roboto Medium"/>
                <a:cs typeface="Arial" pitchFamily="34" charset="0"/>
              </a:rPr>
              <a:t>combine more than one operand or relational expressions.  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</a:t>
            </a: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3.  An expression containing logical operator returns either 0 or 1 depending upon whether expression results true or false. </a:t>
            </a:r>
          </a:p>
          <a:p>
            <a:pPr marL="0" indent="0" algn="just">
              <a:buNone/>
            </a:pPr>
            <a:endParaRPr lang="en-US" b="1" dirty="0">
              <a:latin typeface="Roboto Medium"/>
            </a:endParaRPr>
          </a:p>
          <a:p>
            <a:pPr marL="0" indent="0" algn="just">
              <a:buNone/>
            </a:pPr>
            <a:r>
              <a:rPr lang="en-US" b="1" dirty="0">
                <a:latin typeface="Roboto Medium"/>
              </a:rPr>
              <a:t>                  4.  Logical operators are commonly used in decision making in C programming.</a:t>
            </a:r>
            <a:endParaRPr lang="en-US" b="1" dirty="0">
              <a:latin typeface="Roboto Medium"/>
              <a:ea typeface="Calibri"/>
              <a:cs typeface="Arial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65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FDA-1412-4651-9304-6CF38BC7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Logical Operators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69585-490F-48C7-9170-E12D5BD3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803" y="2907647"/>
            <a:ext cx="10052394" cy="2701581"/>
          </a:xfrm>
        </p:spPr>
      </p:pic>
    </p:spTree>
    <p:extLst>
      <p:ext uri="{BB962C8B-B14F-4D97-AF65-F5344CB8AC3E}">
        <p14:creationId xmlns:p14="http://schemas.microsoft.com/office/powerpoint/2010/main" val="29521828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218</TotalTime>
  <Words>619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Medium</vt:lpstr>
      <vt:lpstr>Trebuchet MS</vt:lpstr>
      <vt:lpstr>Berlin</vt:lpstr>
      <vt:lpstr>Operators in C</vt:lpstr>
      <vt:lpstr>Operators</vt:lpstr>
      <vt:lpstr>PowerPoint Presentation</vt:lpstr>
      <vt:lpstr>Special Symbols</vt:lpstr>
      <vt:lpstr>Arithmetic Operators</vt:lpstr>
      <vt:lpstr>Relational Operators</vt:lpstr>
      <vt:lpstr>Relational Operators</vt:lpstr>
      <vt:lpstr>Logical Operators</vt:lpstr>
      <vt:lpstr>Logical Operators</vt:lpstr>
      <vt:lpstr>Assignment Operator</vt:lpstr>
      <vt:lpstr>Assignment Operator</vt:lpstr>
      <vt:lpstr>Increment &amp; Decrement Operators</vt:lpstr>
      <vt:lpstr>Increment &amp; Decrement Operators</vt:lpstr>
      <vt:lpstr>Special Operators</vt:lpstr>
      <vt:lpstr>Bitwise Operators</vt:lpstr>
      <vt:lpstr>Bitwise Operators</vt:lpstr>
      <vt:lpstr>Conditional Operator</vt:lpstr>
      <vt:lpstr>Conditional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C</dc:title>
  <dc:creator>Mohamed Rahman</dc:creator>
  <cp:lastModifiedBy>Mohamed Rahman</cp:lastModifiedBy>
  <cp:revision>12</cp:revision>
  <dcterms:created xsi:type="dcterms:W3CDTF">2020-10-22T13:12:05Z</dcterms:created>
  <dcterms:modified xsi:type="dcterms:W3CDTF">2020-10-23T07:43:13Z</dcterms:modified>
</cp:coreProperties>
</file>