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6C18E-BFAD-442B-BC52-AEDAA5558CC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5F620-F28B-4064-BEBD-24F6502E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6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5F620-F28B-4064-BEBD-24F6502E3F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2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3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4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94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0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6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88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4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9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6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5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39D8-B8BC-4FFD-9EAA-D2D76ABFA81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2A75-AD0D-4A19-89E9-805251411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9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dotnet.co.in/2013/06/tokens-in-c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programming007.blogspot.com/2012/08/keywords-of-c-languag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0110-397A-4484-AE13-72F4AA5A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28" y="2742465"/>
            <a:ext cx="8666328" cy="1373070"/>
          </a:xfrm>
        </p:spPr>
        <p:txBody>
          <a:bodyPr/>
          <a:lstStyle/>
          <a:p>
            <a:r>
              <a:rPr lang="en-GB" b="1" dirty="0"/>
              <a:t>C character set, C tokens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DFD5C-F123-46AA-BAC8-2FDCB1B50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Mohamed Rahman Shareff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44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35AC-9D20-45AB-9AF4-6996460C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Real Constants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0A3-2ED9-4178-B7FC-FF1774D1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79583" cy="4391474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            Consists of a fractional part in their representation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Examples: 0.0026, -0.97, 435.29, +487.0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b="1" dirty="0"/>
              <a:t>Real Numbers can also be represented by exponential notation. The general form for exponential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notation is mantissa exponent. The mantissa is either a real number expressed in decimal notation or an integer</a:t>
            </a:r>
          </a:p>
          <a:p>
            <a:pPr marL="0" indent="0" algn="just">
              <a:buNone/>
            </a:pPr>
            <a:r>
              <a:rPr lang="en-US" b="1" dirty="0"/>
              <a:t>Ex. 0.5e4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291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2E4E-87D4-4A3B-8A1D-58090988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Character Constant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5CDD-213C-44A4-969D-9B27D243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88766" cy="43368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Every number, symbol or a digit in a single quotes called character constants.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Single Character Constant: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A character constant is a single character, enclosed in single quotation marks.</a:t>
            </a:r>
          </a:p>
          <a:p>
            <a:pPr marL="0" indent="0" algn="just">
              <a:buNone/>
            </a:pPr>
            <a:r>
              <a:rPr lang="en-US" b="1" dirty="0"/>
              <a:t> e.g., ‘A’ ‘B’ ‘1’.</a:t>
            </a:r>
          </a:p>
          <a:p>
            <a:pPr marL="0" indent="0" algn="just">
              <a:buNone/>
            </a:pPr>
            <a:r>
              <a:rPr lang="en-US" b="1" dirty="0"/>
              <a:t>The value of a character constant is the numeric value of the character in the machine’s character set.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For example, on ASCII machine the value of ‘A’ is 65.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519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C7D1-BC0B-439B-9C43-0EA3E62C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9787512" cy="106192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Escape Sequence Character/Backslash Character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98BC-507C-48C0-B836-43675E1E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79034" cy="3599316"/>
          </a:xfrm>
        </p:spPr>
        <p:txBody>
          <a:bodyPr/>
          <a:lstStyle/>
          <a:p>
            <a:pPr algn="just"/>
            <a:r>
              <a:rPr lang="en-US" b="1" dirty="0"/>
              <a:t>C supports some special escape sequence characters that are used to do special tasks. These are also called as 'Backslash characters.</a:t>
            </a:r>
          </a:p>
          <a:p>
            <a:pPr algn="just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BB613-3572-4678-985F-B8F086FFF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3148" y="2214043"/>
            <a:ext cx="4035188" cy="42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7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1E77-AED5-4D38-8020-12458AC8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String Constants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FEC9-D636-47BB-96B6-214AE81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343357" cy="452112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              String constant is a set of characters enclosed in double quotation marks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It may contain letters, digits, special characters and blank space.</a:t>
            </a:r>
          </a:p>
          <a:p>
            <a:pPr marL="0" indent="0" algn="just">
              <a:buNone/>
            </a:pPr>
            <a:r>
              <a:rPr lang="en-US" b="1" dirty="0"/>
              <a:t>Example :"VISHAL", "1234", "God Bless", "!.....?"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41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A7D0-0BE7-4B47-AFB2-46564E22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 character 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2F93-9016-438F-A753-A955E5ED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511679" cy="452112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                  A character refers to the digit, alphabet or special symbol used to data representation. C language character set contains the following set of characters...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/>
              <a:t>   </a:t>
            </a:r>
            <a:r>
              <a:rPr lang="en-US" b="1" dirty="0"/>
              <a:t>Alphabets</a:t>
            </a:r>
            <a:r>
              <a:rPr lang="en-US" dirty="0"/>
              <a:t>: Lower and upper case letters together support 52 alphabets.</a:t>
            </a:r>
          </a:p>
          <a:p>
            <a:pPr marL="291466" lvl="1" indent="0" algn="just">
              <a:buNone/>
            </a:pPr>
            <a:r>
              <a:rPr lang="en-US" dirty="0"/>
              <a:t>		lower case letters - </a:t>
            </a:r>
            <a:r>
              <a:rPr lang="en-US" b="1" dirty="0"/>
              <a:t>a to z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	UPPER CASE LETTERS - </a:t>
            </a:r>
            <a:r>
              <a:rPr lang="en-US" b="1" dirty="0"/>
              <a:t>A to Z</a:t>
            </a:r>
          </a:p>
          <a:p>
            <a:pPr marL="0" indent="0" algn="just">
              <a:buNone/>
            </a:pPr>
            <a:r>
              <a:rPr lang="en-US" b="1" dirty="0"/>
              <a:t>   </a:t>
            </a:r>
          </a:p>
          <a:p>
            <a:pPr marL="0" indent="0" algn="just">
              <a:buNone/>
            </a:pPr>
            <a:r>
              <a:rPr lang="en-US" b="1" dirty="0"/>
              <a:t>   Digits :  0, 1, 2, 3, 4, 5, 6, 7, 8, 9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31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3E215-DCC6-41C5-88AC-80759008B28F}"/>
              </a:ext>
            </a:extLst>
          </p:cNvPr>
          <p:cNvSpPr txBox="1"/>
          <p:nvPr/>
        </p:nvSpPr>
        <p:spPr>
          <a:xfrm>
            <a:off x="726741" y="2598003"/>
            <a:ext cx="9863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    Special Symbols:  </a:t>
            </a:r>
            <a:r>
              <a:rPr lang="en-US" sz="2400" dirty="0"/>
              <a:t>@ # $ % ^ &amp; * ( ) _ - + = { } [ ] ; : ' " / ? . &gt; , &lt; \ | tab newline space NULL bell backspace vertical tab etc.,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16476-8A63-4872-A84C-675FE517E771}"/>
              </a:ext>
            </a:extLst>
          </p:cNvPr>
          <p:cNvSpPr txBox="1"/>
          <p:nvPr/>
        </p:nvSpPr>
        <p:spPr>
          <a:xfrm>
            <a:off x="726741" y="4282953"/>
            <a:ext cx="103142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    White spaces (blank spaces): </a:t>
            </a:r>
            <a:r>
              <a:rPr lang="en-US" sz="2400" dirty="0"/>
              <a:t>Horizontal tab, Carriage return, New line, form feed</a:t>
            </a:r>
            <a:endParaRPr lang="en-US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D27111-B62A-4979-94C4-10E683FC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GB" b="1" dirty="0"/>
              <a:t>C character 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32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49292F-499D-48BB-A1B5-8D261501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Tokens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29C88-9CC1-4EC2-A47A-219EE8F5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411595" cy="42822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 tokens are the basic buildings blocks in C language which are constructed together to write a C program.</a:t>
            </a:r>
          </a:p>
          <a:p>
            <a:endParaRPr lang="en-IN" dirty="0"/>
          </a:p>
          <a:p>
            <a:r>
              <a:rPr lang="en-US" dirty="0"/>
              <a:t>Each and every smallest individual unit in a C program is known as C tokens.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b="1" dirty="0"/>
              <a:t>C has Six Types of tokens</a:t>
            </a:r>
            <a:r>
              <a:rPr lang="en-US" dirty="0"/>
              <a:t>:.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Keywords</a:t>
            </a:r>
          </a:p>
          <a:p>
            <a:pPr marL="0" indent="0">
              <a:buNone/>
            </a:pPr>
            <a:r>
              <a:rPr lang="en-US" dirty="0"/>
              <a:t>2. Identifiers</a:t>
            </a:r>
          </a:p>
          <a:p>
            <a:pPr marL="0" indent="0">
              <a:buNone/>
            </a:pPr>
            <a:r>
              <a:rPr lang="en-US" dirty="0"/>
              <a:t>3. Constants</a:t>
            </a:r>
          </a:p>
          <a:p>
            <a:pPr marL="0" indent="0">
              <a:buNone/>
            </a:pPr>
            <a:r>
              <a:rPr lang="en-US" dirty="0"/>
              <a:t>4. Strings</a:t>
            </a:r>
          </a:p>
          <a:p>
            <a:pPr marL="0" indent="0">
              <a:buNone/>
            </a:pPr>
            <a:r>
              <a:rPr lang="en-US" dirty="0"/>
              <a:t>5. Special Symbols</a:t>
            </a:r>
          </a:p>
          <a:p>
            <a:pPr marL="0" indent="0">
              <a:buNone/>
            </a:pPr>
            <a:r>
              <a:rPr lang="en-US" dirty="0"/>
              <a:t>6. Operators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53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058-66E1-4C29-9150-1C2FA2BC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Keywords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8653-31F3-45B4-8756-6D341BA4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Keywords are defined those variables which have a special meaning and are pre defined in the C libraries</a:t>
            </a:r>
          </a:p>
          <a:p>
            <a:pPr algn="just"/>
            <a:endParaRPr lang="en-GB" dirty="0"/>
          </a:p>
          <a:p>
            <a:pPr marL="0" indent="0" algn="just">
              <a:buNone/>
            </a:pPr>
            <a:r>
              <a:rPr lang="en-GB" dirty="0"/>
              <a:t>(</a:t>
            </a:r>
            <a:r>
              <a:rPr lang="en-GB" dirty="0" err="1"/>
              <a:t>Eg</a:t>
            </a:r>
            <a:r>
              <a:rPr lang="en-GB" dirty="0"/>
              <a:t>): for, else, if, main, etc,.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2B219-895D-46AE-A114-C14821E6C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0866" y="3472926"/>
            <a:ext cx="6538936" cy="31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A7F3-D53B-4EAE-936D-618C8E46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Constants/Literals in C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F580-E3C6-4452-B5D5-4409DDB4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                Constant in ‘C’ refers to fixed value &amp; do not change during the execution of a program. 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1. Integer Constants</a:t>
            </a:r>
          </a:p>
          <a:p>
            <a:pPr marL="0" indent="0">
              <a:buNone/>
            </a:pPr>
            <a:r>
              <a:rPr lang="en-US" dirty="0"/>
              <a:t>2. Real Constants / Floating Point Constants</a:t>
            </a:r>
          </a:p>
          <a:p>
            <a:pPr marL="0" indent="0">
              <a:buNone/>
            </a:pPr>
            <a:r>
              <a:rPr lang="en-US" dirty="0"/>
              <a:t>3. Character Constants</a:t>
            </a:r>
          </a:p>
          <a:p>
            <a:pPr marL="0" indent="0">
              <a:buNone/>
            </a:pPr>
            <a:r>
              <a:rPr lang="en-US" dirty="0"/>
              <a:t>4. String Constants</a:t>
            </a:r>
          </a:p>
        </p:txBody>
      </p:sp>
    </p:spTree>
    <p:extLst>
      <p:ext uri="{BB962C8B-B14F-4D97-AF65-F5344CB8AC3E}">
        <p14:creationId xmlns:p14="http://schemas.microsoft.com/office/powerpoint/2010/main" val="25828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93B1-BA5B-4A0F-AC8F-36F9A0CE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Integer Constants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7072-D2AB-4D17-B861-CC37A242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                   An integer constant is a sequence of digit</a:t>
            </a:r>
          </a:p>
          <a:p>
            <a:endParaRPr lang="en-GB" b="1" dirty="0"/>
          </a:p>
          <a:p>
            <a:r>
              <a:rPr lang="en-GB" b="1" dirty="0"/>
              <a:t>Decimal integer constant</a:t>
            </a:r>
          </a:p>
          <a:p>
            <a:r>
              <a:rPr lang="en-GB" b="1" dirty="0"/>
              <a:t>Octal integer constant</a:t>
            </a:r>
          </a:p>
          <a:p>
            <a:r>
              <a:rPr lang="en-GB" b="1" dirty="0"/>
              <a:t>Hexa Decimal integer constant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155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DCAA-4D18-40BB-8D42-3B0BF7F9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Decimal Integers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570A-84B5-4BC9-B6C9-A9C25940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             consists of a set of digits 0 to 9 preceded by an optional + or - sign. Spaces, commas and non digit characters are not permitted between digits.</a:t>
            </a:r>
          </a:p>
          <a:p>
            <a:pPr algn="just"/>
            <a:endParaRPr lang="en-IN" b="1" dirty="0"/>
          </a:p>
          <a:p>
            <a:pPr marL="0" indent="0" algn="just">
              <a:buNone/>
            </a:pPr>
            <a:r>
              <a:rPr lang="en-US" dirty="0"/>
              <a:t>             consists of a set of digits 0 to 9 preceded by an optional + or - sign. Spaces, commas and non digit characters are not permitted between digits.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80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8FA6-29ED-4404-AAC1-E8053E0F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Octal &amp; Hexa Decimal integer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7968-AF78-4AB1-8404-CB00ACF8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10783798" cy="44051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/>
              <a:t> Octal Integers </a:t>
            </a:r>
            <a:r>
              <a:rPr lang="en-US" b="1" dirty="0"/>
              <a:t>constant : consists of any combination of digits from 0 through 7 with a 0 at the beginning. </a:t>
            </a:r>
          </a:p>
          <a:p>
            <a:pPr marL="0" indent="0" algn="just">
              <a:buNone/>
            </a:pPr>
            <a:r>
              <a:rPr lang="en-US" b="1" dirty="0"/>
              <a:t>Examples:  026, 0, 0347, 0676</a:t>
            </a:r>
          </a:p>
          <a:p>
            <a:pPr algn="just"/>
            <a:endParaRPr lang="en-IN" b="1" dirty="0"/>
          </a:p>
          <a:p>
            <a:pPr algn="just"/>
            <a:endParaRPr lang="en-IN" b="1" dirty="0"/>
          </a:p>
          <a:p>
            <a:pPr marL="0" indent="0" algn="just">
              <a:buNone/>
            </a:pPr>
            <a:r>
              <a:rPr lang="en-US" b="1" i="1" dirty="0"/>
              <a:t>  Hexadecimal integer </a:t>
            </a:r>
            <a:r>
              <a:rPr lang="en-US" b="1" dirty="0"/>
              <a:t>constant is preceded by 0X or 0x, they may contain alphabets from A to F or a to f. The alphabets A to F refers to 10 to 15 in decimal digits.</a:t>
            </a:r>
          </a:p>
          <a:p>
            <a:pPr marL="0" indent="0" algn="just">
              <a:buNone/>
            </a:pPr>
            <a:r>
              <a:rPr lang="en-US" b="1" dirty="0"/>
              <a:t>Example of valid hexadecimal integers are</a:t>
            </a:r>
          </a:p>
          <a:p>
            <a:pPr marL="0" indent="0" algn="just">
              <a:buNone/>
            </a:pPr>
            <a:r>
              <a:rPr lang="en-US" b="1" dirty="0"/>
              <a:t>0X2, 0X8C, 0Xbcd, 0x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237747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231</TotalTime>
  <Words>687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C character set, C tokens</vt:lpstr>
      <vt:lpstr>C character set</vt:lpstr>
      <vt:lpstr>C character set</vt:lpstr>
      <vt:lpstr>C Tokens</vt:lpstr>
      <vt:lpstr>Keywords</vt:lpstr>
      <vt:lpstr>Constants/Literals in C</vt:lpstr>
      <vt:lpstr>Integer Constants</vt:lpstr>
      <vt:lpstr>Decimal Integers</vt:lpstr>
      <vt:lpstr>Octal &amp; Hexa Decimal integer</vt:lpstr>
      <vt:lpstr>Real Constants</vt:lpstr>
      <vt:lpstr>Character Constant</vt:lpstr>
      <vt:lpstr>Escape Sequence Character/Backslash Character</vt:lpstr>
      <vt:lpstr>String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character set, C tokens</dc:title>
  <dc:creator>Mohamed Rahman</dc:creator>
  <cp:lastModifiedBy>Mohamed Rahman</cp:lastModifiedBy>
  <cp:revision>6</cp:revision>
  <dcterms:created xsi:type="dcterms:W3CDTF">2020-10-22T08:56:41Z</dcterms:created>
  <dcterms:modified xsi:type="dcterms:W3CDTF">2020-10-22T12:48:40Z</dcterms:modified>
</cp:coreProperties>
</file>