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06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8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7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1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3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7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5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7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7FF6-3EBE-48B3-8332-B5EECADEBB1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4B4A-0C4D-4463-AC96-B7012F6E2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32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oingboing.net/2011/10/12/dennis-ritchie-1941-2011-computer-scientist-unix-co-creator-c-co-inventor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ppng.com/python-language-icon-python-programming-language-icon-PNG-free-PNG-Images_12747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owap.blogspot.com/2018/05/basic-structure-of-c-program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D9DF-D60D-4258-8DFD-87DF95A5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09" y="2629381"/>
            <a:ext cx="8545565" cy="1217858"/>
          </a:xfrm>
        </p:spPr>
        <p:txBody>
          <a:bodyPr/>
          <a:lstStyle/>
          <a:p>
            <a:r>
              <a:rPr lang="en-GB" b="1" dirty="0"/>
              <a:t>History Of C Programming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59C47-0EBB-49D1-8E48-FD5136096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Mohamed Rahman Shareff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341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2B67-5F71-4F52-B765-D20DC4AB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Braces ()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AD92-3D5D-4D60-81E4-9D1DD3373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92479" cy="415946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b="1" dirty="0"/>
              <a:t>Every  C  program  should  have  a  pair  of curly  braces  ({,  }). </a:t>
            </a:r>
          </a:p>
          <a:p>
            <a:pPr marL="457200" lvl="1" indent="0">
              <a:buNone/>
            </a:pPr>
            <a:r>
              <a:rPr lang="en-US" sz="2400" b="1" dirty="0"/>
              <a:t> </a:t>
            </a:r>
          </a:p>
          <a:p>
            <a:pPr lvl="1"/>
            <a:r>
              <a:rPr lang="en-US" sz="2400" b="1" dirty="0"/>
              <a:t>The  left  braces  indicates  the beginning of the main ( ) function and </a:t>
            </a:r>
          </a:p>
          <a:p>
            <a:pPr marL="457200" lvl="1" indent="0">
              <a:buNone/>
            </a:pPr>
            <a:endParaRPr lang="en-US" sz="2400" b="1" dirty="0"/>
          </a:p>
          <a:p>
            <a:pPr lvl="1"/>
            <a:r>
              <a:rPr lang="en-US" sz="2400" b="1" dirty="0"/>
              <a:t>The right braces indicates the end of the main ( ) function. </a:t>
            </a:r>
          </a:p>
          <a:p>
            <a:pPr marL="457200" lvl="1" indent="0">
              <a:buNone/>
            </a:pPr>
            <a:endParaRPr lang="en-US" sz="2400" b="1" dirty="0"/>
          </a:p>
          <a:p>
            <a:pPr lvl="1"/>
            <a:r>
              <a:rPr lang="en-US" sz="2400" b="1" dirty="0"/>
              <a:t>These braces can also be used to indicate the user-defined functions beginning and ending.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Used in compound statements.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314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EC7C-5A1D-4C87-8B3F-DE15CECA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Declarations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20BD-1279-4CFC-A354-9D55792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6" y="2254985"/>
            <a:ext cx="11585708" cy="43095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                   All the variables used in main ( ) function are declared in the local declaration section is called local variables.</a:t>
            </a:r>
          </a:p>
          <a:p>
            <a:pPr marL="0" indent="0" algn="just">
              <a:buNone/>
            </a:pPr>
            <a:r>
              <a:rPr lang="en-US" b="1" dirty="0"/>
              <a:t>Arrays, functions, pointers etc.  are also declared within a function.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Subprogram Section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Contains all the user defined functions that are used to perform a specific task. </a:t>
            </a:r>
          </a:p>
          <a:p>
            <a:pPr marL="0" indent="0" algn="just">
              <a:buNone/>
            </a:pPr>
            <a:r>
              <a:rPr lang="en-US" b="1" dirty="0"/>
              <a:t>These user defined functions are called in the main() function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885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DE8D-8564-4687-B89F-D13950B117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38855" y="2884700"/>
            <a:ext cx="3914290" cy="1088599"/>
          </a:xfrm>
        </p:spPr>
        <p:txBody>
          <a:bodyPr>
            <a:normAutofit/>
          </a:bodyPr>
          <a:lstStyle/>
          <a:p>
            <a:r>
              <a:rPr lang="en-GB" sz="5300" b="1" dirty="0"/>
              <a:t>THANK</a:t>
            </a:r>
            <a:r>
              <a:rPr lang="en-GB" b="1" dirty="0"/>
              <a:t> </a:t>
            </a:r>
            <a:r>
              <a:rPr lang="en-GB" sz="5400" b="1" dirty="0"/>
              <a:t>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5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E191-A593-4702-A7B0-6DC366D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History Of 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0CD0-E739-43EE-A0FA-4FCB7F5C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59460"/>
            <a:ext cx="7017016" cy="35453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 Dennis Ritchie, the founder of C programming language.</a:t>
            </a:r>
          </a:p>
          <a:p>
            <a:pPr algn="just"/>
            <a:endParaRPr lang="en-GB" dirty="0"/>
          </a:p>
          <a:p>
            <a:pPr algn="just"/>
            <a:r>
              <a:rPr lang="en-IN" dirty="0"/>
              <a:t>Developed C in the year of 1972 at Bell Laboratories(U.S.A)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 was originally first implement on the DEC PDP -11 computers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 is very flexible and versatile allowing maximum control with minimal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AC0D8-B276-41C5-850D-A8ECAB4AD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09399" y="2559460"/>
            <a:ext cx="2577748" cy="3336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020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99A9-4627-4733-92B1-2CBFCDDB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 Of C: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FCFE-DEEB-4960-AEC0-164754B8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4169"/>
            <a:ext cx="5515762" cy="4336882"/>
          </a:xfrm>
        </p:spPr>
        <p:txBody>
          <a:bodyPr>
            <a:normAutofit/>
          </a:bodyPr>
          <a:lstStyle/>
          <a:p>
            <a:r>
              <a:rPr lang="en-GB" dirty="0"/>
              <a:t>High level language </a:t>
            </a:r>
          </a:p>
          <a:p>
            <a:r>
              <a:rPr lang="en-GB" dirty="0"/>
              <a:t>Structured language</a:t>
            </a:r>
          </a:p>
          <a:p>
            <a:r>
              <a:rPr lang="en-GB" dirty="0"/>
              <a:t>Rich library</a:t>
            </a:r>
          </a:p>
          <a:p>
            <a:r>
              <a:rPr lang="en-GB" dirty="0"/>
              <a:t>Extensible </a:t>
            </a:r>
          </a:p>
          <a:p>
            <a:r>
              <a:rPr lang="en-GB" dirty="0"/>
              <a:t>Recursion</a:t>
            </a:r>
          </a:p>
          <a:p>
            <a:r>
              <a:rPr lang="en-GB" dirty="0"/>
              <a:t>Pointers</a:t>
            </a:r>
          </a:p>
          <a:p>
            <a:r>
              <a:rPr lang="en-GB" dirty="0"/>
              <a:t>Faster</a:t>
            </a:r>
          </a:p>
          <a:p>
            <a:r>
              <a:rPr lang="en-GB" dirty="0"/>
              <a:t>Memory Management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BD664-138B-476D-84CC-98F10BC0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37671" y="3071696"/>
            <a:ext cx="2290001" cy="253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CA0E-04A7-40D3-B141-F3E2B71D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Structure Of C Program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31DD7-76E7-4568-BA3E-53FDF343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1190" y="2210937"/>
            <a:ext cx="5192122" cy="4251278"/>
          </a:xfrm>
        </p:spPr>
      </p:pic>
    </p:spTree>
    <p:extLst>
      <p:ext uri="{BB962C8B-B14F-4D97-AF65-F5344CB8AC3E}">
        <p14:creationId xmlns:p14="http://schemas.microsoft.com/office/powerpoint/2010/main" val="6571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EEF0-A42A-4D91-AFBC-3E18946B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Documentation Section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1F60-3E04-43BC-8CFE-6BE675F4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20276" cy="4521128"/>
          </a:xfrm>
        </p:spPr>
        <p:txBody>
          <a:bodyPr>
            <a:normAutofit/>
          </a:bodyPr>
          <a:lstStyle/>
          <a:p>
            <a:r>
              <a:rPr lang="en-GB" sz="2000" dirty="0"/>
              <a:t>This Section consists of comment lines which include</a:t>
            </a:r>
          </a:p>
          <a:p>
            <a:pPr marL="0" indent="0">
              <a:buNone/>
            </a:pPr>
            <a:r>
              <a:rPr lang="en-GB" sz="2000" dirty="0"/>
              <a:t>          1. The name of Programmer</a:t>
            </a:r>
          </a:p>
          <a:p>
            <a:pPr marL="0" indent="0">
              <a:buNone/>
            </a:pPr>
            <a:r>
              <a:rPr lang="en-GB" sz="2000" dirty="0"/>
              <a:t>          2. The author and</a:t>
            </a:r>
          </a:p>
          <a:p>
            <a:pPr marL="0" indent="0">
              <a:buNone/>
            </a:pPr>
            <a:r>
              <a:rPr lang="en-GB" sz="2000" dirty="0"/>
              <a:t>          3. Other details like time and date of writing the program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IN" sz="2000" dirty="0"/>
              <a:t>            It helps anyone to get an overview of the program.</a:t>
            </a:r>
          </a:p>
          <a:p>
            <a:pPr marL="0" indent="0">
              <a:buNone/>
            </a:pPr>
            <a:r>
              <a:rPr lang="en-IN" sz="2000" dirty="0"/>
              <a:t>            Comment line indicates the purpose of the program.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</a:t>
            </a:r>
          </a:p>
          <a:p>
            <a:pPr marL="0" indent="0">
              <a:buNone/>
            </a:pPr>
            <a:r>
              <a:rPr lang="en-IN" sz="2000" dirty="0"/>
              <a:t>          NOTE : It is represented as    /*…………………………..*/</a:t>
            </a:r>
          </a:p>
        </p:txBody>
      </p:sp>
    </p:spTree>
    <p:extLst>
      <p:ext uri="{BB962C8B-B14F-4D97-AF65-F5344CB8AC3E}">
        <p14:creationId xmlns:p14="http://schemas.microsoft.com/office/powerpoint/2010/main" val="290075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4625-EA5B-4A75-B511-FF7381B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Link Section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BF6-7593-41F4-AB71-8AE3DD49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Consists of the header files of the functions and symbolic constants that are used in the program.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provides instructions to the compiler to link functions from the system library.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Ex:  1. </a:t>
            </a:r>
            <a:r>
              <a:rPr lang="en-US" sz="2400" b="1" dirty="0"/>
              <a:t>#include&lt;stdio.h&gt; </a:t>
            </a:r>
            <a:r>
              <a:rPr lang="en-US" sz="2400" dirty="0"/>
              <a:t>tells the compiler to include information about the standard input/output library.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6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C83-6273-449C-A673-4D961D84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1" y="753228"/>
            <a:ext cx="10097641" cy="1080938"/>
          </a:xfrm>
        </p:spPr>
        <p:txBody>
          <a:bodyPr/>
          <a:lstStyle/>
          <a:p>
            <a:r>
              <a:rPr lang="en-GB" b="1" dirty="0"/>
              <a:t>Definition Section </a:t>
            </a:r>
            <a:r>
              <a:rPr lang="en-GB" dirty="0"/>
              <a:t>(Global Declaration Section)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85F7-DC39-441B-AEBC-B304FA45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The global variables that can be used anywhere in the program are declared in global declaration section.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This section also declares the user defined functions.</a:t>
            </a: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69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3BBD-1A5F-4357-A679-D785B25A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25933"/>
            <a:ext cx="9613861" cy="1080938"/>
          </a:xfrm>
        </p:spPr>
        <p:txBody>
          <a:bodyPr/>
          <a:lstStyle/>
          <a:p>
            <a:r>
              <a:rPr lang="en-GB" b="1" dirty="0"/>
              <a:t>main() Function Section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1727-4838-47B8-BA84-199BC2EA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55488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 It is the user defined function. Every Program has one main() function from where actually program is started .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The statements in the function are enclosed within the pair of curly braces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526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512B-9FD6-47BE-9F79-4FAF23AE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" y="821469"/>
            <a:ext cx="9613861" cy="816265"/>
          </a:xfrm>
        </p:spPr>
        <p:txBody>
          <a:bodyPr/>
          <a:lstStyle/>
          <a:p>
            <a:r>
              <a:rPr lang="en-GB" b="1" dirty="0"/>
              <a:t>main() Function Section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9997-C490-406C-8973-B69EAD3D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0" y="2060812"/>
            <a:ext cx="11614245" cy="466753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The main( )  function can be anywhere in the program but in general practice it is placed in the first position..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section contains two parts, </a:t>
            </a:r>
          </a:p>
          <a:p>
            <a:pPr algn="just"/>
            <a:r>
              <a:rPr lang="en-US" b="1" dirty="0"/>
              <a:t>Declaration Part : </a:t>
            </a:r>
            <a:r>
              <a:rPr lang="en-US" dirty="0"/>
              <a:t>all  local variables are declared</a:t>
            </a:r>
          </a:p>
          <a:p>
            <a:pPr algn="just"/>
            <a:r>
              <a:rPr lang="en-US" b="1" dirty="0"/>
              <a:t>Executable part</a:t>
            </a:r>
            <a:r>
              <a:rPr lang="en-US" dirty="0"/>
              <a:t>: consists of Executable statements.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These two parts must be written in between the opening and closing braces. </a:t>
            </a:r>
          </a:p>
          <a:p>
            <a:pPr marL="0" indent="0" algn="just">
              <a:buNone/>
            </a:pPr>
            <a:r>
              <a:rPr lang="en-US" dirty="0"/>
              <a:t>Each statement in the declaration and executable part must end with a semicolon (;).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The execution of program starts at opening braces and ends at closing braces.</a:t>
            </a:r>
          </a:p>
        </p:txBody>
      </p:sp>
    </p:spTree>
    <p:extLst>
      <p:ext uri="{BB962C8B-B14F-4D97-AF65-F5344CB8AC3E}">
        <p14:creationId xmlns:p14="http://schemas.microsoft.com/office/powerpoint/2010/main" val="37027260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</TotalTime>
  <Words>508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History Of C Programming</vt:lpstr>
      <vt:lpstr>History Of C</vt:lpstr>
      <vt:lpstr>Features Of C:</vt:lpstr>
      <vt:lpstr>Basic Structure Of C Program</vt:lpstr>
      <vt:lpstr>Documentation Section</vt:lpstr>
      <vt:lpstr>Link Section</vt:lpstr>
      <vt:lpstr>Definition Section (Global Declaration Section)</vt:lpstr>
      <vt:lpstr>main() Function Section</vt:lpstr>
      <vt:lpstr>main() Function Section</vt:lpstr>
      <vt:lpstr>Braces ()</vt:lpstr>
      <vt:lpstr>Local Declarations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 Programming</dc:title>
  <dc:creator>Mohamed Rahman</dc:creator>
  <cp:lastModifiedBy>Mohamed Rahman</cp:lastModifiedBy>
  <cp:revision>5</cp:revision>
  <dcterms:created xsi:type="dcterms:W3CDTF">2020-10-22T07:52:33Z</dcterms:created>
  <dcterms:modified xsi:type="dcterms:W3CDTF">2020-10-22T08:37:01Z</dcterms:modified>
</cp:coreProperties>
</file>