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8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13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0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2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4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9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8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8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0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C03C-8369-4415-BBD4-937F01C63BD6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BB1B-95F7-4BEF-9C92-C0457D043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3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questions.com/2011/02/size-of-data-types-in-c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onikaSanghani/memory-management-of-datatype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72B-8F2E-46BA-BACA-40B28688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TYPES IN C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6AE8A-C113-42AC-BEDC-423032BA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Mohamed Rahman Shareff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29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CE4F-3FC6-4AF8-B466-0E286BD8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2. Floating point Datatype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DCEC-F863-4861-AA51-2951499E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61470" cy="433688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The float data type is used to store fractional numbers (real numbers) with 6 digits of precision.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Floating point numbers are denoted by the keyword float. When the accuracy of the floating point number is insufficient, we can use the double to define the number.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double is same as float but with longer precision and takes double space (8 bytes) than float.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To extend the precision further we can use long double which occupies 10    bytes of memory space.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029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81C-850D-40DD-83C6-D4F6889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Floating point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A00-0ADD-4F74-A418-5AA9F1AA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336872"/>
            <a:ext cx="5788716" cy="43480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Syntax: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float &lt;variable name&gt;;</a:t>
            </a:r>
          </a:p>
          <a:p>
            <a:pPr marL="0" indent="0" algn="just">
              <a:buNone/>
            </a:pPr>
            <a:r>
              <a:rPr lang="en-US" b="1" dirty="0"/>
              <a:t>Example:     float num1;</a:t>
            </a:r>
          </a:p>
          <a:p>
            <a:pPr marL="0" indent="0" algn="just">
              <a:buNone/>
            </a:pPr>
            <a:r>
              <a:rPr lang="en-US" b="1" dirty="0"/>
              <a:t>		double num2;</a:t>
            </a:r>
          </a:p>
          <a:p>
            <a:pPr marL="0" indent="0" algn="just">
              <a:buNone/>
            </a:pPr>
            <a:r>
              <a:rPr lang="en-US" b="1" dirty="0"/>
              <a:t>		long double num3;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Floating Point Data Type Memory Allocation:</a:t>
            </a:r>
          </a:p>
          <a:p>
            <a:pPr algn="just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5D8EB-D0AC-4185-8ECB-EB7D8981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41" y="5445368"/>
            <a:ext cx="5208855" cy="116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61391-6C5B-4316-8DD2-CE98CF41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40" y="2180316"/>
            <a:ext cx="5208855" cy="27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BC96-AF50-4F2E-BC38-A0D9AA2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Character Data 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CC66-A1ED-4024-A6F7-5EC1CEBA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Character type variable can hold a single character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Declared by using the keyword char.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As there are signed and unsigned int (either short or long), in the same way there are signed and unsigned chars; both occupy 1 byte each, but having different ranges.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Unsigned characters have values between 0 and 255, signed characters have values from –128 to 127.</a:t>
            </a:r>
          </a:p>
          <a:p>
            <a:pPr marL="0" indent="0">
              <a:buNone/>
            </a:pPr>
            <a:r>
              <a:rPr lang="en-US" b="1" dirty="0"/>
              <a:t>Syntax:  char &lt;variable name&gt;;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7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E7E8-7E5D-4FF0-B691-35BA9FF5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TYPE VOID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25E-B39B-4DE1-A121-3232363C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void type has no values.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Used with function to specify its type.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 If "main ()" is defined as void type means it does not return any value.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03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D210C-F563-43D1-A55A-AB368908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21" y="2883606"/>
            <a:ext cx="7359913" cy="1090788"/>
          </a:xfrm>
        </p:spPr>
        <p:txBody>
          <a:bodyPr>
            <a:normAutofit/>
          </a:bodyPr>
          <a:lstStyle/>
          <a:p>
            <a:r>
              <a:rPr lang="en-US" sz="5400" b="1" dirty="0"/>
              <a:t>2. DERIVED DATA TYPE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28094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60AF-1EA3-4AA4-BFE7-4FA2823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DERIVED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4EB6-E784-4472-979E-C5EC5208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220527" cy="439147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Derived from fundamental data type. 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Variable of derived data type allows us to store the value of the same type in one variable.</a:t>
            </a:r>
          </a:p>
          <a:p>
            <a:endParaRPr lang="en-IN" b="1" dirty="0"/>
          </a:p>
          <a:p>
            <a:pPr marL="0" indent="0" algn="just">
              <a:buNone/>
            </a:pPr>
            <a:r>
              <a:rPr lang="en-US" b="1" dirty="0"/>
              <a:t>C supports three derived data types: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Array: Arrays are sequences of data items that have homogeneous values and adjacent memory locations to store </a:t>
            </a:r>
            <a:r>
              <a:rPr lang="en-US" b="1" dirty="0" err="1"/>
              <a:t>values.a</a:t>
            </a:r>
            <a:endParaRPr lang="en-US" b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Pointer: It is used to access memory and deal with their addresses.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/>
              <a:t>Function: is a set of executable statements to perform a task.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547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878B-90EB-4A8A-A1AB-32E1F899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12" y="2883606"/>
            <a:ext cx="7562926" cy="109078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/>
              <a:t>3. USER DEFINED DATATYPE</a:t>
            </a:r>
          </a:p>
        </p:txBody>
      </p:sp>
    </p:spTree>
    <p:extLst>
      <p:ext uri="{BB962C8B-B14F-4D97-AF65-F5344CB8AC3E}">
        <p14:creationId xmlns:p14="http://schemas.microsoft.com/office/powerpoint/2010/main" val="15898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B6AA-FEB4-4E65-B3E4-67128757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USER DEFINED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DB48-91CF-4C07-82D8-6E100465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These datatypes are defined by the user.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611A9-51F2-4B68-9EA1-BBC8C0A3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933325"/>
            <a:ext cx="11658600" cy="369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6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8C63-E2B0-4EAF-A9DA-C3EED05E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A436-2EDC-4C97-95CB-15DB90D1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types are used to define the type of data that a variable can store and the operations that can be performed on those data.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US" b="1" dirty="0"/>
              <a:t>ANSI C provides three types of data-types.</a:t>
            </a:r>
          </a:p>
          <a:p>
            <a:r>
              <a:rPr lang="en-US" b="1" dirty="0"/>
              <a:t>Primary Data Types</a:t>
            </a:r>
          </a:p>
          <a:p>
            <a:r>
              <a:rPr lang="en-US" b="1" dirty="0"/>
              <a:t>Derived Data Type</a:t>
            </a:r>
          </a:p>
          <a:p>
            <a:r>
              <a:rPr lang="en-US" b="1" dirty="0"/>
              <a:t>User Defined Data Types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22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4BD-408E-41D3-9565-19D31F6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34E71-DE65-4728-A4E8-BAA25F5B5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32" y="2624671"/>
            <a:ext cx="7525872" cy="348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0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D9CE1-3658-4A40-B25E-158EC91E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72" y="2883606"/>
            <a:ext cx="9613860" cy="1090788"/>
          </a:xfrm>
        </p:spPr>
        <p:txBody>
          <a:bodyPr>
            <a:normAutofit/>
          </a:bodyPr>
          <a:lstStyle/>
          <a:p>
            <a:r>
              <a:rPr lang="en-GB" sz="5400" b="1" dirty="0"/>
              <a:t>1. Primitive Data types in C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185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55EF-2D4D-4C61-9AB3-302AE04F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Primitive Data types in 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E1EB-F37D-4D2C-AC69-A090D77F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Primitive types are also known as pre-defined or basic data types.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5748F-5D7C-40E2-A9F1-41549500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95" y="3429000"/>
            <a:ext cx="9187010" cy="329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7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CEBE-17BB-4B78-A6FF-A56F8853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1. Integer Data 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8A66-1107-4B6B-BAF7-E32270F2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0396"/>
            <a:ext cx="11111345" cy="4405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Integers are numbers without decimal point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Integers are whole numbers with a range of values, range of values are machine dependent.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Generally an integer occupies 2 bytes memory space and its value range limited to -n32768 to +32767 (that is, -215 to +215-1).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A signed integer use one bit for storing sign and rest 15 bits for number.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344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A949-4338-4642-846D-643D6029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Integer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289F-B819-4EEE-9D1B-EA71D982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47821" cy="4521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control the range of numbers and storage space, C has three classes of integer storage namely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/>
              <a:t>short int,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/>
              <a:t>int and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/>
              <a:t>long int.</a:t>
            </a:r>
          </a:p>
          <a:p>
            <a:pPr algn="just"/>
            <a:r>
              <a:rPr lang="en-US" dirty="0"/>
              <a:t>All three data types have signed and unsigned forms.</a:t>
            </a:r>
          </a:p>
          <a:p>
            <a:pPr algn="just"/>
            <a:r>
              <a:rPr lang="en-US" dirty="0"/>
              <a:t>A short int requires half the amount of storage than normal integer.</a:t>
            </a:r>
          </a:p>
          <a:p>
            <a:pPr algn="just"/>
            <a:r>
              <a:rPr lang="en-US" dirty="0"/>
              <a:t>Unlike signed integer, unsigned integers are always positive and use all the bits for the magnitude of the number.</a:t>
            </a:r>
          </a:p>
          <a:p>
            <a:pPr algn="just"/>
            <a:r>
              <a:rPr lang="en-US" dirty="0"/>
              <a:t>Therefore, the range of an unsigned integer will be from 0 to 65535.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1702B-CF21-483C-ABE1-E0A7591F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35" y="2968568"/>
            <a:ext cx="7202109" cy="133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5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41B3-DDC4-4A23-9898-ABE12F84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29458" cy="435053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The long integers are used to declare a longer range of values and it occupies 4 bytes of storage space.</a:t>
            </a:r>
          </a:p>
          <a:p>
            <a:pPr marL="0" indent="0" algn="just">
              <a:buNone/>
            </a:pPr>
            <a:r>
              <a:rPr lang="en-US" b="1" dirty="0"/>
              <a:t>Syntax:     int &lt;variable name&gt;;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Examples:</a:t>
            </a:r>
          </a:p>
          <a:p>
            <a:pPr algn="just"/>
            <a:r>
              <a:rPr lang="en-US" b="1" dirty="0"/>
              <a:t>int num1;</a:t>
            </a:r>
          </a:p>
          <a:p>
            <a:pPr algn="just"/>
            <a:r>
              <a:rPr lang="en-US" b="1" dirty="0"/>
              <a:t>short int num2;</a:t>
            </a:r>
          </a:p>
          <a:p>
            <a:pPr algn="just"/>
            <a:r>
              <a:rPr lang="en-US" b="1" dirty="0"/>
              <a:t>long int num3;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4D863-0964-4F34-88C9-C3AFB2E56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5050" y="2934743"/>
            <a:ext cx="5008881" cy="37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88B9-E1BD-4167-8746-3FDA33A8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EFC2-D6D6-4BAA-BBBA-5B556BB8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69E32-7DF9-4049-A67A-7F5BE110B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49" y="0"/>
            <a:ext cx="12172951" cy="68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8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641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</vt:lpstr>
      <vt:lpstr>Berlin</vt:lpstr>
      <vt:lpstr>DATA TYPES IN C</vt:lpstr>
      <vt:lpstr>DATA TYPES IN C</vt:lpstr>
      <vt:lpstr>DATA TYPES IN C</vt:lpstr>
      <vt:lpstr>1. Primitive Data types in C</vt:lpstr>
      <vt:lpstr>Primitive Data types in C</vt:lpstr>
      <vt:lpstr>1. Integer Data type</vt:lpstr>
      <vt:lpstr>Integer Data types</vt:lpstr>
      <vt:lpstr>PowerPoint Presentation</vt:lpstr>
      <vt:lpstr>PowerPoint Presentation</vt:lpstr>
      <vt:lpstr>2. Floating point Datatype</vt:lpstr>
      <vt:lpstr>Floating point Datatype</vt:lpstr>
      <vt:lpstr>3. Character Data Type</vt:lpstr>
      <vt:lpstr>4. TYPE VOID DATA TYPE</vt:lpstr>
      <vt:lpstr>2. DERIVED DATA TYPE</vt:lpstr>
      <vt:lpstr> DERIVED DATA TYPE</vt:lpstr>
      <vt:lpstr>3. USER DEFINED DATATYPE</vt:lpstr>
      <vt:lpstr>USER DEFINED DATATYPE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</dc:title>
  <dc:creator>Mohamed Rahman</dc:creator>
  <cp:lastModifiedBy>Mohamed Rahman</cp:lastModifiedBy>
  <cp:revision>4</cp:revision>
  <dcterms:created xsi:type="dcterms:W3CDTF">2020-10-23T07:58:35Z</dcterms:created>
  <dcterms:modified xsi:type="dcterms:W3CDTF">2020-10-23T08:36:12Z</dcterms:modified>
</cp:coreProperties>
</file>