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96AD-E271-4CE0-B32D-C0061ABB52F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20AF295-4421-4D77-8E83-F179B2D3F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851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96AD-E271-4CE0-B32D-C0061ABB52F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20AF295-4421-4D77-8E83-F179B2D3F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07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96AD-E271-4CE0-B32D-C0061ABB52F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20AF295-4421-4D77-8E83-F179B2D3F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27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96AD-E271-4CE0-B32D-C0061ABB52F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20AF295-4421-4D77-8E83-F179B2D3FED0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44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96AD-E271-4CE0-B32D-C0061ABB52F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20AF295-4421-4D77-8E83-F179B2D3F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768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96AD-E271-4CE0-B32D-C0061ABB52F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F295-4421-4D77-8E83-F179B2D3F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293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96AD-E271-4CE0-B32D-C0061ABB52F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F295-4421-4D77-8E83-F179B2D3F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996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96AD-E271-4CE0-B32D-C0061ABB52F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F295-4421-4D77-8E83-F179B2D3F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442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62396AD-E271-4CE0-B32D-C0061ABB52F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20AF295-4421-4D77-8E83-F179B2D3F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01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96AD-E271-4CE0-B32D-C0061ABB52F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F295-4421-4D77-8E83-F179B2D3F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68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96AD-E271-4CE0-B32D-C0061ABB52F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20AF295-4421-4D77-8E83-F179B2D3F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70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96AD-E271-4CE0-B32D-C0061ABB52F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F295-4421-4D77-8E83-F179B2D3F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25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96AD-E271-4CE0-B32D-C0061ABB52F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F295-4421-4D77-8E83-F179B2D3F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82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96AD-E271-4CE0-B32D-C0061ABB52F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F295-4421-4D77-8E83-F179B2D3F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64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96AD-E271-4CE0-B32D-C0061ABB52F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F295-4421-4D77-8E83-F179B2D3F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8782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96AD-E271-4CE0-B32D-C0061ABB52F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F295-4421-4D77-8E83-F179B2D3F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7038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96AD-E271-4CE0-B32D-C0061ABB52F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F295-4421-4D77-8E83-F179B2D3F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96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396AD-E271-4CE0-B32D-C0061ABB52F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AF295-4421-4D77-8E83-F179B2D3F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825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859649-75A5-479A-A1B8-FC7DCDC92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Variables in C</a:t>
            </a:r>
            <a:endParaRPr lang="en-IN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F20F0D0-2543-495C-A8B1-A243685C7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Mohamed Rahman Shareff 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0921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5087-45D6-4B14-B1B0-30D4E776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DC0C8-2CC2-4971-BE7A-BAB61BFFB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3396"/>
            <a:ext cx="10737376" cy="44465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It is a name given to a storage area/Memory location that our programs can manipulate.</a:t>
            </a:r>
          </a:p>
          <a:p>
            <a:pPr marL="0" indent="0" algn="just">
              <a:buNone/>
            </a:pPr>
            <a:r>
              <a:rPr lang="en-US" b="1" dirty="0"/>
              <a:t>Unlike constant, variables are changeable, we can change value of a variable during execution of a program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Each variable in C has a specific type, which determines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b="1" dirty="0"/>
              <a:t>	the size and layout of the variable's memory;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b="1" dirty="0"/>
              <a:t>	the range of values that can be stored within that memory and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b="1" dirty="0"/>
              <a:t>	the set of operations that can be applied to the variable.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4398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9782-641A-437D-954F-A228A20E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Datatype of Variable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82650-EE0E-443E-BA84-3217B30BD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36099"/>
            <a:ext cx="11010330" cy="46649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A variable in C language must be given a type, which defines what type of data the variable will hold.</a:t>
            </a:r>
          </a:p>
          <a:p>
            <a:pPr marL="0" indent="0" algn="just">
              <a:buNone/>
            </a:pPr>
            <a:r>
              <a:rPr lang="en-US" b="1" dirty="0"/>
              <a:t>It can be: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	char: Can hold/store a character in it.</a:t>
            </a:r>
          </a:p>
          <a:p>
            <a:pPr marL="0" indent="0" algn="just">
              <a:buNone/>
            </a:pPr>
            <a:r>
              <a:rPr lang="en-US" b="1" dirty="0"/>
              <a:t>	int : Used to hold an integer.</a:t>
            </a:r>
          </a:p>
          <a:p>
            <a:pPr marL="0" indent="0" algn="just">
              <a:buNone/>
            </a:pPr>
            <a:r>
              <a:rPr lang="en-US" b="1" dirty="0"/>
              <a:t>	float: Used to hold a float value.</a:t>
            </a:r>
          </a:p>
          <a:p>
            <a:pPr marL="0" indent="0" algn="just">
              <a:buNone/>
            </a:pPr>
            <a:r>
              <a:rPr lang="en-US" b="1" dirty="0"/>
              <a:t>	double: Used to hold a double value.</a:t>
            </a:r>
          </a:p>
          <a:p>
            <a:pPr marL="0" indent="0" algn="just">
              <a:buNone/>
            </a:pPr>
            <a:r>
              <a:rPr lang="en-US" b="1" dirty="0"/>
              <a:t>	void</a:t>
            </a:r>
          </a:p>
          <a:p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CD2F8-5B25-4CBF-A729-D67B6A375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159" y="3400273"/>
            <a:ext cx="3967972" cy="307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05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E35F-A4C9-4777-8F54-CB7620EA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Declaring a Variable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9FCE8-3B1F-4222-A61A-91429470D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77565"/>
            <a:ext cx="11370652" cy="460983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/>
              <a:t>Declaration of variables must be done before they are used in the program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Declaration does the following things.</a:t>
            </a:r>
          </a:p>
          <a:p>
            <a:pPr marL="0" indent="0" algn="just">
              <a:buNone/>
            </a:pPr>
            <a:endParaRPr lang="en-US" b="1" dirty="0"/>
          </a:p>
          <a:p>
            <a:pPr algn="just"/>
            <a:r>
              <a:rPr lang="en-US" b="1" dirty="0"/>
              <a:t>It tells the compiler what the variable name is.</a:t>
            </a:r>
          </a:p>
          <a:p>
            <a:pPr algn="just"/>
            <a:r>
              <a:rPr lang="en-US" b="1" dirty="0"/>
              <a:t>It specifies what type of data the variable will hold.</a:t>
            </a:r>
          </a:p>
          <a:p>
            <a:pPr algn="just"/>
            <a:r>
              <a:rPr lang="en-US" b="1" dirty="0"/>
              <a:t>Until the variable is defined the compiler doesn't have to worry about allocating memory space to the variable.</a:t>
            </a:r>
          </a:p>
          <a:p>
            <a:pPr algn="just"/>
            <a:r>
              <a:rPr lang="en-US" b="1" dirty="0"/>
              <a:t>Declaration is more like informing the compiler that there exist a variable with following datatype which is used in the program.</a:t>
            </a:r>
          </a:p>
          <a:p>
            <a:pPr algn="just"/>
            <a:r>
              <a:rPr lang="en-US" b="1" dirty="0"/>
              <a:t>A variable is declared using the extern keyword, outside the main() function.</a:t>
            </a:r>
          </a:p>
          <a:p>
            <a:pPr marL="0" indent="0" algn="just">
              <a:buNone/>
            </a:pPr>
            <a:r>
              <a:rPr lang="en-US" b="1" dirty="0"/>
              <a:t>	extern int a; extern float b; extern double c, d;</a:t>
            </a:r>
          </a:p>
          <a:p>
            <a:pPr algn="just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0336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312D-D2F7-43EC-8180-8136F47A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Declaring a Variable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46BBD-0819-4153-86A1-B3E0AE103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1029458" cy="43095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Syntax for variable declaration: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Datatype variable_name;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Example for variable declaration:</a:t>
            </a:r>
          </a:p>
          <a:p>
            <a:pPr marL="0" indent="0">
              <a:buNone/>
            </a:pPr>
            <a:r>
              <a:rPr lang="en-US" b="1" dirty="0"/>
              <a:t>	int a;</a:t>
            </a:r>
          </a:p>
          <a:p>
            <a:pPr marL="0" indent="0">
              <a:buNone/>
            </a:pPr>
            <a:r>
              <a:rPr lang="en-US" b="1" dirty="0"/>
              <a:t>	float b;</a:t>
            </a:r>
          </a:p>
          <a:p>
            <a:pPr marL="0" indent="0">
              <a:buNone/>
            </a:pPr>
            <a:r>
              <a:rPr lang="en-US" b="1" dirty="0"/>
              <a:t>	char c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Multiple variables can be declared with one statement, like this:</a:t>
            </a:r>
          </a:p>
          <a:p>
            <a:pPr marL="0" indent="0">
              <a:buNone/>
            </a:pPr>
            <a:r>
              <a:rPr lang="en-US" b="1" dirty="0"/>
              <a:t>	Example: int  a, </a:t>
            </a:r>
            <a:r>
              <a:rPr lang="en-US" b="1" dirty="0" err="1"/>
              <a:t>b,c</a:t>
            </a:r>
            <a:r>
              <a:rPr lang="en-US" b="1" dirty="0"/>
              <a:t>;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58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1E5A-817E-4752-BA88-9CAA0513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Assigning values to variable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93B9D-14E4-4FA6-9080-2FAFC8985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/>
              <a:t>After declaring variables, you can assign a value to a variable later on using a statement like this: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Syntax: 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datatype variable_name;</a:t>
            </a:r>
          </a:p>
          <a:p>
            <a:pPr marL="0" indent="0" algn="just">
              <a:buNone/>
            </a:pPr>
            <a:r>
              <a:rPr lang="en-US" b="1" dirty="0"/>
              <a:t>Variable_name=value</a:t>
            </a:r>
          </a:p>
          <a:p>
            <a:pPr marL="0" indent="0" algn="just">
              <a:buNone/>
            </a:pPr>
            <a:r>
              <a:rPr lang="en-US" b="1" dirty="0"/>
              <a:t>Example:    int a;</a:t>
            </a:r>
          </a:p>
          <a:p>
            <a:pPr marL="0" indent="0" algn="just">
              <a:buNone/>
            </a:pPr>
            <a:r>
              <a:rPr lang="en-US" b="1" dirty="0"/>
              <a:t>		a=10;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8807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873A-C44D-46F3-8151-BE91070C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Assigning values to variable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CD539-F6E5-40F5-97A9-7ED92DDCE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34175" cy="437782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b="1" dirty="0"/>
              <a:t>You can also assign a variable the value of another variable</a:t>
            </a:r>
          </a:p>
          <a:p>
            <a:pPr marL="457200" indent="-457200">
              <a:buAutoNum type="arabicPeriod"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Ex:     int a , b;</a:t>
            </a:r>
          </a:p>
          <a:p>
            <a:pPr marL="0" indent="0">
              <a:buNone/>
            </a:pPr>
            <a:r>
              <a:rPr lang="en-US" b="1" dirty="0"/>
              <a:t>	a=b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2. Assign multiple variables the same value with one statement: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Ex: int x=y=z=10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3145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43A5-2136-4F2F-9286-77B928455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DB4C2-796E-4997-B53D-6B6B0A51F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b="1" dirty="0"/>
              <a:t>Declaring a variable and assigning a value at the declaration time called initializing a variable..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b="1" dirty="0"/>
              <a:t>Initialization = Declaration + Assignment in a single step.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Ex: 	int a=10;-------</a:t>
            </a:r>
            <a:r>
              <a:rPr lang="en-US" b="1" dirty="0">
                <a:sym typeface="Wingdings" panose="05000000000000000000" pitchFamily="2" charset="2"/>
              </a:rPr>
              <a:t> Initialization</a:t>
            </a:r>
          </a:p>
          <a:p>
            <a:pPr marL="0" indent="0" algn="just">
              <a:buNone/>
            </a:pPr>
            <a:r>
              <a:rPr lang="en-US" b="1" dirty="0">
                <a:sym typeface="Wingdings" panose="05000000000000000000" pitchFamily="2" charset="2"/>
              </a:rPr>
              <a:t> 	int x=50,y=90,z=80;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836146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18</TotalTime>
  <Words>478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</vt:lpstr>
      <vt:lpstr>Berlin</vt:lpstr>
      <vt:lpstr>Variables in C</vt:lpstr>
      <vt:lpstr>Variables</vt:lpstr>
      <vt:lpstr>Datatype of Variable</vt:lpstr>
      <vt:lpstr>1. Declaring a Variable</vt:lpstr>
      <vt:lpstr>Declaring a Variable</vt:lpstr>
      <vt:lpstr>Assigning values to variable</vt:lpstr>
      <vt:lpstr>Assigning values to variable</vt:lpstr>
      <vt:lpstr>Initialization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in C</dc:title>
  <dc:creator>Mohamed Rahman</dc:creator>
  <cp:lastModifiedBy>Mohamed Rahman</cp:lastModifiedBy>
  <cp:revision>2</cp:revision>
  <dcterms:created xsi:type="dcterms:W3CDTF">2020-10-23T08:42:24Z</dcterms:created>
  <dcterms:modified xsi:type="dcterms:W3CDTF">2020-10-23T09:00:29Z</dcterms:modified>
</cp:coreProperties>
</file>