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8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0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81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90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4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1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9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1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5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7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61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3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3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2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6321AC-17F0-4AB8-9639-9D765238ABDE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E47CDE-2159-4414-B148-611070CBA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7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segeek.com/what-is-dynamic-random-access-memory.htm" TargetMode="Externa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downloadblog.com/2016/10/31/the-different-kinds-of-memory-states-on-your-mac-and-what-they-mean/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stats.com/articleview.cfm?articleID=98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339E-53B7-4586-8955-EBBD248F8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memory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1FA6A-0DDC-4E90-AC91-A244A7FDB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Basic overview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CE25D-E2C6-49BE-B4EE-124F6725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2519" y="2971800"/>
            <a:ext cx="1753264" cy="1312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BECD8-8BA5-4F44-BA9F-A041A845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11396" y="3028096"/>
            <a:ext cx="1753264" cy="1312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234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Primary Memory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3900" y="2367223"/>
            <a:ext cx="5773628" cy="38722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memory holds only those data and instructions on which the computer is currently working. It has a limited capacity and data is lost when power is switched off. It is generally made up of semiconductor device.</a:t>
            </a:r>
          </a:p>
          <a:p>
            <a:pPr algn="just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and instruction required to be processed resides in the main memory. It is divided into two subcategories </a:t>
            </a:r>
            <a:r>
              <a:rPr lang="en-GB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GB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Primary Memory">
            <a:extLst>
              <a:ext uri="{FF2B5EF4-FFF2-40B4-BE49-F238E27FC236}">
                <a16:creationId xmlns:a16="http://schemas.microsoft.com/office/drawing/2014/main" id="{93549C23-4274-4091-9BE3-274D009D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66" y="2521264"/>
            <a:ext cx="3116024" cy="3116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515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04135"/>
            <a:ext cx="10364451" cy="841793"/>
          </a:xfrm>
        </p:spPr>
        <p:txBody>
          <a:bodyPr/>
          <a:lstStyle/>
          <a:p>
            <a:r>
              <a:rPr lang="en-GB" b="1" dirty="0"/>
              <a:t>Characteristics of primary memory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0436"/>
            <a:ext cx="10363826" cy="4864191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It is known as the main memory.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Usually volatile memory.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Data is lost in case power is switched off.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Faster than secondary memories.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A computer cannot run without the primary memory.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562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Secondary Memory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6551551" cy="3424107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type of memory is also known as external memory or non-volatile. It is slower than the main memory. These are used for storing data/information permanently.</a:t>
            </a:r>
          </a:p>
          <a:p>
            <a:pPr algn="just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Secondar Memory">
            <a:extLst>
              <a:ext uri="{FF2B5EF4-FFF2-40B4-BE49-F238E27FC236}">
                <a16:creationId xmlns:a16="http://schemas.microsoft.com/office/drawing/2014/main" id="{15E6B33E-17C0-42E9-B360-8510CD9F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96" y="2214694"/>
            <a:ext cx="2501592" cy="3197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551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Characteristics of secondary memory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07535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It is known as the backup memory.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It is a non-volatile memory.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Data is permanently stored even if power is switched off.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It is used for storage of data in a computer.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</a:rPr>
              <a:t>Computer may run without the secondary memory.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298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Random access memory - ram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951050" cy="342410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RAM (Random Access Memory) is the internal memory of the CPU for storing data, program, and program result. It is a read/write memory which stores data until the machine is working. As soon as the machine is switched off, data is erased.</a:t>
            </a:r>
          </a:p>
          <a:p>
            <a:pPr algn="just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2900" b="1" dirty="0">
                <a:solidFill>
                  <a:srgbClr val="C00000"/>
                </a:solidFill>
                <a:latin typeface="Arial" panose="020B0604020202020204" pitchFamily="34" charset="0"/>
              </a:rPr>
              <a:t>Types</a:t>
            </a:r>
            <a:r>
              <a:rPr lang="en-GB" sz="2900" b="1" dirty="0">
                <a:latin typeface="Arial" panose="020B0604020202020204" pitchFamily="34" charset="0"/>
              </a:rPr>
              <a:t>: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SRAM</a:t>
            </a:r>
          </a:p>
          <a:p>
            <a:pPr algn="just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DRAM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CEC8E-F755-42A0-9C02-5D6AB8B28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07063" y="2367092"/>
            <a:ext cx="4084661" cy="3424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69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Static RAM – [sram]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Long life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No need to refresh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Faster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Used as cache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Expensive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High power consumption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080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Dynamic RAM (DRAM)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41365"/>
            <a:ext cx="10363826" cy="399811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DRAM, must be continually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refreshed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order to maintain the data.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Short data lifetime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Slower as compared to SRAM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Smaller in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Less expensive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Less power consumption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902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Read only memory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07535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memory from which we can only read but cannot write on it. This type of memory is non-volatile. The information is stored permanently in such memories during manufacture.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ROM stores such instructions that are required to start a computer.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ROM chips are not only used in the computer but also in other electronic items like washing machine and microwave oven.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026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2C7-8DAA-4BD8-825B-FE4DD047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PROM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2518-83D0-40B4-9BA5-8AAECA84A0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818286" cy="3424107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PROM is read-only memory that can be modified only once by a user. The user buys a blank PROM and enters the desired contents using a PROM program.</a:t>
            </a:r>
          </a:p>
          <a:p>
            <a:pPr algn="just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1028" name="Picture 4" descr="Explains Different Types Of ROM Memory Like PROM EPROM EEPROM">
            <a:extLst>
              <a:ext uri="{FF2B5EF4-FFF2-40B4-BE49-F238E27FC236}">
                <a16:creationId xmlns:a16="http://schemas.microsoft.com/office/drawing/2014/main" id="{D99AD5D0-D5F9-46C9-AC4B-FA466EAD0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167" y="2444527"/>
            <a:ext cx="3675366" cy="196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8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2065-1E3B-4FD2-BC6C-D73AA436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EPROM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3593-9F64-4312-90D2-D5DC6CF338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EPROM can be erased by exposing it to ultra-violet light for a duration of up to 40 minutes. Usually, an EPROM eraser achieves this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3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2006846" cy="664373"/>
          </a:xfrm>
        </p:spPr>
        <p:txBody>
          <a:bodyPr/>
          <a:lstStyle/>
          <a:p>
            <a:r>
              <a:rPr lang="en-GB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Memory</a:t>
            </a:r>
          </a:p>
          <a:p>
            <a:r>
              <a:rPr lang="en-GB" b="1" dirty="0"/>
              <a:t>Memory units</a:t>
            </a:r>
          </a:p>
          <a:p>
            <a:r>
              <a:rPr lang="en-GB" b="1" dirty="0"/>
              <a:t>Types of memory</a:t>
            </a:r>
          </a:p>
          <a:p>
            <a:r>
              <a:rPr lang="en-GB" b="1" dirty="0"/>
              <a:t>Ram</a:t>
            </a:r>
          </a:p>
          <a:p>
            <a:r>
              <a:rPr lang="en-GB" b="1" dirty="0"/>
              <a:t>Types of ram</a:t>
            </a:r>
          </a:p>
          <a:p>
            <a:r>
              <a:rPr lang="en-GB" b="1" dirty="0"/>
              <a:t>Rom</a:t>
            </a:r>
          </a:p>
          <a:p>
            <a:r>
              <a:rPr lang="en-GB" b="1" dirty="0"/>
              <a:t>Types of rom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9EDC9-3A24-4DB4-B36A-BB8474C2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7540" y="2367092"/>
            <a:ext cx="3632054" cy="2718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420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AB89-052A-4EA4-8ED5-64C10AA1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b="1" i="0" dirty="0">
                <a:effectLst/>
                <a:latin typeface="Arial" panose="020B0604020202020204" pitchFamily="34" charset="0"/>
              </a:rPr>
              <a:t>EEPROM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9425-0BA0-4EEB-989D-A90D2ADACB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487026" cy="3424107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EEPROM is programmed and erased electrically. It can be erased and reprogrammed about ten thousand times. Both erasing and programming take about 4 to 10 ms (millisecond).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10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erence Between EPROM and EEPROM (with Comparison Chart) - Tech  Differences">
            <a:extLst>
              <a:ext uri="{FF2B5EF4-FFF2-40B4-BE49-F238E27FC236}">
                <a16:creationId xmlns:a16="http://schemas.microsoft.com/office/drawing/2014/main" id="{9EB77784-1FC5-4787-9167-DD764211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76" y="2211215"/>
            <a:ext cx="5187447" cy="24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5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DC221F-8DBB-4E8B-9C27-397E8B0C524D}"/>
              </a:ext>
            </a:extLst>
          </p:cNvPr>
          <p:cNvSpPr/>
          <p:nvPr/>
        </p:nvSpPr>
        <p:spPr>
          <a:xfrm>
            <a:off x="4166048" y="2967335"/>
            <a:ext cx="3859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33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memory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637151" cy="3424107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GB" i="0" dirty="0">
                <a:effectLst/>
                <a:latin typeface="Arial" panose="020B0604020202020204" pitchFamily="34" charset="0"/>
              </a:rPr>
              <a:t>memory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just like </a:t>
            </a:r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human brain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It is used to store data and instructions. Computer memory is the storage space in the computer, where data is to be processed and instructions required for processing are stored.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DF99F-C68D-405D-8DC6-5EAFA7AC6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03174" y="2367092"/>
            <a:ext cx="4179058" cy="2786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292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Memory units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 unit is the amount of data that can be stored in the storage unit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/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Bit (Binary Digit)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Nibble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068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units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Kilobyte (KB)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[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KB = 1024 Bytes]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Megabyte (MB)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MB = 1024 KB]</a:t>
            </a:r>
          </a:p>
          <a:p>
            <a:pPr algn="just"/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GigaByte (GB)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[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GB = 1024 MB]</a:t>
            </a:r>
          </a:p>
          <a:p>
            <a:pPr algn="just"/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TeraByte (TB) [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TB = 1024 GB]</a:t>
            </a:r>
          </a:p>
          <a:p>
            <a:pPr marL="0" indent="0" algn="just">
              <a:buNone/>
            </a:pP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115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 points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97463"/>
            <a:ext cx="4954763" cy="22458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memory is divided into large number of small parts called cells.</a:t>
            </a:r>
          </a:p>
          <a:p>
            <a:pPr algn="just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location or cell has a unique address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CS255 Sylabus">
            <a:extLst>
              <a:ext uri="{FF2B5EF4-FFF2-40B4-BE49-F238E27FC236}">
                <a16:creationId xmlns:a16="http://schemas.microsoft.com/office/drawing/2014/main" id="{94E546A2-7920-4AC0-B757-839F4D91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87" y="2214694"/>
            <a:ext cx="4326785" cy="3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4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Arial" panose="020B0604020202020204" pitchFamily="34" charset="0"/>
              </a:rPr>
              <a:t>Cache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681808" cy="3637247"/>
          </a:xfrm>
        </p:spPr>
        <p:txBody>
          <a:bodyPr>
            <a:normAutofit fontScale="92500"/>
          </a:bodyPr>
          <a:lstStyle/>
          <a:p>
            <a:pPr algn="just"/>
            <a:r>
              <a:rPr lang="en-GB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Cache memory is a very high speed semiconductor memory which can speed up the CPU.</a:t>
            </a:r>
          </a:p>
          <a:p>
            <a:pPr algn="just"/>
            <a:endParaRPr lang="en-GB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holds frequently requested data and instructions so that </a:t>
            </a:r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immediately available to the CPU when needed.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Cache Memory">
            <a:extLst>
              <a:ext uri="{FF2B5EF4-FFF2-40B4-BE49-F238E27FC236}">
                <a16:creationId xmlns:a16="http://schemas.microsoft.com/office/drawing/2014/main" id="{7464A8FE-3814-454D-9794-968E11F2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97" y="2474002"/>
            <a:ext cx="333375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779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advantages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Cache memory is faster than main memory.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It consumes less access time as compared to main memory.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It stores the program that can be executed within a short period of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It stores data for temporary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913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027-1F56-44C6-B266-424AEEE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disadvantages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864C-9E9A-4522-9A13-2AA93165DF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Cache memory has limited capacity.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It is very expensive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3367F-0CA8-4061-91C3-AD99C23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7600" y="6004339"/>
            <a:ext cx="628248" cy="470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27771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478</TotalTime>
  <Words>711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</vt:lpstr>
      <vt:lpstr>Tw Cen MT</vt:lpstr>
      <vt:lpstr>Droplet</vt:lpstr>
      <vt:lpstr>memory</vt:lpstr>
      <vt:lpstr>agenda</vt:lpstr>
      <vt:lpstr>memory</vt:lpstr>
      <vt:lpstr>Memory units</vt:lpstr>
      <vt:lpstr>units</vt:lpstr>
      <vt:lpstr>Sub points</vt:lpstr>
      <vt:lpstr>Cache Memory</vt:lpstr>
      <vt:lpstr>advantages</vt:lpstr>
      <vt:lpstr>disadvantages</vt:lpstr>
      <vt:lpstr>Primary Memory</vt:lpstr>
      <vt:lpstr>Characteristics of primary memory</vt:lpstr>
      <vt:lpstr>Secondary Memory</vt:lpstr>
      <vt:lpstr>Characteristics of secondary memory</vt:lpstr>
      <vt:lpstr>Random access memory - ram</vt:lpstr>
      <vt:lpstr>Static RAM – [sram]</vt:lpstr>
      <vt:lpstr>Dynamic RAM (DRAM)</vt:lpstr>
      <vt:lpstr>Read only memory</vt:lpstr>
      <vt:lpstr>PROM</vt:lpstr>
      <vt:lpstr>EPROM</vt:lpstr>
      <vt:lpstr>EEPROM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Mohamed Rahman</dc:creator>
  <cp:lastModifiedBy>Mohamed Rahman</cp:lastModifiedBy>
  <cp:revision>23</cp:revision>
  <dcterms:created xsi:type="dcterms:W3CDTF">2021-04-02T13:56:10Z</dcterms:created>
  <dcterms:modified xsi:type="dcterms:W3CDTF">2021-04-05T17:16:39Z</dcterms:modified>
</cp:coreProperties>
</file>