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6" r:id="rId8"/>
    <p:sldId id="267" r:id="rId9"/>
    <p:sldId id="264" r:id="rId10"/>
    <p:sldId id="265" r:id="rId11"/>
    <p:sldId id="259" r:id="rId12"/>
    <p:sldId id="261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527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8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753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2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3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2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3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0500EC-9656-4F82-BD39-5E9805D6680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5BC6A0-CA99-4285-BF10-46D2C1B4E8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0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A36F-8002-486B-8707-146220911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Basics of networking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488F-3143-4613-827B-0DF05BAC7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MOHAMED RAHMAN SHAREFF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220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ADC8-3E30-4C2F-B467-89A803B1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18615"/>
            <a:ext cx="9369188" cy="518615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latin typeface="Cooper Black" panose="0208090404030B020404" pitchFamily="18" charset="0"/>
              </a:rPr>
              <a:t>Three way handshake</a:t>
            </a:r>
            <a:endParaRPr lang="en-IN" sz="2200" b="1" dirty="0">
              <a:latin typeface="Cooper Black" panose="0208090404030B020404" pitchFamily="18" charset="0"/>
            </a:endParaRPr>
          </a:p>
          <a:p>
            <a:pPr algn="ctr"/>
            <a:endParaRPr lang="en-IN" sz="2200" b="1" dirty="0">
              <a:latin typeface="Cooper Black" panose="0208090404030B020404" pitchFamily="18" charset="0"/>
            </a:endParaRPr>
          </a:p>
          <a:p>
            <a:pPr algn="ctr"/>
            <a:endParaRPr lang="en-GB" sz="2400" b="1" dirty="0">
              <a:latin typeface="Cooper Black" panose="0208090404030B020404" pitchFamily="18" charset="0"/>
            </a:endParaRPr>
          </a:p>
        </p:txBody>
      </p:sp>
      <p:pic>
        <p:nvPicPr>
          <p:cNvPr id="6" name="Picture 2" descr="Three-Way Handshake - an overview | ScienceDirect Topics">
            <a:extLst>
              <a:ext uri="{FF2B5EF4-FFF2-40B4-BE49-F238E27FC236}">
                <a16:creationId xmlns:a16="http://schemas.microsoft.com/office/drawing/2014/main" id="{05D76875-562A-475F-9690-B76E2B14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88" y="1990727"/>
            <a:ext cx="7140623" cy="390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5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83D-F877-4DF0-A1FA-F3A0810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latin typeface="Cooper Black" panose="0208090404030B020404" pitchFamily="18" charset="0"/>
              </a:rPr>
              <a:t>Server and Client Concepts</a:t>
            </a:r>
            <a:endParaRPr lang="en-IN" sz="3200" b="1" dirty="0">
              <a:latin typeface="Cooper Black" panose="0208090404030B020404" pitchFamily="18" charset="0"/>
            </a:endParaRPr>
          </a:p>
        </p:txBody>
      </p:sp>
      <p:pic>
        <p:nvPicPr>
          <p:cNvPr id="3074" name="Picture 2" descr="Server (computing) - Wikipedia">
            <a:extLst>
              <a:ext uri="{FF2B5EF4-FFF2-40B4-BE49-F238E27FC236}">
                <a16:creationId xmlns:a16="http://schemas.microsoft.com/office/drawing/2014/main" id="{00CED37D-A048-4108-ACFC-CFA678EF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22" y="2627618"/>
            <a:ext cx="3951454" cy="2667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ADD5F-B101-4842-B314-B07EF67C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57150"/>
            <a:ext cx="5937912" cy="4415050"/>
          </a:xfrm>
        </p:spPr>
        <p:txBody>
          <a:bodyPr>
            <a:normAutofit fontScale="92500" lnSpcReduction="20000"/>
          </a:bodyPr>
          <a:lstStyle/>
          <a:p>
            <a:r>
              <a:rPr lang="en-GB" sz="2400" b="1" dirty="0"/>
              <a:t>Server :</a:t>
            </a:r>
          </a:p>
          <a:p>
            <a:pPr lvl="2"/>
            <a:endParaRPr lang="en-GB" sz="2200" b="1" dirty="0"/>
          </a:p>
          <a:p>
            <a:pPr lvl="2"/>
            <a:r>
              <a:rPr lang="en-GB" sz="2200" b="1" dirty="0"/>
              <a:t>It may be a piece of hardware and software that provides data or information to another computer or client over the internet</a:t>
            </a:r>
          </a:p>
          <a:p>
            <a:endParaRPr lang="en-GB" sz="2400" b="1" dirty="0"/>
          </a:p>
          <a:p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r>
              <a:rPr lang="en-GB" sz="2400" b="1" dirty="0"/>
              <a:t>Client :</a:t>
            </a:r>
          </a:p>
          <a:p>
            <a:endParaRPr lang="en-GB" sz="2400" b="1" dirty="0"/>
          </a:p>
          <a:p>
            <a:pPr lvl="2"/>
            <a:r>
              <a:rPr lang="en-GB" sz="2200" b="1" dirty="0"/>
              <a:t>It may be a piece of hardware that access a service made by a server</a:t>
            </a:r>
          </a:p>
        </p:txBody>
      </p:sp>
    </p:spTree>
    <p:extLst>
      <p:ext uri="{BB962C8B-B14F-4D97-AF65-F5344CB8AC3E}">
        <p14:creationId xmlns:p14="http://schemas.microsoft.com/office/powerpoint/2010/main" val="256262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3D20-EB0D-4983-BD0F-BFD27033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latin typeface="Cooper Black" panose="0208090404030B020404" pitchFamily="18" charset="0"/>
              </a:rPr>
              <a:t>NETWORK DEVICES</a:t>
            </a:r>
            <a:endParaRPr lang="en-IN" sz="32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5CFE-FFC0-4BC9-9DBB-ADC43549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HUB :</a:t>
            </a:r>
          </a:p>
          <a:p>
            <a:pPr lvl="2" algn="just"/>
            <a:r>
              <a:rPr lang="en-GB" dirty="0"/>
              <a:t>A network hardware device for connecting multiple ethernet devices together and making them act as a single network segment</a:t>
            </a:r>
          </a:p>
          <a:p>
            <a:pPr lvl="2" algn="just"/>
            <a:endParaRPr lang="en-GB" dirty="0"/>
          </a:p>
          <a:p>
            <a:pPr algn="just"/>
            <a:r>
              <a:rPr lang="en-GB" b="1" dirty="0"/>
              <a:t>SWITCH :</a:t>
            </a:r>
          </a:p>
          <a:p>
            <a:pPr lvl="2" algn="just"/>
            <a:r>
              <a:rPr lang="en-GB" dirty="0"/>
              <a:t>A network hardware that connects devices on a computer network by using packet switching to receive and forward data to the destination devices</a:t>
            </a:r>
          </a:p>
          <a:p>
            <a:pPr lvl="2" algn="just"/>
            <a:endParaRPr lang="en-GB" dirty="0"/>
          </a:p>
          <a:p>
            <a:pPr algn="just"/>
            <a:r>
              <a:rPr lang="en-GB" b="1" dirty="0"/>
              <a:t>ROUTER :</a:t>
            </a:r>
          </a:p>
          <a:p>
            <a:pPr lvl="2" algn="just"/>
            <a:r>
              <a:rPr lang="en-GB" dirty="0"/>
              <a:t>It connects computers and other devices to the internet. It chooses a best path for your information travel. It decides which computer’s get priority over others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50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05A-5B91-46AF-BC58-444D3EC7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latin typeface="Agency FB" panose="020B0503020202020204" pitchFamily="34" charset="0"/>
              </a:rPr>
              <a:t>Open System Interconnect - OSI LAYERS</a:t>
            </a:r>
            <a:endParaRPr lang="en-IN" sz="36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0382-16A3-420D-8030-E5C17C15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917842" cy="3581400"/>
          </a:xfrm>
        </p:spPr>
        <p:txBody>
          <a:bodyPr/>
          <a:lstStyle/>
          <a:p>
            <a:r>
              <a:rPr lang="en-GB" dirty="0"/>
              <a:t>How data is transferred from source to destination.</a:t>
            </a:r>
          </a:p>
          <a:p>
            <a:endParaRPr lang="en-GB" dirty="0"/>
          </a:p>
          <a:p>
            <a:r>
              <a:rPr lang="en-GB" dirty="0"/>
              <a:t>OSI – 7 layers and each layer has a device placed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E5C91-6D24-4744-A190-B2D9F0D28CBD}"/>
              </a:ext>
            </a:extLst>
          </p:cNvPr>
          <p:cNvSpPr/>
          <p:nvPr/>
        </p:nvSpPr>
        <p:spPr>
          <a:xfrm>
            <a:off x="9044754" y="2019809"/>
            <a:ext cx="168026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Away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Sausage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Throw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84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4946-8DB9-4D32-A8B2-72F2DDF2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32" y="405685"/>
            <a:ext cx="9601200" cy="5956478"/>
          </a:xfrm>
        </p:spPr>
        <p:txBody>
          <a:bodyPr/>
          <a:lstStyle/>
          <a:p>
            <a:r>
              <a:rPr lang="en-GB" dirty="0"/>
              <a:t>Application Layer – HTTP, SMTP</a:t>
            </a:r>
          </a:p>
          <a:p>
            <a:endParaRPr lang="en-GB" dirty="0"/>
          </a:p>
          <a:p>
            <a:r>
              <a:rPr lang="en-IN" dirty="0"/>
              <a:t>Presentation Layer – JPEG, AVI </a:t>
            </a:r>
          </a:p>
          <a:p>
            <a:endParaRPr lang="en-IN" dirty="0"/>
          </a:p>
          <a:p>
            <a:r>
              <a:rPr lang="en-IN" dirty="0"/>
              <a:t>Session Layer – SESSION MANAGEMENT</a:t>
            </a:r>
          </a:p>
          <a:p>
            <a:endParaRPr lang="en-IN" dirty="0"/>
          </a:p>
          <a:p>
            <a:r>
              <a:rPr lang="en-IN" dirty="0"/>
              <a:t>Transport Layer – TCP, UDP</a:t>
            </a:r>
          </a:p>
          <a:p>
            <a:endParaRPr lang="en-IN" dirty="0"/>
          </a:p>
          <a:p>
            <a:r>
              <a:rPr lang="en-IN" dirty="0"/>
              <a:t>Network Layer – ROUTER, IP ADDRESSING</a:t>
            </a:r>
          </a:p>
          <a:p>
            <a:endParaRPr lang="en-IN" dirty="0"/>
          </a:p>
          <a:p>
            <a:r>
              <a:rPr lang="en-IN" dirty="0"/>
              <a:t>Data Link Layer – SWITCH, MAC ADDRESSING</a:t>
            </a:r>
          </a:p>
          <a:p>
            <a:endParaRPr lang="en-IN" dirty="0"/>
          </a:p>
          <a:p>
            <a:r>
              <a:rPr lang="en-IN" dirty="0"/>
              <a:t>Physical Layer -  CABLES HUB, NIC</a:t>
            </a:r>
          </a:p>
        </p:txBody>
      </p:sp>
    </p:spTree>
    <p:extLst>
      <p:ext uri="{BB962C8B-B14F-4D97-AF65-F5344CB8AC3E}">
        <p14:creationId xmlns:p14="http://schemas.microsoft.com/office/powerpoint/2010/main" val="105240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06F66-4AA0-48AD-A9CF-09FCC1D0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57237"/>
            <a:ext cx="6858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4A49D-15F4-458B-A80C-DC666BE54738}"/>
              </a:ext>
            </a:extLst>
          </p:cNvPr>
          <p:cNvSpPr/>
          <p:nvPr/>
        </p:nvSpPr>
        <p:spPr>
          <a:xfrm>
            <a:off x="4303043" y="2967335"/>
            <a:ext cx="3585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070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8E8E-D723-48C6-AAB0-8865165D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oper Black" panose="0208090404030B020404" pitchFamily="18" charset="0"/>
              </a:rPr>
              <a:t>Agenda:</a:t>
            </a:r>
            <a:endParaRPr lang="en-IN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B0B3-4D4D-4817-87C4-33623748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Computer</a:t>
            </a:r>
            <a:r>
              <a:rPr lang="en-IN" dirty="0"/>
              <a:t>, Computing and Programming</a:t>
            </a:r>
          </a:p>
          <a:p>
            <a:r>
              <a:rPr lang="en-IN" dirty="0"/>
              <a:t>Network [Internet, Intranet &amp; Extranet]</a:t>
            </a:r>
          </a:p>
          <a:p>
            <a:r>
              <a:rPr lang="en-IN" dirty="0"/>
              <a:t>Protocols</a:t>
            </a:r>
          </a:p>
          <a:p>
            <a:r>
              <a:rPr lang="en-IN" dirty="0"/>
              <a:t>TCP and UDP Concept</a:t>
            </a:r>
          </a:p>
          <a:p>
            <a:r>
              <a:rPr lang="en-IN" dirty="0"/>
              <a:t>Ports &amp; Ethernets</a:t>
            </a:r>
          </a:p>
          <a:p>
            <a:r>
              <a:rPr lang="en-IN" dirty="0"/>
              <a:t>Server vs Client Concept </a:t>
            </a:r>
          </a:p>
          <a:p>
            <a:r>
              <a:rPr lang="en-IN" dirty="0"/>
              <a:t>Networking Devices [NIC, Hub, Switch, Routers etc,.]</a:t>
            </a:r>
          </a:p>
          <a:p>
            <a:r>
              <a:rPr lang="en-IN" dirty="0"/>
              <a:t>OSI Layers </a:t>
            </a:r>
          </a:p>
        </p:txBody>
      </p:sp>
    </p:spTree>
    <p:extLst>
      <p:ext uri="{BB962C8B-B14F-4D97-AF65-F5344CB8AC3E}">
        <p14:creationId xmlns:p14="http://schemas.microsoft.com/office/powerpoint/2010/main" val="21379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067E-4837-4056-BDDE-DCC4340B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5674"/>
            <a:ext cx="2763672" cy="692625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Cooper Black" panose="0208090404030B020404" pitchFamily="18" charset="0"/>
              </a:rPr>
              <a:t>COMPUTER</a:t>
            </a:r>
            <a:endParaRPr lang="en-IN" sz="32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E093-311F-4199-806A-FF0BBC2A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11337" cy="358140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A MACHINE THAT CAN BE INSTRUCTED TO CARRY OUT SEQUENCES OF ARITHMETIC OR LOGICAL OPERATORS AUTOMATICALLY VIA COMPUTER PROGRAMMING</a:t>
            </a:r>
            <a:r>
              <a:rPr lang="en-IN" dirty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FACT</a:t>
            </a:r>
            <a:r>
              <a:rPr lang="en-GB" dirty="0"/>
              <a:t> : 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202124"/>
                </a:solidFill>
                <a:latin typeface="+mj-lt"/>
              </a:rPr>
              <a:t>              T</a:t>
            </a:r>
            <a:r>
              <a:rPr lang="en-GB" b="1" i="0" dirty="0">
                <a:solidFill>
                  <a:srgbClr val="202124"/>
                </a:solidFill>
                <a:effectLst/>
                <a:latin typeface="+mj-lt"/>
              </a:rPr>
              <a:t>he First Computer Weighed More Than 27 Tons</a:t>
            </a:r>
            <a:endParaRPr lang="en-GB" b="1" dirty="0">
              <a:latin typeface="+mj-lt"/>
            </a:endParaRPr>
          </a:p>
        </p:txBody>
      </p:sp>
      <p:pic>
        <p:nvPicPr>
          <p:cNvPr id="1026" name="Picture 2" descr="Computer Desktop Pc - Free image on Pixabay">
            <a:extLst>
              <a:ext uri="{FF2B5EF4-FFF2-40B4-BE49-F238E27FC236}">
                <a16:creationId xmlns:a16="http://schemas.microsoft.com/office/drawing/2014/main" id="{32F2BD16-8CC0-4AAF-94D1-7ADF85D0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47" y="1867738"/>
            <a:ext cx="3712333" cy="3122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84A6-0D81-4044-B202-50F700A9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61665"/>
            <a:ext cx="5119048" cy="5957247"/>
          </a:xfrm>
        </p:spPr>
        <p:txBody>
          <a:bodyPr/>
          <a:lstStyle/>
          <a:p>
            <a:pPr algn="just"/>
            <a:r>
              <a:rPr lang="en-GB" sz="2800" b="1" dirty="0">
                <a:latin typeface="Cooper Black" panose="0208090404030B020404" pitchFamily="18" charset="0"/>
              </a:rPr>
              <a:t>COMPUTING : </a:t>
            </a:r>
          </a:p>
          <a:p>
            <a:pPr algn="just"/>
            <a:endParaRPr lang="en-GB" dirty="0"/>
          </a:p>
          <a:p>
            <a:pPr lvl="2" algn="just"/>
            <a:r>
              <a:rPr lang="en-GB" b="1" dirty="0"/>
              <a:t>The use of operations of computer. It may be arithmetical and logical…..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sz="2800" b="1" dirty="0">
                <a:latin typeface="Cooper Black" panose="0208090404030B020404" pitchFamily="18" charset="0"/>
              </a:rPr>
              <a:t>PROGRAMMING :</a:t>
            </a:r>
          </a:p>
          <a:p>
            <a:pPr algn="just"/>
            <a:endParaRPr lang="en-GB" sz="2800" b="1" dirty="0"/>
          </a:p>
          <a:p>
            <a:pPr lvl="2" algn="just"/>
            <a:r>
              <a:rPr lang="en-GB" b="1" dirty="0"/>
              <a:t>It is the process of creating a set of instructions that tells a computer how to performs a task….</a:t>
            </a:r>
            <a:endParaRPr lang="en-IN" b="1" dirty="0"/>
          </a:p>
        </p:txBody>
      </p:sp>
      <p:pic>
        <p:nvPicPr>
          <p:cNvPr id="2050" name="Picture 2" descr="Computing | Cullompton Community College">
            <a:extLst>
              <a:ext uri="{FF2B5EF4-FFF2-40B4-BE49-F238E27FC236}">
                <a16:creationId xmlns:a16="http://schemas.microsoft.com/office/drawing/2014/main" id="{EF407EA9-A6D7-4B30-A621-184284C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33" y="743306"/>
            <a:ext cx="3989730" cy="194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Guest Post] 11 Programming Languages To Learn For New Opportunities - GQR">
            <a:extLst>
              <a:ext uri="{FF2B5EF4-FFF2-40B4-BE49-F238E27FC236}">
                <a16:creationId xmlns:a16="http://schemas.microsoft.com/office/drawing/2014/main" id="{2A093AF4-D94F-4503-AE7F-523C1AAA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33" y="3812773"/>
            <a:ext cx="3989730" cy="1796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75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D8C0-1F63-4AD7-926C-C07A3E9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latin typeface="Cooper Black" panose="0208090404030B020404" pitchFamily="18" charset="0"/>
              </a:rPr>
              <a:t>Network  [Intranet, Extranet &amp; Internet]</a:t>
            </a:r>
            <a:endParaRPr lang="en-IN" sz="32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85F7-0202-4299-9F00-A265397D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Two or more computers that are linked in order to share resources, exchange files or electronic communications</a:t>
            </a:r>
          </a:p>
          <a:p>
            <a:endParaRPr lang="en-GB" dirty="0"/>
          </a:p>
          <a:p>
            <a:r>
              <a:rPr lang="en-GB" b="1" dirty="0"/>
              <a:t>Internet</a:t>
            </a:r>
            <a:r>
              <a:rPr lang="en-GB" dirty="0"/>
              <a:t> : A selected Internetworking , consists of a worldwide interconnection of governmental or public</a:t>
            </a:r>
          </a:p>
          <a:p>
            <a:endParaRPr lang="en-GB" dirty="0"/>
          </a:p>
          <a:p>
            <a:r>
              <a:rPr lang="en-GB" b="1" dirty="0"/>
              <a:t>Intranet : </a:t>
            </a:r>
            <a:r>
              <a:rPr lang="en-GB" dirty="0"/>
              <a:t>It can be defined as a private network. </a:t>
            </a:r>
          </a:p>
          <a:p>
            <a:endParaRPr lang="en-GB" b="1" dirty="0"/>
          </a:p>
          <a:p>
            <a:r>
              <a:rPr lang="en-GB" b="1" dirty="0"/>
              <a:t>Extranet : </a:t>
            </a:r>
            <a:r>
              <a:rPr lang="en-GB" dirty="0"/>
              <a:t>Controlled private network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072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6163-55C1-4528-BECF-08F111C0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latin typeface="Cooper Black" panose="0208090404030B020404" pitchFamily="18" charset="0"/>
              </a:rPr>
              <a:t>PROTOCOLS</a:t>
            </a:r>
            <a:endParaRPr lang="en-IN" sz="32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19AC-E429-452D-80B7-10967ADD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Set of rules that allow electronic devices to communicate with each other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1. TCP/IP</a:t>
            </a:r>
          </a:p>
          <a:p>
            <a:pPr marL="0" indent="0">
              <a:buNone/>
            </a:pPr>
            <a:r>
              <a:rPr lang="en-GB" sz="2400" dirty="0"/>
              <a:t>2. UDP</a:t>
            </a:r>
          </a:p>
          <a:p>
            <a:pPr marL="0" indent="0">
              <a:buNone/>
            </a:pPr>
            <a:r>
              <a:rPr lang="en-GB" sz="2400" dirty="0"/>
              <a:t>3. DNS</a:t>
            </a:r>
          </a:p>
          <a:p>
            <a:pPr marL="0" indent="0">
              <a:buNone/>
            </a:pPr>
            <a:r>
              <a:rPr lang="en-GB" sz="2400" dirty="0"/>
              <a:t>4. DHCP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361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61D0-F953-4221-B30E-519ADF9D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latin typeface="Cooper Black" panose="0208090404030B020404" pitchFamily="18" charset="0"/>
              </a:rPr>
              <a:t>TCP – Transmission Control Protocol</a:t>
            </a:r>
            <a:endParaRPr lang="en-IN" sz="36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5CCD-66FA-42FB-937F-FA29730F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will always check if the recipient is available or not.</a:t>
            </a:r>
          </a:p>
          <a:p>
            <a:r>
              <a:rPr lang="en-GB" sz="2400" dirty="0"/>
              <a:t>It will always expect and acknowledge from the recipient </a:t>
            </a:r>
          </a:p>
          <a:p>
            <a:r>
              <a:rPr lang="en-GB" sz="2400" dirty="0"/>
              <a:t>Will be slow</a:t>
            </a:r>
          </a:p>
          <a:p>
            <a:r>
              <a:rPr lang="en-GB" sz="2400" dirty="0"/>
              <a:t>No data loss</a:t>
            </a:r>
          </a:p>
          <a:p>
            <a:r>
              <a:rPr lang="en-GB" sz="2400" dirty="0"/>
              <a:t>It is called heavy weighted protocol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06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8C43-C720-412C-BB26-8FD36D15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ooper Black" panose="0208090404030B020404" pitchFamily="18" charset="0"/>
              </a:rPr>
              <a:t>UDP -  User Datagram Protocol</a:t>
            </a:r>
            <a:endParaRPr lang="en-IN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ADEE-3E27-4A0B-8532-7E765953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will not check</a:t>
            </a:r>
          </a:p>
          <a:p>
            <a:r>
              <a:rPr lang="en-GB" sz="2400" dirty="0"/>
              <a:t>Will not expect</a:t>
            </a:r>
          </a:p>
          <a:p>
            <a:r>
              <a:rPr lang="en-GB" sz="2400" dirty="0"/>
              <a:t>Will be fast</a:t>
            </a:r>
          </a:p>
          <a:p>
            <a:r>
              <a:rPr lang="en-GB" sz="2400" dirty="0"/>
              <a:t>Data loss will be occur</a:t>
            </a:r>
          </a:p>
          <a:p>
            <a:r>
              <a:rPr lang="en-GB" sz="2400" dirty="0"/>
              <a:t>It is called light weighted protocol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427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DA2F-F52A-459B-8F65-3659B5BD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582" y="334370"/>
            <a:ext cx="9601200" cy="6039134"/>
          </a:xfrm>
        </p:spPr>
        <p:txBody>
          <a:bodyPr/>
          <a:lstStyle/>
          <a:p>
            <a:r>
              <a:rPr lang="en-GB" dirty="0">
                <a:latin typeface="Cooper Black" panose="0208090404030B020404" pitchFamily="18" charset="0"/>
              </a:rPr>
              <a:t>PORTS:</a:t>
            </a:r>
          </a:p>
          <a:p>
            <a:endParaRPr lang="en-GB" dirty="0">
              <a:latin typeface="Cooper Black" panose="0208090404030B020404" pitchFamily="18" charset="0"/>
            </a:endParaRPr>
          </a:p>
          <a:p>
            <a:pPr lvl="2"/>
            <a:r>
              <a:rPr lang="en-GB" dirty="0"/>
              <a:t>Every protocols will have a port number assigned to it.</a:t>
            </a:r>
          </a:p>
          <a:p>
            <a:pPr lvl="2"/>
            <a:r>
              <a:rPr lang="en-GB" dirty="0"/>
              <a:t>It’s an communication entry point or end point</a:t>
            </a:r>
            <a:endParaRPr lang="en-GB" dirty="0">
              <a:latin typeface="Cooper Black" panose="0208090404030B020404" pitchFamily="18" charset="0"/>
            </a:endParaRPr>
          </a:p>
          <a:p>
            <a:endParaRPr lang="en-GB" dirty="0">
              <a:latin typeface="Cooper Black" panose="0208090404030B020404" pitchFamily="18" charset="0"/>
            </a:endParaRPr>
          </a:p>
          <a:p>
            <a:endParaRPr lang="en-GB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GB" dirty="0">
              <a:latin typeface="Cooper Black" panose="0208090404030B020404" pitchFamily="18" charset="0"/>
            </a:endParaRPr>
          </a:p>
          <a:p>
            <a:r>
              <a:rPr lang="en-GB" dirty="0">
                <a:latin typeface="Cooper Black" panose="0208090404030B020404" pitchFamily="18" charset="0"/>
              </a:rPr>
              <a:t>Ethernet:</a:t>
            </a:r>
          </a:p>
          <a:p>
            <a:endParaRPr lang="en-IN" dirty="0"/>
          </a:p>
          <a:p>
            <a:pPr lvl="2"/>
            <a:r>
              <a:rPr lang="en-IN" dirty="0"/>
              <a:t>It is most commonly used in wired LAN technology</a:t>
            </a:r>
          </a:p>
          <a:p>
            <a:pPr lvl="2"/>
            <a:r>
              <a:rPr lang="en-IN" dirty="0"/>
              <a:t>It can be used Co-axial Cable or Twisted Pair Cable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83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264</TotalTime>
  <Words>514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Agency FB</vt:lpstr>
      <vt:lpstr>Cooper Black</vt:lpstr>
      <vt:lpstr>Franklin Gothic Book</vt:lpstr>
      <vt:lpstr>Crop</vt:lpstr>
      <vt:lpstr>Basics of networking</vt:lpstr>
      <vt:lpstr>Agenda:</vt:lpstr>
      <vt:lpstr>COMPUTER</vt:lpstr>
      <vt:lpstr>PowerPoint Presentation</vt:lpstr>
      <vt:lpstr>Network  [Intranet, Extranet &amp; Internet]</vt:lpstr>
      <vt:lpstr>PROTOCOLS</vt:lpstr>
      <vt:lpstr>TCP – Transmission Control Protocol</vt:lpstr>
      <vt:lpstr>UDP -  User Datagram Protocol</vt:lpstr>
      <vt:lpstr>PowerPoint Presentation</vt:lpstr>
      <vt:lpstr>PowerPoint Presentation</vt:lpstr>
      <vt:lpstr>Server and Client Concepts</vt:lpstr>
      <vt:lpstr>NETWORK DEVICES</vt:lpstr>
      <vt:lpstr>Open System Interconnect - OSI LAYERS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networking</dc:title>
  <dc:creator>Mohamed Rahman</dc:creator>
  <cp:lastModifiedBy>Mohamed Rahman</cp:lastModifiedBy>
  <cp:revision>21</cp:revision>
  <dcterms:created xsi:type="dcterms:W3CDTF">2021-04-19T13:44:35Z</dcterms:created>
  <dcterms:modified xsi:type="dcterms:W3CDTF">2021-05-04T05:45:12Z</dcterms:modified>
</cp:coreProperties>
</file>