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7"/>
  </p:notesMasterIdLst>
  <p:sldIdLst>
    <p:sldId id="256" r:id="rId2"/>
    <p:sldId id="257" r:id="rId3"/>
    <p:sldId id="258" r:id="rId4"/>
    <p:sldId id="260" r:id="rId5"/>
    <p:sldId id="261" r:id="rId6"/>
  </p:sldIdLst>
  <p:sldSz cx="9144000" cy="5143500" type="screen16x9"/>
  <p:notesSz cx="6858000" cy="9144000"/>
  <p:embeddedFontLst>
    <p:embeddedFont>
      <p:font typeface="Anaheim" panose="020B0604020202020204" charset="0"/>
      <p:regular r:id="rId8"/>
    </p:embeddedFont>
    <p:embeddedFont>
      <p:font typeface="Overpass Mono" panose="020B0604020202020204" charset="0"/>
      <p:regular r:id="rId9"/>
      <p:bold r:id="rId10"/>
    </p:embeddedFont>
    <p:embeddedFont>
      <p:font typeface="Roboto" panose="02000000000000000000" pitchFamily="2" charset="0"/>
      <p:regular r:id="rId11"/>
      <p:bold r:id="rId12"/>
      <p:italic r:id="rId13"/>
      <p:boldItalic r:id="rId14"/>
    </p:embeddedFont>
    <p:embeddedFont>
      <p:font typeface="Roboto Condensed Light" panose="02000000000000000000" pitchFamily="2" charset="0"/>
      <p:regular r:id="rId15"/>
      <p: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08A0084-84F7-4F93-8363-F089FAAB106E}">
  <a:tblStyle styleId="{E08A0084-84F7-4F93-8363-F089FAAB106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1F3489F4-A37C-4FF8-8D00-6F67456B9EC9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8b3994a781_0_255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8b3994a781_0_255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8b872573b1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8b872573b1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8d4cbd36da_4_313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8d4cbd36da_4_313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7362284" y="1723643"/>
            <a:ext cx="1781706" cy="3419867"/>
            <a:chOff x="7397009" y="1731193"/>
            <a:chExt cx="1781706" cy="3419867"/>
          </a:xfrm>
        </p:grpSpPr>
        <p:sp>
          <p:nvSpPr>
            <p:cNvPr id="10" name="Google Shape;10;p2"/>
            <p:cNvSpPr/>
            <p:nvPr/>
          </p:nvSpPr>
          <p:spPr>
            <a:xfrm>
              <a:off x="7858529" y="1731193"/>
              <a:ext cx="1320185" cy="132176"/>
            </a:xfrm>
            <a:custGeom>
              <a:avLst/>
              <a:gdLst/>
              <a:ahLst/>
              <a:cxnLst/>
              <a:rect l="l" t="t" r="r" b="b"/>
              <a:pathLst>
                <a:path w="19277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9277" y="1930"/>
                  </a:lnTo>
                  <a:lnTo>
                    <a:pt x="1927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7784360" y="1950550"/>
              <a:ext cx="865993" cy="132176"/>
            </a:xfrm>
            <a:custGeom>
              <a:avLst/>
              <a:gdLst/>
              <a:ahLst/>
              <a:cxnLst/>
              <a:rect l="l" t="t" r="r" b="b"/>
              <a:pathLst>
                <a:path w="1264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2645" y="1929"/>
                  </a:lnTo>
                  <a:lnTo>
                    <a:pt x="1264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8855808" y="1950550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445651" y="2169086"/>
              <a:ext cx="733063" cy="132998"/>
            </a:xfrm>
            <a:custGeom>
              <a:avLst/>
              <a:gdLst/>
              <a:ahLst/>
              <a:cxnLst/>
              <a:rect l="l" t="t" r="r" b="b"/>
              <a:pathLst>
                <a:path w="10704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10704" y="1941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738356" y="2388443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990637" y="2388443"/>
              <a:ext cx="597737" cy="132929"/>
            </a:xfrm>
            <a:custGeom>
              <a:avLst/>
              <a:gdLst/>
              <a:ahLst/>
              <a:cxnLst/>
              <a:rect l="l" t="t" r="r" b="b"/>
              <a:pathLst>
                <a:path w="8728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8728" y="1941"/>
                  </a:lnTo>
                  <a:lnTo>
                    <a:pt x="8728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683208" y="2607801"/>
              <a:ext cx="1495507" cy="132108"/>
            </a:xfrm>
            <a:custGeom>
              <a:avLst/>
              <a:gdLst/>
              <a:ahLst/>
              <a:cxnLst/>
              <a:rect l="l" t="t" r="r" b="b"/>
              <a:pathLst>
                <a:path w="21837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298888" y="2827090"/>
              <a:ext cx="879827" cy="132176"/>
            </a:xfrm>
            <a:custGeom>
              <a:avLst/>
              <a:gdLst/>
              <a:ahLst/>
              <a:cxnLst/>
              <a:rect l="l" t="t" r="r" b="b"/>
              <a:pathLst>
                <a:path w="12847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2847" y="1930"/>
                  </a:lnTo>
                  <a:lnTo>
                    <a:pt x="1284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855808" y="304644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784360" y="2169086"/>
              <a:ext cx="499050" cy="132998"/>
            </a:xfrm>
            <a:custGeom>
              <a:avLst/>
              <a:gdLst/>
              <a:ahLst/>
              <a:cxnLst/>
              <a:rect l="l" t="t" r="r" b="b"/>
              <a:pathLst>
                <a:path w="7287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7287" y="1941"/>
                  </a:lnTo>
                  <a:lnTo>
                    <a:pt x="72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020017" y="4142344"/>
              <a:ext cx="322975" cy="132176"/>
            </a:xfrm>
            <a:custGeom>
              <a:avLst/>
              <a:gdLst/>
              <a:ahLst/>
              <a:cxnLst/>
              <a:rect l="l" t="t" r="r" b="b"/>
              <a:pathLst>
                <a:path w="4716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521789" y="4142344"/>
              <a:ext cx="322153" cy="132176"/>
            </a:xfrm>
            <a:custGeom>
              <a:avLst/>
              <a:gdLst/>
              <a:ahLst/>
              <a:cxnLst/>
              <a:rect l="l" t="t" r="r" b="b"/>
              <a:pathLst>
                <a:path w="4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03" y="1929"/>
                  </a:lnTo>
                  <a:lnTo>
                    <a:pt x="47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152056" y="3264983"/>
              <a:ext cx="1026659" cy="132998"/>
            </a:xfrm>
            <a:custGeom>
              <a:avLst/>
              <a:gdLst/>
              <a:ahLst/>
              <a:cxnLst/>
              <a:rect l="l" t="t" r="r" b="b"/>
              <a:pathLst>
                <a:path w="14991" h="1942" extrusionOk="0">
                  <a:moveTo>
                    <a:pt x="1" y="0"/>
                  </a:moveTo>
                  <a:lnTo>
                    <a:pt x="1" y="1941"/>
                  </a:lnTo>
                  <a:lnTo>
                    <a:pt x="14991" y="1941"/>
                  </a:lnTo>
                  <a:lnTo>
                    <a:pt x="1499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784360" y="3484340"/>
              <a:ext cx="807301" cy="132929"/>
            </a:xfrm>
            <a:custGeom>
              <a:avLst/>
              <a:gdLst/>
              <a:ahLst/>
              <a:cxnLst/>
              <a:rect l="l" t="t" r="r" b="b"/>
              <a:pathLst>
                <a:path w="11788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11787" y="1941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738356" y="3484340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931945" y="3046447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445651" y="3703698"/>
              <a:ext cx="733063" cy="132108"/>
            </a:xfrm>
            <a:custGeom>
              <a:avLst/>
              <a:gdLst/>
              <a:ahLst/>
              <a:cxnLst/>
              <a:rect l="l" t="t" r="r" b="b"/>
              <a:pathLst>
                <a:path w="10704" h="1929" extrusionOk="0">
                  <a:moveTo>
                    <a:pt x="0" y="0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855808" y="392298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4715" y="1930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990637" y="3703698"/>
              <a:ext cx="322975" cy="132108"/>
            </a:xfrm>
            <a:custGeom>
              <a:avLst/>
              <a:gdLst/>
              <a:ahLst/>
              <a:cxnLst/>
              <a:rect l="l" t="t" r="r" b="b"/>
              <a:pathLst>
                <a:path w="4716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4715" y="1929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445651" y="4142344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858529" y="3922987"/>
              <a:ext cx="862774" cy="132176"/>
            </a:xfrm>
            <a:custGeom>
              <a:avLst/>
              <a:gdLst/>
              <a:ahLst/>
              <a:cxnLst/>
              <a:rect l="l" t="t" r="r" b="b"/>
              <a:pathLst>
                <a:path w="12598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2598" y="1930"/>
                  </a:lnTo>
                  <a:lnTo>
                    <a:pt x="125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683208" y="4361702"/>
              <a:ext cx="1495507" cy="132176"/>
            </a:xfrm>
            <a:custGeom>
              <a:avLst/>
              <a:gdLst/>
              <a:ahLst/>
              <a:cxnLst/>
              <a:rect l="l" t="t" r="r" b="b"/>
              <a:pathLst>
                <a:path w="21837" h="1930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767736" y="4580237"/>
              <a:ext cx="410978" cy="132929"/>
            </a:xfrm>
            <a:custGeom>
              <a:avLst/>
              <a:gdLst/>
              <a:ahLst/>
              <a:cxnLst/>
              <a:rect l="l" t="t" r="r" b="b"/>
              <a:pathLst>
                <a:path w="6001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814494" y="4580237"/>
              <a:ext cx="773880" cy="132929"/>
            </a:xfrm>
            <a:custGeom>
              <a:avLst/>
              <a:gdLst/>
              <a:ahLst/>
              <a:cxnLst/>
              <a:rect l="l" t="t" r="r" b="b"/>
              <a:pathLst>
                <a:path w="1130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397009" y="4799526"/>
              <a:ext cx="833394" cy="132998"/>
            </a:xfrm>
            <a:custGeom>
              <a:avLst/>
              <a:gdLst/>
              <a:ahLst/>
              <a:cxnLst/>
              <a:rect l="l" t="t" r="r" b="b"/>
              <a:pathLst>
                <a:path w="12169" h="1942" extrusionOk="0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82851" y="4799526"/>
              <a:ext cx="795864" cy="132998"/>
            </a:xfrm>
            <a:custGeom>
              <a:avLst/>
              <a:gdLst/>
              <a:ahLst/>
              <a:cxnLst/>
              <a:rect l="l" t="t" r="r" b="b"/>
              <a:pathLst>
                <a:path w="11621" h="1942" extrusionOk="0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064053" y="5018884"/>
              <a:ext cx="1114662" cy="132176"/>
            </a:xfrm>
            <a:custGeom>
              <a:avLst/>
              <a:gdLst/>
              <a:ahLst/>
              <a:cxnLst/>
              <a:rect l="l" t="t" r="r" b="b"/>
              <a:pathLst>
                <a:path w="16276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" name="Google Shape;37;p2"/>
          <p:cNvSpPr/>
          <p:nvPr/>
        </p:nvSpPr>
        <p:spPr>
          <a:xfrm>
            <a:off x="1962382" y="0"/>
            <a:ext cx="2721868" cy="387420"/>
          </a:xfrm>
          <a:custGeom>
            <a:avLst/>
            <a:gdLst/>
            <a:ahLst/>
            <a:cxnLst/>
            <a:rect l="l" t="t" r="r" b="b"/>
            <a:pathLst>
              <a:path w="39744" h="5657" extrusionOk="0">
                <a:moveTo>
                  <a:pt x="1" y="1"/>
                </a:moveTo>
                <a:lnTo>
                  <a:pt x="1" y="5656"/>
                </a:lnTo>
                <a:lnTo>
                  <a:pt x="39744" y="5656"/>
                </a:lnTo>
                <a:lnTo>
                  <a:pt x="3974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873813" y="0"/>
            <a:ext cx="664647" cy="387420"/>
          </a:xfrm>
          <a:custGeom>
            <a:avLst/>
            <a:gdLst/>
            <a:ahLst/>
            <a:cxnLst/>
            <a:rect l="l" t="t" r="r" b="b"/>
            <a:pathLst>
              <a:path w="9705" h="5657" extrusionOk="0">
                <a:moveTo>
                  <a:pt x="1" y="1"/>
                </a:moveTo>
                <a:lnTo>
                  <a:pt x="1" y="5656"/>
                </a:lnTo>
                <a:lnTo>
                  <a:pt x="9704" y="5656"/>
                </a:lnTo>
                <a:lnTo>
                  <a:pt x="97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1049134" y="938616"/>
            <a:ext cx="212098" cy="385776"/>
          </a:xfrm>
          <a:custGeom>
            <a:avLst/>
            <a:gdLst/>
            <a:ahLst/>
            <a:cxnLst/>
            <a:rect l="l" t="t" r="r" b="b"/>
            <a:pathLst>
              <a:path w="3097" h="5633" extrusionOk="0">
                <a:moveTo>
                  <a:pt x="2239" y="1"/>
                </a:moveTo>
                <a:lnTo>
                  <a:pt x="1" y="5275"/>
                </a:lnTo>
                <a:lnTo>
                  <a:pt x="846" y="5633"/>
                </a:lnTo>
                <a:lnTo>
                  <a:pt x="3096" y="370"/>
                </a:lnTo>
                <a:lnTo>
                  <a:pt x="223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873813" y="1008745"/>
            <a:ext cx="167240" cy="245519"/>
          </a:xfrm>
          <a:custGeom>
            <a:avLst/>
            <a:gdLst/>
            <a:ahLst/>
            <a:cxnLst/>
            <a:rect l="l" t="t" r="r" b="b"/>
            <a:pathLst>
              <a:path w="2442" h="3585" extrusionOk="0">
                <a:moveTo>
                  <a:pt x="1787" y="1"/>
                </a:moveTo>
                <a:lnTo>
                  <a:pt x="1" y="1787"/>
                </a:lnTo>
                <a:lnTo>
                  <a:pt x="1787" y="3585"/>
                </a:lnTo>
                <a:lnTo>
                  <a:pt x="2442" y="2930"/>
                </a:lnTo>
                <a:lnTo>
                  <a:pt x="1299" y="1787"/>
                </a:lnTo>
                <a:lnTo>
                  <a:pt x="2442" y="656"/>
                </a:lnTo>
                <a:lnTo>
                  <a:pt x="17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1268492" y="1008745"/>
            <a:ext cx="168062" cy="245519"/>
          </a:xfrm>
          <a:custGeom>
            <a:avLst/>
            <a:gdLst/>
            <a:ahLst/>
            <a:cxnLst/>
            <a:rect l="l" t="t" r="r" b="b"/>
            <a:pathLst>
              <a:path w="2454" h="3585" extrusionOk="0">
                <a:moveTo>
                  <a:pt x="655" y="1"/>
                </a:moveTo>
                <a:lnTo>
                  <a:pt x="0" y="656"/>
                </a:lnTo>
                <a:lnTo>
                  <a:pt x="1143" y="1787"/>
                </a:lnTo>
                <a:lnTo>
                  <a:pt x="0" y="2930"/>
                </a:lnTo>
                <a:lnTo>
                  <a:pt x="655" y="3585"/>
                </a:lnTo>
                <a:lnTo>
                  <a:pt x="2453" y="1787"/>
                </a:lnTo>
                <a:lnTo>
                  <a:pt x="65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3516020" y="4983597"/>
            <a:ext cx="1054395" cy="159912"/>
          </a:xfrm>
          <a:custGeom>
            <a:avLst/>
            <a:gdLst/>
            <a:ahLst/>
            <a:cxnLst/>
            <a:rect l="l" t="t" r="r" b="b"/>
            <a:pathLst>
              <a:path w="15396" h="2335" extrusionOk="0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2"/>
          <p:cNvSpPr/>
          <p:nvPr/>
        </p:nvSpPr>
        <p:spPr>
          <a:xfrm>
            <a:off x="1160341" y="4983597"/>
            <a:ext cx="2152689" cy="159912"/>
          </a:xfrm>
          <a:custGeom>
            <a:avLst/>
            <a:gdLst/>
            <a:ahLst/>
            <a:cxnLst/>
            <a:rect l="l" t="t" r="r" b="b"/>
            <a:pathLst>
              <a:path w="31433" h="2335" extrusionOk="0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2"/>
          <p:cNvSpPr/>
          <p:nvPr/>
        </p:nvSpPr>
        <p:spPr>
          <a:xfrm>
            <a:off x="1805333" y="4452017"/>
            <a:ext cx="3750923" cy="160666"/>
          </a:xfrm>
          <a:custGeom>
            <a:avLst/>
            <a:gdLst/>
            <a:ahLst/>
            <a:cxnLst/>
            <a:rect l="l" t="t" r="r" b="b"/>
            <a:pathLst>
              <a:path w="54770" h="2346" extrusionOk="0">
                <a:moveTo>
                  <a:pt x="0" y="0"/>
                </a:moveTo>
                <a:lnTo>
                  <a:pt x="0" y="2346"/>
                </a:lnTo>
                <a:lnTo>
                  <a:pt x="54769" y="2346"/>
                </a:lnTo>
                <a:lnTo>
                  <a:pt x="547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2"/>
          <p:cNvSpPr/>
          <p:nvPr/>
        </p:nvSpPr>
        <p:spPr>
          <a:xfrm>
            <a:off x="0" y="4452017"/>
            <a:ext cx="1490645" cy="160666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2"/>
          <p:cNvSpPr/>
          <p:nvPr/>
        </p:nvSpPr>
        <p:spPr>
          <a:xfrm>
            <a:off x="596093" y="4717807"/>
            <a:ext cx="3218453" cy="160734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2"/>
          <p:cNvSpPr/>
          <p:nvPr/>
        </p:nvSpPr>
        <p:spPr>
          <a:xfrm>
            <a:off x="0" y="4717807"/>
            <a:ext cx="364546" cy="160734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2"/>
          <p:cNvSpPr/>
          <p:nvPr/>
        </p:nvSpPr>
        <p:spPr>
          <a:xfrm>
            <a:off x="0" y="4983597"/>
            <a:ext cx="828532" cy="159912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2"/>
          <p:cNvSpPr txBox="1">
            <a:spLocks noGrp="1"/>
          </p:cNvSpPr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>
            <a:endParaRPr/>
          </a:p>
        </p:txBody>
      </p:sp>
      <p:sp>
        <p:nvSpPr>
          <p:cNvPr id="50" name="Google Shape;50;p2"/>
          <p:cNvSpPr txBox="1">
            <a:spLocks noGrp="1"/>
          </p:cNvSpPr>
          <p:nvPr>
            <p:ph type="subTitle" idx="1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s">
  <p:cSld name="CUSTOM_10"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1"/>
          <p:cNvSpPr txBox="1">
            <a:spLocks noGrp="1"/>
          </p:cNvSpPr>
          <p:nvPr>
            <p:ph type="subTitle" idx="1"/>
          </p:nvPr>
        </p:nvSpPr>
        <p:spPr>
          <a:xfrm flipH="1">
            <a:off x="720000" y="1132375"/>
            <a:ext cx="7704000" cy="32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AutoNum type="arabicPeriod"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9pPr>
          </a:lstStyle>
          <a:p>
            <a:endParaRPr/>
          </a:p>
        </p:txBody>
      </p:sp>
      <p:sp>
        <p:nvSpPr>
          <p:cNvPr id="286" name="Google Shape;286;p21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5"/>
          <p:cNvSpPr/>
          <p:nvPr/>
        </p:nvSpPr>
        <p:spPr>
          <a:xfrm>
            <a:off x="0" y="1584850"/>
            <a:ext cx="4361919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5"/>
          <p:cNvSpPr/>
          <p:nvPr/>
        </p:nvSpPr>
        <p:spPr>
          <a:xfrm>
            <a:off x="6076300" y="1584850"/>
            <a:ext cx="1243658" cy="241393"/>
          </a:xfrm>
          <a:custGeom>
            <a:avLst/>
            <a:gdLst/>
            <a:ahLst/>
            <a:cxnLst/>
            <a:rect l="l" t="t" r="r" b="b"/>
            <a:pathLst>
              <a:path w="19503" h="5847" extrusionOk="0">
                <a:moveTo>
                  <a:pt x="0" y="1"/>
                </a:moveTo>
                <a:lnTo>
                  <a:pt x="0" y="5847"/>
                </a:lnTo>
                <a:lnTo>
                  <a:pt x="19503" y="5847"/>
                </a:lnTo>
                <a:lnTo>
                  <a:pt x="1950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15"/>
          <p:cNvSpPr/>
          <p:nvPr/>
        </p:nvSpPr>
        <p:spPr>
          <a:xfrm>
            <a:off x="2172024" y="3002644"/>
            <a:ext cx="1243656" cy="240911"/>
          </a:xfrm>
          <a:custGeom>
            <a:avLst/>
            <a:gdLst/>
            <a:ahLst/>
            <a:cxnLst/>
            <a:rect l="l" t="t" r="r" b="b"/>
            <a:pathLst>
              <a:path w="30184" h="5847" extrusionOk="0">
                <a:moveTo>
                  <a:pt x="1" y="0"/>
                </a:moveTo>
                <a:lnTo>
                  <a:pt x="1" y="5846"/>
                </a:lnTo>
                <a:lnTo>
                  <a:pt x="30183" y="5846"/>
                </a:lnTo>
                <a:lnTo>
                  <a:pt x="3018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5"/>
          <p:cNvSpPr/>
          <p:nvPr/>
        </p:nvSpPr>
        <p:spPr>
          <a:xfrm>
            <a:off x="4667250" y="3002650"/>
            <a:ext cx="4476882" cy="240896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15"/>
          <p:cNvSpPr/>
          <p:nvPr/>
        </p:nvSpPr>
        <p:spPr>
          <a:xfrm>
            <a:off x="4552950" y="1584850"/>
            <a:ext cx="1342466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15"/>
          <p:cNvSpPr txBox="1">
            <a:spLocks noGrp="1"/>
          </p:cNvSpPr>
          <p:nvPr>
            <p:ph type="ctrTitle"/>
          </p:nvPr>
        </p:nvSpPr>
        <p:spPr>
          <a:xfrm flipH="1">
            <a:off x="2189800" y="1848349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98" name="Google Shape;198;p15"/>
          <p:cNvSpPr txBox="1">
            <a:spLocks noGrp="1"/>
          </p:cNvSpPr>
          <p:nvPr>
            <p:ph type="subTitle" idx="1"/>
          </p:nvPr>
        </p:nvSpPr>
        <p:spPr>
          <a:xfrm flipH="1">
            <a:off x="2189801" y="2162325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  <p:sp>
        <p:nvSpPr>
          <p:cNvPr id="199" name="Google Shape;199;p15"/>
          <p:cNvSpPr txBox="1">
            <a:spLocks noGrp="1"/>
          </p:cNvSpPr>
          <p:nvPr>
            <p:ph type="ctrTitle" idx="2"/>
          </p:nvPr>
        </p:nvSpPr>
        <p:spPr>
          <a:xfrm flipH="1">
            <a:off x="4811675" y="1848401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0" name="Google Shape;200;p15"/>
          <p:cNvSpPr txBox="1">
            <a:spLocks noGrp="1"/>
          </p:cNvSpPr>
          <p:nvPr>
            <p:ph type="subTitle" idx="3"/>
          </p:nvPr>
        </p:nvSpPr>
        <p:spPr>
          <a:xfrm flipH="1">
            <a:off x="4811675" y="2163531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  <p:sp>
        <p:nvSpPr>
          <p:cNvPr id="201" name="Google Shape;201;p15"/>
          <p:cNvSpPr txBox="1">
            <a:spLocks noGrp="1"/>
          </p:cNvSpPr>
          <p:nvPr>
            <p:ph type="ctrTitle" idx="4"/>
          </p:nvPr>
        </p:nvSpPr>
        <p:spPr>
          <a:xfrm flipH="1">
            <a:off x="2189796" y="3103412"/>
            <a:ext cx="21639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2" name="Google Shape;202;p15"/>
          <p:cNvSpPr txBox="1">
            <a:spLocks noGrp="1"/>
          </p:cNvSpPr>
          <p:nvPr>
            <p:ph type="title" idx="5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03" name="Google Shape;203;p15"/>
          <p:cNvSpPr txBox="1">
            <a:spLocks noGrp="1"/>
          </p:cNvSpPr>
          <p:nvPr>
            <p:ph type="ctrTitle" idx="6"/>
          </p:nvPr>
        </p:nvSpPr>
        <p:spPr>
          <a:xfrm flipH="1">
            <a:off x="2189800" y="3258286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4" name="Google Shape;204;p15"/>
          <p:cNvSpPr txBox="1">
            <a:spLocks noGrp="1"/>
          </p:cNvSpPr>
          <p:nvPr>
            <p:ph type="subTitle" idx="7"/>
          </p:nvPr>
        </p:nvSpPr>
        <p:spPr>
          <a:xfrm flipH="1">
            <a:off x="2189801" y="3572262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  <p:sp>
        <p:nvSpPr>
          <p:cNvPr id="205" name="Google Shape;205;p15"/>
          <p:cNvSpPr txBox="1">
            <a:spLocks noGrp="1"/>
          </p:cNvSpPr>
          <p:nvPr>
            <p:ph type="ctrTitle" idx="8"/>
          </p:nvPr>
        </p:nvSpPr>
        <p:spPr>
          <a:xfrm flipH="1">
            <a:off x="4811675" y="3258338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6" name="Google Shape;206;p15"/>
          <p:cNvSpPr txBox="1">
            <a:spLocks noGrp="1"/>
          </p:cNvSpPr>
          <p:nvPr>
            <p:ph type="subTitle" idx="9"/>
          </p:nvPr>
        </p:nvSpPr>
        <p:spPr>
          <a:xfrm flipH="1">
            <a:off x="4811675" y="3573468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0507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dea principal">
  <p:cSld name="Idea principal">
    <p:bg>
      <p:bgPr>
        <a:solidFill>
          <a:schemeClr val="dk1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9"/>
          <p:cNvSpPr/>
          <p:nvPr/>
        </p:nvSpPr>
        <p:spPr>
          <a:xfrm flipH="1">
            <a:off x="27" y="323033"/>
            <a:ext cx="1183740" cy="355315"/>
          </a:xfrm>
          <a:custGeom>
            <a:avLst/>
            <a:gdLst/>
            <a:ahLst/>
            <a:cxnLst/>
            <a:rect l="l" t="t" r="r" b="b"/>
            <a:pathLst>
              <a:path w="9205" h="2763" extrusionOk="0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9"/>
          <p:cNvSpPr/>
          <p:nvPr/>
        </p:nvSpPr>
        <p:spPr>
          <a:xfrm flipH="1">
            <a:off x="3" y="912525"/>
            <a:ext cx="3076570" cy="355301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9"/>
          <p:cNvSpPr/>
          <p:nvPr/>
        </p:nvSpPr>
        <p:spPr>
          <a:xfrm flipH="1">
            <a:off x="-4" y="2089950"/>
            <a:ext cx="1766704" cy="35685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9"/>
          <p:cNvSpPr/>
          <p:nvPr/>
        </p:nvSpPr>
        <p:spPr>
          <a:xfrm flipH="1">
            <a:off x="6715125" y="2089950"/>
            <a:ext cx="2071751" cy="356851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9"/>
          <p:cNvSpPr/>
          <p:nvPr/>
        </p:nvSpPr>
        <p:spPr>
          <a:xfrm flipH="1">
            <a:off x="1229469" y="1500450"/>
            <a:ext cx="1104154" cy="356872"/>
          </a:xfrm>
          <a:custGeom>
            <a:avLst/>
            <a:gdLst/>
            <a:ahLst/>
            <a:cxnLst/>
            <a:rect l="l" t="t" r="r" b="b"/>
            <a:pathLst>
              <a:path w="18027" h="2775" extrusionOk="0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9"/>
          <p:cNvSpPr/>
          <p:nvPr/>
        </p:nvSpPr>
        <p:spPr>
          <a:xfrm flipH="1">
            <a:off x="66" y="2679300"/>
            <a:ext cx="2247805" cy="355450"/>
          </a:xfrm>
          <a:custGeom>
            <a:avLst/>
            <a:gdLst/>
            <a:ahLst/>
            <a:cxnLst/>
            <a:rect l="l" t="t" r="r" b="b"/>
            <a:pathLst>
              <a:path w="12872" h="2764" extrusionOk="0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9"/>
          <p:cNvSpPr/>
          <p:nvPr/>
        </p:nvSpPr>
        <p:spPr>
          <a:xfrm flipH="1">
            <a:off x="23" y="1500450"/>
            <a:ext cx="1038298" cy="356872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9"/>
          <p:cNvSpPr/>
          <p:nvPr/>
        </p:nvSpPr>
        <p:spPr>
          <a:xfrm flipH="1">
            <a:off x="29" y="3268778"/>
            <a:ext cx="1104138" cy="355443"/>
          </a:xfrm>
          <a:custGeom>
            <a:avLst/>
            <a:gdLst/>
            <a:ahLst/>
            <a:cxnLst/>
            <a:rect l="l" t="t" r="r" b="b"/>
            <a:pathLst>
              <a:path w="8586" h="2764" extrusionOk="0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9"/>
          <p:cNvSpPr/>
          <p:nvPr/>
        </p:nvSpPr>
        <p:spPr>
          <a:xfrm flipH="1">
            <a:off x="1299941" y="3268775"/>
            <a:ext cx="490759" cy="355450"/>
          </a:xfrm>
          <a:custGeom>
            <a:avLst/>
            <a:gdLst/>
            <a:ahLst/>
            <a:cxnLst/>
            <a:rect l="l" t="t" r="r" b="b"/>
            <a:pathLst>
              <a:path w="18396" h="2764" extrusionOk="0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9"/>
          <p:cNvSpPr/>
          <p:nvPr/>
        </p:nvSpPr>
        <p:spPr>
          <a:xfrm flipH="1">
            <a:off x="13" y="3858250"/>
            <a:ext cx="1457311" cy="355322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9"/>
          <p:cNvSpPr/>
          <p:nvPr/>
        </p:nvSpPr>
        <p:spPr>
          <a:xfrm flipH="1">
            <a:off x="7377202" y="3858250"/>
            <a:ext cx="1766704" cy="355322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9"/>
          <p:cNvSpPr/>
          <p:nvPr/>
        </p:nvSpPr>
        <p:spPr>
          <a:xfrm flipH="1">
            <a:off x="7488607" y="2679300"/>
            <a:ext cx="1655292" cy="355450"/>
          </a:xfrm>
          <a:custGeom>
            <a:avLst/>
            <a:gdLst/>
            <a:ahLst/>
            <a:cxnLst/>
            <a:rect l="l" t="t" r="r" b="b"/>
            <a:pathLst>
              <a:path w="15325" h="2764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9"/>
          <p:cNvSpPr/>
          <p:nvPr/>
        </p:nvSpPr>
        <p:spPr>
          <a:xfrm flipH="1">
            <a:off x="8105584" y="3268775"/>
            <a:ext cx="1038298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9"/>
          <p:cNvSpPr/>
          <p:nvPr/>
        </p:nvSpPr>
        <p:spPr>
          <a:xfrm flipH="1">
            <a:off x="8039752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9"/>
          <p:cNvSpPr/>
          <p:nvPr/>
        </p:nvSpPr>
        <p:spPr>
          <a:xfrm flipH="1">
            <a:off x="5478250" y="1500456"/>
            <a:ext cx="2365680" cy="356858"/>
          </a:xfrm>
          <a:custGeom>
            <a:avLst/>
            <a:gdLst/>
            <a:ahLst/>
            <a:cxnLst/>
            <a:rect l="l" t="t" r="r" b="b"/>
            <a:pathLst>
              <a:path w="18396" h="2775" extrusionOk="0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9"/>
          <p:cNvSpPr/>
          <p:nvPr/>
        </p:nvSpPr>
        <p:spPr>
          <a:xfrm flipH="1">
            <a:off x="6896105" y="912525"/>
            <a:ext cx="2247799" cy="355301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9"/>
          <p:cNvSpPr/>
          <p:nvPr/>
        </p:nvSpPr>
        <p:spPr>
          <a:xfrm flipH="1">
            <a:off x="3895732" y="323025"/>
            <a:ext cx="4819643" cy="355322"/>
          </a:xfrm>
          <a:custGeom>
            <a:avLst/>
            <a:gdLst/>
            <a:ahLst/>
            <a:cxnLst/>
            <a:rect l="l" t="t" r="r" b="b"/>
            <a:pathLst>
              <a:path w="18087" h="2763" extrusionOk="0">
                <a:moveTo>
                  <a:pt x="1" y="0"/>
                </a:moveTo>
                <a:lnTo>
                  <a:pt x="1" y="2762"/>
                </a:lnTo>
                <a:lnTo>
                  <a:pt x="18087" y="2762"/>
                </a:lnTo>
                <a:lnTo>
                  <a:pt x="18087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9"/>
          <p:cNvSpPr/>
          <p:nvPr/>
        </p:nvSpPr>
        <p:spPr>
          <a:xfrm flipH="1">
            <a:off x="2611243" y="4446200"/>
            <a:ext cx="6532757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9"/>
          <p:cNvSpPr/>
          <p:nvPr/>
        </p:nvSpPr>
        <p:spPr>
          <a:xfrm>
            <a:off x="2094068" y="1123143"/>
            <a:ext cx="4955589" cy="3012341"/>
          </a:xfrm>
          <a:custGeom>
            <a:avLst/>
            <a:gdLst/>
            <a:ahLst/>
            <a:cxnLst/>
            <a:rect l="l" t="t" r="r" b="b"/>
            <a:pathLst>
              <a:path w="151663" h="92191" extrusionOk="0">
                <a:moveTo>
                  <a:pt x="0" y="0"/>
                </a:moveTo>
                <a:lnTo>
                  <a:pt x="0" y="92190"/>
                </a:lnTo>
                <a:lnTo>
                  <a:pt x="151662" y="92190"/>
                </a:lnTo>
                <a:lnTo>
                  <a:pt x="15166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9"/>
          <p:cNvSpPr/>
          <p:nvPr/>
        </p:nvSpPr>
        <p:spPr>
          <a:xfrm>
            <a:off x="4277738" y="1545725"/>
            <a:ext cx="191018" cy="298421"/>
          </a:xfrm>
          <a:custGeom>
            <a:avLst/>
            <a:gdLst/>
            <a:ahLst/>
            <a:cxnLst/>
            <a:rect l="l" t="t" r="r" b="b"/>
            <a:pathLst>
              <a:path w="5846" h="9133" extrusionOk="0">
                <a:moveTo>
                  <a:pt x="4560" y="1"/>
                </a:moveTo>
                <a:lnTo>
                  <a:pt x="0" y="4573"/>
                </a:lnTo>
                <a:lnTo>
                  <a:pt x="4560" y="9133"/>
                </a:lnTo>
                <a:lnTo>
                  <a:pt x="5846" y="7847"/>
                </a:lnTo>
                <a:lnTo>
                  <a:pt x="2572" y="4573"/>
                </a:lnTo>
                <a:lnTo>
                  <a:pt x="5846" y="1287"/>
                </a:lnTo>
                <a:lnTo>
                  <a:pt x="456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9"/>
          <p:cNvSpPr/>
          <p:nvPr/>
        </p:nvSpPr>
        <p:spPr>
          <a:xfrm>
            <a:off x="4674543" y="1545725"/>
            <a:ext cx="191443" cy="298421"/>
          </a:xfrm>
          <a:custGeom>
            <a:avLst/>
            <a:gdLst/>
            <a:ahLst/>
            <a:cxnLst/>
            <a:rect l="l" t="t" r="r" b="b"/>
            <a:pathLst>
              <a:path w="5859" h="9133" extrusionOk="0">
                <a:moveTo>
                  <a:pt x="1286" y="1"/>
                </a:moveTo>
                <a:lnTo>
                  <a:pt x="0" y="1287"/>
                </a:lnTo>
                <a:lnTo>
                  <a:pt x="3287" y="4573"/>
                </a:lnTo>
                <a:lnTo>
                  <a:pt x="0" y="7847"/>
                </a:lnTo>
                <a:lnTo>
                  <a:pt x="1286" y="9133"/>
                </a:lnTo>
                <a:lnTo>
                  <a:pt x="5858" y="4573"/>
                </a:lnTo>
                <a:lnTo>
                  <a:pt x="1286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9"/>
          <p:cNvSpPr/>
          <p:nvPr/>
        </p:nvSpPr>
        <p:spPr>
          <a:xfrm>
            <a:off x="4508031" y="1516154"/>
            <a:ext cx="127236" cy="357955"/>
          </a:xfrm>
          <a:custGeom>
            <a:avLst/>
            <a:gdLst/>
            <a:ahLst/>
            <a:cxnLst/>
            <a:rect l="l" t="t" r="r" b="b"/>
            <a:pathLst>
              <a:path w="3894" h="10955" extrusionOk="0">
                <a:moveTo>
                  <a:pt x="2108" y="1"/>
                </a:moveTo>
                <a:lnTo>
                  <a:pt x="1" y="10597"/>
                </a:lnTo>
                <a:lnTo>
                  <a:pt x="1786" y="10955"/>
                </a:lnTo>
                <a:lnTo>
                  <a:pt x="3894" y="358"/>
                </a:lnTo>
                <a:lnTo>
                  <a:pt x="210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9"/>
          <p:cNvSpPr/>
          <p:nvPr/>
        </p:nvSpPr>
        <p:spPr>
          <a:xfrm flipH="1">
            <a:off x="1647812" y="3858250"/>
            <a:ext cx="1766688" cy="355322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9"/>
          <p:cNvSpPr/>
          <p:nvPr/>
        </p:nvSpPr>
        <p:spPr>
          <a:xfrm flipH="1">
            <a:off x="6667517" y="3268775"/>
            <a:ext cx="1246883" cy="355450"/>
          </a:xfrm>
          <a:custGeom>
            <a:avLst/>
            <a:gdLst/>
            <a:ahLst/>
            <a:cxnLst/>
            <a:rect l="l" t="t" r="r" b="b"/>
            <a:pathLst>
              <a:path w="18027" h="2764" extrusionOk="0">
                <a:moveTo>
                  <a:pt x="1" y="1"/>
                </a:moveTo>
                <a:lnTo>
                  <a:pt x="1" y="2763"/>
                </a:lnTo>
                <a:lnTo>
                  <a:pt x="18027" y="2763"/>
                </a:lnTo>
                <a:lnTo>
                  <a:pt x="1802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9"/>
          <p:cNvSpPr/>
          <p:nvPr/>
        </p:nvSpPr>
        <p:spPr>
          <a:xfrm flipH="1">
            <a:off x="5729417" y="912525"/>
            <a:ext cx="985703" cy="355301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1" y="0"/>
                </a:moveTo>
                <a:lnTo>
                  <a:pt x="1" y="2762"/>
                </a:lnTo>
                <a:lnTo>
                  <a:pt x="12443" y="2762"/>
                </a:lnTo>
                <a:lnTo>
                  <a:pt x="1244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 flipH="1">
            <a:off x="2521800" y="2340324"/>
            <a:ext cx="4100400" cy="8085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verpass Mono"/>
              <a:buNone/>
              <a:defRPr sz="1600" b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title"/>
          </p:nvPr>
        </p:nvSpPr>
        <p:spPr>
          <a:xfrm>
            <a:off x="2521800" y="3221225"/>
            <a:ext cx="4100400" cy="402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17586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2800" b="1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Char char="●"/>
              <a:defRPr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9" r:id="rId2"/>
    <p:sldLayoutId id="2147483667" r:id="rId3"/>
    <p:sldLayoutId id="2147483673" r:id="rId4"/>
    <p:sldLayoutId id="2147483674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4">
          <p15:clr>
            <a:srgbClr val="EA4335"/>
          </p15:clr>
        </p15:guide>
        <p15:guide id="2" pos="5306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89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7"/>
          <p:cNvSpPr txBox="1">
            <a:spLocks noGrp="1"/>
          </p:cNvSpPr>
          <p:nvPr>
            <p:ph type="ctrTitle"/>
          </p:nvPr>
        </p:nvSpPr>
        <p:spPr>
          <a:xfrm>
            <a:off x="623400" y="1564028"/>
            <a:ext cx="8520600" cy="19104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Introduction to Programming</a:t>
            </a:r>
            <a:br>
              <a:rPr lang="en-US" dirty="0"/>
            </a:br>
            <a:r>
              <a:rPr lang="en-US" sz="2000" dirty="0"/>
              <a:t> with C#</a:t>
            </a:r>
            <a:endParaRPr sz="2000" dirty="0"/>
          </a:p>
        </p:txBody>
      </p:sp>
      <p:sp>
        <p:nvSpPr>
          <p:cNvPr id="335" name="Google Shape;335;p27"/>
          <p:cNvSpPr txBox="1">
            <a:spLocks noGrp="1"/>
          </p:cNvSpPr>
          <p:nvPr>
            <p:ph type="subTitle" idx="1"/>
          </p:nvPr>
        </p:nvSpPr>
        <p:spPr>
          <a:xfrm>
            <a:off x="769050" y="3644152"/>
            <a:ext cx="8520600" cy="544547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2"/>
                </a:solidFill>
              </a:rPr>
              <a:t>by Nurlan Valizada</a:t>
            </a:r>
            <a:endParaRPr sz="2100" dirty="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8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CONTENTS OF THIS LESSON</a:t>
            </a:r>
            <a:endParaRPr dirty="0"/>
          </a:p>
        </p:txBody>
      </p:sp>
      <p:sp>
        <p:nvSpPr>
          <p:cNvPr id="341" name="Google Shape;341;p28"/>
          <p:cNvSpPr txBox="1">
            <a:spLocks noGrp="1"/>
          </p:cNvSpPr>
          <p:nvPr>
            <p:ph type="subTitle" idx="1"/>
          </p:nvPr>
        </p:nvSpPr>
        <p:spPr>
          <a:xfrm flipH="1">
            <a:off x="720000" y="1132375"/>
            <a:ext cx="7704000" cy="32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AutoNum type="arabicPeriod"/>
            </a:pPr>
            <a:r>
              <a:rPr lang="en" dirty="0">
                <a:solidFill>
                  <a:schemeClr val="bg1"/>
                </a:solidFill>
              </a:rPr>
              <a:t>How computers work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AutoNum type="arabicPeriod"/>
            </a:pPr>
            <a:r>
              <a:rPr lang="en" dirty="0">
                <a:solidFill>
                  <a:schemeClr val="bg1"/>
                </a:solidFill>
              </a:rPr>
              <a:t>What is binary system and boolean algebra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AutoNum type="arabicPeriod"/>
            </a:pPr>
            <a:r>
              <a:rPr lang="en" dirty="0">
                <a:solidFill>
                  <a:schemeClr val="bg1"/>
                </a:solidFill>
              </a:rPr>
              <a:t>2,10,16 base and converting among them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AutoNum type="arabicPeriod"/>
            </a:pPr>
            <a:r>
              <a:rPr lang="en" dirty="0">
                <a:solidFill>
                  <a:schemeClr val="bg1"/>
                </a:solidFill>
              </a:rPr>
              <a:t>Ram and registers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AutoNum type="arabicPeriod"/>
            </a:pPr>
            <a:r>
              <a:rPr lang="en" dirty="0">
                <a:solidFill>
                  <a:schemeClr val="bg1"/>
                </a:solidFill>
              </a:rPr>
              <a:t>CPU and Instructions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AutoNum type="arabicPeriod"/>
            </a:pPr>
            <a:r>
              <a:rPr lang="en" dirty="0">
                <a:solidFill>
                  <a:schemeClr val="bg1"/>
                </a:solidFill>
              </a:rPr>
              <a:t>Programming and istructions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AutoNum type="arabicPeriod"/>
            </a:pPr>
            <a:r>
              <a:rPr lang="en" dirty="0">
                <a:solidFill>
                  <a:schemeClr val="bg1"/>
                </a:solidFill>
              </a:rPr>
              <a:t>Early Programming languages (Assembly, Fortran, Cobol)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AutoNum type="arabicPeriod"/>
            </a:pPr>
            <a:r>
              <a:rPr lang="en" dirty="0">
                <a:solidFill>
                  <a:schemeClr val="bg1"/>
                </a:solidFill>
              </a:rPr>
              <a:t>Today’s Programming Languages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AutoNum type="arabicPeriod"/>
            </a:pPr>
            <a:r>
              <a:rPr lang="en" dirty="0">
                <a:solidFill>
                  <a:schemeClr val="bg1"/>
                </a:solidFill>
              </a:rPr>
              <a:t>C# and .NET (evolution and now)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AutoNum type="arabicPeriod"/>
            </a:pPr>
            <a:r>
              <a:rPr lang="en" dirty="0">
                <a:solidFill>
                  <a:schemeClr val="bg1"/>
                </a:solidFill>
              </a:rPr>
              <a:t>Course Overview</a:t>
            </a:r>
            <a:endParaRPr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9"/>
          <p:cNvSpPr txBox="1">
            <a:spLocks noGrp="1"/>
          </p:cNvSpPr>
          <p:nvPr>
            <p:ph type="title" idx="5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COURSE STRUCTURE</a:t>
            </a:r>
            <a:endParaRPr dirty="0"/>
          </a:p>
        </p:txBody>
      </p:sp>
      <p:sp>
        <p:nvSpPr>
          <p:cNvPr id="348" name="Google Shape;348;p29"/>
          <p:cNvSpPr txBox="1">
            <a:spLocks noGrp="1"/>
          </p:cNvSpPr>
          <p:nvPr>
            <p:ph type="ctrTitle"/>
          </p:nvPr>
        </p:nvSpPr>
        <p:spPr>
          <a:xfrm flipH="1">
            <a:off x="2189800" y="1848349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/>
              <a:t>01</a:t>
            </a:r>
            <a:endParaRPr sz="3500" b="1"/>
          </a:p>
        </p:txBody>
      </p:sp>
      <p:sp>
        <p:nvSpPr>
          <p:cNvPr id="349" name="Google Shape;349;p29"/>
          <p:cNvSpPr txBox="1">
            <a:spLocks noGrp="1"/>
          </p:cNvSpPr>
          <p:nvPr>
            <p:ph type="subTitle" idx="1"/>
          </p:nvPr>
        </p:nvSpPr>
        <p:spPr>
          <a:xfrm flipH="1">
            <a:off x="2189800" y="2162325"/>
            <a:ext cx="2308240" cy="6690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Theory explained</a:t>
            </a:r>
            <a:endParaRPr sz="2200" b="1" dirty="0"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350" name="Google Shape;350;p29"/>
          <p:cNvSpPr txBox="1">
            <a:spLocks noGrp="1"/>
          </p:cNvSpPr>
          <p:nvPr>
            <p:ph type="ctrTitle" idx="2"/>
          </p:nvPr>
        </p:nvSpPr>
        <p:spPr>
          <a:xfrm flipH="1">
            <a:off x="4811675" y="1848401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/>
              <a:t>03</a:t>
            </a:r>
            <a:endParaRPr sz="3500" b="1"/>
          </a:p>
        </p:txBody>
      </p:sp>
      <p:sp>
        <p:nvSpPr>
          <p:cNvPr id="351" name="Google Shape;351;p29"/>
          <p:cNvSpPr txBox="1">
            <a:spLocks noGrp="1"/>
          </p:cNvSpPr>
          <p:nvPr>
            <p:ph type="subTitle" idx="3"/>
          </p:nvPr>
        </p:nvSpPr>
        <p:spPr>
          <a:xfrm flipH="1">
            <a:off x="4874558" y="2163531"/>
            <a:ext cx="2447365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>
                <a:latin typeface="Overpass Mono"/>
                <a:ea typeface="Overpass Mono"/>
                <a:cs typeface="Overpass Mono"/>
                <a:sym typeface="Overpass Mono"/>
              </a:rPr>
              <a:t>Code practice</a:t>
            </a:r>
            <a:endParaRPr sz="2200" b="1" dirty="0"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352" name="Google Shape;352;p29"/>
          <p:cNvSpPr txBox="1">
            <a:spLocks noGrp="1"/>
          </p:cNvSpPr>
          <p:nvPr>
            <p:ph type="ctrTitle" idx="6"/>
          </p:nvPr>
        </p:nvSpPr>
        <p:spPr>
          <a:xfrm flipH="1">
            <a:off x="2189800" y="3258286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353" name="Google Shape;353;p29"/>
          <p:cNvSpPr txBox="1">
            <a:spLocks noGrp="1"/>
          </p:cNvSpPr>
          <p:nvPr>
            <p:ph type="subTitle" idx="7"/>
          </p:nvPr>
        </p:nvSpPr>
        <p:spPr>
          <a:xfrm flipH="1">
            <a:off x="2189799" y="3572262"/>
            <a:ext cx="2163901" cy="656838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Lots of Homeworks</a:t>
            </a:r>
            <a:endParaRPr dirty="0"/>
          </a:p>
        </p:txBody>
      </p:sp>
      <p:sp>
        <p:nvSpPr>
          <p:cNvPr id="354" name="Google Shape;354;p29"/>
          <p:cNvSpPr txBox="1">
            <a:spLocks noGrp="1"/>
          </p:cNvSpPr>
          <p:nvPr>
            <p:ph type="ctrTitle" idx="8"/>
          </p:nvPr>
        </p:nvSpPr>
        <p:spPr>
          <a:xfrm flipH="1">
            <a:off x="4811675" y="3258338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355" name="Google Shape;355;p29"/>
          <p:cNvSpPr txBox="1">
            <a:spLocks noGrp="1"/>
          </p:cNvSpPr>
          <p:nvPr>
            <p:ph type="subTitle" idx="9"/>
          </p:nvPr>
        </p:nvSpPr>
        <p:spPr>
          <a:xfrm flipH="1">
            <a:off x="5620871" y="3573467"/>
            <a:ext cx="1701052" cy="1094807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Monthly check-up exams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1"/>
          <p:cNvSpPr txBox="1">
            <a:spLocks noGrp="1"/>
          </p:cNvSpPr>
          <p:nvPr>
            <p:ph type="title"/>
          </p:nvPr>
        </p:nvSpPr>
        <p:spPr>
          <a:xfrm>
            <a:off x="2521800" y="3221225"/>
            <a:ext cx="4100400" cy="402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—</a:t>
            </a:r>
            <a:r>
              <a:rPr lang="en-US" dirty="0"/>
              <a:t>Linus Torvalds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69" name="Google Shape;369;p31"/>
          <p:cNvSpPr txBox="1">
            <a:spLocks noGrp="1"/>
          </p:cNvSpPr>
          <p:nvPr>
            <p:ph type="subTitle" idx="1"/>
          </p:nvPr>
        </p:nvSpPr>
        <p:spPr>
          <a:xfrm flipH="1">
            <a:off x="2521800" y="2340324"/>
            <a:ext cx="4100400" cy="8085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“</a:t>
            </a:r>
            <a:r>
              <a:rPr lang="en-US" dirty="0"/>
              <a:t>Talk is cheap. Show me the code</a:t>
            </a:r>
            <a:r>
              <a:rPr lang="en" dirty="0"/>
              <a:t>.”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AD55DE0A-0BF0-4AB4-941D-905D242312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Visual Studio 2019 Community Edition (</a:t>
            </a:r>
            <a:r>
              <a:rPr lang="en-US" dirty="0" err="1"/>
              <a:t>Asp.Net</a:t>
            </a:r>
            <a:r>
              <a:rPr lang="en-US" dirty="0"/>
              <a:t> Core + Net Core tools)</a:t>
            </a:r>
          </a:p>
          <a:p>
            <a:r>
              <a:rPr lang="en-US" dirty="0"/>
              <a:t>.NET 5.0 (will be installed with VS 2019)</a:t>
            </a:r>
          </a:p>
          <a:p>
            <a:r>
              <a:rPr lang="en-US" dirty="0"/>
              <a:t>GIT and </a:t>
            </a:r>
            <a:r>
              <a:rPr lang="en-US" dirty="0" err="1"/>
              <a:t>TortoiseGit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B4098FE-6972-4851-A8D7-BBC76AB32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need to start ?</a:t>
            </a:r>
          </a:p>
        </p:txBody>
      </p:sp>
    </p:spTree>
    <p:extLst>
      <p:ext uri="{BB962C8B-B14F-4D97-AF65-F5344CB8AC3E}">
        <p14:creationId xmlns:p14="http://schemas.microsoft.com/office/powerpoint/2010/main" val="696586716"/>
      </p:ext>
    </p:extLst>
  </p:cSld>
  <p:clrMapOvr>
    <a:masterClrMapping/>
  </p:clrMapOvr>
</p:sld>
</file>

<file path=ppt/theme/theme1.xml><?xml version="1.0" encoding="utf-8"?>
<a:theme xmlns:a="http://schemas.openxmlformats.org/drawingml/2006/main" name="Programming Lesson by Slidesgo">
  <a:themeElements>
    <a:clrScheme name="Simple Light">
      <a:dk1>
        <a:srgbClr val="1B1464"/>
      </a:dk1>
      <a:lt1>
        <a:srgbClr val="FFFFFF"/>
      </a:lt1>
      <a:dk2>
        <a:srgbClr val="00FFC5"/>
      </a:dk2>
      <a:lt2>
        <a:srgbClr val="EC008C"/>
      </a:lt2>
      <a:accent1>
        <a:srgbClr val="1B1464"/>
      </a:accent1>
      <a:accent2>
        <a:srgbClr val="00FFC5"/>
      </a:accent2>
      <a:accent3>
        <a:srgbClr val="EC008C"/>
      </a:accent3>
      <a:accent4>
        <a:srgbClr val="1B1464"/>
      </a:accent4>
      <a:accent5>
        <a:srgbClr val="00FFC5"/>
      </a:accent5>
      <a:accent6>
        <a:srgbClr val="EC008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129</Words>
  <Application>Microsoft Office PowerPoint</Application>
  <PresentationFormat>On-screen Show (16:9)</PresentationFormat>
  <Paragraphs>28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Roboto</vt:lpstr>
      <vt:lpstr>Overpass Mono</vt:lpstr>
      <vt:lpstr>Anaheim</vt:lpstr>
      <vt:lpstr>Arial</vt:lpstr>
      <vt:lpstr>Roboto Condensed Light</vt:lpstr>
      <vt:lpstr>Programming Lesson by Slidesgo</vt:lpstr>
      <vt:lpstr>Introduction to Programming  with C#</vt:lpstr>
      <vt:lpstr>CONTENTS OF THIS LESSON</vt:lpstr>
      <vt:lpstr>COURSE STRUCTURE</vt:lpstr>
      <vt:lpstr>—Linus Torvalds </vt:lpstr>
      <vt:lpstr>What we need to start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Programming  with C#</dc:title>
  <cp:lastModifiedBy>Nurlan Valizada</cp:lastModifiedBy>
  <cp:revision>2</cp:revision>
  <dcterms:modified xsi:type="dcterms:W3CDTF">2021-10-11T06:23:59Z</dcterms:modified>
</cp:coreProperties>
</file>