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08580" y="894229"/>
            <a:ext cx="9035420" cy="255627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Polymorphism, method overriding, encapsulation</a:t>
            </a:r>
            <a:br>
              <a:rPr lang="en-US" sz="4400" dirty="0"/>
            </a:br>
            <a:endParaRPr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15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Overpass Mono</vt:lpstr>
      <vt:lpstr>Anaheim</vt:lpstr>
      <vt:lpstr>Arial</vt:lpstr>
      <vt:lpstr>Programming Lesson by Slidesgo</vt:lpstr>
      <vt:lpstr>        Polymorphism, method overriding, encapsulation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10</cp:revision>
  <dcterms:modified xsi:type="dcterms:W3CDTF">2021-11-12T08:44:20Z</dcterms:modified>
</cp:coreProperties>
</file>