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6" r:id="rId3"/>
    <p:sldId id="258" r:id="rId4"/>
    <p:sldId id="259" r:id="rId5"/>
    <p:sldId id="257"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0AB5C8-9712-4166-BB9A-A7C843B6710A}" v="1658" dt="2023-01-03T11:55:42.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20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710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2448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5017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5527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6462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5424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963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23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6459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1/3/2023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09425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1/3/2023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038044658"/>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53237" y="419102"/>
            <a:ext cx="8398681" cy="1936838"/>
          </a:xfrm>
        </p:spPr>
        <p:txBody>
          <a:bodyPr anchor="b">
            <a:normAutofit/>
          </a:bodyPr>
          <a:lstStyle/>
          <a:p>
            <a:pPr algn="ctr"/>
            <a:r>
              <a:rPr lang="en-GB" sz="4000" dirty="0">
                <a:solidFill>
                  <a:schemeClr val="accent5">
                    <a:lumMod val="60000"/>
                    <a:lumOff val="40000"/>
                  </a:schemeClr>
                </a:solidFill>
              </a:rPr>
              <a:t>Object oriented programming</a:t>
            </a:r>
            <a:br>
              <a:rPr lang="en-GB" sz="3600" dirty="0">
                <a:solidFill>
                  <a:schemeClr val="accent5">
                    <a:lumMod val="60000"/>
                    <a:lumOff val="40000"/>
                  </a:schemeClr>
                </a:solidFill>
              </a:rPr>
            </a:br>
            <a:r>
              <a:rPr lang="en-GB" sz="2800" dirty="0">
                <a:solidFill>
                  <a:schemeClr val="accent5">
                    <a:lumMod val="60000"/>
                    <a:lumOff val="40000"/>
                  </a:schemeClr>
                </a:solidFill>
              </a:rPr>
              <a:t>Project name : list of clients</a:t>
            </a:r>
          </a:p>
        </p:txBody>
      </p:sp>
      <p:sp>
        <p:nvSpPr>
          <p:cNvPr id="3" name="Subtitle 2"/>
          <p:cNvSpPr>
            <a:spLocks noGrp="1"/>
          </p:cNvSpPr>
          <p:nvPr>
            <p:ph type="subTitle" idx="1"/>
          </p:nvPr>
        </p:nvSpPr>
        <p:spPr>
          <a:xfrm>
            <a:off x="563440" y="3005825"/>
            <a:ext cx="3857586" cy="3439912"/>
          </a:xfrm>
        </p:spPr>
        <p:txBody>
          <a:bodyPr vert="horz" lIns="91440" tIns="45720" rIns="91440" bIns="45720" rtlCol="0" anchor="t">
            <a:normAutofit fontScale="77500" lnSpcReduction="20000"/>
          </a:bodyPr>
          <a:lstStyle/>
          <a:p>
            <a:pPr algn="ctr"/>
            <a:r>
              <a:rPr lang="en-GB" sz="3600" dirty="0">
                <a:solidFill>
                  <a:schemeClr val="accent5">
                    <a:lumMod val="60000"/>
                    <a:lumOff val="40000"/>
                  </a:schemeClr>
                </a:solidFill>
              </a:rPr>
              <a:t>Team members:</a:t>
            </a:r>
          </a:p>
          <a:p>
            <a:pPr algn="ctr"/>
            <a:endParaRPr lang="en-GB" sz="3600" dirty="0">
              <a:solidFill>
                <a:schemeClr val="accent5">
                  <a:lumMod val="60000"/>
                  <a:lumOff val="40000"/>
                </a:schemeClr>
              </a:solidFill>
            </a:endParaRPr>
          </a:p>
          <a:p>
            <a:pPr algn="ctr"/>
            <a:r>
              <a:rPr lang="en-GB" sz="2800" dirty="0"/>
              <a:t>Fahmida Rahman</a:t>
            </a:r>
          </a:p>
          <a:p>
            <a:pPr algn="ctr"/>
            <a:r>
              <a:rPr lang="en-GB" sz="2800" dirty="0"/>
              <a:t>ID:213-134-007</a:t>
            </a:r>
          </a:p>
          <a:p>
            <a:pPr algn="ctr"/>
            <a:r>
              <a:rPr lang="en-GB" sz="2800" dirty="0"/>
              <a:t>Umama Rahman</a:t>
            </a:r>
          </a:p>
          <a:p>
            <a:pPr algn="ctr"/>
            <a:r>
              <a:rPr lang="en-GB" sz="2800" dirty="0"/>
              <a:t>ID:221-134-028</a:t>
            </a:r>
          </a:p>
          <a:p>
            <a:pPr algn="ctr"/>
            <a:r>
              <a:rPr lang="en-GB" sz="2800" dirty="0"/>
              <a:t>Rukaia Akther</a:t>
            </a:r>
          </a:p>
          <a:p>
            <a:pPr algn="ctr"/>
            <a:r>
              <a:rPr lang="en-GB" sz="2800" dirty="0"/>
              <a:t>ID:221-134-021</a:t>
            </a:r>
          </a:p>
        </p:txBody>
      </p:sp>
      <p:sp>
        <p:nvSpPr>
          <p:cNvPr id="10" name="Freeform: Shape 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7BEA01-D33F-430D-06D8-42175107E940}"/>
              </a:ext>
            </a:extLst>
          </p:cNvPr>
          <p:cNvSpPr txBox="1"/>
          <p:nvPr/>
        </p:nvSpPr>
        <p:spPr>
          <a:xfrm>
            <a:off x="347785" y="465016"/>
            <a:ext cx="10978661"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a:t>
            </a:r>
            <a:r>
              <a:rPr lang="en-US" sz="1600" dirty="0" err="1">
                <a:solidFill>
                  <a:srgbClr val="BBDAFF"/>
                </a:solidFill>
                <a:latin typeface="Consolas"/>
              </a:rPr>
              <a:t>addContainerGap</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a:solidFill>
                  <a:srgbClr val="FF9DA4"/>
                </a:solidFill>
                <a:latin typeface="Consolas"/>
              </a:rPr>
              <a:t>jLabel2</a:t>
            </a:r>
            <a:r>
              <a:rPr lang="en-US" sz="1600" dirty="0">
                <a:latin typeface="Consolas"/>
              </a:rPr>
              <a:t>)</a:t>
            </a:r>
          </a:p>
          <a:p>
            <a:r>
              <a:rPr lang="en-US" sz="1600" dirty="0">
                <a:latin typeface="Consolas"/>
              </a:rPr>
              <a:t>                .</a:t>
            </a:r>
            <a:r>
              <a:rPr lang="en-US" sz="1600" dirty="0" err="1">
                <a:solidFill>
                  <a:srgbClr val="BBDAFF"/>
                </a:solidFill>
                <a:latin typeface="Consolas"/>
              </a:rPr>
              <a:t>addPreferredGap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LayoutStyle</a:t>
            </a:r>
            <a:r>
              <a:rPr lang="en-US" sz="1600" dirty="0" err="1">
                <a:latin typeface="Consolas"/>
              </a:rPr>
              <a:t>.</a:t>
            </a:r>
            <a:r>
              <a:rPr lang="en-US" sz="1600" dirty="0" err="1">
                <a:solidFill>
                  <a:srgbClr val="FFEEAD"/>
                </a:solidFill>
                <a:latin typeface="Consolas"/>
              </a:rPr>
              <a:t>ComponentPlacement</a:t>
            </a:r>
            <a:r>
              <a:rPr lang="en-US" sz="1600" dirty="0" err="1">
                <a:latin typeface="Consolas"/>
              </a:rPr>
              <a:t>.</a:t>
            </a:r>
            <a:r>
              <a:rPr lang="en-US" sz="1600" dirty="0" err="1">
                <a:solidFill>
                  <a:srgbClr val="FF9DA4"/>
                </a:solidFill>
                <a:latin typeface="Consolas"/>
              </a:rPr>
              <a:t>RELATED</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tfName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a:t>
            </a:r>
          </a:p>
          <a:p>
            <a:r>
              <a:rPr lang="en-US" sz="1600" dirty="0">
                <a:latin typeface="Consolas"/>
              </a:rPr>
              <a:t>                .</a:t>
            </a:r>
            <a:r>
              <a:rPr lang="en-US" sz="1600" dirty="0" err="1">
                <a:solidFill>
                  <a:srgbClr val="BBDAFF"/>
                </a:solidFill>
                <a:latin typeface="Consolas"/>
              </a:rPr>
              <a:t>addPreferredGap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LayoutStyle</a:t>
            </a:r>
            <a:r>
              <a:rPr lang="en-US" sz="1600" dirty="0" err="1">
                <a:latin typeface="Consolas"/>
              </a:rPr>
              <a:t>.</a:t>
            </a:r>
            <a:r>
              <a:rPr lang="en-US" sz="1600" dirty="0" err="1">
                <a:solidFill>
                  <a:srgbClr val="FFEEAD"/>
                </a:solidFill>
                <a:latin typeface="Consolas"/>
              </a:rPr>
              <a:t>ComponentPlacement</a:t>
            </a:r>
            <a:r>
              <a:rPr lang="en-US" sz="1600" dirty="0" err="1">
                <a:latin typeface="Consolas"/>
              </a:rPr>
              <a:t>.</a:t>
            </a:r>
            <a:r>
              <a:rPr lang="en-US" sz="1600" dirty="0" err="1">
                <a:solidFill>
                  <a:srgbClr val="FF9DA4"/>
                </a:solidFill>
                <a:latin typeface="Consolas"/>
              </a:rPr>
              <a:t>UNRELATED</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a:solidFill>
                  <a:srgbClr val="FF9DA4"/>
                </a:solidFill>
                <a:latin typeface="Consolas"/>
              </a:rPr>
              <a:t>jLabel3</a:t>
            </a:r>
            <a:r>
              <a:rPr lang="en-US" sz="1600" dirty="0">
                <a:latin typeface="Consolas"/>
              </a:rPr>
              <a:t>)</a:t>
            </a:r>
          </a:p>
          <a:p>
            <a:r>
              <a:rPr lang="en-US" sz="1600" dirty="0">
                <a:latin typeface="Consolas"/>
              </a:rPr>
              <a:t>                .</a:t>
            </a:r>
            <a:r>
              <a:rPr lang="en-US" sz="1600" dirty="0" err="1">
                <a:solidFill>
                  <a:srgbClr val="BBDAFF"/>
                </a:solidFill>
                <a:latin typeface="Consolas"/>
              </a:rPr>
              <a:t>addPreferredGap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LayoutStyle</a:t>
            </a:r>
            <a:r>
              <a:rPr lang="en-US" sz="1600" dirty="0" err="1">
                <a:latin typeface="Consolas"/>
              </a:rPr>
              <a:t>.</a:t>
            </a:r>
            <a:r>
              <a:rPr lang="en-US" sz="1600" dirty="0" err="1">
                <a:solidFill>
                  <a:srgbClr val="FFEEAD"/>
                </a:solidFill>
                <a:latin typeface="Consolas"/>
              </a:rPr>
              <a:t>ComponentPlacement</a:t>
            </a:r>
            <a:r>
              <a:rPr lang="en-US" sz="1600" dirty="0" err="1">
                <a:latin typeface="Consolas"/>
              </a:rPr>
              <a:t>.</a:t>
            </a:r>
            <a:r>
              <a:rPr lang="en-US" sz="1600" dirty="0" err="1">
                <a:solidFill>
                  <a:srgbClr val="FF9DA4"/>
                </a:solidFill>
                <a:latin typeface="Consolas"/>
              </a:rPr>
              <a:t>RELATED</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tfEmail</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a:t>
            </a:r>
          </a:p>
          <a:p>
            <a:r>
              <a:rPr lang="en-US" sz="1600" dirty="0">
                <a:latin typeface="Consolas"/>
              </a:rPr>
              <a:t>                .</a:t>
            </a:r>
            <a:r>
              <a:rPr lang="en-US" sz="1600" dirty="0" err="1">
                <a:solidFill>
                  <a:srgbClr val="BBDAFF"/>
                </a:solidFill>
                <a:latin typeface="Consolas"/>
              </a:rPr>
              <a:t>addPreferredGap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LayoutStyle</a:t>
            </a:r>
            <a:r>
              <a:rPr lang="en-US" sz="1600" dirty="0" err="1">
                <a:latin typeface="Consolas"/>
              </a:rPr>
              <a:t>.</a:t>
            </a:r>
            <a:r>
              <a:rPr lang="en-US" sz="1600" dirty="0" err="1">
                <a:solidFill>
                  <a:srgbClr val="FFEEAD"/>
                </a:solidFill>
                <a:latin typeface="Consolas"/>
              </a:rPr>
              <a:t>ComponentPlacement</a:t>
            </a:r>
            <a:r>
              <a:rPr lang="en-US" sz="1600" dirty="0" err="1">
                <a:latin typeface="Consolas"/>
              </a:rPr>
              <a:t>.</a:t>
            </a:r>
            <a:r>
              <a:rPr lang="en-US" sz="1600" dirty="0" err="1">
                <a:solidFill>
                  <a:srgbClr val="FF9DA4"/>
                </a:solidFill>
                <a:latin typeface="Consolas"/>
              </a:rPr>
              <a:t>UNRELATED</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a:solidFill>
                  <a:srgbClr val="FF9DA4"/>
                </a:solidFill>
                <a:latin typeface="Consolas"/>
              </a:rPr>
              <a:t>jLabel4</a:t>
            </a:r>
            <a:r>
              <a:rPr lang="en-US" sz="1600" dirty="0">
                <a:latin typeface="Consolas"/>
              </a:rPr>
              <a:t>)</a:t>
            </a:r>
          </a:p>
          <a:p>
            <a:r>
              <a:rPr lang="en-US" sz="1600" dirty="0">
                <a:latin typeface="Consolas"/>
              </a:rPr>
              <a:t>                .</a:t>
            </a:r>
            <a:r>
              <a:rPr lang="en-US" sz="1600" dirty="0" err="1">
                <a:solidFill>
                  <a:srgbClr val="BBDAFF"/>
                </a:solidFill>
                <a:latin typeface="Consolas"/>
              </a:rPr>
              <a:t>addPreferredGap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LayoutStyle</a:t>
            </a:r>
            <a:r>
              <a:rPr lang="en-US" sz="1600" dirty="0" err="1">
                <a:latin typeface="Consolas"/>
              </a:rPr>
              <a:t>.</a:t>
            </a:r>
            <a:r>
              <a:rPr lang="en-US" sz="1600" dirty="0" err="1">
                <a:solidFill>
                  <a:srgbClr val="FFEEAD"/>
                </a:solidFill>
                <a:latin typeface="Consolas"/>
              </a:rPr>
              <a:t>ComponentPlacement</a:t>
            </a:r>
            <a:r>
              <a:rPr lang="en-US" sz="1600" dirty="0" err="1">
                <a:latin typeface="Consolas"/>
              </a:rPr>
              <a:t>.</a:t>
            </a:r>
            <a:r>
              <a:rPr lang="en-US" sz="1600" dirty="0" err="1">
                <a:solidFill>
                  <a:srgbClr val="FF9DA4"/>
                </a:solidFill>
                <a:latin typeface="Consolas"/>
              </a:rPr>
              <a:t>RELATED</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tfPhone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a:t>
            </a:r>
          </a:p>
          <a:p>
            <a:r>
              <a:rPr lang="en-US" sz="1600" dirty="0">
                <a:latin typeface="Consolas"/>
              </a:rPr>
              <a:t>                .</a:t>
            </a:r>
            <a:r>
              <a:rPr lang="en-US" sz="1600" dirty="0" err="1">
                <a:solidFill>
                  <a:srgbClr val="BBDAFF"/>
                </a:solidFill>
                <a:latin typeface="Consolas"/>
              </a:rPr>
              <a:t>addPreferredGap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LayoutStyle</a:t>
            </a:r>
            <a:r>
              <a:rPr lang="en-US" sz="1600" dirty="0" err="1">
                <a:latin typeface="Consolas"/>
              </a:rPr>
              <a:t>.</a:t>
            </a:r>
            <a:r>
              <a:rPr lang="en-US" sz="1600" dirty="0" err="1">
                <a:solidFill>
                  <a:srgbClr val="FFEEAD"/>
                </a:solidFill>
                <a:latin typeface="Consolas"/>
              </a:rPr>
              <a:t>ComponentPlacement</a:t>
            </a:r>
            <a:r>
              <a:rPr lang="en-US" sz="1600" dirty="0" err="1">
                <a:latin typeface="Consolas"/>
              </a:rPr>
              <a:t>.</a:t>
            </a:r>
            <a:r>
              <a:rPr lang="en-US" sz="1600" dirty="0" err="1">
                <a:solidFill>
                  <a:srgbClr val="FF9DA4"/>
                </a:solidFill>
                <a:latin typeface="Consolas"/>
              </a:rPr>
              <a:t>UNRELATED</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a:solidFill>
                  <a:srgbClr val="FF9DA4"/>
                </a:solidFill>
                <a:latin typeface="Consolas"/>
              </a:rPr>
              <a:t>jLabel5</a:t>
            </a:r>
            <a:r>
              <a:rPr lang="en-US" sz="1600" dirty="0">
                <a:latin typeface="Consolas"/>
              </a:rPr>
              <a:t>)</a:t>
            </a:r>
          </a:p>
          <a:p>
            <a:r>
              <a:rPr lang="en-US" sz="1600" dirty="0">
                <a:latin typeface="Consolas"/>
              </a:rPr>
              <a:t>                .</a:t>
            </a:r>
            <a:r>
              <a:rPr lang="en-US" sz="1600" dirty="0" err="1">
                <a:solidFill>
                  <a:srgbClr val="BBDAFF"/>
                </a:solidFill>
                <a:latin typeface="Consolas"/>
              </a:rPr>
              <a:t>addPreferredGap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LayoutStyle</a:t>
            </a:r>
            <a:r>
              <a:rPr lang="en-US" sz="1600" dirty="0" err="1">
                <a:latin typeface="Consolas"/>
              </a:rPr>
              <a:t>.</a:t>
            </a:r>
            <a:r>
              <a:rPr lang="en-US" sz="1600" dirty="0" err="1">
                <a:solidFill>
                  <a:srgbClr val="FFEEAD"/>
                </a:solidFill>
                <a:latin typeface="Consolas"/>
              </a:rPr>
              <a:t>ComponentPlacement</a:t>
            </a:r>
            <a:r>
              <a:rPr lang="en-US" sz="1600" dirty="0" err="1">
                <a:latin typeface="Consolas"/>
              </a:rPr>
              <a:t>.</a:t>
            </a:r>
            <a:r>
              <a:rPr lang="en-US" sz="1600" dirty="0" err="1">
                <a:solidFill>
                  <a:srgbClr val="FF9DA4"/>
                </a:solidFill>
                <a:latin typeface="Consolas"/>
              </a:rPr>
              <a:t>RELATED</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tfAddress</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a:t>
            </a:r>
          </a:p>
          <a:p>
            <a:r>
              <a:rPr lang="en-US" sz="1600" dirty="0">
                <a:latin typeface="Consolas"/>
              </a:rPr>
              <a:t>                .</a:t>
            </a:r>
            <a:r>
              <a:rPr lang="en-US" sz="1600" dirty="0" err="1">
                <a:solidFill>
                  <a:srgbClr val="BBDAFF"/>
                </a:solidFill>
                <a:latin typeface="Consolas"/>
              </a:rPr>
              <a:t>addPreferredGap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LayoutStyle</a:t>
            </a:r>
            <a:r>
              <a:rPr lang="en-US" sz="1600" dirty="0" err="1">
                <a:latin typeface="Consolas"/>
              </a:rPr>
              <a:t>.</a:t>
            </a:r>
            <a:r>
              <a:rPr lang="en-US" sz="1600" dirty="0" err="1">
                <a:solidFill>
                  <a:srgbClr val="FFEEAD"/>
                </a:solidFill>
                <a:latin typeface="Consolas"/>
              </a:rPr>
              <a:t>ComponentPlacement</a:t>
            </a:r>
            <a:r>
              <a:rPr lang="en-US" sz="1600" dirty="0" err="1">
                <a:latin typeface="Consolas"/>
              </a:rPr>
              <a:t>.</a:t>
            </a:r>
            <a:r>
              <a:rPr lang="en-US" sz="1600" dirty="0" err="1">
                <a:solidFill>
                  <a:srgbClr val="FF9DA4"/>
                </a:solidFill>
                <a:latin typeface="Consolas"/>
              </a:rPr>
              <a:t>RELATED</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Short</a:t>
            </a:r>
            <a:r>
              <a:rPr lang="en-US" sz="1600" dirty="0" err="1">
                <a:latin typeface="Consolas"/>
              </a:rPr>
              <a:t>.</a:t>
            </a:r>
            <a:r>
              <a:rPr lang="en-US" sz="1600" dirty="0" err="1">
                <a:solidFill>
                  <a:srgbClr val="FF9DA4"/>
                </a:solidFill>
                <a:latin typeface="Consolas"/>
              </a:rPr>
              <a:t>MAX_VALUE</a:t>
            </a:r>
            <a:r>
              <a:rPr lang="en-US" sz="1600" dirty="0">
                <a:latin typeface="Consolas"/>
              </a:rPr>
              <a:t>)</a:t>
            </a:r>
          </a:p>
          <a:p>
            <a:r>
              <a:rPr lang="en-US" sz="1600" dirty="0">
                <a:latin typeface="Consolas"/>
              </a:rPr>
              <a:t>                .</a:t>
            </a:r>
            <a:r>
              <a:rPr lang="en-US" sz="1600" dirty="0" err="1">
                <a:solidFill>
                  <a:srgbClr val="BBDAFF"/>
                </a:solidFill>
                <a:latin typeface="Consolas"/>
              </a:rPr>
              <a:t>addGroup</a:t>
            </a:r>
            <a:r>
              <a:rPr lang="en-US" sz="1600" dirty="0">
                <a:latin typeface="Consolas"/>
              </a:rPr>
              <a:t>(</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createParallelGroup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EEAD"/>
                </a:solidFill>
                <a:latin typeface="Consolas"/>
              </a:rPr>
              <a:t>Alignment</a:t>
            </a:r>
            <a:r>
              <a:rPr lang="en-US" sz="1600" dirty="0" err="1">
                <a:latin typeface="Consolas"/>
              </a:rPr>
              <a:t>.</a:t>
            </a:r>
            <a:r>
              <a:rPr lang="en-US" sz="1600" dirty="0" err="1">
                <a:solidFill>
                  <a:srgbClr val="FF9DA4"/>
                </a:solidFill>
                <a:latin typeface="Consolas"/>
              </a:rPr>
              <a:t>BASELINE</a:t>
            </a:r>
            <a:r>
              <a:rPr lang="en-US" sz="1600" dirty="0">
                <a:latin typeface="Consolas"/>
              </a:rPr>
              <a:t>)</a:t>
            </a:r>
          </a:p>
          <a:p>
            <a:endParaRPr lang="en-US" sz="1600" dirty="0">
              <a:latin typeface="Consolas"/>
            </a:endParaRPr>
          </a:p>
        </p:txBody>
      </p:sp>
    </p:spTree>
    <p:extLst>
      <p:ext uri="{BB962C8B-B14F-4D97-AF65-F5344CB8AC3E}">
        <p14:creationId xmlns:p14="http://schemas.microsoft.com/office/powerpoint/2010/main" val="7779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EEE733-B657-BEEA-4FCA-5F042166B721}"/>
              </a:ext>
            </a:extLst>
          </p:cNvPr>
          <p:cNvSpPr txBox="1"/>
          <p:nvPr/>
        </p:nvSpPr>
        <p:spPr>
          <a:xfrm>
            <a:off x="689708" y="621323"/>
            <a:ext cx="10812584"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onsolas"/>
              </a:rPr>
              <a:t>.</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btnAdd</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btnClear</a:t>
            </a:r>
            <a:r>
              <a:rPr lang="en-US" sz="1600" dirty="0">
                <a:latin typeface="Consolas"/>
              </a:rPr>
              <a:t>))</a:t>
            </a:r>
          </a:p>
          <a:p>
            <a:r>
              <a:rPr lang="en-US" sz="1600" dirty="0">
                <a:latin typeface="Consolas"/>
              </a:rPr>
              <a:t>                .</a:t>
            </a:r>
            <a:r>
              <a:rPr lang="en-US" sz="1600" err="1">
                <a:solidFill>
                  <a:srgbClr val="BBDAFF"/>
                </a:solidFill>
                <a:latin typeface="Consolas"/>
              </a:rPr>
              <a:t>addContainerGap</a:t>
            </a:r>
            <a:r>
              <a:rPr lang="en-US" sz="1600" dirty="0">
                <a:latin typeface="Consolas"/>
              </a:rPr>
              <a:t>())</a:t>
            </a:r>
          </a:p>
          <a:p>
            <a:r>
              <a:rPr lang="en-US" sz="1600" dirty="0">
                <a:latin typeface="Consolas"/>
              </a:rPr>
              <a:t>        );</a:t>
            </a:r>
          </a:p>
          <a:p>
            <a:br>
              <a:rPr lang="en-US" sz="1600" dirty="0">
                <a:latin typeface="Consolas"/>
              </a:rPr>
            </a:br>
            <a:r>
              <a:rPr lang="en-US" sz="1600" dirty="0">
                <a:latin typeface="Consolas"/>
              </a:rPr>
              <a:t>        </a:t>
            </a:r>
            <a:r>
              <a:rPr lang="en-US" sz="1600" err="1">
                <a:solidFill>
                  <a:srgbClr val="FF9DA4"/>
                </a:solidFill>
                <a:latin typeface="Consolas"/>
              </a:rPr>
              <a:t>btnDelete</a:t>
            </a:r>
            <a:r>
              <a:rPr lang="en-US" sz="1600" err="1">
                <a:latin typeface="Consolas"/>
              </a:rPr>
              <a:t>.</a:t>
            </a:r>
            <a:r>
              <a:rPr lang="en-US" sz="1600" err="1">
                <a:solidFill>
                  <a:srgbClr val="BBDAFF"/>
                </a:solidFill>
                <a:latin typeface="Consolas"/>
              </a:rPr>
              <a:t>setFont</a:t>
            </a:r>
            <a:r>
              <a:rPr lang="en-US" sz="1600" dirty="0">
                <a:latin typeface="Consolas"/>
              </a:rPr>
              <a:t>(</a:t>
            </a:r>
            <a:r>
              <a:rPr lang="en-US" sz="1600" dirty="0">
                <a:solidFill>
                  <a:srgbClr val="EBBBFF"/>
                </a:solidFill>
                <a:latin typeface="Consolas"/>
              </a:rPr>
              <a:t>new</a:t>
            </a:r>
            <a:r>
              <a:rPr lang="en-US" sz="1600" dirty="0">
                <a:latin typeface="Consolas"/>
              </a:rPr>
              <a:t> </a:t>
            </a:r>
            <a:r>
              <a:rPr lang="en-US" sz="1600" err="1">
                <a:solidFill>
                  <a:srgbClr val="FFEEAD"/>
                </a:solidFill>
                <a:latin typeface="Consolas"/>
              </a:rPr>
              <a:t>java</a:t>
            </a:r>
            <a:r>
              <a:rPr lang="en-US" sz="1600" err="1">
                <a:latin typeface="Consolas"/>
              </a:rPr>
              <a:t>.</a:t>
            </a:r>
            <a:r>
              <a:rPr lang="en-US" sz="1600" err="1">
                <a:solidFill>
                  <a:srgbClr val="FFEEAD"/>
                </a:solidFill>
                <a:latin typeface="Consolas"/>
              </a:rPr>
              <a:t>awt</a:t>
            </a:r>
            <a:r>
              <a:rPr lang="en-US" sz="1600" err="1">
                <a:latin typeface="Consolas"/>
              </a:rPr>
              <a:t>.</a:t>
            </a:r>
            <a:r>
              <a:rPr lang="en-US" sz="160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p>
          <a:p>
            <a:r>
              <a:rPr lang="en-US" sz="1600" dirty="0">
                <a:latin typeface="Consolas"/>
              </a:rPr>
              <a:t>        </a:t>
            </a:r>
            <a:r>
              <a:rPr lang="en-US" sz="1600" err="1">
                <a:solidFill>
                  <a:srgbClr val="FF9DA4"/>
                </a:solidFill>
                <a:latin typeface="Consolas"/>
              </a:rPr>
              <a:t>btnDelete</a:t>
            </a:r>
            <a:r>
              <a:rPr lang="en-US" sz="1600" err="1">
                <a:latin typeface="Consolas"/>
              </a:rPr>
              <a:t>.</a:t>
            </a:r>
            <a:r>
              <a:rPr lang="en-US" sz="1600" err="1">
                <a:solidFill>
                  <a:srgbClr val="BBDAFF"/>
                </a:solidFill>
                <a:latin typeface="Consolas"/>
              </a:rPr>
              <a:t>setIcon</a:t>
            </a:r>
            <a:r>
              <a:rPr lang="en-US" sz="1600" dirty="0">
                <a:latin typeface="Consolas"/>
              </a:rPr>
              <a:t>(</a:t>
            </a:r>
            <a:r>
              <a:rPr lang="en-US" sz="1600" dirty="0">
                <a:solidFill>
                  <a:srgbClr val="EBBBFF"/>
                </a:solidFill>
                <a:latin typeface="Consolas"/>
              </a:rPr>
              <a:t>new</a:t>
            </a:r>
            <a:r>
              <a:rPr lang="en-US" sz="1600" dirty="0">
                <a:latin typeface="Consolas"/>
              </a:rPr>
              <a:t> </a:t>
            </a:r>
            <a:r>
              <a:rPr lang="en-US" sz="1600" err="1">
                <a:solidFill>
                  <a:srgbClr val="FFEEAD"/>
                </a:solidFill>
                <a:latin typeface="Consolas"/>
              </a:rPr>
              <a:t>javax</a:t>
            </a:r>
            <a:r>
              <a:rPr lang="en-US" sz="1600" err="1">
                <a:latin typeface="Consolas"/>
              </a:rPr>
              <a:t>.</a:t>
            </a:r>
            <a:r>
              <a:rPr lang="en-US" sz="1600" err="1">
                <a:solidFill>
                  <a:srgbClr val="FFEEAD"/>
                </a:solidFill>
                <a:latin typeface="Consolas"/>
              </a:rPr>
              <a:t>swing</a:t>
            </a:r>
            <a:r>
              <a:rPr lang="en-US" sz="1600" err="1">
                <a:latin typeface="Consolas"/>
              </a:rPr>
              <a:t>.</a:t>
            </a:r>
            <a:r>
              <a:rPr lang="en-US" sz="1600" err="1">
                <a:solidFill>
                  <a:srgbClr val="BBDAFF"/>
                </a:solidFill>
                <a:latin typeface="Consolas"/>
              </a:rPr>
              <a:t>ImageIcon</a:t>
            </a:r>
            <a:r>
              <a:rPr lang="en-US" sz="1600" dirty="0">
                <a:latin typeface="Consolas"/>
              </a:rPr>
              <a:t>(</a:t>
            </a:r>
            <a:r>
              <a:rPr lang="en-US" sz="1600" err="1">
                <a:solidFill>
                  <a:srgbClr val="BBDAFF"/>
                </a:solidFill>
                <a:latin typeface="Consolas"/>
              </a:rPr>
              <a:t>getClass</a:t>
            </a:r>
            <a:r>
              <a:rPr lang="en-US" sz="1600" dirty="0">
                <a:solidFill>
                  <a:srgbClr val="BBDAFF"/>
                </a:solidFill>
                <a:latin typeface="Consolas"/>
              </a:rPr>
              <a:t>()</a:t>
            </a:r>
            <a:r>
              <a:rPr lang="en-US" sz="1600" dirty="0">
                <a:latin typeface="Consolas"/>
              </a:rPr>
              <a:t>.</a:t>
            </a:r>
            <a:r>
              <a:rPr lang="en-US" sz="1600" err="1">
                <a:solidFill>
                  <a:srgbClr val="BBDAFF"/>
                </a:solidFill>
                <a:latin typeface="Consolas"/>
              </a:rPr>
              <a:t>getResource</a:t>
            </a:r>
            <a:r>
              <a:rPr lang="en-US" sz="1600" dirty="0">
                <a:latin typeface="Consolas"/>
              </a:rPr>
              <a:t>(</a:t>
            </a:r>
            <a:r>
              <a:rPr lang="en-US" sz="1600" dirty="0">
                <a:solidFill>
                  <a:srgbClr val="D1F1A9"/>
                </a:solidFill>
                <a:latin typeface="Consolas"/>
              </a:rPr>
              <a:t>"/bin.png"</a:t>
            </a:r>
            <a:r>
              <a:rPr lang="en-US" sz="1600" dirty="0">
                <a:latin typeface="Consolas"/>
              </a:rPr>
              <a:t>))); </a:t>
            </a:r>
          </a:p>
          <a:p>
            <a:r>
              <a:rPr lang="en-US" sz="1600" dirty="0">
                <a:latin typeface="Consolas"/>
              </a:rPr>
              <a:t>        </a:t>
            </a:r>
            <a:r>
              <a:rPr lang="en-US" sz="1600" err="1">
                <a:solidFill>
                  <a:srgbClr val="FF9DA4"/>
                </a:solidFill>
                <a:latin typeface="Consolas"/>
              </a:rPr>
              <a:t>btnDelete</a:t>
            </a:r>
            <a:r>
              <a:rPr lang="en-US" sz="1600" err="1">
                <a:latin typeface="Consolas"/>
              </a:rPr>
              <a:t>.</a:t>
            </a:r>
            <a:r>
              <a:rPr lang="en-US" sz="1600" err="1">
                <a:solidFill>
                  <a:srgbClr val="BBDAFF"/>
                </a:solidFill>
                <a:latin typeface="Consolas"/>
              </a:rPr>
              <a:t>setText</a:t>
            </a:r>
            <a:r>
              <a:rPr lang="en-US" sz="1600" dirty="0">
                <a:latin typeface="Consolas"/>
              </a:rPr>
              <a:t>(</a:t>
            </a:r>
            <a:r>
              <a:rPr lang="en-US" sz="1600" dirty="0">
                <a:solidFill>
                  <a:srgbClr val="D1F1A9"/>
                </a:solidFill>
                <a:latin typeface="Consolas"/>
              </a:rPr>
              <a:t>"Delete"</a:t>
            </a:r>
            <a:r>
              <a:rPr lang="en-US" sz="1600" dirty="0">
                <a:latin typeface="Consolas"/>
              </a:rPr>
              <a:t>);</a:t>
            </a:r>
          </a:p>
          <a:p>
            <a:r>
              <a:rPr lang="en-US" sz="1600" dirty="0">
                <a:latin typeface="Consolas"/>
              </a:rPr>
              <a:t>        </a:t>
            </a:r>
            <a:r>
              <a:rPr lang="en-US" sz="1600" err="1">
                <a:solidFill>
                  <a:srgbClr val="FF9DA4"/>
                </a:solidFill>
                <a:latin typeface="Consolas"/>
              </a:rPr>
              <a:t>btnDelete</a:t>
            </a:r>
            <a:r>
              <a:rPr lang="en-US" sz="1600" err="1">
                <a:latin typeface="Consolas"/>
              </a:rPr>
              <a:t>.</a:t>
            </a:r>
            <a:r>
              <a:rPr lang="en-US" sz="1600" err="1">
                <a:solidFill>
                  <a:srgbClr val="BBDAFF"/>
                </a:solidFill>
                <a:latin typeface="Consolas"/>
              </a:rPr>
              <a:t>addActionListener</a:t>
            </a:r>
            <a:r>
              <a:rPr lang="en-US" sz="1600" dirty="0">
                <a:latin typeface="Consolas"/>
              </a:rPr>
              <a:t>(</a:t>
            </a:r>
            <a:r>
              <a:rPr lang="en-US" sz="1600" dirty="0">
                <a:solidFill>
                  <a:srgbClr val="EBBBFF"/>
                </a:solidFill>
                <a:latin typeface="Consolas"/>
              </a:rPr>
              <a:t>new</a:t>
            </a:r>
            <a:r>
              <a:rPr lang="en-US" sz="1600" dirty="0">
                <a:latin typeface="Consolas"/>
              </a:rPr>
              <a:t> </a:t>
            </a:r>
            <a:r>
              <a:rPr lang="en-US" sz="1600" err="1">
                <a:solidFill>
                  <a:srgbClr val="FFEEAD"/>
                </a:solidFill>
                <a:latin typeface="Consolas"/>
              </a:rPr>
              <a:t>java</a:t>
            </a:r>
            <a:r>
              <a:rPr lang="en-US" sz="1600" err="1">
                <a:latin typeface="Consolas"/>
              </a:rPr>
              <a:t>.</a:t>
            </a:r>
            <a:r>
              <a:rPr lang="en-US" sz="1600" err="1">
                <a:solidFill>
                  <a:srgbClr val="FFEEAD"/>
                </a:solidFill>
                <a:latin typeface="Consolas"/>
              </a:rPr>
              <a:t>awt</a:t>
            </a:r>
            <a:r>
              <a:rPr lang="en-US" sz="1600" err="1">
                <a:latin typeface="Consolas"/>
              </a:rPr>
              <a:t>.</a:t>
            </a:r>
            <a:r>
              <a:rPr lang="en-US" sz="1600" err="1">
                <a:solidFill>
                  <a:srgbClr val="FFEEAD"/>
                </a:solidFill>
                <a:latin typeface="Consolas"/>
              </a:rPr>
              <a:t>event</a:t>
            </a:r>
            <a:r>
              <a:rPr lang="en-US" sz="1600" err="1">
                <a:latin typeface="Consolas"/>
              </a:rPr>
              <a:t>.</a:t>
            </a:r>
            <a:r>
              <a:rPr lang="en-US" sz="1600" err="1">
                <a:solidFill>
                  <a:srgbClr val="BBDAFF"/>
                </a:solidFill>
                <a:latin typeface="Consolas"/>
              </a:rPr>
              <a:t>ActionListener</a:t>
            </a:r>
            <a:r>
              <a:rPr lang="en-US" sz="1600" dirty="0">
                <a:latin typeface="Consolas"/>
              </a:rPr>
              <a:t>() {</a:t>
            </a:r>
          </a:p>
          <a:p>
            <a:r>
              <a:rPr lang="en-US" sz="1600" dirty="0">
                <a:latin typeface="Consolas"/>
              </a:rPr>
              <a:t>            </a:t>
            </a:r>
            <a:r>
              <a:rPr lang="en-US" sz="1600" dirty="0">
                <a:solidFill>
                  <a:srgbClr val="EBBBFF"/>
                </a:solidFill>
                <a:latin typeface="Consolas"/>
              </a:rPr>
              <a:t>public</a:t>
            </a:r>
            <a:r>
              <a:rPr lang="en-US" sz="1600" dirty="0">
                <a:latin typeface="Consolas"/>
              </a:rPr>
              <a:t> </a:t>
            </a:r>
            <a:r>
              <a:rPr lang="en-US" sz="1600" dirty="0">
                <a:solidFill>
                  <a:srgbClr val="EBBBFF"/>
                </a:solidFill>
                <a:latin typeface="Consolas"/>
              </a:rPr>
              <a:t>void</a:t>
            </a:r>
            <a:r>
              <a:rPr lang="en-US" sz="1600" dirty="0">
                <a:latin typeface="Consolas"/>
              </a:rPr>
              <a:t> </a:t>
            </a:r>
            <a:r>
              <a:rPr lang="en-US" sz="1600" err="1">
                <a:solidFill>
                  <a:srgbClr val="BBDAFF"/>
                </a:solidFill>
                <a:latin typeface="Consolas"/>
              </a:rPr>
              <a:t>actionPerformed</a:t>
            </a:r>
            <a:r>
              <a:rPr lang="en-US" sz="1600" dirty="0">
                <a:solidFill>
                  <a:srgbClr val="BBDAFF"/>
                </a:solidFill>
                <a:latin typeface="Consolas"/>
              </a:rPr>
              <a:t>(</a:t>
            </a:r>
            <a:r>
              <a:rPr lang="en-US" sz="1600" err="1">
                <a:solidFill>
                  <a:srgbClr val="FFEEAD"/>
                </a:solidFill>
                <a:latin typeface="Consolas"/>
              </a:rPr>
              <a:t>java</a:t>
            </a:r>
            <a:r>
              <a:rPr lang="en-US" sz="1600" err="1">
                <a:solidFill>
                  <a:srgbClr val="BBDAFF"/>
                </a:solidFill>
                <a:latin typeface="Consolas"/>
              </a:rPr>
              <a:t>.</a:t>
            </a:r>
            <a:r>
              <a:rPr lang="en-US" sz="1600" err="1">
                <a:solidFill>
                  <a:srgbClr val="FFEEAD"/>
                </a:solidFill>
                <a:latin typeface="Consolas"/>
              </a:rPr>
              <a:t>awt</a:t>
            </a:r>
            <a:r>
              <a:rPr lang="en-US" sz="1600" err="1">
                <a:solidFill>
                  <a:srgbClr val="BBDAFF"/>
                </a:solidFill>
                <a:latin typeface="Consolas"/>
              </a:rPr>
              <a:t>.</a:t>
            </a:r>
            <a:r>
              <a:rPr lang="en-US" sz="1600" err="1">
                <a:solidFill>
                  <a:srgbClr val="FFEEAD"/>
                </a:solidFill>
                <a:latin typeface="Consolas"/>
              </a:rPr>
              <a:t>event</a:t>
            </a:r>
            <a:r>
              <a:rPr lang="en-US" sz="1600" err="1">
                <a:solidFill>
                  <a:srgbClr val="BBDAFF"/>
                </a:solidFill>
                <a:latin typeface="Consolas"/>
              </a:rPr>
              <a:t>.</a:t>
            </a:r>
            <a:r>
              <a:rPr lang="en-US" sz="1600" err="1">
                <a:solidFill>
                  <a:srgbClr val="FFEEAD"/>
                </a:solidFill>
                <a:latin typeface="Consolas"/>
              </a:rPr>
              <a:t>ActionEvent</a:t>
            </a:r>
            <a:r>
              <a:rPr lang="en-US" sz="1600" dirty="0">
                <a:solidFill>
                  <a:srgbClr val="BBDAFF"/>
                </a:solidFill>
                <a:latin typeface="Consolas"/>
              </a:rPr>
              <a:t> </a:t>
            </a:r>
            <a:r>
              <a:rPr lang="en-US" sz="1600" err="1">
                <a:solidFill>
                  <a:srgbClr val="FFC58F"/>
                </a:solidFill>
                <a:latin typeface="Consolas"/>
              </a:rPr>
              <a:t>evt</a:t>
            </a:r>
            <a:r>
              <a:rPr lang="en-US" sz="1600" dirty="0">
                <a:solidFill>
                  <a:srgbClr val="BBDAFF"/>
                </a:solidFill>
                <a:latin typeface="Consolas"/>
              </a:rPr>
              <a:t>)</a:t>
            </a:r>
            <a:r>
              <a:rPr lang="en-US" sz="1600" dirty="0">
                <a:latin typeface="Consolas"/>
              </a:rPr>
              <a:t> {</a:t>
            </a:r>
          </a:p>
          <a:p>
            <a:r>
              <a:rPr lang="en-US" sz="1600" dirty="0">
                <a:latin typeface="Consolas"/>
              </a:rPr>
              <a:t>                </a:t>
            </a:r>
            <a:r>
              <a:rPr lang="en-US" sz="1600" err="1">
                <a:solidFill>
                  <a:srgbClr val="BBDAFF"/>
                </a:solidFill>
                <a:latin typeface="Consolas"/>
              </a:rPr>
              <a:t>btnDeleteActionPerformed</a:t>
            </a:r>
            <a:r>
              <a:rPr lang="en-US" sz="1600" dirty="0">
                <a:solidFill>
                  <a:srgbClr val="BBDAFF"/>
                </a:solidFill>
                <a:latin typeface="Consolas"/>
              </a:rPr>
              <a:t>(</a:t>
            </a:r>
            <a:r>
              <a:rPr lang="en-US" sz="1600" err="1">
                <a:solidFill>
                  <a:srgbClr val="FFC58F"/>
                </a:solidFill>
                <a:latin typeface="Consolas"/>
              </a:rPr>
              <a:t>evt</a:t>
            </a:r>
            <a:r>
              <a:rPr lang="en-US" sz="1600" dirty="0">
                <a:solidFill>
                  <a:srgbClr val="BBDAFF"/>
                </a:solidFill>
                <a:latin typeface="Consolas"/>
              </a:rPr>
              <a:t>)</a:t>
            </a:r>
            <a:r>
              <a:rPr lang="en-US" sz="1600" dirty="0">
                <a:latin typeface="Consolas"/>
              </a:rPr>
              <a:t>;</a:t>
            </a:r>
          </a:p>
          <a:p>
            <a:r>
              <a:rPr lang="en-US" sz="1600" dirty="0">
                <a:latin typeface="Consolas"/>
              </a:rPr>
              <a:t>            }</a:t>
            </a:r>
          </a:p>
          <a:p>
            <a:r>
              <a:rPr lang="en-US" sz="1600" dirty="0">
                <a:latin typeface="Consolas"/>
              </a:rPr>
              <a:t>        });</a:t>
            </a:r>
          </a:p>
          <a:p>
            <a:br>
              <a:rPr lang="en-US" sz="1600" dirty="0">
                <a:latin typeface="Consolas"/>
              </a:rPr>
            </a:br>
            <a:r>
              <a:rPr lang="en-US" sz="1600" dirty="0">
                <a:latin typeface="Consolas"/>
              </a:rPr>
              <a:t>        </a:t>
            </a:r>
            <a:r>
              <a:rPr lang="en-US" sz="1600" err="1">
                <a:solidFill>
                  <a:srgbClr val="FF9DA4"/>
                </a:solidFill>
                <a:latin typeface="Consolas"/>
              </a:rPr>
              <a:t>tableClients</a:t>
            </a:r>
            <a:r>
              <a:rPr lang="en-US" sz="1600" err="1">
                <a:latin typeface="Consolas"/>
              </a:rPr>
              <a:t>.</a:t>
            </a:r>
            <a:r>
              <a:rPr lang="en-US" sz="1600" err="1">
                <a:solidFill>
                  <a:srgbClr val="BBDAFF"/>
                </a:solidFill>
                <a:latin typeface="Consolas"/>
              </a:rPr>
              <a:t>setFont</a:t>
            </a:r>
            <a:r>
              <a:rPr lang="en-US" sz="1600" dirty="0">
                <a:latin typeface="Consolas"/>
              </a:rPr>
              <a:t>(</a:t>
            </a:r>
            <a:r>
              <a:rPr lang="en-US" sz="1600" dirty="0">
                <a:solidFill>
                  <a:srgbClr val="EBBBFF"/>
                </a:solidFill>
                <a:latin typeface="Consolas"/>
              </a:rPr>
              <a:t>new</a:t>
            </a:r>
            <a:r>
              <a:rPr lang="en-US" sz="1600" dirty="0">
                <a:latin typeface="Consolas"/>
              </a:rPr>
              <a:t> </a:t>
            </a:r>
            <a:r>
              <a:rPr lang="en-US" sz="1600" err="1">
                <a:solidFill>
                  <a:srgbClr val="FFEEAD"/>
                </a:solidFill>
                <a:latin typeface="Consolas"/>
              </a:rPr>
              <a:t>java</a:t>
            </a:r>
            <a:r>
              <a:rPr lang="en-US" sz="1600" err="1">
                <a:latin typeface="Consolas"/>
              </a:rPr>
              <a:t>.</a:t>
            </a:r>
            <a:r>
              <a:rPr lang="en-US" sz="1600" err="1">
                <a:solidFill>
                  <a:srgbClr val="FFEEAD"/>
                </a:solidFill>
                <a:latin typeface="Consolas"/>
              </a:rPr>
              <a:t>awt</a:t>
            </a:r>
            <a:r>
              <a:rPr lang="en-US" sz="1600" err="1">
                <a:latin typeface="Consolas"/>
              </a:rPr>
              <a:t>.</a:t>
            </a:r>
            <a:r>
              <a:rPr lang="en-US" sz="160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p>
          <a:p>
            <a:r>
              <a:rPr lang="en-US" sz="1600" dirty="0">
                <a:latin typeface="Consolas"/>
              </a:rPr>
              <a:t>        </a:t>
            </a:r>
            <a:r>
              <a:rPr lang="en-US" sz="1600" err="1">
                <a:solidFill>
                  <a:srgbClr val="FF9DA4"/>
                </a:solidFill>
                <a:latin typeface="Consolas"/>
              </a:rPr>
              <a:t>tableClients</a:t>
            </a:r>
            <a:r>
              <a:rPr lang="en-US" sz="1600" err="1">
                <a:latin typeface="Consolas"/>
              </a:rPr>
              <a:t>.</a:t>
            </a:r>
            <a:r>
              <a:rPr lang="en-US" sz="1600" err="1">
                <a:solidFill>
                  <a:srgbClr val="BBDAFF"/>
                </a:solidFill>
                <a:latin typeface="Consolas"/>
              </a:rPr>
              <a:t>setModel</a:t>
            </a:r>
            <a:r>
              <a:rPr lang="en-US" sz="1600" dirty="0">
                <a:latin typeface="Consolas"/>
              </a:rPr>
              <a:t>(</a:t>
            </a:r>
            <a:r>
              <a:rPr lang="en-US" sz="1600" dirty="0">
                <a:solidFill>
                  <a:srgbClr val="EBBBFF"/>
                </a:solidFill>
                <a:latin typeface="Consolas"/>
              </a:rPr>
              <a:t>new</a:t>
            </a:r>
            <a:r>
              <a:rPr lang="en-US" sz="1600" dirty="0">
                <a:latin typeface="Consolas"/>
              </a:rPr>
              <a:t> </a:t>
            </a:r>
            <a:r>
              <a:rPr lang="en-US" sz="1600" err="1">
                <a:solidFill>
                  <a:srgbClr val="FFEEAD"/>
                </a:solidFill>
                <a:latin typeface="Consolas"/>
              </a:rPr>
              <a:t>javax</a:t>
            </a:r>
            <a:r>
              <a:rPr lang="en-US" sz="1600" err="1">
                <a:latin typeface="Consolas"/>
              </a:rPr>
              <a:t>.</a:t>
            </a:r>
            <a:r>
              <a:rPr lang="en-US" sz="1600" err="1">
                <a:solidFill>
                  <a:srgbClr val="FFEEAD"/>
                </a:solidFill>
                <a:latin typeface="Consolas"/>
              </a:rPr>
              <a:t>swing</a:t>
            </a:r>
            <a:r>
              <a:rPr lang="en-US" sz="1600" err="1">
                <a:latin typeface="Consolas"/>
              </a:rPr>
              <a:t>.</a:t>
            </a:r>
            <a:r>
              <a:rPr lang="en-US" sz="1600" err="1">
                <a:solidFill>
                  <a:srgbClr val="FFEEAD"/>
                </a:solidFill>
                <a:latin typeface="Consolas"/>
              </a:rPr>
              <a:t>table</a:t>
            </a:r>
            <a:r>
              <a:rPr lang="en-US" sz="1600" err="1">
                <a:latin typeface="Consolas"/>
              </a:rPr>
              <a:t>.</a:t>
            </a:r>
            <a:r>
              <a:rPr lang="en-US" sz="1600" err="1">
                <a:solidFill>
                  <a:srgbClr val="BBDAFF"/>
                </a:solidFill>
                <a:latin typeface="Consolas"/>
              </a:rPr>
              <a:t>DefaultTableModel</a:t>
            </a:r>
            <a:r>
              <a:rPr lang="en-US" sz="1600" dirty="0">
                <a:latin typeface="Consolas"/>
              </a:rPr>
              <a:t>(</a:t>
            </a:r>
          </a:p>
          <a:p>
            <a:r>
              <a:rPr lang="en-US" sz="1600" dirty="0">
                <a:latin typeface="Consolas"/>
              </a:rPr>
              <a:t>            </a:t>
            </a:r>
            <a:r>
              <a:rPr lang="en-US" sz="1600" dirty="0">
                <a:solidFill>
                  <a:srgbClr val="EBBBFF"/>
                </a:solidFill>
                <a:latin typeface="Consolas"/>
              </a:rPr>
              <a:t>new</a:t>
            </a:r>
            <a:r>
              <a:rPr lang="en-US" sz="1600" dirty="0">
                <a:latin typeface="Consolas"/>
              </a:rPr>
              <a:t> </a:t>
            </a:r>
            <a:r>
              <a:rPr lang="en-US" sz="1600" dirty="0">
                <a:solidFill>
                  <a:srgbClr val="FFEEAD"/>
                </a:solidFill>
                <a:latin typeface="Consolas"/>
              </a:rPr>
              <a:t>Object</a:t>
            </a:r>
            <a:r>
              <a:rPr lang="en-US" sz="1600" dirty="0">
                <a:latin typeface="Consolas"/>
              </a:rPr>
              <a:t> [][] {</a:t>
            </a:r>
          </a:p>
          <a:p>
            <a:r>
              <a:rPr lang="en-US" sz="1600" dirty="0">
                <a:latin typeface="Consolas"/>
              </a:rPr>
              <a:t>            {</a:t>
            </a:r>
            <a:r>
              <a:rPr lang="en-US" sz="1600" dirty="0">
                <a:solidFill>
                  <a:srgbClr val="D1F1A9"/>
                </a:solidFill>
                <a:latin typeface="Consolas"/>
              </a:rPr>
              <a:t>"Fahmida Rahman"</a:t>
            </a:r>
            <a:r>
              <a:rPr lang="en-US" sz="1600" dirty="0">
                <a:latin typeface="Consolas"/>
              </a:rPr>
              <a:t>, </a:t>
            </a:r>
            <a:r>
              <a:rPr lang="en-US" sz="1600" dirty="0">
                <a:solidFill>
                  <a:srgbClr val="D1F1A9"/>
                </a:solidFill>
                <a:latin typeface="Consolas"/>
              </a:rPr>
              <a:t>"fahmida123@gmail.com"</a:t>
            </a:r>
            <a:r>
              <a:rPr lang="en-US" sz="1600" dirty="0">
                <a:latin typeface="Consolas"/>
              </a:rPr>
              <a:t>, </a:t>
            </a:r>
            <a:r>
              <a:rPr lang="en-US" sz="1600" dirty="0">
                <a:solidFill>
                  <a:srgbClr val="D1F1A9"/>
                </a:solidFill>
                <a:latin typeface="Consolas"/>
              </a:rPr>
              <a:t>"+88017487654"</a:t>
            </a:r>
            <a:r>
              <a:rPr lang="en-US" sz="1600" dirty="0">
                <a:solidFill>
                  <a:srgbClr val="FFFFFF"/>
                </a:solidFill>
                <a:latin typeface="Consolas"/>
              </a:rPr>
              <a:t>,</a:t>
            </a:r>
            <a:r>
              <a:rPr lang="en-US" sz="1600" dirty="0">
                <a:latin typeface="Consolas"/>
              </a:rPr>
              <a:t> </a:t>
            </a:r>
            <a:r>
              <a:rPr lang="en-US" sz="1600" dirty="0">
                <a:solidFill>
                  <a:srgbClr val="D1F1A9"/>
                </a:solidFill>
                <a:latin typeface="Consolas"/>
              </a:rPr>
              <a:t>"Subid bazar, Sylhet"</a:t>
            </a:r>
            <a:r>
              <a:rPr lang="en-US" sz="1600" dirty="0">
                <a:solidFill>
                  <a:srgbClr val="FFFFFF"/>
                </a:solidFill>
                <a:latin typeface="Consolas"/>
              </a:rPr>
              <a:t>},</a:t>
            </a:r>
            <a:endParaRPr lang="en-US" sz="1600" dirty="0">
              <a:latin typeface="Consolas"/>
            </a:endParaRPr>
          </a:p>
          <a:p>
            <a:r>
              <a:rPr lang="en-US" sz="1600" dirty="0">
                <a:latin typeface="Consolas"/>
              </a:rPr>
              <a:t>            {</a:t>
            </a:r>
            <a:r>
              <a:rPr lang="en-US" sz="1600" dirty="0">
                <a:solidFill>
                  <a:srgbClr val="D1F1A9"/>
                </a:solidFill>
                <a:latin typeface="Consolas"/>
              </a:rPr>
              <a:t>"Umama Rahman"</a:t>
            </a:r>
            <a:r>
              <a:rPr lang="en-US" sz="1600" dirty="0">
                <a:latin typeface="Consolas"/>
              </a:rPr>
              <a:t>, </a:t>
            </a:r>
            <a:r>
              <a:rPr lang="en-US" sz="1600" dirty="0">
                <a:solidFill>
                  <a:srgbClr val="D1F1A9"/>
                </a:solidFill>
                <a:latin typeface="Consolas"/>
              </a:rPr>
              <a:t>"umamarahman@gmail.com"</a:t>
            </a:r>
            <a:r>
              <a:rPr lang="en-US" sz="1600" dirty="0">
                <a:latin typeface="Consolas"/>
              </a:rPr>
              <a:t>, </a:t>
            </a:r>
            <a:r>
              <a:rPr lang="en-US" sz="1600" dirty="0">
                <a:solidFill>
                  <a:srgbClr val="D1F1A9"/>
                </a:solidFill>
                <a:latin typeface="Consolas"/>
              </a:rPr>
              <a:t>"+8801712345678"</a:t>
            </a:r>
            <a:r>
              <a:rPr lang="en-US" sz="1600" dirty="0">
                <a:solidFill>
                  <a:srgbClr val="FFFFFF"/>
                </a:solidFill>
                <a:latin typeface="Consolas"/>
              </a:rPr>
              <a:t>,</a:t>
            </a:r>
            <a:r>
              <a:rPr lang="en-US" sz="1600" dirty="0">
                <a:latin typeface="Consolas"/>
              </a:rPr>
              <a:t> </a:t>
            </a:r>
            <a:r>
              <a:rPr lang="en-US" sz="1600" dirty="0">
                <a:solidFill>
                  <a:srgbClr val="D1F1A9"/>
                </a:solidFill>
                <a:latin typeface="Consolas"/>
              </a:rPr>
              <a:t>"</a:t>
            </a:r>
            <a:r>
              <a:rPr lang="en-US" sz="1600" dirty="0" err="1">
                <a:solidFill>
                  <a:srgbClr val="D1F1A9"/>
                </a:solidFill>
                <a:latin typeface="Consolas"/>
              </a:rPr>
              <a:t>Pirer</a:t>
            </a:r>
            <a:r>
              <a:rPr lang="en-US" sz="1600" dirty="0">
                <a:solidFill>
                  <a:srgbClr val="D1F1A9"/>
                </a:solidFill>
                <a:latin typeface="Consolas"/>
              </a:rPr>
              <a:t> bazar, Sylhet"</a:t>
            </a:r>
            <a:r>
              <a:rPr lang="en-US" sz="1600" dirty="0">
                <a:latin typeface="Consolas"/>
              </a:rPr>
              <a:t>},</a:t>
            </a:r>
          </a:p>
          <a:p>
            <a:r>
              <a:rPr lang="en-US" sz="1600" dirty="0">
                <a:latin typeface="Consolas"/>
              </a:rPr>
              <a:t>            {</a:t>
            </a:r>
            <a:r>
              <a:rPr lang="en-US" sz="1600" dirty="0">
                <a:solidFill>
                  <a:srgbClr val="D1F1A9"/>
                </a:solidFill>
                <a:latin typeface="Consolas"/>
              </a:rPr>
              <a:t>"Bushra Akter"</a:t>
            </a:r>
            <a:r>
              <a:rPr lang="en-US" sz="1600" dirty="0">
                <a:latin typeface="Consolas"/>
              </a:rPr>
              <a:t>, </a:t>
            </a:r>
            <a:r>
              <a:rPr lang="en-US" sz="1600" dirty="0">
                <a:solidFill>
                  <a:srgbClr val="D1F1A9"/>
                </a:solidFill>
                <a:latin typeface="Consolas"/>
              </a:rPr>
              <a:t>"bushraakter@yahoo.fr"</a:t>
            </a:r>
            <a:r>
              <a:rPr lang="en-US" sz="1600" dirty="0">
                <a:latin typeface="Consolas"/>
              </a:rPr>
              <a:t>, </a:t>
            </a:r>
            <a:r>
              <a:rPr lang="en-US" sz="1600" dirty="0">
                <a:solidFill>
                  <a:srgbClr val="D1F1A9"/>
                </a:solidFill>
                <a:latin typeface="Consolas"/>
              </a:rPr>
              <a:t>"+88017331234567"</a:t>
            </a:r>
            <a:r>
              <a:rPr lang="en-US" sz="1600" dirty="0">
                <a:solidFill>
                  <a:srgbClr val="FFFFFF"/>
                </a:solidFill>
                <a:latin typeface="Consolas"/>
              </a:rPr>
              <a:t>,</a:t>
            </a:r>
            <a:r>
              <a:rPr lang="en-US" sz="1600" dirty="0">
                <a:latin typeface="Consolas"/>
              </a:rPr>
              <a:t> </a:t>
            </a:r>
            <a:r>
              <a:rPr lang="en-US" sz="1600" dirty="0">
                <a:solidFill>
                  <a:srgbClr val="D1F1A9"/>
                </a:solidFill>
                <a:latin typeface="Consolas"/>
              </a:rPr>
              <a:t>"</a:t>
            </a:r>
            <a:r>
              <a:rPr lang="en-US" sz="1600" dirty="0" err="1">
                <a:solidFill>
                  <a:srgbClr val="D1F1A9"/>
                </a:solidFill>
                <a:latin typeface="Consolas"/>
              </a:rPr>
              <a:t>Pirer</a:t>
            </a:r>
            <a:r>
              <a:rPr lang="en-US" sz="1600" dirty="0">
                <a:solidFill>
                  <a:srgbClr val="D1F1A9"/>
                </a:solidFill>
                <a:latin typeface="Consolas"/>
              </a:rPr>
              <a:t> bazar, Sylhet"</a:t>
            </a:r>
            <a:r>
              <a:rPr lang="en-US" sz="1600" dirty="0">
                <a:latin typeface="Consolas"/>
              </a:rPr>
              <a:t>}</a:t>
            </a:r>
          </a:p>
          <a:p>
            <a:r>
              <a:rPr lang="en-US" sz="1600" dirty="0">
                <a:latin typeface="Consolas"/>
              </a:rPr>
              <a:t>        },</a:t>
            </a:r>
          </a:p>
          <a:p>
            <a:endParaRPr lang="en-US" sz="1600" dirty="0">
              <a:latin typeface="Consolas"/>
            </a:endParaRPr>
          </a:p>
        </p:txBody>
      </p:sp>
    </p:spTree>
    <p:extLst>
      <p:ext uri="{BB962C8B-B14F-4D97-AF65-F5344CB8AC3E}">
        <p14:creationId xmlns:p14="http://schemas.microsoft.com/office/powerpoint/2010/main" val="94984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F9C3E-8697-BBA2-3DC3-C2B9DA7AE3C6}"/>
              </a:ext>
            </a:extLst>
          </p:cNvPr>
          <p:cNvSpPr txBox="1"/>
          <p:nvPr/>
        </p:nvSpPr>
        <p:spPr>
          <a:xfrm>
            <a:off x="357554" y="1549401"/>
            <a:ext cx="11584353"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onsolas"/>
              </a:rPr>
              <a:t> </a:t>
            </a:r>
            <a:r>
              <a:rPr lang="en-US" sz="1600" dirty="0">
                <a:solidFill>
                  <a:srgbClr val="FFFFFF"/>
                </a:solidFill>
                <a:latin typeface="Consolas"/>
              </a:rPr>
              <a:t>    </a:t>
            </a:r>
            <a:r>
              <a:rPr lang="en-US" sz="1600" dirty="0">
                <a:solidFill>
                  <a:srgbClr val="EBBBFF"/>
                </a:solidFill>
                <a:latin typeface="Consolas"/>
              </a:rPr>
              <a:t>new</a:t>
            </a:r>
            <a:r>
              <a:rPr lang="en-US" sz="1600" dirty="0">
                <a:latin typeface="Consolas"/>
              </a:rPr>
              <a:t> </a:t>
            </a:r>
            <a:r>
              <a:rPr lang="en-US" sz="1600" dirty="0">
                <a:solidFill>
                  <a:srgbClr val="FFEEAD"/>
                </a:solidFill>
                <a:latin typeface="Consolas"/>
              </a:rPr>
              <a:t>String</a:t>
            </a:r>
            <a:r>
              <a:rPr lang="en-US" sz="1600" dirty="0">
                <a:latin typeface="Consolas"/>
              </a:rPr>
              <a:t> [] </a:t>
            </a:r>
            <a:r>
              <a:rPr lang="en-US" sz="1600" dirty="0">
                <a:solidFill>
                  <a:srgbClr val="FFFFFF"/>
                </a:solidFill>
                <a:latin typeface="Consolas"/>
              </a:rPr>
              <a:t>{</a:t>
            </a:r>
            <a:endParaRPr lang="en-US" dirty="0">
              <a:solidFill>
                <a:srgbClr val="FFFFFF"/>
              </a:solidFill>
              <a:latin typeface="Walbaum Display"/>
            </a:endParaRPr>
          </a:p>
          <a:p>
            <a:r>
              <a:rPr lang="en-US" sz="1600" dirty="0">
                <a:solidFill>
                  <a:srgbClr val="D1F1A9"/>
                </a:solidFill>
                <a:latin typeface="Consolas"/>
              </a:rPr>
              <a:t>            "Name"</a:t>
            </a:r>
            <a:r>
              <a:rPr lang="en-US" sz="1600" dirty="0">
                <a:latin typeface="Consolas"/>
              </a:rPr>
              <a:t>, </a:t>
            </a:r>
            <a:r>
              <a:rPr lang="en-US" sz="1600" dirty="0">
                <a:solidFill>
                  <a:srgbClr val="D1F1A9"/>
                </a:solidFill>
                <a:latin typeface="Consolas"/>
              </a:rPr>
              <a:t>"Email"</a:t>
            </a:r>
            <a:r>
              <a:rPr lang="en-US" sz="1600" dirty="0">
                <a:latin typeface="Consolas"/>
              </a:rPr>
              <a:t>, </a:t>
            </a:r>
            <a:r>
              <a:rPr lang="en-US" sz="1600" dirty="0">
                <a:solidFill>
                  <a:srgbClr val="D1F1A9"/>
                </a:solidFill>
                <a:latin typeface="Consolas"/>
              </a:rPr>
              <a:t>"Phone"</a:t>
            </a:r>
            <a:r>
              <a:rPr lang="en-US" sz="1600" dirty="0">
                <a:latin typeface="Consolas"/>
              </a:rPr>
              <a:t>, </a:t>
            </a:r>
            <a:r>
              <a:rPr lang="en-US" sz="1600" dirty="0">
                <a:solidFill>
                  <a:srgbClr val="D1F1A9"/>
                </a:solidFill>
                <a:latin typeface="Consolas"/>
              </a:rPr>
              <a:t>"Address"</a:t>
            </a:r>
            <a:r>
              <a:rPr lang="en-US" sz="1600" dirty="0">
                <a:latin typeface="Consolas"/>
              </a:rPr>
              <a:t> }</a:t>
            </a:r>
            <a:endParaRPr lang="en-US"/>
          </a:p>
          <a:p>
            <a:r>
              <a:rPr lang="en-US" sz="1600" dirty="0">
                <a:latin typeface="Consolas"/>
              </a:rPr>
              <a:t>        ));</a:t>
            </a:r>
          </a:p>
          <a:p>
            <a:r>
              <a:rPr lang="en-US" sz="1600" dirty="0">
                <a:latin typeface="Consolas"/>
              </a:rPr>
              <a:t>        </a:t>
            </a:r>
            <a:r>
              <a:rPr lang="en-US" sz="1600" dirty="0">
                <a:solidFill>
                  <a:srgbClr val="FF9DA4"/>
                </a:solidFill>
                <a:latin typeface="Consolas"/>
              </a:rPr>
              <a:t>jScrollPane1</a:t>
            </a:r>
            <a:r>
              <a:rPr lang="en-US" sz="1600" dirty="0">
                <a:latin typeface="Consolas"/>
              </a:rPr>
              <a:t>.</a:t>
            </a:r>
            <a:r>
              <a:rPr lang="en-US" sz="1600" dirty="0">
                <a:solidFill>
                  <a:srgbClr val="BBDAFF"/>
                </a:solidFill>
                <a:latin typeface="Consolas"/>
              </a:rPr>
              <a:t>setViewportView</a:t>
            </a:r>
            <a:r>
              <a:rPr lang="en-US" sz="1600" dirty="0">
                <a:latin typeface="Consolas"/>
              </a:rPr>
              <a:t>(</a:t>
            </a:r>
            <a:r>
              <a:rPr lang="en-US" sz="1600" dirty="0" err="1">
                <a:solidFill>
                  <a:srgbClr val="FF9DA4"/>
                </a:solidFill>
                <a:latin typeface="Consolas"/>
              </a:rPr>
              <a:t>tableClients</a:t>
            </a:r>
            <a:r>
              <a:rPr lang="en-US" sz="1600" dirty="0">
                <a:latin typeface="Consolas"/>
              </a:rPr>
              <a:t>);</a:t>
            </a:r>
          </a:p>
          <a:p>
            <a:br>
              <a:rPr lang="en-US" sz="1600" dirty="0">
                <a:latin typeface="Consolas"/>
              </a:rPr>
            </a:b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a:latin typeface="Consolas"/>
              </a:rPr>
              <a:t> </a:t>
            </a:r>
            <a:r>
              <a:rPr lang="en-US" sz="1600" dirty="0">
                <a:solidFill>
                  <a:srgbClr val="FF9DA4"/>
                </a:solidFill>
                <a:latin typeface="Consolas"/>
              </a:rPr>
              <a:t>jPanel1Layout</a:t>
            </a:r>
            <a:r>
              <a:rPr lang="en-US" sz="1600" dirty="0">
                <a:latin typeface="Consolas"/>
              </a:rPr>
              <a:t> </a:t>
            </a:r>
            <a:r>
              <a:rPr lang="en-US" sz="1600" dirty="0">
                <a:solidFill>
                  <a:srgbClr val="99FFFF"/>
                </a:solidFill>
                <a:latin typeface="Consolas"/>
              </a:rPr>
              <a:t>=</a:t>
            </a:r>
            <a:r>
              <a:rPr lang="en-US" sz="1600" dirty="0">
                <a:latin typeface="Consolas"/>
              </a:rPr>
              <a:t> </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BBDAFF"/>
                </a:solidFill>
                <a:latin typeface="Consolas"/>
              </a:rPr>
              <a:t>GroupLayout</a:t>
            </a:r>
            <a:r>
              <a:rPr lang="en-US" sz="1600" dirty="0">
                <a:latin typeface="Consolas"/>
              </a:rPr>
              <a:t>(</a:t>
            </a:r>
            <a:r>
              <a:rPr lang="en-US" sz="1600" dirty="0">
                <a:solidFill>
                  <a:srgbClr val="FF9DA4"/>
                </a:solidFill>
                <a:latin typeface="Consolas"/>
              </a:rPr>
              <a:t>jPanel1</a:t>
            </a:r>
            <a:r>
              <a:rPr lang="en-US" sz="1600" dirty="0">
                <a:latin typeface="Consolas"/>
              </a:rPr>
              <a:t>);</a:t>
            </a:r>
          </a:p>
          <a:p>
            <a:r>
              <a:rPr lang="en-US" sz="1600" dirty="0">
                <a:latin typeface="Consolas"/>
              </a:rPr>
              <a:t>        </a:t>
            </a:r>
            <a:r>
              <a:rPr lang="en-US" sz="1600" dirty="0">
                <a:solidFill>
                  <a:srgbClr val="FF9DA4"/>
                </a:solidFill>
                <a:latin typeface="Consolas"/>
              </a:rPr>
              <a:t>jPanel1</a:t>
            </a:r>
            <a:r>
              <a:rPr lang="en-US" sz="1600" dirty="0">
                <a:latin typeface="Consolas"/>
              </a:rPr>
              <a:t>.</a:t>
            </a:r>
            <a:r>
              <a:rPr lang="en-US" sz="1600" dirty="0">
                <a:solidFill>
                  <a:srgbClr val="BBDAFF"/>
                </a:solidFill>
                <a:latin typeface="Consolas"/>
              </a:rPr>
              <a:t>setLayout</a:t>
            </a:r>
            <a:r>
              <a:rPr lang="en-US" sz="1600" dirty="0">
                <a:latin typeface="Consolas"/>
              </a:rPr>
              <a:t>(</a:t>
            </a:r>
            <a:r>
              <a:rPr lang="en-US" sz="1600" dirty="0">
                <a:solidFill>
                  <a:srgbClr val="FF9DA4"/>
                </a:solidFill>
                <a:latin typeface="Consolas"/>
              </a:rPr>
              <a:t>jPanel1Layout</a:t>
            </a:r>
            <a:r>
              <a:rPr lang="en-US" sz="1600" dirty="0">
                <a:latin typeface="Consolas"/>
              </a:rPr>
              <a:t>);</a:t>
            </a:r>
          </a:p>
          <a:p>
            <a:r>
              <a:rPr lang="en-US" sz="1600" dirty="0">
                <a:latin typeface="Consolas"/>
              </a:rPr>
              <a:t>        </a:t>
            </a:r>
            <a:r>
              <a:rPr lang="en-US" sz="1600" dirty="0">
                <a:solidFill>
                  <a:srgbClr val="FF9DA4"/>
                </a:solidFill>
                <a:latin typeface="Consolas"/>
              </a:rPr>
              <a:t>jPanel1Layout</a:t>
            </a:r>
            <a:r>
              <a:rPr lang="en-US" sz="1600" dirty="0">
                <a:latin typeface="Consolas"/>
              </a:rPr>
              <a:t>.</a:t>
            </a:r>
            <a:r>
              <a:rPr lang="en-US" sz="1600" dirty="0">
                <a:solidFill>
                  <a:srgbClr val="BBDAFF"/>
                </a:solidFill>
                <a:latin typeface="Consolas"/>
              </a:rPr>
              <a:t>setHorizontalGroup</a:t>
            </a:r>
            <a:r>
              <a:rPr lang="en-US" sz="1600" dirty="0">
                <a:latin typeface="Consolas"/>
              </a:rPr>
              <a:t>(</a:t>
            </a:r>
          </a:p>
          <a:p>
            <a:r>
              <a:rPr lang="en-US" sz="1600" dirty="0">
                <a:latin typeface="Consolas"/>
              </a:rPr>
              <a:t>        </a:t>
            </a:r>
            <a:r>
              <a:rPr lang="en-US" sz="1600" dirty="0">
                <a:solidFill>
                  <a:srgbClr val="FF9DA4"/>
                </a:solidFill>
                <a:latin typeface="Consolas"/>
              </a:rPr>
              <a:t>jPanel1Layout</a:t>
            </a:r>
            <a:r>
              <a:rPr lang="en-US" sz="1600" dirty="0">
                <a:latin typeface="Consolas"/>
              </a:rPr>
              <a:t>.</a:t>
            </a:r>
            <a:r>
              <a:rPr lang="en-US" sz="1600" dirty="0">
                <a:solidFill>
                  <a:srgbClr val="BBDAFF"/>
                </a:solidFill>
                <a:latin typeface="Consolas"/>
              </a:rPr>
              <a:t>createParallelGroup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EEAD"/>
                </a:solidFill>
                <a:latin typeface="Consolas"/>
              </a:rPr>
              <a:t>Alignment</a:t>
            </a:r>
            <a:r>
              <a:rPr lang="en-US" sz="1600" dirty="0" err="1">
                <a:latin typeface="Consolas"/>
              </a:rPr>
              <a:t>.</a:t>
            </a:r>
            <a:r>
              <a:rPr lang="en-US" sz="1600" dirty="0" err="1">
                <a:solidFill>
                  <a:srgbClr val="FF9DA4"/>
                </a:solidFill>
                <a:latin typeface="Consolas"/>
              </a:rPr>
              <a:t>LEADING</a:t>
            </a:r>
            <a:r>
              <a:rPr lang="en-US" sz="1600" dirty="0">
                <a:latin typeface="Consolas"/>
              </a:rPr>
              <a:t>)</a:t>
            </a:r>
          </a:p>
          <a:p>
            <a:r>
              <a:rPr lang="en-US" sz="1600" dirty="0">
                <a:latin typeface="Consolas"/>
              </a:rPr>
              <a:t>           .</a:t>
            </a:r>
            <a:r>
              <a:rPr lang="en-US" sz="1600" dirty="0" err="1">
                <a:solidFill>
                  <a:srgbClr val="BBDAFF"/>
                </a:solidFill>
                <a:latin typeface="Consolas"/>
              </a:rPr>
              <a:t>addGroup</a:t>
            </a:r>
            <a:r>
              <a:rPr lang="en-US" sz="1600" dirty="0">
                <a:latin typeface="Consolas"/>
              </a:rPr>
              <a:t>(</a:t>
            </a:r>
            <a:r>
              <a:rPr lang="en-US" sz="1600" dirty="0">
                <a:solidFill>
                  <a:srgbClr val="FF9DA4"/>
                </a:solidFill>
                <a:latin typeface="Consolas"/>
              </a:rPr>
              <a:t>jPanel1Layout</a:t>
            </a:r>
            <a:r>
              <a:rPr lang="en-US" sz="1600" dirty="0">
                <a:latin typeface="Consolas"/>
              </a:rPr>
              <a:t>.</a:t>
            </a:r>
            <a:r>
              <a:rPr lang="en-US" sz="1600" dirty="0">
                <a:solidFill>
                  <a:srgbClr val="BBDAFF"/>
                </a:solidFill>
                <a:latin typeface="Consolas"/>
              </a:rPr>
              <a:t>createSequentialGroup</a:t>
            </a:r>
            <a:r>
              <a:rPr lang="en-US" sz="1600" dirty="0">
                <a:latin typeface="Consolas"/>
              </a:rPr>
              <a:t>()</a:t>
            </a:r>
          </a:p>
          <a:p>
            <a:r>
              <a:rPr lang="en-US" sz="1600" dirty="0">
                <a:latin typeface="Consolas"/>
              </a:rPr>
              <a:t>           .</a:t>
            </a:r>
            <a:r>
              <a:rPr lang="en-US" sz="1600" dirty="0" err="1">
                <a:solidFill>
                  <a:srgbClr val="BBDAFF"/>
                </a:solidFill>
                <a:latin typeface="Consolas"/>
              </a:rPr>
              <a:t>addContainerGap</a:t>
            </a:r>
            <a:r>
              <a:rPr lang="en-US" sz="1600" dirty="0">
                <a:latin typeface="Consolas"/>
              </a:rPr>
              <a:t>()</a:t>
            </a:r>
          </a:p>
          <a:p>
            <a:r>
              <a:rPr lang="en-US" sz="1600" dirty="0">
                <a:latin typeface="Consolas"/>
              </a:rPr>
              <a:t>           .</a:t>
            </a:r>
            <a:r>
              <a:rPr lang="en-US" sz="1600" dirty="0" err="1">
                <a:solidFill>
                  <a:srgbClr val="BBDAFF"/>
                </a:solidFill>
                <a:latin typeface="Consolas"/>
              </a:rPr>
              <a:t>addGroup</a:t>
            </a:r>
            <a:r>
              <a:rPr lang="en-US" sz="1600" dirty="0">
                <a:latin typeface="Consolas"/>
              </a:rPr>
              <a:t>(</a:t>
            </a:r>
            <a:r>
              <a:rPr lang="en-US" sz="1600" dirty="0">
                <a:solidFill>
                  <a:srgbClr val="FF9DA4"/>
                </a:solidFill>
                <a:latin typeface="Consolas"/>
              </a:rPr>
              <a:t>jPanel1Layout</a:t>
            </a:r>
            <a:r>
              <a:rPr lang="en-US" sz="1600" dirty="0">
                <a:latin typeface="Consolas"/>
              </a:rPr>
              <a:t>.</a:t>
            </a:r>
            <a:r>
              <a:rPr lang="en-US" sz="1600" dirty="0">
                <a:solidFill>
                  <a:srgbClr val="BBDAFF"/>
                </a:solidFill>
                <a:latin typeface="Consolas"/>
              </a:rPr>
              <a:t>createParallelGroup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EEAD"/>
                </a:solidFill>
                <a:latin typeface="Consolas"/>
              </a:rPr>
              <a:t>Alignment</a:t>
            </a:r>
            <a:r>
              <a:rPr lang="en-US" sz="1600" dirty="0" err="1">
                <a:latin typeface="Consolas"/>
              </a:rPr>
              <a:t>.</a:t>
            </a:r>
            <a:r>
              <a:rPr lang="en-US" sz="1600" dirty="0" err="1">
                <a:solidFill>
                  <a:srgbClr val="FF9DA4"/>
                </a:solidFill>
                <a:latin typeface="Consolas"/>
              </a:rPr>
              <a:t>LEADING</a:t>
            </a:r>
            <a:r>
              <a:rPr lang="en-US" sz="1600" dirty="0">
                <a:latin typeface="Consolas"/>
              </a:rPr>
              <a:t>)</a:t>
            </a:r>
          </a:p>
          <a:p>
            <a:r>
              <a:rPr lang="en-US" sz="1600" dirty="0">
                <a:latin typeface="Consolas"/>
              </a:rPr>
              <a:t>           .</a:t>
            </a:r>
            <a:r>
              <a:rPr lang="en-US" sz="1600" dirty="0" err="1">
                <a:solidFill>
                  <a:srgbClr val="BBDAFF"/>
                </a:solidFill>
                <a:latin typeface="Consolas"/>
              </a:rPr>
              <a:t>addGroup</a:t>
            </a:r>
            <a:r>
              <a:rPr lang="en-US" sz="1600" dirty="0">
                <a:latin typeface="Consolas"/>
              </a:rPr>
              <a:t>(</a:t>
            </a:r>
            <a:r>
              <a:rPr lang="en-US" sz="1600" dirty="0">
                <a:solidFill>
                  <a:srgbClr val="FF9DA4"/>
                </a:solidFill>
                <a:latin typeface="Consolas"/>
              </a:rPr>
              <a:t>jPanel1Layout</a:t>
            </a:r>
            <a:r>
              <a:rPr lang="en-US" sz="1600" dirty="0">
                <a:latin typeface="Consolas"/>
              </a:rPr>
              <a:t>.</a:t>
            </a:r>
            <a:r>
              <a:rPr lang="en-US" sz="1600" dirty="0">
                <a:solidFill>
                  <a:srgbClr val="BBDAFF"/>
                </a:solidFill>
                <a:latin typeface="Consolas"/>
              </a:rPr>
              <a:t>createSequentialGroup</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a:solidFill>
                  <a:srgbClr val="FF9DA4"/>
                </a:solidFill>
                <a:latin typeface="Consolas"/>
              </a:rPr>
              <a:t>jPanel2</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  </a:t>
            </a:r>
            <a:r>
              <a:rPr lang="en-US" sz="1600" dirty="0">
                <a:solidFill>
                  <a:srgbClr val="FFEEAD"/>
                </a:solidFill>
                <a:latin typeface="Consolas"/>
              </a:rPr>
              <a:t>javax</a:t>
            </a:r>
            <a:r>
              <a:rPr lang="en-US" sz="1600" dirty="0">
                <a:latin typeface="Consolas"/>
              </a:rPr>
              <a:t>.</a:t>
            </a:r>
            <a:r>
              <a:rPr lang="en-US" sz="1600" dirty="0">
                <a:solidFill>
                  <a:srgbClr val="FFEEAD"/>
                </a:solidFill>
                <a:latin typeface="Consolas"/>
              </a:rPr>
              <a:t>swing</a:t>
            </a:r>
            <a:r>
              <a:rPr lang="en-US" sz="1600" dirty="0">
                <a:latin typeface="Consolas"/>
              </a:rPr>
              <a:t>.</a:t>
            </a:r>
            <a:r>
              <a:rPr lang="en-US" sz="1600" dirty="0">
                <a:solidFill>
                  <a:srgbClr val="FFEEAD"/>
                </a:solidFill>
                <a:latin typeface="Consolas"/>
              </a:rPr>
              <a:t>GroupLayout</a:t>
            </a:r>
            <a:r>
              <a:rPr lang="en-US" sz="1600" dirty="0">
                <a:latin typeface="Consolas"/>
              </a:rPr>
              <a:t>.</a:t>
            </a:r>
            <a:r>
              <a:rPr lang="en-US" sz="1600" dirty="0">
                <a:solidFill>
                  <a:srgbClr val="FF9DA4"/>
                </a:solidFill>
                <a:latin typeface="Consolas"/>
              </a:rPr>
              <a:t>DEFAULT_SIZE</a:t>
            </a:r>
            <a:r>
              <a:rPr lang="en-US" sz="1600" dirty="0">
                <a:latin typeface="Consolas"/>
              </a:rPr>
              <a:t>,</a:t>
            </a:r>
            <a:r>
              <a:rPr lang="en-US" sz="1600" dirty="0">
                <a:solidFill>
                  <a:srgbClr val="FFEEAD"/>
                </a:solidFill>
                <a:latin typeface="Consolas"/>
              </a:rPr>
              <a:t>javax</a:t>
            </a:r>
            <a:r>
              <a:rPr lang="en-US" sz="1600" dirty="0">
                <a:latin typeface="Consolas"/>
              </a:rPr>
              <a:t>.</a:t>
            </a:r>
            <a:r>
              <a:rPr lang="en-US" sz="1600" dirty="0">
                <a:solidFill>
                  <a:srgbClr val="FFEEAD"/>
                </a:solidFill>
                <a:latin typeface="Consolas"/>
              </a:rPr>
              <a:t>swing</a:t>
            </a:r>
            <a:r>
              <a:rPr lang="en-US" sz="1600" dirty="0">
                <a:latin typeface="Consolas"/>
              </a:rPr>
              <a:t>.</a:t>
            </a:r>
            <a:r>
              <a:rPr lang="en-US" sz="1600" dirty="0">
                <a:solidFill>
                  <a:srgbClr val="FFEEAD"/>
                </a:solidFill>
                <a:latin typeface="Consolas"/>
              </a:rPr>
              <a:t>GroupLayout</a:t>
            </a:r>
            <a:r>
              <a:rPr lang="en-US" sz="1600" dirty="0">
                <a:latin typeface="Consolas"/>
              </a:rPr>
              <a:t>.</a:t>
            </a:r>
            <a:r>
              <a:rPr lang="en-US" sz="1600" dirty="0">
                <a:solidFill>
                  <a:srgbClr val="FF9DA4"/>
                </a:solidFill>
                <a:latin typeface="Consolas"/>
              </a:rPr>
              <a:t>PREFERRED_SIZE</a:t>
            </a:r>
            <a:r>
              <a:rPr lang="en-US" sz="1600" dirty="0">
                <a:latin typeface="Consolas"/>
              </a:rPr>
              <a:t>)</a:t>
            </a:r>
          </a:p>
          <a:p>
            <a:r>
              <a:rPr lang="en-US" sz="1600" dirty="0">
                <a:latin typeface="Consolas"/>
              </a:rPr>
              <a:t>            </a:t>
            </a:r>
          </a:p>
        </p:txBody>
      </p:sp>
    </p:spTree>
    <p:extLst>
      <p:ext uri="{BB962C8B-B14F-4D97-AF65-F5344CB8AC3E}">
        <p14:creationId xmlns:p14="http://schemas.microsoft.com/office/powerpoint/2010/main" val="28102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15CBD-DA7F-A7A2-6136-FCDE2CC323E3}"/>
              </a:ext>
            </a:extLst>
          </p:cNvPr>
          <p:cNvSpPr txBox="1"/>
          <p:nvPr/>
        </p:nvSpPr>
        <p:spPr>
          <a:xfrm>
            <a:off x="513862" y="523631"/>
            <a:ext cx="1144758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a:t>
            </a:r>
            <a:r>
              <a:rPr lang="en-US" dirty="0" err="1">
                <a:solidFill>
                  <a:srgbClr val="BBDAFF"/>
                </a:solidFill>
                <a:latin typeface="Consolas"/>
              </a:rPr>
              <a:t>addGap</a:t>
            </a:r>
            <a:r>
              <a:rPr lang="en-US" dirty="0">
                <a:latin typeface="Consolas"/>
              </a:rPr>
              <a:t>(</a:t>
            </a:r>
            <a:r>
              <a:rPr lang="en-US" dirty="0">
                <a:solidFill>
                  <a:srgbClr val="FFC58F"/>
                </a:solidFill>
                <a:latin typeface="Consolas"/>
              </a:rPr>
              <a:t>18</a:t>
            </a:r>
            <a:r>
              <a:rPr lang="en-US" dirty="0">
                <a:latin typeface="Consolas"/>
              </a:rPr>
              <a:t>, </a:t>
            </a:r>
            <a:r>
              <a:rPr lang="en-US" dirty="0">
                <a:solidFill>
                  <a:srgbClr val="FFC58F"/>
                </a:solidFill>
                <a:latin typeface="Consolas"/>
              </a:rPr>
              <a:t>18</a:t>
            </a:r>
            <a:r>
              <a:rPr lang="en-US" dirty="0">
                <a:latin typeface="Consolas"/>
              </a:rPr>
              <a:t>, </a:t>
            </a:r>
            <a:r>
              <a:rPr lang="en-US" dirty="0">
                <a:solidFill>
                  <a:srgbClr val="FFC58F"/>
                </a:solidFill>
                <a:latin typeface="Consolas"/>
              </a:rPr>
              <a:t>18</a:t>
            </a:r>
            <a:r>
              <a:rPr lang="en-US" dirty="0">
                <a:latin typeface="Consolas"/>
              </a:rPr>
              <a:t>)​</a:t>
            </a:r>
          </a:p>
          <a:p>
            <a:br>
              <a:rPr lang="en-US" dirty="0">
                <a:latin typeface="Consolas"/>
              </a:rPr>
            </a:br>
            <a:r>
              <a:rPr lang="en-US" dirty="0">
                <a:latin typeface="Consolas"/>
              </a:rPr>
              <a:t>                        .</a:t>
            </a:r>
            <a:r>
              <a:rPr lang="en-US" dirty="0" err="1">
                <a:solidFill>
                  <a:srgbClr val="BBDAFF"/>
                </a:solidFill>
                <a:latin typeface="Consolas"/>
              </a:rPr>
              <a:t>addGroup</a:t>
            </a:r>
            <a:r>
              <a:rPr lang="en-US" dirty="0">
                <a:latin typeface="Consolas"/>
              </a:rPr>
              <a:t>(</a:t>
            </a:r>
            <a:r>
              <a:rPr lang="en-US" dirty="0">
                <a:solidFill>
                  <a:srgbClr val="FF9DA4"/>
                </a:solidFill>
                <a:latin typeface="Consolas"/>
              </a:rPr>
              <a:t>jPanel1Layout</a:t>
            </a:r>
            <a:r>
              <a:rPr lang="en-US" dirty="0">
                <a:latin typeface="Consolas"/>
              </a:rPr>
              <a:t>.</a:t>
            </a:r>
            <a:r>
              <a:rPr lang="en-US" dirty="0">
                <a:solidFill>
                  <a:srgbClr val="BBDAFF"/>
                </a:solidFill>
                <a:latin typeface="Consolas"/>
              </a:rPr>
              <a:t>createParallelGroup</a:t>
            </a:r>
            <a:r>
              <a:rPr lang="en-US" dirty="0">
                <a:latin typeface="Consolas"/>
              </a:rPr>
              <a:t>(</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Alignment</a:t>
            </a:r>
            <a:r>
              <a:rPr lang="en-US" dirty="0" err="1">
                <a:latin typeface="Consolas"/>
              </a:rPr>
              <a:t>.</a:t>
            </a:r>
            <a:r>
              <a:rPr lang="en-US" dirty="0" err="1">
                <a:solidFill>
                  <a:srgbClr val="FF9DA4"/>
                </a:solidFill>
                <a:latin typeface="Consolas"/>
              </a:rPr>
              <a:t>LEADING</a:t>
            </a:r>
            <a:r>
              <a:rPr lang="en-US" dirty="0">
                <a:latin typeface="Consolas"/>
              </a:rPr>
              <a:t>)​</a:t>
            </a:r>
          </a:p>
          <a:p>
            <a:r>
              <a:rPr lang="en-US" dirty="0">
                <a:latin typeface="Consolas"/>
              </a:rPr>
              <a:t>            </a:t>
            </a:r>
          </a:p>
          <a:p>
            <a:r>
              <a:rPr lang="en-US" dirty="0">
                <a:latin typeface="Consolas"/>
              </a:rPr>
              <a:t>                        .</a:t>
            </a:r>
            <a:r>
              <a:rPr lang="en-US" dirty="0" err="1">
                <a:solidFill>
                  <a:srgbClr val="BBDAFF"/>
                </a:solidFill>
                <a:latin typeface="Consolas"/>
              </a:rPr>
              <a:t>addGroup</a:t>
            </a:r>
            <a:r>
              <a:rPr lang="en-US" dirty="0">
                <a:latin typeface="Consolas"/>
              </a:rPr>
              <a:t>(</a:t>
            </a:r>
            <a:r>
              <a:rPr lang="en-US" dirty="0">
                <a:solidFill>
                  <a:srgbClr val="FF9DA4"/>
                </a:solidFill>
                <a:latin typeface="Consolas"/>
              </a:rPr>
              <a:t>jPanel1Layout</a:t>
            </a:r>
            <a:r>
              <a:rPr lang="en-US" dirty="0">
                <a:latin typeface="Consolas"/>
              </a:rPr>
              <a:t>.</a:t>
            </a:r>
            <a:r>
              <a:rPr lang="en-US" dirty="0">
                <a:solidFill>
                  <a:srgbClr val="BBDAFF"/>
                </a:solidFill>
                <a:latin typeface="Consolas"/>
              </a:rPr>
              <a:t>createSequentialGroup</a:t>
            </a:r>
            <a:r>
              <a:rPr lang="en-US" dirty="0">
                <a:latin typeface="Consolas"/>
              </a:rPr>
              <a:t>()​</a:t>
            </a:r>
          </a:p>
          <a:p>
            <a:r>
              <a:rPr lang="en-US" dirty="0">
                <a:latin typeface="Consolas"/>
              </a:rPr>
              <a:t>            </a:t>
            </a:r>
          </a:p>
          <a:p>
            <a:r>
              <a:rPr lang="en-US" dirty="0">
                <a:latin typeface="Consolas"/>
              </a:rPr>
              <a:t>                        .</a:t>
            </a:r>
            <a:r>
              <a:rPr lang="en-US" dirty="0" err="1">
                <a:solidFill>
                  <a:srgbClr val="BBDAFF"/>
                </a:solidFill>
                <a:latin typeface="Consolas"/>
              </a:rPr>
              <a:t>addComponent</a:t>
            </a:r>
            <a:r>
              <a:rPr lang="en-US" dirty="0">
                <a:latin typeface="Consolas"/>
              </a:rPr>
              <a:t>(</a:t>
            </a:r>
            <a:r>
              <a:rPr lang="en-US" dirty="0" err="1">
                <a:latin typeface="Consolas"/>
              </a:rPr>
              <a:t>btnDelete</a:t>
            </a:r>
            <a:r>
              <a:rPr lang="en-US" dirty="0">
                <a:latin typeface="Consolas"/>
              </a:rPr>
              <a:t>, </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PREFERRED_SIZE</a:t>
            </a:r>
            <a:r>
              <a:rPr lang="en-US" dirty="0">
                <a:latin typeface="Consolas"/>
              </a:rPr>
              <a:t>, </a:t>
            </a:r>
            <a:r>
              <a:rPr lang="en-US" dirty="0">
                <a:solidFill>
                  <a:srgbClr val="FFC58F"/>
                </a:solidFill>
                <a:latin typeface="Consolas"/>
              </a:rPr>
              <a:t>104</a:t>
            </a:r>
            <a:r>
              <a:rPr lang="en-US" dirty="0">
                <a:latin typeface="Consolas"/>
              </a:rPr>
              <a:t>,</a:t>
            </a:r>
            <a:r>
              <a:rPr lang="en-US" dirty="0">
                <a:solidFill>
                  <a:srgbClr val="FF9DA4"/>
                </a:solidFill>
                <a:latin typeface="Consolas"/>
              </a:rPr>
              <a:t>javax</a:t>
            </a:r>
            <a:r>
              <a:rPr lang="en-US" dirty="0">
                <a:latin typeface="Consolas"/>
              </a:rPr>
              <a:t>.</a:t>
            </a:r>
            <a:r>
              <a:rPr lang="en-US" dirty="0">
                <a:solidFill>
                  <a:srgbClr val="FF9DA4"/>
                </a:solidFill>
                <a:latin typeface="Consolas"/>
              </a:rPr>
              <a:t>swing</a:t>
            </a:r>
            <a:r>
              <a:rPr lang="en-US" dirty="0">
                <a:latin typeface="Consolas"/>
              </a:rPr>
              <a:t>.</a:t>
            </a:r>
            <a:r>
              <a:rPr lang="en-US" dirty="0">
                <a:solidFill>
                  <a:srgbClr val="FF9DA4"/>
                </a:solidFill>
                <a:latin typeface="Consolas"/>
              </a:rPr>
              <a:t>GroupLayout</a:t>
            </a:r>
            <a:r>
              <a:rPr lang="en-US" dirty="0">
                <a:latin typeface="Consolas"/>
              </a:rPr>
              <a:t>.</a:t>
            </a:r>
            <a:r>
              <a:rPr lang="en-US" dirty="0">
                <a:solidFill>
                  <a:srgbClr val="FF9DA4"/>
                </a:solidFill>
                <a:latin typeface="Consolas"/>
              </a:rPr>
              <a:t>PREFERRED_SIZE</a:t>
            </a:r>
            <a:r>
              <a:rPr lang="en-US" dirty="0">
                <a:latin typeface="Consolas"/>
              </a:rPr>
              <a:t>)​</a:t>
            </a:r>
          </a:p>
          <a:p>
            <a:r>
              <a:rPr lang="en-US" dirty="0">
                <a:latin typeface="Consolas"/>
              </a:rPr>
              <a:t>            </a:t>
            </a:r>
          </a:p>
          <a:p>
            <a:r>
              <a:rPr lang="en-US" dirty="0">
                <a:latin typeface="Consolas"/>
              </a:rPr>
              <a:t>                        .</a:t>
            </a:r>
            <a:r>
              <a:rPr lang="en-US" dirty="0" err="1">
                <a:solidFill>
                  <a:srgbClr val="BBDAFF"/>
                </a:solidFill>
                <a:latin typeface="Consolas"/>
              </a:rPr>
              <a:t>addGap</a:t>
            </a:r>
            <a:r>
              <a:rPr lang="en-US" dirty="0">
                <a:latin typeface="Consolas"/>
              </a:rPr>
              <a:t>(</a:t>
            </a:r>
            <a:r>
              <a:rPr lang="en-US" dirty="0">
                <a:solidFill>
                  <a:srgbClr val="FFC58F"/>
                </a:solidFill>
                <a:latin typeface="Consolas"/>
              </a:rPr>
              <a:t>358</a:t>
            </a:r>
            <a:r>
              <a:rPr lang="en-US" dirty="0">
                <a:latin typeface="Consolas"/>
              </a:rPr>
              <a:t>, </a:t>
            </a:r>
            <a:r>
              <a:rPr lang="en-US" dirty="0">
                <a:solidFill>
                  <a:srgbClr val="FFC58F"/>
                </a:solidFill>
                <a:latin typeface="Consolas"/>
              </a:rPr>
              <a:t>426</a:t>
            </a:r>
            <a:r>
              <a:rPr lang="en-US" dirty="0">
                <a:latin typeface="Consolas"/>
              </a:rPr>
              <a:t>, </a:t>
            </a:r>
            <a:r>
              <a:rPr lang="en-US" dirty="0" err="1">
                <a:solidFill>
                  <a:srgbClr val="FF9DA4"/>
                </a:solidFill>
                <a:latin typeface="Consolas"/>
              </a:rPr>
              <a:t>Short</a:t>
            </a:r>
            <a:r>
              <a:rPr lang="en-US" dirty="0" err="1">
                <a:latin typeface="Consolas"/>
              </a:rPr>
              <a:t>.</a:t>
            </a:r>
            <a:r>
              <a:rPr lang="en-US" dirty="0" err="1">
                <a:solidFill>
                  <a:srgbClr val="FF9DA4"/>
                </a:solidFill>
                <a:latin typeface="Consolas"/>
              </a:rPr>
              <a:t>MAX_VALUE</a:t>
            </a:r>
            <a:r>
              <a:rPr lang="en-US" dirty="0">
                <a:latin typeface="Consolas"/>
              </a:rPr>
              <a:t>))​</a:t>
            </a:r>
          </a:p>
          <a:p>
            <a:r>
              <a:rPr lang="en-US" dirty="0">
                <a:latin typeface="Consolas"/>
              </a:rPr>
              <a:t>            </a:t>
            </a:r>
          </a:p>
          <a:p>
            <a:r>
              <a:rPr lang="en-US" dirty="0">
                <a:latin typeface="Consolas"/>
              </a:rPr>
              <a:t>                        .</a:t>
            </a:r>
            <a:r>
              <a:rPr lang="en-US" dirty="0" err="1">
                <a:solidFill>
                  <a:srgbClr val="BBDAFF"/>
                </a:solidFill>
                <a:latin typeface="Consolas"/>
              </a:rPr>
              <a:t>addGroup</a:t>
            </a:r>
            <a:r>
              <a:rPr lang="en-US" dirty="0">
                <a:latin typeface="Consolas"/>
              </a:rPr>
              <a:t>(</a:t>
            </a:r>
            <a:r>
              <a:rPr lang="en-US" dirty="0">
                <a:solidFill>
                  <a:srgbClr val="FF9DA4"/>
                </a:solidFill>
                <a:latin typeface="Consolas"/>
              </a:rPr>
              <a:t>jPanel1Layout</a:t>
            </a:r>
            <a:r>
              <a:rPr lang="en-US" dirty="0">
                <a:latin typeface="Consolas"/>
              </a:rPr>
              <a:t>.</a:t>
            </a:r>
            <a:r>
              <a:rPr lang="en-US" dirty="0">
                <a:solidFill>
                  <a:srgbClr val="BBDAFF"/>
                </a:solidFill>
                <a:latin typeface="Consolas"/>
              </a:rPr>
              <a:t>createSequentialGroup</a:t>
            </a:r>
            <a:r>
              <a:rPr lang="en-US" dirty="0">
                <a:latin typeface="Consolas"/>
              </a:rPr>
              <a:t>()​</a:t>
            </a:r>
          </a:p>
          <a:p>
            <a:r>
              <a:rPr lang="en-US" dirty="0">
                <a:latin typeface="Consolas"/>
              </a:rPr>
              <a:t>            </a:t>
            </a:r>
          </a:p>
          <a:p>
            <a:r>
              <a:rPr lang="en-US" dirty="0">
                <a:latin typeface="Consolas"/>
              </a:rPr>
              <a:t>                        .</a:t>
            </a:r>
            <a:r>
              <a:rPr lang="en-US" dirty="0" err="1">
                <a:solidFill>
                  <a:srgbClr val="BBDAFF"/>
                </a:solidFill>
                <a:latin typeface="Consolas"/>
              </a:rPr>
              <a:t>addComponent</a:t>
            </a:r>
            <a:r>
              <a:rPr lang="en-US" dirty="0">
                <a:latin typeface="Consolas"/>
              </a:rPr>
              <a:t>(jScrollPane1)​</a:t>
            </a:r>
          </a:p>
          <a:p>
            <a:r>
              <a:rPr lang="en-US" dirty="0">
                <a:latin typeface="Consolas"/>
              </a:rPr>
              <a:t>            </a:t>
            </a:r>
          </a:p>
          <a:p>
            <a:r>
              <a:rPr lang="en-US" dirty="0">
                <a:latin typeface="Consolas"/>
              </a:rPr>
              <a:t>                        .</a:t>
            </a:r>
            <a:r>
              <a:rPr lang="en-US" dirty="0" err="1">
                <a:solidFill>
                  <a:srgbClr val="BBDAFF"/>
                </a:solidFill>
                <a:latin typeface="Consolas"/>
              </a:rPr>
              <a:t>addContainerGap</a:t>
            </a:r>
            <a:r>
              <a:rPr lang="en-US" dirty="0">
                <a:latin typeface="Consolas"/>
              </a:rPr>
              <a:t>())))</a:t>
            </a:r>
          </a:p>
          <a:p>
            <a:endParaRPr lang="en-US">
              <a:latin typeface="Consolas"/>
            </a:endParaRPr>
          </a:p>
        </p:txBody>
      </p:sp>
    </p:spTree>
    <p:extLst>
      <p:ext uri="{BB962C8B-B14F-4D97-AF65-F5344CB8AC3E}">
        <p14:creationId xmlns:p14="http://schemas.microsoft.com/office/powerpoint/2010/main" val="28122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1080D-17D7-5341-C566-9355A6A84F6A}"/>
              </a:ext>
            </a:extLst>
          </p:cNvPr>
          <p:cNvSpPr txBox="1"/>
          <p:nvPr/>
        </p:nvSpPr>
        <p:spPr>
          <a:xfrm>
            <a:off x="582247" y="406400"/>
            <a:ext cx="1107635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a:t>
            </a:r>
          </a:p>
          <a:p>
            <a:r>
              <a:rPr lang="en-US" dirty="0">
                <a:latin typeface="Consolas"/>
              </a:rPr>
              <a:t>        </a:t>
            </a:r>
            <a:r>
              <a:rPr lang="en-US" dirty="0">
                <a:solidFill>
                  <a:srgbClr val="FF9DA4"/>
                </a:solidFill>
                <a:latin typeface="Consolas"/>
              </a:rPr>
              <a:t>jPanel1Layout</a:t>
            </a:r>
            <a:r>
              <a:rPr lang="en-US" dirty="0">
                <a:latin typeface="Consolas"/>
              </a:rPr>
              <a:t>.</a:t>
            </a:r>
            <a:r>
              <a:rPr lang="en-US" dirty="0">
                <a:solidFill>
                  <a:srgbClr val="BBDAFF"/>
                </a:solidFill>
                <a:latin typeface="Consolas"/>
              </a:rPr>
              <a:t>setVerticalGroup</a:t>
            </a:r>
            <a:r>
              <a:rPr lang="en-US" dirty="0">
                <a:latin typeface="Consolas"/>
              </a:rPr>
              <a:t>(</a:t>
            </a:r>
          </a:p>
          <a:p>
            <a:r>
              <a:rPr lang="en-US" dirty="0">
                <a:latin typeface="Consolas"/>
              </a:rPr>
              <a:t>            </a:t>
            </a:r>
            <a:r>
              <a:rPr lang="en-US" dirty="0">
                <a:solidFill>
                  <a:srgbClr val="FF9DA4"/>
                </a:solidFill>
                <a:latin typeface="Consolas"/>
              </a:rPr>
              <a:t>jPanel1Layout</a:t>
            </a:r>
            <a:r>
              <a:rPr lang="en-US" dirty="0">
                <a:latin typeface="Consolas"/>
              </a:rPr>
              <a:t>.</a:t>
            </a:r>
            <a:r>
              <a:rPr lang="en-US" dirty="0">
                <a:solidFill>
                  <a:srgbClr val="BBDAFF"/>
                </a:solidFill>
                <a:latin typeface="Consolas"/>
              </a:rPr>
              <a:t>createParallelGroup</a:t>
            </a:r>
            <a:r>
              <a:rPr lang="en-US" dirty="0">
                <a:latin typeface="Consolas"/>
              </a:rPr>
              <a:t>(</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Alignment</a:t>
            </a:r>
            <a:r>
              <a:rPr lang="en-US" dirty="0" err="1">
                <a:latin typeface="Consolas"/>
              </a:rPr>
              <a:t>.</a:t>
            </a:r>
            <a:r>
              <a:rPr lang="en-US" dirty="0" err="1">
                <a:solidFill>
                  <a:srgbClr val="FF9DA4"/>
                </a:solidFill>
                <a:latin typeface="Consolas"/>
              </a:rPr>
              <a:t>LEADING</a:t>
            </a:r>
            <a:r>
              <a:rPr lang="en-US" dirty="0">
                <a:latin typeface="Consolas"/>
              </a:rPr>
              <a:t>)</a:t>
            </a:r>
          </a:p>
          <a:p>
            <a:r>
              <a:rPr lang="en-US" dirty="0">
                <a:latin typeface="Consolas"/>
              </a:rPr>
              <a:t>            .</a:t>
            </a:r>
            <a:r>
              <a:rPr lang="en-US" dirty="0" err="1">
                <a:solidFill>
                  <a:srgbClr val="BBDAFF"/>
                </a:solidFill>
                <a:latin typeface="Consolas"/>
              </a:rPr>
              <a:t>addGroup</a:t>
            </a:r>
            <a:r>
              <a:rPr lang="en-US" dirty="0">
                <a:latin typeface="Consolas"/>
              </a:rPr>
              <a:t>(</a:t>
            </a:r>
            <a:r>
              <a:rPr lang="en-US" dirty="0">
                <a:solidFill>
                  <a:srgbClr val="FF9DA4"/>
                </a:solidFill>
                <a:latin typeface="Consolas"/>
              </a:rPr>
              <a:t>jPanel1Layout</a:t>
            </a:r>
            <a:r>
              <a:rPr lang="en-US" dirty="0">
                <a:latin typeface="Consolas"/>
              </a:rPr>
              <a:t>.</a:t>
            </a:r>
            <a:r>
              <a:rPr lang="en-US" dirty="0">
                <a:solidFill>
                  <a:srgbClr val="BBDAFF"/>
                </a:solidFill>
                <a:latin typeface="Consolas"/>
              </a:rPr>
              <a:t>createSequentialGroup</a:t>
            </a:r>
            <a:r>
              <a:rPr lang="en-US" dirty="0">
                <a:latin typeface="Consolas"/>
              </a:rPr>
              <a:t>()</a:t>
            </a:r>
          </a:p>
          <a:p>
            <a:r>
              <a:rPr lang="en-US" dirty="0">
                <a:latin typeface="Consolas"/>
              </a:rPr>
              <a:t>                .</a:t>
            </a:r>
            <a:r>
              <a:rPr lang="en-US" dirty="0" err="1">
                <a:solidFill>
                  <a:srgbClr val="BBDAFF"/>
                </a:solidFill>
                <a:latin typeface="Consolas"/>
              </a:rPr>
              <a:t>addContainerGap</a:t>
            </a:r>
            <a:r>
              <a:rPr lang="en-US" dirty="0">
                <a:latin typeface="Consolas"/>
              </a:rPr>
              <a:t>()</a:t>
            </a:r>
          </a:p>
          <a:p>
            <a:r>
              <a:rPr lang="en-US" dirty="0">
                <a:latin typeface="Consolas"/>
              </a:rPr>
              <a:t>                .</a:t>
            </a:r>
            <a:r>
              <a:rPr lang="en-US" dirty="0" err="1">
                <a:solidFill>
                  <a:srgbClr val="BBDAFF"/>
                </a:solidFill>
                <a:latin typeface="Consolas"/>
              </a:rPr>
              <a:t>addComponent</a:t>
            </a:r>
            <a:r>
              <a:rPr lang="en-US" dirty="0">
                <a:latin typeface="Consolas"/>
              </a:rPr>
              <a:t>(jLabel1)</a:t>
            </a:r>
          </a:p>
          <a:p>
            <a:r>
              <a:rPr lang="en-US" dirty="0">
                <a:latin typeface="Consolas"/>
              </a:rPr>
              <a:t>                .</a:t>
            </a:r>
            <a:r>
              <a:rPr lang="en-US" dirty="0" err="1">
                <a:solidFill>
                  <a:srgbClr val="BBDAFF"/>
                </a:solidFill>
                <a:latin typeface="Consolas"/>
              </a:rPr>
              <a:t>addPreferredGap</a:t>
            </a:r>
            <a:r>
              <a:rPr lang="en-US" dirty="0">
                <a:latin typeface="Consolas"/>
              </a:rPr>
              <a:t>(</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LayoutStyle</a:t>
            </a:r>
            <a:r>
              <a:rPr lang="en-US" dirty="0" err="1">
                <a:latin typeface="Consolas"/>
              </a:rPr>
              <a:t>.</a:t>
            </a:r>
            <a:r>
              <a:rPr lang="en-US" dirty="0" err="1">
                <a:solidFill>
                  <a:srgbClr val="FF9DA4"/>
                </a:solidFill>
                <a:latin typeface="Consolas"/>
              </a:rPr>
              <a:t>ComponentPlacement</a:t>
            </a:r>
            <a:r>
              <a:rPr lang="en-US" dirty="0" err="1">
                <a:latin typeface="Consolas"/>
              </a:rPr>
              <a:t>.</a:t>
            </a:r>
            <a:r>
              <a:rPr lang="en-US" dirty="0" err="1">
                <a:solidFill>
                  <a:srgbClr val="FF9DA4"/>
                </a:solidFill>
                <a:latin typeface="Consolas"/>
              </a:rPr>
              <a:t>RELATED</a:t>
            </a:r>
            <a:r>
              <a:rPr lang="en-US" dirty="0">
                <a:latin typeface="Consolas"/>
              </a:rPr>
              <a:t>)</a:t>
            </a:r>
          </a:p>
          <a:p>
            <a:r>
              <a:rPr lang="en-US" dirty="0">
                <a:latin typeface="Consolas"/>
              </a:rPr>
              <a:t>                .</a:t>
            </a:r>
            <a:r>
              <a:rPr lang="en-US" dirty="0" err="1">
                <a:solidFill>
                  <a:srgbClr val="BBDAFF"/>
                </a:solidFill>
                <a:latin typeface="Consolas"/>
              </a:rPr>
              <a:t>addGroup</a:t>
            </a:r>
            <a:r>
              <a:rPr lang="en-US" dirty="0">
                <a:latin typeface="Consolas"/>
              </a:rPr>
              <a:t>(</a:t>
            </a:r>
            <a:r>
              <a:rPr lang="en-US" dirty="0">
                <a:solidFill>
                  <a:srgbClr val="FF9DA4"/>
                </a:solidFill>
                <a:latin typeface="Consolas"/>
              </a:rPr>
              <a:t>jPanel1Layout</a:t>
            </a:r>
            <a:r>
              <a:rPr lang="en-US" dirty="0">
                <a:latin typeface="Consolas"/>
              </a:rPr>
              <a:t>.</a:t>
            </a:r>
            <a:r>
              <a:rPr lang="en-US" dirty="0">
                <a:solidFill>
                  <a:srgbClr val="BBDAFF"/>
                </a:solidFill>
                <a:latin typeface="Consolas"/>
              </a:rPr>
              <a:t>createParallelGroup</a:t>
            </a:r>
            <a:r>
              <a:rPr lang="en-US" dirty="0">
                <a:latin typeface="Consolas"/>
              </a:rPr>
              <a:t>(</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Alignment</a:t>
            </a:r>
            <a:r>
              <a:rPr lang="en-US" dirty="0" err="1">
                <a:latin typeface="Consolas"/>
              </a:rPr>
              <a:t>.</a:t>
            </a:r>
            <a:r>
              <a:rPr lang="en-US" dirty="0" err="1">
                <a:solidFill>
                  <a:srgbClr val="FF9DA4"/>
                </a:solidFill>
                <a:latin typeface="Consolas"/>
              </a:rPr>
              <a:t>LEADING</a:t>
            </a:r>
            <a:r>
              <a:rPr lang="en-US" dirty="0">
                <a:latin typeface="Consolas"/>
              </a:rPr>
              <a:t>)</a:t>
            </a:r>
          </a:p>
          <a:p>
            <a:r>
              <a:rPr lang="en-US" dirty="0">
                <a:latin typeface="Consolas"/>
              </a:rPr>
              <a:t>                .</a:t>
            </a:r>
            <a:r>
              <a:rPr lang="en-US" dirty="0" err="1">
                <a:solidFill>
                  <a:srgbClr val="BBDAFF"/>
                </a:solidFill>
                <a:latin typeface="Consolas"/>
              </a:rPr>
              <a:t>addGroup</a:t>
            </a:r>
            <a:r>
              <a:rPr lang="en-US" dirty="0">
                <a:latin typeface="Consolas"/>
              </a:rPr>
              <a:t>(</a:t>
            </a:r>
            <a:r>
              <a:rPr lang="en-US" dirty="0">
                <a:solidFill>
                  <a:srgbClr val="FF9DA4"/>
                </a:solidFill>
                <a:latin typeface="Consolas"/>
              </a:rPr>
              <a:t>jPanel1Layout</a:t>
            </a:r>
            <a:r>
              <a:rPr lang="en-US" dirty="0">
                <a:latin typeface="Consolas"/>
              </a:rPr>
              <a:t>.</a:t>
            </a:r>
            <a:r>
              <a:rPr lang="en-US" dirty="0">
                <a:solidFill>
                  <a:srgbClr val="BBDAFF"/>
                </a:solidFill>
                <a:latin typeface="Consolas"/>
              </a:rPr>
              <a:t>createSequentialGroup</a:t>
            </a:r>
            <a:r>
              <a:rPr lang="en-US" dirty="0">
                <a:latin typeface="Consolas"/>
              </a:rPr>
              <a:t>()</a:t>
            </a:r>
          </a:p>
          <a:p>
            <a:r>
              <a:rPr lang="en-US" dirty="0">
                <a:latin typeface="Consolas"/>
              </a:rPr>
              <a:t>                .</a:t>
            </a:r>
            <a:r>
              <a:rPr lang="en-US" dirty="0" err="1">
                <a:solidFill>
                  <a:srgbClr val="BBDAFF"/>
                </a:solidFill>
                <a:latin typeface="Consolas"/>
              </a:rPr>
              <a:t>addComponent</a:t>
            </a:r>
            <a:r>
              <a:rPr lang="en-US" dirty="0">
                <a:latin typeface="Consolas"/>
              </a:rPr>
              <a:t>(</a:t>
            </a:r>
            <a:r>
              <a:rPr lang="en-US" dirty="0" err="1">
                <a:latin typeface="Consolas"/>
              </a:rPr>
              <a:t>btnDelete</a:t>
            </a:r>
            <a:r>
              <a:rPr lang="en-US" dirty="0">
                <a:latin typeface="Consolas"/>
              </a:rPr>
              <a:t>)</a:t>
            </a:r>
          </a:p>
          <a:p>
            <a:r>
              <a:rPr lang="en-US" dirty="0">
                <a:latin typeface="Consolas"/>
              </a:rPr>
              <a:t>                        .</a:t>
            </a:r>
            <a:r>
              <a:rPr lang="en-US" dirty="0" err="1">
                <a:solidFill>
                  <a:srgbClr val="BBDAFF"/>
                </a:solidFill>
                <a:latin typeface="Consolas"/>
              </a:rPr>
              <a:t>addPreferredGap</a:t>
            </a:r>
            <a:r>
              <a:rPr lang="en-US" dirty="0">
                <a:latin typeface="Consolas"/>
              </a:rPr>
              <a:t>(</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LayoutStyle</a:t>
            </a:r>
            <a:r>
              <a:rPr lang="en-US" dirty="0" err="1">
                <a:latin typeface="Consolas"/>
              </a:rPr>
              <a:t>.</a:t>
            </a:r>
            <a:r>
              <a:rPr lang="en-US" dirty="0" err="1">
                <a:solidFill>
                  <a:srgbClr val="FF9DA4"/>
                </a:solidFill>
                <a:latin typeface="Consolas"/>
              </a:rPr>
              <a:t>ComponentPlacement</a:t>
            </a:r>
            <a:r>
              <a:rPr lang="en-US" dirty="0" err="1">
                <a:latin typeface="Consolas"/>
              </a:rPr>
              <a:t>.</a:t>
            </a:r>
            <a:r>
              <a:rPr lang="en-US" dirty="0" err="1">
                <a:solidFill>
                  <a:srgbClr val="FF9DA4"/>
                </a:solidFill>
                <a:latin typeface="Consolas"/>
              </a:rPr>
              <a:t>UNRELATED</a:t>
            </a:r>
            <a:r>
              <a:rPr lang="en-US" dirty="0">
                <a:latin typeface="Consolas"/>
              </a:rPr>
              <a:t>)</a:t>
            </a:r>
          </a:p>
          <a:p>
            <a:r>
              <a:rPr lang="en-US" dirty="0">
                <a:latin typeface="Consolas"/>
              </a:rPr>
              <a:t>                .</a:t>
            </a:r>
            <a:r>
              <a:rPr lang="en-US" dirty="0" err="1">
                <a:solidFill>
                  <a:srgbClr val="BBDAFF"/>
                </a:solidFill>
                <a:latin typeface="Consolas"/>
              </a:rPr>
              <a:t>addComponent</a:t>
            </a:r>
            <a:r>
              <a:rPr lang="en-US" dirty="0">
                <a:latin typeface="Consolas"/>
              </a:rPr>
              <a:t>(jScrollPane1))</a:t>
            </a:r>
          </a:p>
          <a:p>
            <a:r>
              <a:rPr lang="en-US" dirty="0">
                <a:latin typeface="Consolas"/>
              </a:rPr>
              <a:t>                .</a:t>
            </a:r>
            <a:r>
              <a:rPr lang="en-US" dirty="0" err="1">
                <a:solidFill>
                  <a:srgbClr val="BBDAFF"/>
                </a:solidFill>
                <a:latin typeface="Consolas"/>
              </a:rPr>
              <a:t>addComponent</a:t>
            </a:r>
            <a:r>
              <a:rPr lang="en-US" dirty="0">
                <a:latin typeface="Consolas"/>
              </a:rPr>
              <a:t>(jPanel2, </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DEFAULT_SIZE</a:t>
            </a:r>
            <a:r>
              <a:rPr lang="en-US" dirty="0">
                <a:latin typeface="Consolas"/>
              </a:rPr>
              <a:t>, </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DEFAULT_SIZE</a:t>
            </a:r>
            <a:r>
              <a:rPr lang="en-US" dirty="0">
                <a:latin typeface="Consolas"/>
              </a:rPr>
              <a:t>, </a:t>
            </a:r>
            <a:r>
              <a:rPr lang="en-US" dirty="0" err="1">
                <a:solidFill>
                  <a:srgbClr val="FF9DA4"/>
                </a:solidFill>
                <a:latin typeface="Consolas"/>
              </a:rPr>
              <a:t>Short</a:t>
            </a:r>
            <a:r>
              <a:rPr lang="en-US" dirty="0" err="1">
                <a:latin typeface="Consolas"/>
              </a:rPr>
              <a:t>.</a:t>
            </a:r>
            <a:r>
              <a:rPr lang="en-US" dirty="0" err="1">
                <a:solidFill>
                  <a:srgbClr val="FF9DA4"/>
                </a:solidFill>
                <a:latin typeface="Consolas"/>
              </a:rPr>
              <a:t>MAX_VALUE</a:t>
            </a:r>
            <a:r>
              <a:rPr lang="en-US" dirty="0">
                <a:latin typeface="Consolas"/>
              </a:rPr>
              <a:t>))</a:t>
            </a:r>
          </a:p>
          <a:p>
            <a:r>
              <a:rPr lang="en-US" dirty="0">
                <a:latin typeface="Consolas"/>
              </a:rPr>
              <a:t>                .</a:t>
            </a:r>
            <a:r>
              <a:rPr lang="en-US" dirty="0" err="1">
                <a:solidFill>
                  <a:srgbClr val="BBDAFF"/>
                </a:solidFill>
                <a:latin typeface="Consolas"/>
              </a:rPr>
              <a:t>addContainerGap</a:t>
            </a:r>
            <a:r>
              <a:rPr lang="en-US" dirty="0">
                <a:latin typeface="Consolas"/>
              </a:rPr>
              <a:t>())</a:t>
            </a:r>
          </a:p>
          <a:p>
            <a:r>
              <a:rPr lang="en-US" dirty="0">
                <a:latin typeface="Consolas"/>
              </a:rPr>
              <a:t>        );</a:t>
            </a:r>
          </a:p>
          <a:p>
            <a:endParaRPr lang="en-US">
              <a:latin typeface="Consolas"/>
            </a:endParaRPr>
          </a:p>
        </p:txBody>
      </p:sp>
    </p:spTree>
    <p:extLst>
      <p:ext uri="{BB962C8B-B14F-4D97-AF65-F5344CB8AC3E}">
        <p14:creationId xmlns:p14="http://schemas.microsoft.com/office/powerpoint/2010/main" val="89955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8D86B0-9151-1C5F-5D76-2887C3575920}"/>
              </a:ext>
            </a:extLst>
          </p:cNvPr>
          <p:cNvSpPr txBox="1"/>
          <p:nvPr/>
        </p:nvSpPr>
        <p:spPr>
          <a:xfrm>
            <a:off x="523631" y="494324"/>
            <a:ext cx="998219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EBBBFF"/>
                </a:solidFill>
                <a:latin typeface="Consolas"/>
              </a:rPr>
              <a:t>javax</a:t>
            </a:r>
            <a:r>
              <a:rPr lang="en-US" dirty="0" err="1">
                <a:latin typeface="Consolas"/>
              </a:rPr>
              <a:t>.</a:t>
            </a:r>
            <a:r>
              <a:rPr lang="en-US" dirty="0" err="1">
                <a:solidFill>
                  <a:srgbClr val="EBBBFF"/>
                </a:solidFill>
                <a:latin typeface="Consolas"/>
              </a:rPr>
              <a:t>swing</a:t>
            </a:r>
            <a:r>
              <a:rPr lang="en-US" dirty="0" err="1">
                <a:latin typeface="Consolas"/>
              </a:rPr>
              <a:t>.</a:t>
            </a:r>
            <a:r>
              <a:rPr lang="en-US" dirty="0" err="1">
                <a:solidFill>
                  <a:srgbClr val="EBBBFF"/>
                </a:solidFill>
                <a:latin typeface="Consolas"/>
              </a:rPr>
              <a:t>GroupLayout</a:t>
            </a:r>
            <a:r>
              <a:rPr lang="en-US" dirty="0">
                <a:latin typeface="Consolas"/>
              </a:rPr>
              <a:t> </a:t>
            </a:r>
            <a:r>
              <a:rPr lang="en-US" dirty="0">
                <a:solidFill>
                  <a:srgbClr val="FF9DA4"/>
                </a:solidFill>
                <a:latin typeface="Consolas"/>
              </a:rPr>
              <a:t>layout</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latin typeface="Consolas"/>
              </a:rPr>
              <a:t>javax.</a:t>
            </a:r>
            <a:r>
              <a:rPr lang="en-US" dirty="0" err="1">
                <a:solidFill>
                  <a:srgbClr val="FF9DA4"/>
                </a:solidFill>
                <a:latin typeface="Consolas"/>
              </a:rPr>
              <a:t>swing</a:t>
            </a:r>
            <a:r>
              <a:rPr lang="en-US" dirty="0" err="1">
                <a:latin typeface="Consolas"/>
              </a:rPr>
              <a:t>.</a:t>
            </a:r>
            <a:r>
              <a:rPr lang="en-US" dirty="0" err="1">
                <a:solidFill>
                  <a:srgbClr val="BBDAFF"/>
                </a:solidFill>
                <a:latin typeface="Consolas"/>
              </a:rPr>
              <a:t>GroupLayout</a:t>
            </a:r>
            <a:r>
              <a:rPr lang="en-US" dirty="0">
                <a:latin typeface="Consolas"/>
              </a:rPr>
              <a:t>(</a:t>
            </a:r>
            <a:r>
              <a:rPr lang="en-US" dirty="0" err="1">
                <a:solidFill>
                  <a:srgbClr val="BBDAFF"/>
                </a:solidFill>
                <a:latin typeface="Consolas"/>
              </a:rPr>
              <a:t>getContentPane</a:t>
            </a:r>
            <a:r>
              <a:rPr lang="en-US" dirty="0">
                <a:solidFill>
                  <a:srgbClr val="BBDAFF"/>
                </a:solidFill>
                <a:latin typeface="Consolas"/>
              </a:rPr>
              <a:t>()</a:t>
            </a:r>
            <a:r>
              <a:rPr lang="en-US" dirty="0">
                <a:latin typeface="Consolas"/>
              </a:rPr>
              <a:t>);</a:t>
            </a:r>
          </a:p>
          <a:p>
            <a:r>
              <a:rPr lang="en-US" dirty="0">
                <a:latin typeface="Consolas"/>
              </a:rPr>
              <a:t>        </a:t>
            </a:r>
            <a:r>
              <a:rPr lang="en-US" dirty="0" err="1">
                <a:solidFill>
                  <a:srgbClr val="BBDAFF"/>
                </a:solidFill>
                <a:latin typeface="Consolas"/>
              </a:rPr>
              <a:t>getContentPane</a:t>
            </a:r>
            <a:r>
              <a:rPr lang="en-US" dirty="0">
                <a:solidFill>
                  <a:srgbClr val="BBDAFF"/>
                </a:solidFill>
                <a:latin typeface="Consolas"/>
              </a:rPr>
              <a:t>()</a:t>
            </a:r>
            <a:r>
              <a:rPr lang="en-US" dirty="0">
                <a:latin typeface="Consolas"/>
              </a:rPr>
              <a:t>.</a:t>
            </a:r>
            <a:r>
              <a:rPr lang="en-US" dirty="0" err="1">
                <a:solidFill>
                  <a:srgbClr val="BBDAFF"/>
                </a:solidFill>
                <a:latin typeface="Consolas"/>
              </a:rPr>
              <a:t>setLayout</a:t>
            </a:r>
            <a:r>
              <a:rPr lang="en-US" dirty="0">
                <a:latin typeface="Consolas"/>
              </a:rPr>
              <a:t>(layout);</a:t>
            </a:r>
          </a:p>
          <a:p>
            <a:r>
              <a:rPr lang="en-US" dirty="0">
                <a:latin typeface="Consolas"/>
              </a:rPr>
              <a:t>        </a:t>
            </a:r>
            <a:r>
              <a:rPr lang="en-US" dirty="0" err="1">
                <a:solidFill>
                  <a:srgbClr val="FF9DA4"/>
                </a:solidFill>
                <a:latin typeface="Consolas"/>
              </a:rPr>
              <a:t>layout</a:t>
            </a:r>
            <a:r>
              <a:rPr lang="en-US" dirty="0" err="1">
                <a:latin typeface="Consolas"/>
              </a:rPr>
              <a:t>.</a:t>
            </a:r>
            <a:r>
              <a:rPr lang="en-US" dirty="0" err="1">
                <a:solidFill>
                  <a:srgbClr val="BBDAFF"/>
                </a:solidFill>
                <a:latin typeface="Consolas"/>
              </a:rPr>
              <a:t>setHorizontalGroup</a:t>
            </a:r>
            <a:r>
              <a:rPr lang="en-US" dirty="0">
                <a:latin typeface="Consolas"/>
              </a:rPr>
              <a:t>(</a:t>
            </a:r>
          </a:p>
          <a:p>
            <a:r>
              <a:rPr lang="en-US" dirty="0">
                <a:latin typeface="Consolas"/>
              </a:rPr>
              <a:t>            </a:t>
            </a:r>
            <a:r>
              <a:rPr lang="en-US" dirty="0" err="1">
                <a:solidFill>
                  <a:srgbClr val="FF9DA4"/>
                </a:solidFill>
                <a:latin typeface="Consolas"/>
              </a:rPr>
              <a:t>layout</a:t>
            </a:r>
            <a:r>
              <a:rPr lang="en-US" dirty="0" err="1">
                <a:latin typeface="Consolas"/>
              </a:rPr>
              <a:t>.</a:t>
            </a:r>
            <a:r>
              <a:rPr lang="en-US" dirty="0" err="1">
                <a:solidFill>
                  <a:srgbClr val="BBDAFF"/>
                </a:solidFill>
                <a:latin typeface="Consolas"/>
              </a:rPr>
              <a:t>createParallelGroup</a:t>
            </a:r>
            <a:r>
              <a:rPr lang="en-US" dirty="0">
                <a:latin typeface="Consolas"/>
              </a:rPr>
              <a:t>(</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Alignment</a:t>
            </a:r>
            <a:r>
              <a:rPr lang="en-US" dirty="0" err="1">
                <a:latin typeface="Consolas"/>
              </a:rPr>
              <a:t>.</a:t>
            </a:r>
            <a:r>
              <a:rPr lang="en-US" dirty="0" err="1">
                <a:solidFill>
                  <a:srgbClr val="FF9DA4"/>
                </a:solidFill>
                <a:latin typeface="Consolas"/>
              </a:rPr>
              <a:t>LEADING</a:t>
            </a:r>
            <a:r>
              <a:rPr lang="en-US" dirty="0">
                <a:latin typeface="Consolas"/>
              </a:rPr>
              <a:t>)</a:t>
            </a:r>
          </a:p>
          <a:p>
            <a:r>
              <a:rPr lang="en-US" dirty="0">
                <a:latin typeface="Consolas"/>
              </a:rPr>
              <a:t>            .</a:t>
            </a:r>
            <a:r>
              <a:rPr lang="en-US" dirty="0" err="1">
                <a:solidFill>
                  <a:srgbClr val="BBDAFF"/>
                </a:solidFill>
                <a:latin typeface="Consolas"/>
              </a:rPr>
              <a:t>addComponent</a:t>
            </a:r>
            <a:r>
              <a:rPr lang="en-US" dirty="0">
                <a:latin typeface="Consolas"/>
              </a:rPr>
              <a:t>(jPanel1, </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DEFAULT_SIZE</a:t>
            </a:r>
            <a:r>
              <a:rPr lang="en-US" dirty="0">
                <a:latin typeface="Consolas"/>
              </a:rPr>
              <a:t>, </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DEFAULT_SIZE</a:t>
            </a:r>
            <a:r>
              <a:rPr lang="en-US" dirty="0">
                <a:latin typeface="Consolas"/>
              </a:rPr>
              <a:t>, </a:t>
            </a:r>
            <a:r>
              <a:rPr lang="en-US" dirty="0" err="1">
                <a:solidFill>
                  <a:srgbClr val="FF9DA4"/>
                </a:solidFill>
                <a:latin typeface="Consolas"/>
              </a:rPr>
              <a:t>Short</a:t>
            </a:r>
            <a:r>
              <a:rPr lang="en-US" dirty="0" err="1">
                <a:latin typeface="Consolas"/>
              </a:rPr>
              <a:t>.</a:t>
            </a:r>
            <a:r>
              <a:rPr lang="en-US" dirty="0" err="1">
                <a:solidFill>
                  <a:srgbClr val="FF9DA4"/>
                </a:solidFill>
                <a:latin typeface="Consolas"/>
              </a:rPr>
              <a:t>MAX_VALUE</a:t>
            </a:r>
            <a:r>
              <a:rPr lang="en-US" dirty="0">
                <a:latin typeface="Consolas"/>
              </a:rPr>
              <a:t>)</a:t>
            </a:r>
          </a:p>
          <a:p>
            <a:r>
              <a:rPr lang="en-US" dirty="0">
                <a:latin typeface="Consolas"/>
              </a:rPr>
              <a:t>        );</a:t>
            </a:r>
          </a:p>
          <a:p>
            <a:r>
              <a:rPr lang="en-US" dirty="0">
                <a:latin typeface="Consolas"/>
              </a:rPr>
              <a:t>        </a:t>
            </a:r>
            <a:r>
              <a:rPr lang="en-US" dirty="0" err="1">
                <a:solidFill>
                  <a:srgbClr val="FF9DA4"/>
                </a:solidFill>
                <a:latin typeface="Consolas"/>
              </a:rPr>
              <a:t>layout</a:t>
            </a:r>
            <a:r>
              <a:rPr lang="en-US" dirty="0" err="1">
                <a:latin typeface="Consolas"/>
              </a:rPr>
              <a:t>.</a:t>
            </a:r>
            <a:r>
              <a:rPr lang="en-US" dirty="0" err="1">
                <a:solidFill>
                  <a:srgbClr val="BBDAFF"/>
                </a:solidFill>
                <a:latin typeface="Consolas"/>
              </a:rPr>
              <a:t>setVerticalGroup</a:t>
            </a:r>
            <a:r>
              <a:rPr lang="en-US" dirty="0">
                <a:latin typeface="Consolas"/>
              </a:rPr>
              <a:t>(</a:t>
            </a:r>
            <a:r>
              <a:rPr lang="en-US" dirty="0" err="1">
                <a:solidFill>
                  <a:srgbClr val="FF9DA4"/>
                </a:solidFill>
                <a:latin typeface="Consolas"/>
              </a:rPr>
              <a:t>layout</a:t>
            </a:r>
            <a:r>
              <a:rPr lang="en-US" dirty="0" err="1">
                <a:latin typeface="Consolas"/>
              </a:rPr>
              <a:t>.</a:t>
            </a:r>
            <a:r>
              <a:rPr lang="en-US" dirty="0" err="1">
                <a:solidFill>
                  <a:srgbClr val="BBDAFF"/>
                </a:solidFill>
                <a:latin typeface="Consolas"/>
              </a:rPr>
              <a:t>createParallelGroup</a:t>
            </a:r>
            <a:r>
              <a:rPr lang="en-US" dirty="0">
                <a:latin typeface="Consolas"/>
              </a:rPr>
              <a:t>(</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Alignment</a:t>
            </a:r>
            <a:r>
              <a:rPr lang="en-US" dirty="0" err="1">
                <a:latin typeface="Consolas"/>
              </a:rPr>
              <a:t>.</a:t>
            </a:r>
            <a:r>
              <a:rPr lang="en-US" dirty="0" err="1">
                <a:solidFill>
                  <a:srgbClr val="FF9DA4"/>
                </a:solidFill>
                <a:latin typeface="Consolas"/>
              </a:rPr>
              <a:t>LEADING</a:t>
            </a:r>
            <a:r>
              <a:rPr lang="en-US" dirty="0">
                <a:latin typeface="Consolas"/>
              </a:rPr>
              <a:t>)</a:t>
            </a:r>
          </a:p>
          <a:p>
            <a:r>
              <a:rPr lang="en-US" dirty="0">
                <a:latin typeface="Consolas"/>
              </a:rPr>
              <a:t>            .</a:t>
            </a:r>
            <a:r>
              <a:rPr lang="en-US" dirty="0" err="1">
                <a:solidFill>
                  <a:srgbClr val="BBDAFF"/>
                </a:solidFill>
                <a:latin typeface="Consolas"/>
              </a:rPr>
              <a:t>addComponent</a:t>
            </a:r>
            <a:r>
              <a:rPr lang="en-US" dirty="0">
                <a:latin typeface="Consolas"/>
              </a:rPr>
              <a:t>(jPanel1, </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DEFAULT_SIZE</a:t>
            </a:r>
            <a:r>
              <a:rPr lang="en-US" dirty="0">
                <a:latin typeface="Consolas"/>
              </a:rPr>
              <a:t>, </a:t>
            </a:r>
            <a:r>
              <a:rPr lang="en-US" dirty="0" err="1">
                <a:solidFill>
                  <a:srgbClr val="FF9DA4"/>
                </a:solidFill>
                <a:latin typeface="Consolas"/>
              </a:rPr>
              <a:t>javax</a:t>
            </a:r>
            <a:r>
              <a:rPr lang="en-US" dirty="0" err="1">
                <a:latin typeface="Consolas"/>
              </a:rPr>
              <a:t>.</a:t>
            </a:r>
            <a:r>
              <a:rPr lang="en-US" dirty="0" err="1">
                <a:solidFill>
                  <a:srgbClr val="FF9DA4"/>
                </a:solidFill>
                <a:latin typeface="Consolas"/>
              </a:rPr>
              <a:t>swing</a:t>
            </a:r>
            <a:r>
              <a:rPr lang="en-US" dirty="0" err="1">
                <a:latin typeface="Consolas"/>
              </a:rPr>
              <a:t>.</a:t>
            </a:r>
            <a:r>
              <a:rPr lang="en-US" dirty="0" err="1">
                <a:solidFill>
                  <a:srgbClr val="FF9DA4"/>
                </a:solidFill>
                <a:latin typeface="Consolas"/>
              </a:rPr>
              <a:t>GroupLayout</a:t>
            </a:r>
            <a:r>
              <a:rPr lang="en-US" dirty="0" err="1">
                <a:latin typeface="Consolas"/>
              </a:rPr>
              <a:t>.</a:t>
            </a:r>
            <a:r>
              <a:rPr lang="en-US" dirty="0" err="1">
                <a:solidFill>
                  <a:srgbClr val="FF9DA4"/>
                </a:solidFill>
                <a:latin typeface="Consolas"/>
              </a:rPr>
              <a:t>DEFAULT_SIZE</a:t>
            </a:r>
            <a:r>
              <a:rPr lang="en-US" dirty="0">
                <a:latin typeface="Consolas"/>
              </a:rPr>
              <a:t>, </a:t>
            </a:r>
            <a:r>
              <a:rPr lang="en-US" dirty="0" err="1">
                <a:solidFill>
                  <a:srgbClr val="FF9DA4"/>
                </a:solidFill>
                <a:latin typeface="Consolas"/>
              </a:rPr>
              <a:t>Short</a:t>
            </a:r>
            <a:r>
              <a:rPr lang="en-US" dirty="0" err="1">
                <a:latin typeface="Consolas"/>
              </a:rPr>
              <a:t>.</a:t>
            </a:r>
            <a:r>
              <a:rPr lang="en-US" dirty="0" err="1">
                <a:solidFill>
                  <a:srgbClr val="FF9DA4"/>
                </a:solidFill>
                <a:latin typeface="Consolas"/>
              </a:rPr>
              <a:t>MAX_VALUE</a:t>
            </a:r>
            <a:r>
              <a:rPr lang="en-US" dirty="0">
                <a:latin typeface="Consolas"/>
              </a:rPr>
              <a:t>)</a:t>
            </a:r>
          </a:p>
          <a:p>
            <a:r>
              <a:rPr lang="en-US" dirty="0">
                <a:latin typeface="Consolas"/>
              </a:rPr>
              <a:t>        );</a:t>
            </a:r>
          </a:p>
          <a:p>
            <a:br>
              <a:rPr lang="en-US" dirty="0">
                <a:latin typeface="Consolas"/>
              </a:rPr>
            </a:br>
            <a:r>
              <a:rPr lang="en-US" dirty="0">
                <a:latin typeface="Consolas"/>
              </a:rPr>
              <a:t>        </a:t>
            </a:r>
            <a:r>
              <a:rPr lang="en-US" dirty="0">
                <a:solidFill>
                  <a:srgbClr val="BBDAFF"/>
                </a:solidFill>
                <a:latin typeface="Consolas"/>
              </a:rPr>
              <a:t>pack()</a:t>
            </a:r>
            <a:r>
              <a:rPr lang="en-US" dirty="0">
                <a:latin typeface="Consolas"/>
              </a:rPr>
              <a:t>;</a:t>
            </a:r>
          </a:p>
          <a:p>
            <a:r>
              <a:rPr lang="en-US" dirty="0">
                <a:latin typeface="Consolas"/>
              </a:rPr>
              <a:t>    }</a:t>
            </a:r>
          </a:p>
          <a:p>
            <a:endParaRPr lang="en-US">
              <a:latin typeface="Consolas"/>
            </a:endParaRPr>
          </a:p>
        </p:txBody>
      </p:sp>
    </p:spTree>
    <p:extLst>
      <p:ext uri="{BB962C8B-B14F-4D97-AF65-F5344CB8AC3E}">
        <p14:creationId xmlns:p14="http://schemas.microsoft.com/office/powerpoint/2010/main" val="321603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10120-7F06-5D1A-B997-827E65FC7A55}"/>
              </a:ext>
            </a:extLst>
          </p:cNvPr>
          <p:cNvSpPr txBox="1"/>
          <p:nvPr/>
        </p:nvSpPr>
        <p:spPr>
          <a:xfrm>
            <a:off x="767862" y="416170"/>
            <a:ext cx="970866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 </a:t>
            </a:r>
            <a:r>
              <a:rPr lang="en-US">
                <a:solidFill>
                  <a:srgbClr val="EBBBFF"/>
                </a:solidFill>
                <a:latin typeface="Consolas"/>
              </a:rPr>
              <a:t>private</a:t>
            </a:r>
            <a:r>
              <a:rPr lang="en-US">
                <a:latin typeface="Consolas"/>
              </a:rPr>
              <a:t> </a:t>
            </a:r>
            <a:r>
              <a:rPr lang="en-US">
                <a:solidFill>
                  <a:srgbClr val="EBBBFF"/>
                </a:solidFill>
                <a:latin typeface="Consolas"/>
              </a:rPr>
              <a:t>void</a:t>
            </a:r>
            <a:r>
              <a:rPr lang="en-US">
                <a:latin typeface="Consolas"/>
              </a:rPr>
              <a:t> </a:t>
            </a:r>
            <a:r>
              <a:rPr lang="en-US">
                <a:solidFill>
                  <a:srgbClr val="BBDAFF"/>
                </a:solidFill>
                <a:latin typeface="Consolas"/>
              </a:rPr>
              <a:t>btnAddActionPerformed(</a:t>
            </a:r>
            <a:r>
              <a:rPr lang="en-US">
                <a:solidFill>
                  <a:srgbClr val="FFEEAD"/>
                </a:solidFill>
                <a:latin typeface="Consolas"/>
              </a:rPr>
              <a:t>java</a:t>
            </a:r>
            <a:r>
              <a:rPr lang="en-US">
                <a:solidFill>
                  <a:srgbClr val="BBDAFF"/>
                </a:solidFill>
                <a:latin typeface="Consolas"/>
              </a:rPr>
              <a:t>.</a:t>
            </a:r>
            <a:r>
              <a:rPr lang="en-US">
                <a:solidFill>
                  <a:srgbClr val="FFEEAD"/>
                </a:solidFill>
                <a:latin typeface="Consolas"/>
              </a:rPr>
              <a:t>awt</a:t>
            </a:r>
            <a:r>
              <a:rPr lang="en-US">
                <a:solidFill>
                  <a:srgbClr val="BBDAFF"/>
                </a:solidFill>
                <a:latin typeface="Consolas"/>
              </a:rPr>
              <a:t>.</a:t>
            </a:r>
            <a:r>
              <a:rPr lang="en-US">
                <a:solidFill>
                  <a:srgbClr val="FFEEAD"/>
                </a:solidFill>
                <a:latin typeface="Consolas"/>
              </a:rPr>
              <a:t>event</a:t>
            </a:r>
            <a:r>
              <a:rPr lang="en-US">
                <a:solidFill>
                  <a:srgbClr val="BBDAFF"/>
                </a:solidFill>
                <a:latin typeface="Consolas"/>
              </a:rPr>
              <a:t>.</a:t>
            </a:r>
            <a:r>
              <a:rPr lang="en-US">
                <a:solidFill>
                  <a:srgbClr val="FFEEAD"/>
                </a:solidFill>
                <a:latin typeface="Consolas"/>
              </a:rPr>
              <a:t>ActionEvent</a:t>
            </a:r>
            <a:r>
              <a:rPr lang="en-US">
                <a:solidFill>
                  <a:srgbClr val="BBDAFF"/>
                </a:solidFill>
                <a:latin typeface="Consolas"/>
              </a:rPr>
              <a:t> </a:t>
            </a:r>
            <a:r>
              <a:rPr lang="en-US">
                <a:solidFill>
                  <a:srgbClr val="FFC58F"/>
                </a:solidFill>
                <a:latin typeface="Consolas"/>
              </a:rPr>
              <a:t>evt</a:t>
            </a:r>
            <a:r>
              <a:rPr lang="en-US">
                <a:solidFill>
                  <a:srgbClr val="BBDAFF"/>
                </a:solidFill>
                <a:latin typeface="Consolas"/>
              </a:rPr>
              <a:t>)</a:t>
            </a:r>
            <a:r>
              <a:rPr lang="en-US">
                <a:latin typeface="Consolas"/>
              </a:rPr>
              <a:t> {</a:t>
            </a:r>
          </a:p>
          <a:p>
            <a:r>
              <a:rPr lang="en-US">
                <a:latin typeface="Consolas"/>
              </a:rPr>
              <a:t>        </a:t>
            </a:r>
            <a:r>
              <a:rPr lang="en-US">
                <a:solidFill>
                  <a:srgbClr val="FFEEAD"/>
                </a:solidFill>
                <a:latin typeface="Consolas"/>
              </a:rPr>
              <a:t>String</a:t>
            </a:r>
            <a:r>
              <a:rPr lang="en-US">
                <a:latin typeface="Consolas"/>
              </a:rPr>
              <a:t> </a:t>
            </a:r>
            <a:r>
              <a:rPr lang="en-US">
                <a:solidFill>
                  <a:srgbClr val="FF9DA4"/>
                </a:solidFill>
                <a:latin typeface="Consolas"/>
              </a:rPr>
              <a:t>name</a:t>
            </a:r>
            <a:r>
              <a:rPr lang="en-US">
                <a:latin typeface="Consolas"/>
              </a:rPr>
              <a:t> </a:t>
            </a:r>
            <a:r>
              <a:rPr lang="en-US">
                <a:solidFill>
                  <a:srgbClr val="99FFFF"/>
                </a:solidFill>
                <a:latin typeface="Consolas"/>
              </a:rPr>
              <a:t>=</a:t>
            </a:r>
            <a:r>
              <a:rPr lang="en-US">
                <a:latin typeface="Consolas"/>
              </a:rPr>
              <a:t> </a:t>
            </a:r>
            <a:r>
              <a:rPr lang="en-US">
                <a:solidFill>
                  <a:srgbClr val="FF9DA4"/>
                </a:solidFill>
                <a:latin typeface="Consolas"/>
              </a:rPr>
              <a:t>tfName</a:t>
            </a:r>
            <a:r>
              <a:rPr lang="en-US">
                <a:latin typeface="Consolas"/>
              </a:rPr>
              <a:t>.</a:t>
            </a:r>
            <a:r>
              <a:rPr lang="en-US">
                <a:solidFill>
                  <a:srgbClr val="BBDAFF"/>
                </a:solidFill>
                <a:latin typeface="Consolas"/>
              </a:rPr>
              <a:t>getText</a:t>
            </a:r>
            <a:r>
              <a:rPr lang="en-US">
                <a:latin typeface="Consolas"/>
              </a:rPr>
              <a:t>();</a:t>
            </a:r>
          </a:p>
          <a:p>
            <a:r>
              <a:rPr lang="en-US">
                <a:latin typeface="Consolas"/>
              </a:rPr>
              <a:t>        </a:t>
            </a:r>
            <a:r>
              <a:rPr lang="en-US">
                <a:solidFill>
                  <a:srgbClr val="FFEEAD"/>
                </a:solidFill>
                <a:latin typeface="Consolas"/>
              </a:rPr>
              <a:t>String</a:t>
            </a:r>
            <a:r>
              <a:rPr lang="en-US">
                <a:latin typeface="Consolas"/>
              </a:rPr>
              <a:t> </a:t>
            </a:r>
            <a:r>
              <a:rPr lang="en-US">
                <a:solidFill>
                  <a:srgbClr val="FF9DA4"/>
                </a:solidFill>
                <a:latin typeface="Consolas"/>
              </a:rPr>
              <a:t>email</a:t>
            </a:r>
            <a:r>
              <a:rPr lang="en-US">
                <a:latin typeface="Consolas"/>
              </a:rPr>
              <a:t> </a:t>
            </a:r>
            <a:r>
              <a:rPr lang="en-US">
                <a:solidFill>
                  <a:srgbClr val="99FFFF"/>
                </a:solidFill>
                <a:latin typeface="Consolas"/>
              </a:rPr>
              <a:t>=</a:t>
            </a:r>
            <a:r>
              <a:rPr lang="en-US">
                <a:latin typeface="Consolas"/>
              </a:rPr>
              <a:t> </a:t>
            </a:r>
            <a:r>
              <a:rPr lang="en-US">
                <a:solidFill>
                  <a:srgbClr val="FF9DA4"/>
                </a:solidFill>
                <a:latin typeface="Consolas"/>
              </a:rPr>
              <a:t>tfEmail</a:t>
            </a:r>
            <a:r>
              <a:rPr lang="en-US">
                <a:latin typeface="Consolas"/>
              </a:rPr>
              <a:t>.</a:t>
            </a:r>
            <a:r>
              <a:rPr lang="en-US">
                <a:solidFill>
                  <a:srgbClr val="BBDAFF"/>
                </a:solidFill>
                <a:latin typeface="Consolas"/>
              </a:rPr>
              <a:t>getText</a:t>
            </a:r>
            <a:r>
              <a:rPr lang="en-US">
                <a:latin typeface="Consolas"/>
              </a:rPr>
              <a:t>();</a:t>
            </a:r>
          </a:p>
          <a:p>
            <a:r>
              <a:rPr lang="en-US">
                <a:latin typeface="Consolas"/>
              </a:rPr>
              <a:t>        </a:t>
            </a:r>
            <a:r>
              <a:rPr lang="en-US">
                <a:solidFill>
                  <a:srgbClr val="FFEEAD"/>
                </a:solidFill>
                <a:latin typeface="Consolas"/>
              </a:rPr>
              <a:t>String</a:t>
            </a:r>
            <a:r>
              <a:rPr lang="en-US">
                <a:latin typeface="Consolas"/>
              </a:rPr>
              <a:t> </a:t>
            </a:r>
            <a:r>
              <a:rPr lang="en-US">
                <a:solidFill>
                  <a:srgbClr val="FF9DA4"/>
                </a:solidFill>
                <a:latin typeface="Consolas"/>
              </a:rPr>
              <a:t>phone</a:t>
            </a:r>
            <a:r>
              <a:rPr lang="en-US">
                <a:latin typeface="Consolas"/>
              </a:rPr>
              <a:t> </a:t>
            </a:r>
            <a:r>
              <a:rPr lang="en-US">
                <a:solidFill>
                  <a:srgbClr val="99FFFF"/>
                </a:solidFill>
                <a:latin typeface="Consolas"/>
              </a:rPr>
              <a:t>=</a:t>
            </a:r>
            <a:r>
              <a:rPr lang="en-US">
                <a:latin typeface="Consolas"/>
              </a:rPr>
              <a:t> </a:t>
            </a:r>
            <a:r>
              <a:rPr lang="en-US">
                <a:solidFill>
                  <a:srgbClr val="FF9DA4"/>
                </a:solidFill>
                <a:latin typeface="Consolas"/>
              </a:rPr>
              <a:t>tfPhone</a:t>
            </a:r>
            <a:r>
              <a:rPr lang="en-US">
                <a:latin typeface="Consolas"/>
              </a:rPr>
              <a:t>.</a:t>
            </a:r>
            <a:r>
              <a:rPr lang="en-US">
                <a:solidFill>
                  <a:srgbClr val="BBDAFF"/>
                </a:solidFill>
                <a:latin typeface="Consolas"/>
              </a:rPr>
              <a:t>getText</a:t>
            </a:r>
            <a:r>
              <a:rPr lang="en-US">
                <a:latin typeface="Consolas"/>
              </a:rPr>
              <a:t>();</a:t>
            </a:r>
          </a:p>
          <a:p>
            <a:r>
              <a:rPr lang="en-US">
                <a:latin typeface="Consolas"/>
              </a:rPr>
              <a:t>        </a:t>
            </a:r>
            <a:r>
              <a:rPr lang="en-US">
                <a:solidFill>
                  <a:srgbClr val="FFEEAD"/>
                </a:solidFill>
                <a:latin typeface="Consolas"/>
              </a:rPr>
              <a:t>String</a:t>
            </a:r>
            <a:r>
              <a:rPr lang="en-US">
                <a:latin typeface="Consolas"/>
              </a:rPr>
              <a:t> </a:t>
            </a:r>
            <a:r>
              <a:rPr lang="en-US">
                <a:solidFill>
                  <a:srgbClr val="FF9DA4"/>
                </a:solidFill>
                <a:latin typeface="Consolas"/>
              </a:rPr>
              <a:t>address</a:t>
            </a:r>
            <a:r>
              <a:rPr lang="en-US">
                <a:latin typeface="Consolas"/>
              </a:rPr>
              <a:t> </a:t>
            </a:r>
            <a:r>
              <a:rPr lang="en-US">
                <a:solidFill>
                  <a:srgbClr val="99FFFF"/>
                </a:solidFill>
                <a:latin typeface="Consolas"/>
              </a:rPr>
              <a:t>=</a:t>
            </a:r>
            <a:r>
              <a:rPr lang="en-US">
                <a:latin typeface="Consolas"/>
              </a:rPr>
              <a:t> </a:t>
            </a:r>
            <a:r>
              <a:rPr lang="en-US">
                <a:solidFill>
                  <a:srgbClr val="FF9DA4"/>
                </a:solidFill>
                <a:latin typeface="Consolas"/>
              </a:rPr>
              <a:t>tfAddress</a:t>
            </a:r>
            <a:r>
              <a:rPr lang="en-US">
                <a:latin typeface="Consolas"/>
              </a:rPr>
              <a:t>.</a:t>
            </a:r>
            <a:r>
              <a:rPr lang="en-US">
                <a:solidFill>
                  <a:srgbClr val="BBDAFF"/>
                </a:solidFill>
                <a:latin typeface="Consolas"/>
              </a:rPr>
              <a:t>getText</a:t>
            </a:r>
            <a:r>
              <a:rPr lang="en-US">
                <a:latin typeface="Consolas"/>
              </a:rPr>
              <a:t>();</a:t>
            </a:r>
          </a:p>
          <a:p>
            <a:r>
              <a:rPr lang="en-US">
                <a:latin typeface="Consolas"/>
              </a:rPr>
              <a:t>        </a:t>
            </a:r>
          </a:p>
          <a:p>
            <a:r>
              <a:rPr lang="en-US">
                <a:latin typeface="Consolas"/>
              </a:rPr>
              <a:t>        </a:t>
            </a:r>
            <a:r>
              <a:rPr lang="en-US">
                <a:solidFill>
                  <a:srgbClr val="EBBBFF"/>
                </a:solidFill>
                <a:latin typeface="Consolas"/>
              </a:rPr>
              <a:t>if</a:t>
            </a:r>
            <a:r>
              <a:rPr lang="en-US">
                <a:latin typeface="Consolas"/>
              </a:rPr>
              <a:t> (</a:t>
            </a:r>
            <a:r>
              <a:rPr lang="en-US">
                <a:solidFill>
                  <a:srgbClr val="FF9DA4"/>
                </a:solidFill>
                <a:latin typeface="Consolas"/>
              </a:rPr>
              <a:t>name</a:t>
            </a:r>
            <a:r>
              <a:rPr lang="en-US">
                <a:latin typeface="Consolas"/>
              </a:rPr>
              <a:t>.</a:t>
            </a:r>
            <a:r>
              <a:rPr lang="en-US">
                <a:solidFill>
                  <a:srgbClr val="BBDAFF"/>
                </a:solidFill>
                <a:latin typeface="Consolas"/>
              </a:rPr>
              <a:t>isEmpty</a:t>
            </a:r>
            <a:r>
              <a:rPr lang="en-US">
                <a:latin typeface="Consolas"/>
              </a:rPr>
              <a:t>() </a:t>
            </a:r>
            <a:r>
              <a:rPr lang="en-US">
                <a:solidFill>
                  <a:srgbClr val="99FFFF"/>
                </a:solidFill>
                <a:latin typeface="Consolas"/>
              </a:rPr>
              <a:t>||</a:t>
            </a:r>
            <a:r>
              <a:rPr lang="en-US">
                <a:latin typeface="Consolas"/>
              </a:rPr>
              <a:t> </a:t>
            </a:r>
            <a:r>
              <a:rPr lang="en-US">
                <a:solidFill>
                  <a:srgbClr val="FF9DA4"/>
                </a:solidFill>
                <a:latin typeface="Consolas"/>
              </a:rPr>
              <a:t>email</a:t>
            </a:r>
            <a:r>
              <a:rPr lang="en-US">
                <a:latin typeface="Consolas"/>
              </a:rPr>
              <a:t>.</a:t>
            </a:r>
            <a:r>
              <a:rPr lang="en-US">
                <a:solidFill>
                  <a:srgbClr val="BBDAFF"/>
                </a:solidFill>
                <a:latin typeface="Consolas"/>
              </a:rPr>
              <a:t>isEmpty</a:t>
            </a:r>
            <a:r>
              <a:rPr lang="en-US">
                <a:latin typeface="Consolas"/>
              </a:rPr>
              <a:t>() </a:t>
            </a:r>
            <a:r>
              <a:rPr lang="en-US">
                <a:solidFill>
                  <a:srgbClr val="99FFFF"/>
                </a:solidFill>
                <a:latin typeface="Consolas"/>
              </a:rPr>
              <a:t>||</a:t>
            </a:r>
            <a:r>
              <a:rPr lang="en-US">
                <a:latin typeface="Consolas"/>
              </a:rPr>
              <a:t> </a:t>
            </a:r>
            <a:r>
              <a:rPr lang="en-US">
                <a:solidFill>
                  <a:srgbClr val="FF9DA4"/>
                </a:solidFill>
                <a:latin typeface="Consolas"/>
              </a:rPr>
              <a:t>phone</a:t>
            </a:r>
            <a:r>
              <a:rPr lang="en-US">
                <a:latin typeface="Consolas"/>
              </a:rPr>
              <a:t>.</a:t>
            </a:r>
            <a:r>
              <a:rPr lang="en-US">
                <a:solidFill>
                  <a:srgbClr val="BBDAFF"/>
                </a:solidFill>
                <a:latin typeface="Consolas"/>
              </a:rPr>
              <a:t>isEmpty</a:t>
            </a:r>
            <a:r>
              <a:rPr lang="en-US">
                <a:latin typeface="Consolas"/>
              </a:rPr>
              <a:t>() </a:t>
            </a:r>
            <a:r>
              <a:rPr lang="en-US">
                <a:solidFill>
                  <a:srgbClr val="99FFFF"/>
                </a:solidFill>
                <a:latin typeface="Consolas"/>
              </a:rPr>
              <a:t>||</a:t>
            </a:r>
            <a:r>
              <a:rPr lang="en-US">
                <a:latin typeface="Consolas"/>
              </a:rPr>
              <a:t> </a:t>
            </a:r>
            <a:r>
              <a:rPr lang="en-US">
                <a:solidFill>
                  <a:srgbClr val="FF9DA4"/>
                </a:solidFill>
                <a:latin typeface="Consolas"/>
              </a:rPr>
              <a:t>address</a:t>
            </a:r>
            <a:r>
              <a:rPr lang="en-US">
                <a:latin typeface="Consolas"/>
              </a:rPr>
              <a:t>.</a:t>
            </a:r>
            <a:r>
              <a:rPr lang="en-US">
                <a:solidFill>
                  <a:srgbClr val="BBDAFF"/>
                </a:solidFill>
                <a:latin typeface="Consolas"/>
              </a:rPr>
              <a:t>isEmpty</a:t>
            </a:r>
            <a:r>
              <a:rPr lang="en-US">
                <a:latin typeface="Consolas"/>
              </a:rPr>
              <a:t>()) {</a:t>
            </a:r>
          </a:p>
          <a:p>
            <a:r>
              <a:rPr lang="en-US">
                <a:latin typeface="Consolas"/>
              </a:rPr>
              <a:t>            </a:t>
            </a:r>
            <a:r>
              <a:rPr lang="en-US">
                <a:solidFill>
                  <a:srgbClr val="FFEEAD"/>
                </a:solidFill>
                <a:latin typeface="Consolas"/>
              </a:rPr>
              <a:t>JOptionPane</a:t>
            </a:r>
            <a:r>
              <a:rPr lang="en-US">
                <a:latin typeface="Consolas"/>
              </a:rPr>
              <a:t>.</a:t>
            </a:r>
            <a:r>
              <a:rPr lang="en-US">
                <a:solidFill>
                  <a:srgbClr val="BBDAFF"/>
                </a:solidFill>
                <a:latin typeface="Consolas"/>
              </a:rPr>
              <a:t>showMessageDialog</a:t>
            </a:r>
            <a:r>
              <a:rPr lang="en-US">
                <a:latin typeface="Consolas"/>
              </a:rPr>
              <a:t>(</a:t>
            </a:r>
            <a:r>
              <a:rPr lang="en-US">
                <a:solidFill>
                  <a:srgbClr val="FF9DA4"/>
                </a:solidFill>
                <a:latin typeface="Consolas"/>
              </a:rPr>
              <a:t>this</a:t>
            </a:r>
            <a:r>
              <a:rPr lang="en-US">
                <a:latin typeface="Consolas"/>
              </a:rPr>
              <a:t>,</a:t>
            </a:r>
          </a:p>
          <a:p>
            <a:r>
              <a:rPr lang="en-US">
                <a:latin typeface="Consolas"/>
              </a:rPr>
              <a:t>                                    </a:t>
            </a:r>
            <a:r>
              <a:rPr lang="en-US">
                <a:solidFill>
                  <a:srgbClr val="D1F1A9"/>
                </a:solidFill>
                <a:latin typeface="Consolas"/>
              </a:rPr>
              <a:t>"Please enter all fields"</a:t>
            </a:r>
            <a:r>
              <a:rPr lang="en-US">
                <a:latin typeface="Consolas"/>
              </a:rPr>
              <a:t>,</a:t>
            </a:r>
          </a:p>
          <a:p>
            <a:r>
              <a:rPr lang="en-US">
                <a:latin typeface="Consolas"/>
              </a:rPr>
              <a:t>                                    </a:t>
            </a:r>
            <a:r>
              <a:rPr lang="en-US">
                <a:solidFill>
                  <a:srgbClr val="D1F1A9"/>
                </a:solidFill>
                <a:latin typeface="Consolas"/>
              </a:rPr>
              <a:t>"Try again"</a:t>
            </a:r>
            <a:r>
              <a:rPr lang="en-US">
                <a:latin typeface="Consolas"/>
              </a:rPr>
              <a:t>,</a:t>
            </a:r>
          </a:p>
          <a:p>
            <a:r>
              <a:rPr lang="en-US">
                <a:latin typeface="Consolas"/>
              </a:rPr>
              <a:t>                                    </a:t>
            </a:r>
            <a:r>
              <a:rPr lang="en-US">
                <a:solidFill>
                  <a:srgbClr val="FFEEAD"/>
                </a:solidFill>
                <a:latin typeface="Consolas"/>
              </a:rPr>
              <a:t>JOptionPane</a:t>
            </a:r>
            <a:r>
              <a:rPr lang="en-US">
                <a:latin typeface="Consolas"/>
              </a:rPr>
              <a:t>.</a:t>
            </a:r>
            <a:r>
              <a:rPr lang="en-US">
                <a:solidFill>
                  <a:srgbClr val="FF9DA4"/>
                </a:solidFill>
                <a:latin typeface="Consolas"/>
              </a:rPr>
              <a:t>ERROR_MESSAGE</a:t>
            </a:r>
            <a:r>
              <a:rPr lang="en-US">
                <a:latin typeface="Consolas"/>
              </a:rPr>
              <a:t>);</a:t>
            </a:r>
          </a:p>
          <a:p>
            <a:r>
              <a:rPr lang="en-US">
                <a:latin typeface="Consolas"/>
              </a:rPr>
              <a:t>        } </a:t>
            </a:r>
            <a:r>
              <a:rPr lang="en-US">
                <a:solidFill>
                  <a:srgbClr val="EBBBFF"/>
                </a:solidFill>
                <a:latin typeface="Consolas"/>
              </a:rPr>
              <a:t>else</a:t>
            </a:r>
            <a:r>
              <a:rPr lang="en-US">
                <a:latin typeface="Consolas"/>
              </a:rPr>
              <a:t> {</a:t>
            </a:r>
          </a:p>
          <a:p>
            <a:endParaRPr lang="en-US">
              <a:latin typeface="Consolas"/>
            </a:endParaRPr>
          </a:p>
        </p:txBody>
      </p:sp>
    </p:spTree>
    <p:extLst>
      <p:ext uri="{BB962C8B-B14F-4D97-AF65-F5344CB8AC3E}">
        <p14:creationId xmlns:p14="http://schemas.microsoft.com/office/powerpoint/2010/main" val="109055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C4399-89EB-DAEB-AC1E-56DB15FCBB84}"/>
              </a:ext>
            </a:extLst>
          </p:cNvPr>
          <p:cNvSpPr txBox="1"/>
          <p:nvPr/>
        </p:nvSpPr>
        <p:spPr>
          <a:xfrm>
            <a:off x="484554" y="465016"/>
            <a:ext cx="6983046"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 </a:t>
            </a:r>
            <a:r>
              <a:rPr lang="en-US">
                <a:solidFill>
                  <a:srgbClr val="FFEEAD"/>
                </a:solidFill>
                <a:latin typeface="Consolas"/>
              </a:rPr>
              <a:t>DefaultTableModel</a:t>
            </a:r>
            <a:r>
              <a:rPr lang="en-US">
                <a:latin typeface="Consolas"/>
              </a:rPr>
              <a:t> </a:t>
            </a:r>
            <a:r>
              <a:rPr lang="en-US">
                <a:solidFill>
                  <a:srgbClr val="FF9DA4"/>
                </a:solidFill>
                <a:latin typeface="Consolas"/>
              </a:rPr>
              <a:t>model</a:t>
            </a:r>
            <a:r>
              <a:rPr lang="en-US">
                <a:latin typeface="Consolas"/>
              </a:rPr>
              <a:t> </a:t>
            </a:r>
            <a:r>
              <a:rPr lang="en-US">
                <a:solidFill>
                  <a:srgbClr val="99FFFF"/>
                </a:solidFill>
                <a:latin typeface="Consolas"/>
              </a:rPr>
              <a:t>=</a:t>
            </a:r>
            <a:r>
              <a:rPr lang="en-US">
                <a:latin typeface="Consolas"/>
              </a:rPr>
              <a:t> (</a:t>
            </a:r>
            <a:r>
              <a:rPr lang="en-US">
                <a:solidFill>
                  <a:srgbClr val="FFEEAD"/>
                </a:solidFill>
                <a:latin typeface="Consolas"/>
              </a:rPr>
              <a:t>DefaultTableModel</a:t>
            </a:r>
            <a:r>
              <a:rPr lang="en-US">
                <a:latin typeface="Consolas"/>
              </a:rPr>
              <a:t>) </a:t>
            </a:r>
            <a:r>
              <a:rPr lang="en-US">
                <a:solidFill>
                  <a:srgbClr val="FF9DA4"/>
                </a:solidFill>
                <a:latin typeface="Consolas"/>
              </a:rPr>
              <a:t>tableClients</a:t>
            </a:r>
            <a:r>
              <a:rPr lang="en-US">
                <a:latin typeface="Consolas"/>
              </a:rPr>
              <a:t>.</a:t>
            </a:r>
            <a:r>
              <a:rPr lang="en-US">
                <a:solidFill>
                  <a:srgbClr val="BBDAFF"/>
                </a:solidFill>
                <a:latin typeface="Consolas"/>
              </a:rPr>
              <a:t>getModel</a:t>
            </a:r>
            <a:r>
              <a:rPr lang="en-US">
                <a:latin typeface="Consolas"/>
              </a:rPr>
              <a:t>();</a:t>
            </a:r>
          </a:p>
          <a:p>
            <a:r>
              <a:rPr lang="en-US">
                <a:latin typeface="Consolas"/>
              </a:rPr>
              <a:t>            </a:t>
            </a:r>
            <a:r>
              <a:rPr lang="en-US">
                <a:solidFill>
                  <a:srgbClr val="FF9DA4"/>
                </a:solidFill>
                <a:latin typeface="Consolas"/>
              </a:rPr>
              <a:t>model</a:t>
            </a:r>
            <a:r>
              <a:rPr lang="en-US">
                <a:latin typeface="Consolas"/>
              </a:rPr>
              <a:t>.</a:t>
            </a:r>
            <a:r>
              <a:rPr lang="en-US">
                <a:solidFill>
                  <a:srgbClr val="BBDAFF"/>
                </a:solidFill>
                <a:latin typeface="Consolas"/>
              </a:rPr>
              <a:t>addRow</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Object</a:t>
            </a:r>
            <a:r>
              <a:rPr lang="en-US">
                <a:latin typeface="Consolas"/>
              </a:rPr>
              <a:t>[]{</a:t>
            </a:r>
            <a:r>
              <a:rPr lang="en-US">
                <a:solidFill>
                  <a:srgbClr val="FF9DA4"/>
                </a:solidFill>
                <a:latin typeface="Consolas"/>
              </a:rPr>
              <a:t>name</a:t>
            </a:r>
            <a:r>
              <a:rPr lang="en-US">
                <a:latin typeface="Consolas"/>
              </a:rPr>
              <a:t>, </a:t>
            </a:r>
            <a:r>
              <a:rPr lang="en-US">
                <a:solidFill>
                  <a:srgbClr val="FF9DA4"/>
                </a:solidFill>
                <a:latin typeface="Consolas"/>
              </a:rPr>
              <a:t>email</a:t>
            </a:r>
            <a:r>
              <a:rPr lang="en-US">
                <a:latin typeface="Consolas"/>
              </a:rPr>
              <a:t>, </a:t>
            </a:r>
            <a:r>
              <a:rPr lang="en-US">
                <a:solidFill>
                  <a:srgbClr val="FF9DA4"/>
                </a:solidFill>
                <a:latin typeface="Consolas"/>
              </a:rPr>
              <a:t>phone</a:t>
            </a:r>
            <a:r>
              <a:rPr lang="en-US">
                <a:latin typeface="Consolas"/>
              </a:rPr>
              <a:t>, </a:t>
            </a:r>
            <a:r>
              <a:rPr lang="en-US">
                <a:solidFill>
                  <a:srgbClr val="FF9DA4"/>
                </a:solidFill>
                <a:latin typeface="Consolas"/>
              </a:rPr>
              <a:t>address</a:t>
            </a:r>
            <a:r>
              <a:rPr lang="en-US">
                <a:latin typeface="Consolas"/>
              </a:rPr>
              <a:t>});</a:t>
            </a:r>
          </a:p>
          <a:p>
            <a:r>
              <a:rPr lang="en-US">
                <a:latin typeface="Consolas"/>
              </a:rPr>
              <a:t>            </a:t>
            </a:r>
          </a:p>
          <a:p>
            <a:r>
              <a:rPr lang="en-US">
                <a:latin typeface="Consolas"/>
              </a:rPr>
              <a:t>            </a:t>
            </a:r>
            <a:r>
              <a:rPr lang="en-US">
                <a:solidFill>
                  <a:srgbClr val="FF9DA4"/>
                </a:solidFill>
                <a:latin typeface="Consolas"/>
              </a:rPr>
              <a:t>tfName</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a:t>
            </a:r>
            <a:r>
              <a:rPr lang="en-US">
                <a:latin typeface="Consolas"/>
              </a:rPr>
              <a:t>);</a:t>
            </a:r>
          </a:p>
          <a:p>
            <a:r>
              <a:rPr lang="en-US">
                <a:latin typeface="Consolas"/>
              </a:rPr>
              <a:t>            </a:t>
            </a:r>
            <a:r>
              <a:rPr lang="en-US">
                <a:solidFill>
                  <a:srgbClr val="FF9DA4"/>
                </a:solidFill>
                <a:latin typeface="Consolas"/>
              </a:rPr>
              <a:t>tfEmail</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a:t>
            </a:r>
            <a:r>
              <a:rPr lang="en-US">
                <a:latin typeface="Consolas"/>
              </a:rPr>
              <a:t>);</a:t>
            </a:r>
          </a:p>
          <a:p>
            <a:r>
              <a:rPr lang="en-US">
                <a:latin typeface="Consolas"/>
              </a:rPr>
              <a:t>            </a:t>
            </a:r>
            <a:r>
              <a:rPr lang="en-US">
                <a:solidFill>
                  <a:srgbClr val="FF9DA4"/>
                </a:solidFill>
                <a:latin typeface="Consolas"/>
              </a:rPr>
              <a:t>tfPhone</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a:t>
            </a:r>
            <a:r>
              <a:rPr lang="en-US">
                <a:latin typeface="Consolas"/>
              </a:rPr>
              <a:t>);</a:t>
            </a:r>
          </a:p>
          <a:p>
            <a:r>
              <a:rPr lang="en-US">
                <a:latin typeface="Consolas"/>
              </a:rPr>
              <a:t>            </a:t>
            </a:r>
            <a:r>
              <a:rPr lang="en-US">
                <a:solidFill>
                  <a:srgbClr val="FF9DA4"/>
                </a:solidFill>
                <a:latin typeface="Consolas"/>
              </a:rPr>
              <a:t>tfAddress</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a:t>
            </a:r>
            <a:r>
              <a:rPr lang="en-US">
                <a:latin typeface="Consolas"/>
              </a:rPr>
              <a:t>);</a:t>
            </a:r>
          </a:p>
          <a:p>
            <a:r>
              <a:rPr lang="en-US">
                <a:latin typeface="Consolas"/>
              </a:rPr>
              <a:t>        }</a:t>
            </a:r>
          </a:p>
          <a:p>
            <a:r>
              <a:rPr lang="en-US">
                <a:latin typeface="Consolas"/>
              </a:rPr>
              <a:t>    }</a:t>
            </a:r>
          </a:p>
          <a:p>
            <a:br>
              <a:rPr lang="en-US">
                <a:latin typeface="Consolas"/>
              </a:rPr>
            </a:br>
            <a:r>
              <a:rPr lang="en-US">
                <a:latin typeface="Consolas"/>
              </a:rPr>
              <a:t>    </a:t>
            </a:r>
            <a:r>
              <a:rPr lang="en-US">
                <a:solidFill>
                  <a:srgbClr val="EBBBFF"/>
                </a:solidFill>
                <a:latin typeface="Consolas"/>
              </a:rPr>
              <a:t>private</a:t>
            </a:r>
            <a:r>
              <a:rPr lang="en-US">
                <a:latin typeface="Consolas"/>
              </a:rPr>
              <a:t> </a:t>
            </a:r>
            <a:r>
              <a:rPr lang="en-US">
                <a:solidFill>
                  <a:srgbClr val="EBBBFF"/>
                </a:solidFill>
                <a:latin typeface="Consolas"/>
              </a:rPr>
              <a:t>void</a:t>
            </a:r>
            <a:r>
              <a:rPr lang="en-US">
                <a:latin typeface="Consolas"/>
              </a:rPr>
              <a:t> </a:t>
            </a:r>
            <a:r>
              <a:rPr lang="en-US">
                <a:solidFill>
                  <a:srgbClr val="BBDAFF"/>
                </a:solidFill>
                <a:latin typeface="Consolas"/>
              </a:rPr>
              <a:t>btnClearActionPerformed(</a:t>
            </a:r>
            <a:r>
              <a:rPr lang="en-US">
                <a:solidFill>
                  <a:srgbClr val="FFEEAD"/>
                </a:solidFill>
                <a:latin typeface="Consolas"/>
              </a:rPr>
              <a:t>java</a:t>
            </a:r>
            <a:r>
              <a:rPr lang="en-US">
                <a:solidFill>
                  <a:srgbClr val="BBDAFF"/>
                </a:solidFill>
                <a:latin typeface="Consolas"/>
              </a:rPr>
              <a:t>.</a:t>
            </a:r>
            <a:r>
              <a:rPr lang="en-US">
                <a:solidFill>
                  <a:srgbClr val="FFEEAD"/>
                </a:solidFill>
                <a:latin typeface="Consolas"/>
              </a:rPr>
              <a:t>awt</a:t>
            </a:r>
            <a:r>
              <a:rPr lang="en-US">
                <a:solidFill>
                  <a:srgbClr val="BBDAFF"/>
                </a:solidFill>
                <a:latin typeface="Consolas"/>
              </a:rPr>
              <a:t>.</a:t>
            </a:r>
            <a:r>
              <a:rPr lang="en-US">
                <a:solidFill>
                  <a:srgbClr val="FFEEAD"/>
                </a:solidFill>
                <a:latin typeface="Consolas"/>
              </a:rPr>
              <a:t>event</a:t>
            </a:r>
            <a:r>
              <a:rPr lang="en-US">
                <a:solidFill>
                  <a:srgbClr val="BBDAFF"/>
                </a:solidFill>
                <a:latin typeface="Consolas"/>
              </a:rPr>
              <a:t>.</a:t>
            </a:r>
            <a:r>
              <a:rPr lang="en-US">
                <a:solidFill>
                  <a:srgbClr val="FFEEAD"/>
                </a:solidFill>
                <a:latin typeface="Consolas"/>
              </a:rPr>
              <a:t>ActionEvent</a:t>
            </a:r>
            <a:r>
              <a:rPr lang="en-US">
                <a:solidFill>
                  <a:srgbClr val="BBDAFF"/>
                </a:solidFill>
                <a:latin typeface="Consolas"/>
              </a:rPr>
              <a:t> </a:t>
            </a:r>
            <a:r>
              <a:rPr lang="en-US">
                <a:solidFill>
                  <a:srgbClr val="FFC58F"/>
                </a:solidFill>
                <a:latin typeface="Consolas"/>
              </a:rPr>
              <a:t>evt</a:t>
            </a:r>
            <a:r>
              <a:rPr lang="en-US">
                <a:solidFill>
                  <a:srgbClr val="BBDAFF"/>
                </a:solidFill>
                <a:latin typeface="Consolas"/>
              </a:rPr>
              <a:t>)</a:t>
            </a:r>
            <a:r>
              <a:rPr lang="en-US">
                <a:latin typeface="Consolas"/>
              </a:rPr>
              <a:t> {</a:t>
            </a:r>
          </a:p>
          <a:p>
            <a:r>
              <a:rPr lang="en-US">
                <a:latin typeface="Consolas"/>
              </a:rPr>
              <a:t>        </a:t>
            </a:r>
            <a:r>
              <a:rPr lang="en-US">
                <a:solidFill>
                  <a:srgbClr val="FF9DA4"/>
                </a:solidFill>
                <a:latin typeface="Consolas"/>
              </a:rPr>
              <a:t>tfName</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a:t>
            </a:r>
            <a:r>
              <a:rPr lang="en-US">
                <a:latin typeface="Consolas"/>
              </a:rPr>
              <a:t>);</a:t>
            </a:r>
          </a:p>
          <a:p>
            <a:r>
              <a:rPr lang="en-US">
                <a:latin typeface="Consolas"/>
              </a:rPr>
              <a:t>        </a:t>
            </a:r>
            <a:r>
              <a:rPr lang="en-US">
                <a:solidFill>
                  <a:srgbClr val="FF9DA4"/>
                </a:solidFill>
                <a:latin typeface="Consolas"/>
              </a:rPr>
              <a:t>tfEmail</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a:t>
            </a:r>
            <a:r>
              <a:rPr lang="en-US">
                <a:latin typeface="Consolas"/>
              </a:rPr>
              <a:t>);</a:t>
            </a:r>
          </a:p>
          <a:p>
            <a:r>
              <a:rPr lang="en-US">
                <a:latin typeface="Consolas"/>
              </a:rPr>
              <a:t>        </a:t>
            </a:r>
            <a:r>
              <a:rPr lang="en-US">
                <a:solidFill>
                  <a:srgbClr val="FF9DA4"/>
                </a:solidFill>
                <a:latin typeface="Consolas"/>
              </a:rPr>
              <a:t>tfPhone</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a:t>
            </a:r>
            <a:r>
              <a:rPr lang="en-US">
                <a:latin typeface="Consolas"/>
              </a:rPr>
              <a:t>);</a:t>
            </a:r>
          </a:p>
          <a:p>
            <a:r>
              <a:rPr lang="en-US">
                <a:latin typeface="Consolas"/>
              </a:rPr>
              <a:t>        </a:t>
            </a:r>
            <a:r>
              <a:rPr lang="en-US">
                <a:solidFill>
                  <a:srgbClr val="FF9DA4"/>
                </a:solidFill>
                <a:latin typeface="Consolas"/>
              </a:rPr>
              <a:t>tfAddress</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a:t>
            </a:r>
            <a:r>
              <a:rPr lang="en-US">
                <a:latin typeface="Consolas"/>
              </a:rPr>
              <a:t>);</a:t>
            </a:r>
          </a:p>
          <a:p>
            <a:r>
              <a:rPr lang="en-US">
                <a:latin typeface="Consolas"/>
              </a:rPr>
              <a:t>    }</a:t>
            </a:r>
          </a:p>
          <a:p>
            <a:endParaRPr lang="en-US">
              <a:latin typeface="Consolas"/>
            </a:endParaRPr>
          </a:p>
        </p:txBody>
      </p:sp>
    </p:spTree>
    <p:extLst>
      <p:ext uri="{BB962C8B-B14F-4D97-AF65-F5344CB8AC3E}">
        <p14:creationId xmlns:p14="http://schemas.microsoft.com/office/powerpoint/2010/main" val="2268651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D86B4-0BA9-A97A-A76B-9EA96B28FE8A}"/>
              </a:ext>
            </a:extLst>
          </p:cNvPr>
          <p:cNvSpPr txBox="1"/>
          <p:nvPr/>
        </p:nvSpPr>
        <p:spPr>
          <a:xfrm>
            <a:off x="728785" y="465016"/>
            <a:ext cx="1077350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EBBBFF"/>
                </a:solidFill>
                <a:latin typeface="Consolas"/>
              </a:rPr>
              <a:t>private</a:t>
            </a:r>
            <a:r>
              <a:rPr lang="en-US" dirty="0">
                <a:latin typeface="Consolas"/>
              </a:rPr>
              <a:t> </a:t>
            </a:r>
            <a:r>
              <a:rPr lang="en-US" dirty="0">
                <a:solidFill>
                  <a:srgbClr val="EBBBFF"/>
                </a:solidFill>
                <a:latin typeface="Consolas"/>
              </a:rPr>
              <a:t>void</a:t>
            </a:r>
            <a:r>
              <a:rPr lang="en-US" dirty="0">
                <a:latin typeface="Consolas"/>
              </a:rPr>
              <a:t> </a:t>
            </a:r>
            <a:r>
              <a:rPr lang="en-US" dirty="0" err="1">
                <a:solidFill>
                  <a:srgbClr val="BBDAFF"/>
                </a:solidFill>
                <a:latin typeface="Consolas"/>
              </a:rPr>
              <a:t>btnDeleteActionPerformed</a:t>
            </a:r>
            <a:r>
              <a:rPr lang="en-US" dirty="0">
                <a:solidFill>
                  <a:srgbClr val="BBDAFF"/>
                </a:solidFill>
                <a:latin typeface="Consolas"/>
              </a:rPr>
              <a:t>(</a:t>
            </a:r>
            <a:r>
              <a:rPr lang="en-US" dirty="0" err="1">
                <a:solidFill>
                  <a:srgbClr val="FFEEAD"/>
                </a:solidFill>
                <a:latin typeface="Consolas"/>
              </a:rPr>
              <a:t>java</a:t>
            </a:r>
            <a:r>
              <a:rPr lang="en-US" dirty="0" err="1">
                <a:solidFill>
                  <a:srgbClr val="BBDAFF"/>
                </a:solidFill>
                <a:latin typeface="Consolas"/>
              </a:rPr>
              <a:t>.</a:t>
            </a:r>
            <a:r>
              <a:rPr lang="en-US" dirty="0" err="1">
                <a:solidFill>
                  <a:srgbClr val="FFEEAD"/>
                </a:solidFill>
                <a:latin typeface="Consolas"/>
              </a:rPr>
              <a:t>awt</a:t>
            </a:r>
            <a:r>
              <a:rPr lang="en-US" dirty="0" err="1">
                <a:solidFill>
                  <a:srgbClr val="BBDAFF"/>
                </a:solidFill>
                <a:latin typeface="Consolas"/>
              </a:rPr>
              <a:t>.</a:t>
            </a:r>
            <a:r>
              <a:rPr lang="en-US" dirty="0" err="1">
                <a:solidFill>
                  <a:srgbClr val="FFEEAD"/>
                </a:solidFill>
                <a:latin typeface="Consolas"/>
              </a:rPr>
              <a:t>event</a:t>
            </a:r>
            <a:r>
              <a:rPr lang="en-US" dirty="0" err="1">
                <a:solidFill>
                  <a:srgbClr val="BBDAFF"/>
                </a:solidFill>
                <a:latin typeface="Consolas"/>
              </a:rPr>
              <a:t>.</a:t>
            </a:r>
            <a:r>
              <a:rPr lang="en-US" dirty="0" err="1">
                <a:solidFill>
                  <a:srgbClr val="FFEEAD"/>
                </a:solidFill>
                <a:latin typeface="Consolas"/>
              </a:rPr>
              <a:t>ActionEvent</a:t>
            </a:r>
            <a:r>
              <a:rPr lang="en-US" dirty="0">
                <a:solidFill>
                  <a:srgbClr val="BBDAFF"/>
                </a:solidFill>
                <a:latin typeface="Consolas"/>
              </a:rPr>
              <a:t> </a:t>
            </a:r>
            <a:r>
              <a:rPr lang="en-US" dirty="0" err="1">
                <a:solidFill>
                  <a:srgbClr val="FFC58F"/>
                </a:solidFill>
                <a:latin typeface="Consolas"/>
              </a:rPr>
              <a:t>evt</a:t>
            </a:r>
            <a:r>
              <a:rPr lang="en-US" dirty="0">
                <a:solidFill>
                  <a:srgbClr val="BBDAFF"/>
                </a:solidFill>
                <a:latin typeface="Consolas"/>
              </a:rPr>
              <a:t>)</a:t>
            </a:r>
            <a:r>
              <a:rPr lang="en-US" dirty="0">
                <a:latin typeface="Consolas"/>
              </a:rPr>
              <a:t> {</a:t>
            </a:r>
          </a:p>
          <a:p>
            <a:r>
              <a:rPr lang="en-US" dirty="0">
                <a:latin typeface="Consolas"/>
              </a:rPr>
              <a:t>        </a:t>
            </a:r>
            <a:r>
              <a:rPr lang="en-US" dirty="0">
                <a:solidFill>
                  <a:srgbClr val="EBBBFF"/>
                </a:solidFill>
                <a:latin typeface="Consolas"/>
              </a:rPr>
              <a:t>int</a:t>
            </a:r>
            <a:r>
              <a:rPr lang="en-US" dirty="0">
                <a:latin typeface="Consolas"/>
              </a:rPr>
              <a:t> </a:t>
            </a:r>
            <a:r>
              <a:rPr lang="en-US" dirty="0">
                <a:solidFill>
                  <a:srgbClr val="FF9DA4"/>
                </a:solidFill>
                <a:latin typeface="Consolas"/>
              </a:rPr>
              <a:t>row</a:t>
            </a:r>
            <a:r>
              <a:rPr lang="en-US" dirty="0">
                <a:latin typeface="Consolas"/>
              </a:rPr>
              <a:t> </a:t>
            </a:r>
            <a:r>
              <a:rPr lang="en-US" dirty="0">
                <a:solidFill>
                  <a:srgbClr val="99FFFF"/>
                </a:solidFill>
                <a:latin typeface="Consolas"/>
              </a:rPr>
              <a:t>=</a:t>
            </a:r>
            <a:r>
              <a:rPr lang="en-US" dirty="0">
                <a:latin typeface="Consolas"/>
              </a:rPr>
              <a:t> </a:t>
            </a:r>
            <a:r>
              <a:rPr lang="en-US" dirty="0" err="1">
                <a:solidFill>
                  <a:srgbClr val="FF9DA4"/>
                </a:solidFill>
                <a:latin typeface="Consolas"/>
              </a:rPr>
              <a:t>tableClients</a:t>
            </a:r>
            <a:r>
              <a:rPr lang="en-US" dirty="0" err="1">
                <a:latin typeface="Consolas"/>
              </a:rPr>
              <a:t>.</a:t>
            </a:r>
            <a:r>
              <a:rPr lang="en-US" dirty="0" err="1">
                <a:solidFill>
                  <a:srgbClr val="BBDAFF"/>
                </a:solidFill>
                <a:latin typeface="Consolas"/>
              </a:rPr>
              <a:t>getSelectedRow</a:t>
            </a:r>
            <a:r>
              <a:rPr lang="en-US" dirty="0">
                <a:latin typeface="Consolas"/>
              </a:rPr>
              <a:t>();</a:t>
            </a:r>
          </a:p>
          <a:p>
            <a:r>
              <a:rPr lang="en-US" dirty="0">
                <a:latin typeface="Consolas"/>
              </a:rPr>
              <a:t>        </a:t>
            </a:r>
          </a:p>
          <a:p>
            <a:r>
              <a:rPr lang="en-US" dirty="0">
                <a:latin typeface="Consolas"/>
              </a:rPr>
              <a:t>        </a:t>
            </a:r>
            <a:r>
              <a:rPr lang="en-US" dirty="0">
                <a:solidFill>
                  <a:srgbClr val="EBBBFF"/>
                </a:solidFill>
                <a:latin typeface="Consolas"/>
              </a:rPr>
              <a:t>if</a:t>
            </a:r>
            <a:r>
              <a:rPr lang="en-US" dirty="0">
                <a:latin typeface="Consolas"/>
              </a:rPr>
              <a:t> (</a:t>
            </a:r>
            <a:r>
              <a:rPr lang="en-US" dirty="0">
                <a:solidFill>
                  <a:srgbClr val="FF9DA4"/>
                </a:solidFill>
                <a:latin typeface="Consolas"/>
              </a:rPr>
              <a:t>row</a:t>
            </a:r>
            <a:r>
              <a:rPr lang="en-US" dirty="0">
                <a:latin typeface="Consolas"/>
              </a:rPr>
              <a:t> </a:t>
            </a:r>
            <a:r>
              <a:rPr lang="en-US" dirty="0">
                <a:solidFill>
                  <a:srgbClr val="99FFFF"/>
                </a:solidFill>
                <a:latin typeface="Consolas"/>
              </a:rPr>
              <a:t>&lt;</a:t>
            </a:r>
            <a:r>
              <a:rPr lang="en-US" dirty="0">
                <a:latin typeface="Consolas"/>
              </a:rPr>
              <a:t> </a:t>
            </a:r>
            <a:r>
              <a:rPr lang="en-US" dirty="0">
                <a:solidFill>
                  <a:srgbClr val="FFC58F"/>
                </a:solidFill>
                <a:latin typeface="Consolas"/>
              </a:rPr>
              <a:t>0</a:t>
            </a:r>
            <a:r>
              <a:rPr lang="en-US" dirty="0">
                <a:latin typeface="Consolas"/>
              </a:rPr>
              <a:t>) {</a:t>
            </a:r>
          </a:p>
          <a:p>
            <a:r>
              <a:rPr lang="en-US" dirty="0">
                <a:latin typeface="Consolas"/>
              </a:rPr>
              <a:t>       </a:t>
            </a:r>
            <a:r>
              <a:rPr lang="en-US" dirty="0" err="1">
                <a:solidFill>
                  <a:srgbClr val="FFEEAD"/>
                </a:solidFill>
                <a:latin typeface="Consolas"/>
              </a:rPr>
              <a:t>JOptionPane</a:t>
            </a:r>
            <a:r>
              <a:rPr lang="en-US" dirty="0" err="1">
                <a:latin typeface="Consolas"/>
              </a:rPr>
              <a:t>.</a:t>
            </a:r>
            <a:r>
              <a:rPr lang="en-US" dirty="0" err="1">
                <a:solidFill>
                  <a:srgbClr val="BBDAFF"/>
                </a:solidFill>
                <a:latin typeface="Consolas"/>
              </a:rPr>
              <a:t>showMessageDialog</a:t>
            </a:r>
            <a:r>
              <a:rPr lang="en-US" dirty="0">
                <a:latin typeface="Consolas"/>
              </a:rPr>
              <a:t>(</a:t>
            </a:r>
            <a:r>
              <a:rPr lang="en-US" dirty="0" err="1">
                <a:solidFill>
                  <a:srgbClr val="FF9DA4"/>
                </a:solidFill>
                <a:latin typeface="Consolas"/>
              </a:rPr>
              <a:t>this</a:t>
            </a:r>
            <a:r>
              <a:rPr lang="en-US" dirty="0" err="1">
                <a:latin typeface="Consolas"/>
              </a:rPr>
              <a:t>,</a:t>
            </a:r>
            <a:r>
              <a:rPr lang="en-US" dirty="0" err="1">
                <a:solidFill>
                  <a:srgbClr val="D1F1A9"/>
                </a:solidFill>
                <a:latin typeface="Consolas"/>
              </a:rPr>
              <a:t>"No</a:t>
            </a:r>
            <a:r>
              <a:rPr lang="en-US" dirty="0">
                <a:solidFill>
                  <a:srgbClr val="D1F1A9"/>
                </a:solidFill>
                <a:latin typeface="Consolas"/>
              </a:rPr>
              <a:t> row is selected! Please select one </a:t>
            </a:r>
            <a:r>
              <a:rPr lang="en-US" dirty="0" err="1">
                <a:solidFill>
                  <a:srgbClr val="D1F1A9"/>
                </a:solidFill>
                <a:latin typeface="Consolas"/>
              </a:rPr>
              <a:t>row"</a:t>
            </a:r>
            <a:r>
              <a:rPr lang="en-US" dirty="0" err="1">
                <a:latin typeface="Consolas"/>
              </a:rPr>
              <a:t>,</a:t>
            </a:r>
            <a:r>
              <a:rPr lang="en-US" dirty="0" err="1">
                <a:solidFill>
                  <a:srgbClr val="D1F1A9"/>
                </a:solidFill>
                <a:latin typeface="Consolas"/>
              </a:rPr>
              <a:t>"Select</a:t>
            </a:r>
            <a:r>
              <a:rPr lang="en-US" dirty="0">
                <a:solidFill>
                  <a:srgbClr val="D1F1A9"/>
                </a:solidFill>
                <a:latin typeface="Consolas"/>
              </a:rPr>
              <a:t> row"</a:t>
            </a:r>
            <a:r>
              <a:rPr lang="en-US" dirty="0">
                <a:latin typeface="Consolas"/>
              </a:rPr>
              <a:t>, </a:t>
            </a:r>
            <a:r>
              <a:rPr lang="en-US" dirty="0" err="1">
                <a:solidFill>
                  <a:srgbClr val="FFEEAD"/>
                </a:solidFill>
                <a:latin typeface="Consolas"/>
              </a:rPr>
              <a:t>JOptionPane</a:t>
            </a:r>
            <a:r>
              <a:rPr lang="en-US" dirty="0" err="1">
                <a:latin typeface="Consolas"/>
              </a:rPr>
              <a:t>.</a:t>
            </a:r>
            <a:r>
              <a:rPr lang="en-US" dirty="0" err="1">
                <a:solidFill>
                  <a:srgbClr val="FF9DA4"/>
                </a:solidFill>
                <a:latin typeface="Consolas"/>
              </a:rPr>
              <a:t>ERROR_MESSAGE</a:t>
            </a:r>
            <a:r>
              <a:rPr lang="en-US" dirty="0">
                <a:latin typeface="Consolas"/>
              </a:rPr>
              <a:t>);</a:t>
            </a:r>
          </a:p>
          <a:p>
            <a:r>
              <a:rPr lang="en-US" dirty="0">
                <a:latin typeface="Consolas"/>
              </a:rPr>
              <a:t>        } </a:t>
            </a:r>
            <a:r>
              <a:rPr lang="en-US" dirty="0">
                <a:solidFill>
                  <a:srgbClr val="EBBBFF"/>
                </a:solidFill>
                <a:latin typeface="Consolas"/>
              </a:rPr>
              <a:t>else</a:t>
            </a:r>
            <a:r>
              <a:rPr lang="en-US" dirty="0">
                <a:latin typeface="Consolas"/>
              </a:rPr>
              <a:t> {</a:t>
            </a:r>
          </a:p>
          <a:p>
            <a:r>
              <a:rPr lang="en-US" dirty="0">
                <a:latin typeface="Consolas"/>
              </a:rPr>
              <a:t>            </a:t>
            </a:r>
            <a:r>
              <a:rPr lang="en-US" dirty="0" err="1">
                <a:solidFill>
                  <a:srgbClr val="FFEEAD"/>
                </a:solidFill>
                <a:latin typeface="Consolas"/>
              </a:rPr>
              <a:t>DefaultTableModel</a:t>
            </a:r>
            <a:r>
              <a:rPr lang="en-US" dirty="0">
                <a:latin typeface="Consolas"/>
              </a:rPr>
              <a:t> </a:t>
            </a:r>
            <a:r>
              <a:rPr lang="en-US" dirty="0">
                <a:solidFill>
                  <a:srgbClr val="FF9DA4"/>
                </a:solidFill>
                <a:latin typeface="Consolas"/>
              </a:rPr>
              <a:t>model</a:t>
            </a:r>
            <a:r>
              <a:rPr lang="en-US" dirty="0">
                <a:latin typeface="Consolas"/>
              </a:rPr>
              <a:t> </a:t>
            </a:r>
            <a:r>
              <a:rPr lang="en-US" dirty="0">
                <a:solidFill>
                  <a:srgbClr val="99FFFF"/>
                </a:solidFill>
                <a:latin typeface="Consolas"/>
              </a:rPr>
              <a:t>=</a:t>
            </a:r>
            <a:r>
              <a:rPr lang="en-US" dirty="0">
                <a:latin typeface="Consolas"/>
              </a:rPr>
              <a:t> (</a:t>
            </a:r>
            <a:r>
              <a:rPr lang="en-US" dirty="0" err="1">
                <a:solidFill>
                  <a:srgbClr val="FFEEAD"/>
                </a:solidFill>
                <a:latin typeface="Consolas"/>
              </a:rPr>
              <a:t>DefaultTableModel</a:t>
            </a:r>
            <a:r>
              <a:rPr lang="en-US" dirty="0">
                <a:latin typeface="Consolas"/>
              </a:rPr>
              <a:t>) </a:t>
            </a:r>
            <a:r>
              <a:rPr lang="en-US" dirty="0" err="1">
                <a:solidFill>
                  <a:srgbClr val="FF9DA4"/>
                </a:solidFill>
                <a:latin typeface="Consolas"/>
              </a:rPr>
              <a:t>tableClients</a:t>
            </a:r>
            <a:r>
              <a:rPr lang="en-US" dirty="0" err="1">
                <a:latin typeface="Consolas"/>
              </a:rPr>
              <a:t>.</a:t>
            </a:r>
            <a:r>
              <a:rPr lang="en-US" dirty="0" err="1">
                <a:solidFill>
                  <a:srgbClr val="BBDAFF"/>
                </a:solidFill>
                <a:latin typeface="Consolas"/>
              </a:rPr>
              <a:t>getModel</a:t>
            </a:r>
            <a:r>
              <a:rPr lang="en-US" dirty="0">
                <a:latin typeface="Consolas"/>
              </a:rPr>
              <a:t>();</a:t>
            </a:r>
          </a:p>
          <a:p>
            <a:r>
              <a:rPr lang="en-US" dirty="0">
                <a:latin typeface="Consolas"/>
              </a:rPr>
              <a:t>            </a:t>
            </a:r>
            <a:r>
              <a:rPr lang="en-US" dirty="0" err="1">
                <a:solidFill>
                  <a:srgbClr val="FF9DA4"/>
                </a:solidFill>
                <a:latin typeface="Consolas"/>
              </a:rPr>
              <a:t>model</a:t>
            </a:r>
            <a:r>
              <a:rPr lang="en-US" dirty="0" err="1">
                <a:latin typeface="Consolas"/>
              </a:rPr>
              <a:t>.</a:t>
            </a:r>
            <a:r>
              <a:rPr lang="en-US" dirty="0" err="1">
                <a:solidFill>
                  <a:srgbClr val="BBDAFF"/>
                </a:solidFill>
                <a:latin typeface="Consolas"/>
              </a:rPr>
              <a:t>removeRow</a:t>
            </a:r>
            <a:r>
              <a:rPr lang="en-US" dirty="0">
                <a:latin typeface="Consolas"/>
              </a:rPr>
              <a:t>(</a:t>
            </a:r>
            <a:r>
              <a:rPr lang="en-US" dirty="0">
                <a:solidFill>
                  <a:srgbClr val="FF9DA4"/>
                </a:solidFill>
                <a:latin typeface="Consolas"/>
              </a:rPr>
              <a:t>row</a:t>
            </a:r>
            <a:r>
              <a:rPr lang="en-US" dirty="0">
                <a:latin typeface="Consolas"/>
              </a:rPr>
              <a:t>);</a:t>
            </a:r>
          </a:p>
          <a:p>
            <a:r>
              <a:rPr lang="en-US" dirty="0">
                <a:latin typeface="Consolas"/>
              </a:rPr>
              <a:t>        }</a:t>
            </a:r>
          </a:p>
          <a:p>
            <a:r>
              <a:rPr lang="en-US" dirty="0">
                <a:latin typeface="Consolas"/>
              </a:rPr>
              <a:t>    }</a:t>
            </a:r>
          </a:p>
          <a:p>
            <a:r>
              <a:rPr lang="en-US" dirty="0">
                <a:ea typeface="+mn-lt"/>
                <a:cs typeface="+mn-lt"/>
              </a:rPr>
              <a:t>private void </a:t>
            </a:r>
            <a:r>
              <a:rPr lang="en-US" dirty="0" err="1">
                <a:ea typeface="+mn-lt"/>
                <a:cs typeface="+mn-lt"/>
              </a:rPr>
              <a:t>formWindowClosing</a:t>
            </a:r>
            <a:r>
              <a:rPr lang="en-US" dirty="0">
                <a:ea typeface="+mn-lt"/>
                <a:cs typeface="+mn-lt"/>
              </a:rPr>
              <a:t>(</a:t>
            </a:r>
            <a:r>
              <a:rPr lang="en-US" dirty="0" err="1">
                <a:ea typeface="+mn-lt"/>
                <a:cs typeface="+mn-lt"/>
              </a:rPr>
              <a:t>java.awt.event.WindowEvent</a:t>
            </a:r>
            <a:r>
              <a:rPr lang="en-US" dirty="0">
                <a:ea typeface="+mn-lt"/>
                <a:cs typeface="+mn-lt"/>
              </a:rPr>
              <a:t> </a:t>
            </a:r>
            <a:r>
              <a:rPr lang="en-US" dirty="0" err="1">
                <a:ea typeface="+mn-lt"/>
                <a:cs typeface="+mn-lt"/>
              </a:rPr>
              <a:t>evt</a:t>
            </a:r>
            <a:r>
              <a:rPr lang="en-US" dirty="0">
                <a:ea typeface="+mn-lt"/>
                <a:cs typeface="+mn-lt"/>
              </a:rPr>
              <a:t>) {</a:t>
            </a:r>
            <a:endParaRPr lang="en-US" dirty="0"/>
          </a:p>
          <a:p>
            <a:r>
              <a:rPr lang="en-US" dirty="0">
                <a:ea typeface="+mn-lt"/>
                <a:cs typeface="+mn-lt"/>
              </a:rPr>
              <a:t>        </a:t>
            </a:r>
            <a:r>
              <a:rPr lang="en-US" dirty="0" err="1">
                <a:ea typeface="+mn-lt"/>
                <a:cs typeface="+mn-lt"/>
              </a:rPr>
              <a:t>DefaultTableModel</a:t>
            </a:r>
            <a:r>
              <a:rPr lang="en-US" dirty="0">
                <a:ea typeface="+mn-lt"/>
                <a:cs typeface="+mn-lt"/>
              </a:rPr>
              <a:t> model = (</a:t>
            </a:r>
            <a:r>
              <a:rPr lang="en-US" dirty="0" err="1">
                <a:ea typeface="+mn-lt"/>
                <a:cs typeface="+mn-lt"/>
              </a:rPr>
              <a:t>DefaultTableModel</a:t>
            </a:r>
            <a:r>
              <a:rPr lang="en-US" dirty="0">
                <a:ea typeface="+mn-lt"/>
                <a:cs typeface="+mn-lt"/>
              </a:rPr>
              <a:t>) </a:t>
            </a:r>
            <a:r>
              <a:rPr lang="en-US" dirty="0" err="1">
                <a:ea typeface="+mn-lt"/>
                <a:cs typeface="+mn-lt"/>
              </a:rPr>
              <a:t>tableClients.getModel</a:t>
            </a:r>
            <a:r>
              <a:rPr lang="en-US" dirty="0">
                <a:ea typeface="+mn-lt"/>
                <a:cs typeface="+mn-lt"/>
              </a:rPr>
              <a:t>();</a:t>
            </a:r>
            <a:endParaRPr lang="en-US" dirty="0"/>
          </a:p>
          <a:p>
            <a:r>
              <a:rPr lang="en-US" dirty="0">
                <a:ea typeface="+mn-lt"/>
                <a:cs typeface="+mn-lt"/>
              </a:rPr>
              <a:t>        Vector&lt;Vector&gt; </a:t>
            </a:r>
            <a:r>
              <a:rPr lang="en-US" dirty="0" err="1">
                <a:ea typeface="+mn-lt"/>
                <a:cs typeface="+mn-lt"/>
              </a:rPr>
              <a:t>tableData</a:t>
            </a:r>
            <a:r>
              <a:rPr lang="en-US" dirty="0">
                <a:ea typeface="+mn-lt"/>
                <a:cs typeface="+mn-lt"/>
              </a:rPr>
              <a:t> = </a:t>
            </a:r>
            <a:r>
              <a:rPr lang="en-US" dirty="0" err="1">
                <a:ea typeface="+mn-lt"/>
                <a:cs typeface="+mn-lt"/>
              </a:rPr>
              <a:t>model.getDataVector</a:t>
            </a:r>
            <a:r>
              <a:rPr lang="en-US" dirty="0">
                <a:ea typeface="+mn-lt"/>
                <a:cs typeface="+mn-lt"/>
              </a:rPr>
              <a:t>();</a:t>
            </a:r>
            <a:endParaRPr lang="en-US" dirty="0"/>
          </a:p>
          <a:p>
            <a:endParaRPr lang="en-US" dirty="0">
              <a:latin typeface="Consolas"/>
            </a:endParaRPr>
          </a:p>
        </p:txBody>
      </p:sp>
    </p:spTree>
    <p:extLst>
      <p:ext uri="{BB962C8B-B14F-4D97-AF65-F5344CB8AC3E}">
        <p14:creationId xmlns:p14="http://schemas.microsoft.com/office/powerpoint/2010/main" val="4063700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48780B-0691-B76C-4677-DF2FE2867427}"/>
              </a:ext>
            </a:extLst>
          </p:cNvPr>
          <p:cNvSpPr txBox="1"/>
          <p:nvPr/>
        </p:nvSpPr>
        <p:spPr>
          <a:xfrm>
            <a:off x="445477" y="328247"/>
            <a:ext cx="702212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285B7"/>
                </a:solidFill>
                <a:latin typeface="Consolas"/>
              </a:rPr>
              <a:t>//Saving of object in a file</a:t>
            </a:r>
          </a:p>
          <a:p>
            <a:r>
              <a:rPr lang="en-US">
                <a:latin typeface="Consolas"/>
              </a:rPr>
              <a:t>        </a:t>
            </a:r>
            <a:r>
              <a:rPr lang="en-US">
                <a:solidFill>
                  <a:srgbClr val="EBBBFF"/>
                </a:solidFill>
                <a:latin typeface="Consolas"/>
              </a:rPr>
              <a:t>try</a:t>
            </a:r>
            <a:r>
              <a:rPr lang="en-US">
                <a:latin typeface="Consolas"/>
              </a:rPr>
              <a:t> {</a:t>
            </a:r>
          </a:p>
          <a:p>
            <a:r>
              <a:rPr lang="en-US">
                <a:latin typeface="Consolas"/>
              </a:rPr>
              <a:t>            </a:t>
            </a:r>
            <a:r>
              <a:rPr lang="en-US">
                <a:solidFill>
                  <a:srgbClr val="FFEEAD"/>
                </a:solidFill>
                <a:latin typeface="Consolas"/>
              </a:rPr>
              <a:t>FileOutputStream</a:t>
            </a:r>
            <a:r>
              <a:rPr lang="en-US">
                <a:latin typeface="Consolas"/>
              </a:rPr>
              <a:t> </a:t>
            </a:r>
            <a:r>
              <a:rPr lang="en-US">
                <a:solidFill>
                  <a:srgbClr val="FF9DA4"/>
                </a:solidFill>
                <a:latin typeface="Consolas"/>
              </a:rPr>
              <a:t>file</a:t>
            </a:r>
            <a:r>
              <a:rPr lang="en-US">
                <a:latin typeface="Consolas"/>
              </a:rPr>
              <a:t> </a:t>
            </a:r>
            <a:r>
              <a:rPr lang="en-US">
                <a:solidFill>
                  <a:srgbClr val="99FFFF"/>
                </a:solidFill>
                <a:latin typeface="Consolas"/>
              </a:rPr>
              <a:t>=</a:t>
            </a:r>
            <a:r>
              <a:rPr lang="en-US">
                <a:latin typeface="Consolas"/>
              </a:rPr>
              <a:t> </a:t>
            </a:r>
            <a:r>
              <a:rPr lang="en-US">
                <a:solidFill>
                  <a:srgbClr val="EBBBFF"/>
                </a:solidFill>
                <a:latin typeface="Consolas"/>
              </a:rPr>
              <a:t>new</a:t>
            </a:r>
            <a:r>
              <a:rPr lang="en-US">
                <a:latin typeface="Consolas"/>
              </a:rPr>
              <a:t> </a:t>
            </a:r>
            <a:r>
              <a:rPr lang="en-US">
                <a:solidFill>
                  <a:srgbClr val="BBDAFF"/>
                </a:solidFill>
                <a:latin typeface="Consolas"/>
              </a:rPr>
              <a:t>FileOutputStream(</a:t>
            </a:r>
            <a:r>
              <a:rPr lang="en-US">
                <a:solidFill>
                  <a:srgbClr val="D1F1A9"/>
                </a:solidFill>
                <a:latin typeface="Consolas"/>
              </a:rPr>
              <a:t>"file.bin"</a:t>
            </a:r>
            <a:r>
              <a:rPr lang="en-US">
                <a:solidFill>
                  <a:srgbClr val="BBDAFF"/>
                </a:solidFill>
                <a:latin typeface="Consolas"/>
              </a:rPr>
              <a:t>)</a:t>
            </a:r>
            <a:r>
              <a:rPr lang="en-US">
                <a:latin typeface="Consolas"/>
              </a:rPr>
              <a:t>;</a:t>
            </a:r>
          </a:p>
          <a:p>
            <a:r>
              <a:rPr lang="en-US">
                <a:latin typeface="Consolas"/>
              </a:rPr>
              <a:t>            </a:t>
            </a:r>
            <a:r>
              <a:rPr lang="en-US">
                <a:solidFill>
                  <a:srgbClr val="FFEEAD"/>
                </a:solidFill>
                <a:latin typeface="Consolas"/>
              </a:rPr>
              <a:t>ObjectOutputStream</a:t>
            </a:r>
            <a:r>
              <a:rPr lang="en-US">
                <a:latin typeface="Consolas"/>
              </a:rPr>
              <a:t> </a:t>
            </a:r>
            <a:r>
              <a:rPr lang="en-US">
                <a:solidFill>
                  <a:srgbClr val="FF9DA4"/>
                </a:solidFill>
                <a:latin typeface="Consolas"/>
              </a:rPr>
              <a:t>output</a:t>
            </a:r>
            <a:r>
              <a:rPr lang="en-US">
                <a:latin typeface="Consolas"/>
              </a:rPr>
              <a:t> </a:t>
            </a:r>
            <a:r>
              <a:rPr lang="en-US">
                <a:solidFill>
                  <a:srgbClr val="99FFFF"/>
                </a:solidFill>
                <a:latin typeface="Consolas"/>
              </a:rPr>
              <a:t>=</a:t>
            </a:r>
            <a:r>
              <a:rPr lang="en-US">
                <a:latin typeface="Consolas"/>
              </a:rPr>
              <a:t> </a:t>
            </a:r>
            <a:r>
              <a:rPr lang="en-US">
                <a:solidFill>
                  <a:srgbClr val="EBBBFF"/>
                </a:solidFill>
                <a:latin typeface="Consolas"/>
              </a:rPr>
              <a:t>new</a:t>
            </a:r>
            <a:r>
              <a:rPr lang="en-US">
                <a:latin typeface="Consolas"/>
              </a:rPr>
              <a:t> </a:t>
            </a:r>
            <a:r>
              <a:rPr lang="en-US">
                <a:solidFill>
                  <a:srgbClr val="BBDAFF"/>
                </a:solidFill>
                <a:latin typeface="Consolas"/>
              </a:rPr>
              <a:t>ObjectOutputStream(</a:t>
            </a:r>
            <a:r>
              <a:rPr lang="en-US">
                <a:solidFill>
                  <a:srgbClr val="FF9DA4"/>
                </a:solidFill>
                <a:latin typeface="Consolas"/>
              </a:rPr>
              <a:t>file</a:t>
            </a:r>
            <a:r>
              <a:rPr lang="en-US">
                <a:solidFill>
                  <a:srgbClr val="BBDAFF"/>
                </a:solidFill>
                <a:latin typeface="Consolas"/>
              </a:rPr>
              <a:t>)</a:t>
            </a:r>
            <a:r>
              <a:rPr lang="en-US">
                <a:latin typeface="Consolas"/>
              </a:rPr>
              <a:t>;</a:t>
            </a:r>
          </a:p>
          <a:p>
            <a:r>
              <a:rPr lang="en-US">
                <a:latin typeface="Consolas"/>
              </a:rPr>
              <a:t>            </a:t>
            </a:r>
          </a:p>
          <a:p>
            <a:r>
              <a:rPr lang="en-US">
                <a:latin typeface="Consolas"/>
              </a:rPr>
              <a:t>            </a:t>
            </a:r>
            <a:r>
              <a:rPr lang="en-US">
                <a:solidFill>
                  <a:srgbClr val="7285B7"/>
                </a:solidFill>
                <a:latin typeface="Consolas"/>
              </a:rPr>
              <a:t>// Method for serialization of object</a:t>
            </a:r>
          </a:p>
          <a:p>
            <a:r>
              <a:rPr lang="en-US">
                <a:latin typeface="Consolas"/>
              </a:rPr>
              <a:t>            </a:t>
            </a:r>
            <a:r>
              <a:rPr lang="en-US">
                <a:solidFill>
                  <a:srgbClr val="FF9DA4"/>
                </a:solidFill>
                <a:latin typeface="Consolas"/>
              </a:rPr>
              <a:t>output</a:t>
            </a:r>
            <a:r>
              <a:rPr lang="en-US">
                <a:latin typeface="Consolas"/>
              </a:rPr>
              <a:t>.</a:t>
            </a:r>
            <a:r>
              <a:rPr lang="en-US">
                <a:solidFill>
                  <a:srgbClr val="BBDAFF"/>
                </a:solidFill>
                <a:latin typeface="Consolas"/>
              </a:rPr>
              <a:t>writeObject</a:t>
            </a:r>
            <a:r>
              <a:rPr lang="en-US">
                <a:latin typeface="Consolas"/>
              </a:rPr>
              <a:t>(</a:t>
            </a:r>
            <a:r>
              <a:rPr lang="en-US">
                <a:solidFill>
                  <a:srgbClr val="FF9DA4"/>
                </a:solidFill>
                <a:latin typeface="Consolas"/>
              </a:rPr>
              <a:t>tableData</a:t>
            </a:r>
            <a:r>
              <a:rPr lang="en-US">
                <a:latin typeface="Consolas"/>
              </a:rPr>
              <a:t>);</a:t>
            </a:r>
          </a:p>
          <a:p>
            <a:br>
              <a:rPr lang="en-US">
                <a:latin typeface="Consolas"/>
              </a:rPr>
            </a:br>
            <a:r>
              <a:rPr lang="en-US">
                <a:latin typeface="Consolas"/>
              </a:rPr>
              <a:t>            </a:t>
            </a:r>
            <a:r>
              <a:rPr lang="en-US">
                <a:solidFill>
                  <a:srgbClr val="FF9DA4"/>
                </a:solidFill>
                <a:latin typeface="Consolas"/>
              </a:rPr>
              <a:t>output</a:t>
            </a:r>
            <a:r>
              <a:rPr lang="en-US">
                <a:latin typeface="Consolas"/>
              </a:rPr>
              <a:t>.</a:t>
            </a:r>
            <a:r>
              <a:rPr lang="en-US">
                <a:solidFill>
                  <a:srgbClr val="BBDAFF"/>
                </a:solidFill>
                <a:latin typeface="Consolas"/>
              </a:rPr>
              <a:t>close</a:t>
            </a:r>
            <a:r>
              <a:rPr lang="en-US">
                <a:latin typeface="Consolas"/>
              </a:rPr>
              <a:t>();</a:t>
            </a:r>
          </a:p>
          <a:p>
            <a:r>
              <a:rPr lang="en-US">
                <a:latin typeface="Consolas"/>
              </a:rPr>
              <a:t>            </a:t>
            </a:r>
            <a:r>
              <a:rPr lang="en-US">
                <a:solidFill>
                  <a:srgbClr val="FF9DA4"/>
                </a:solidFill>
                <a:latin typeface="Consolas"/>
              </a:rPr>
              <a:t>file</a:t>
            </a:r>
            <a:r>
              <a:rPr lang="en-US">
                <a:latin typeface="Consolas"/>
              </a:rPr>
              <a:t>.</a:t>
            </a:r>
            <a:r>
              <a:rPr lang="en-US">
                <a:solidFill>
                  <a:srgbClr val="BBDAFF"/>
                </a:solidFill>
                <a:latin typeface="Consolas"/>
              </a:rPr>
              <a:t>close</a:t>
            </a:r>
            <a:r>
              <a:rPr lang="en-US">
                <a:latin typeface="Consolas"/>
              </a:rPr>
              <a:t>();</a:t>
            </a:r>
          </a:p>
          <a:p>
            <a:r>
              <a:rPr lang="en-US">
                <a:latin typeface="Consolas"/>
              </a:rPr>
              <a:t>        } </a:t>
            </a:r>
            <a:r>
              <a:rPr lang="en-US">
                <a:solidFill>
                  <a:srgbClr val="EBBBFF"/>
                </a:solidFill>
                <a:latin typeface="Consolas"/>
              </a:rPr>
              <a:t>catch</a:t>
            </a:r>
            <a:r>
              <a:rPr lang="en-US">
                <a:latin typeface="Consolas"/>
              </a:rPr>
              <a:t> (</a:t>
            </a:r>
            <a:r>
              <a:rPr lang="en-US">
                <a:solidFill>
                  <a:srgbClr val="FFEEAD"/>
                </a:solidFill>
                <a:latin typeface="Consolas"/>
              </a:rPr>
              <a:t>Exception</a:t>
            </a:r>
            <a:r>
              <a:rPr lang="en-US">
                <a:latin typeface="Consolas"/>
              </a:rPr>
              <a:t> </a:t>
            </a:r>
            <a:r>
              <a:rPr lang="en-US">
                <a:solidFill>
                  <a:srgbClr val="FF9DA4"/>
                </a:solidFill>
                <a:latin typeface="Consolas"/>
              </a:rPr>
              <a:t>ex</a:t>
            </a:r>
            <a:r>
              <a:rPr lang="en-US">
                <a:latin typeface="Consolas"/>
              </a:rPr>
              <a:t>) {</a:t>
            </a:r>
          </a:p>
          <a:p>
            <a:r>
              <a:rPr lang="en-US">
                <a:latin typeface="Consolas"/>
              </a:rPr>
              <a:t>            </a:t>
            </a:r>
            <a:r>
              <a:rPr lang="en-US">
                <a:solidFill>
                  <a:srgbClr val="FF9DA4"/>
                </a:solidFill>
                <a:latin typeface="Consolas"/>
              </a:rPr>
              <a:t>ex</a:t>
            </a:r>
            <a:r>
              <a:rPr lang="en-US">
                <a:latin typeface="Consolas"/>
              </a:rPr>
              <a:t>.</a:t>
            </a:r>
            <a:r>
              <a:rPr lang="en-US">
                <a:solidFill>
                  <a:srgbClr val="BBDAFF"/>
                </a:solidFill>
                <a:latin typeface="Consolas"/>
              </a:rPr>
              <a:t>printStackTrace</a:t>
            </a:r>
            <a:r>
              <a:rPr lang="en-US">
                <a:latin typeface="Consolas"/>
              </a:rPr>
              <a:t>();</a:t>
            </a:r>
          </a:p>
          <a:p>
            <a:r>
              <a:rPr lang="en-US">
                <a:latin typeface="Consolas"/>
              </a:rPr>
              <a:t>        }</a:t>
            </a:r>
          </a:p>
          <a:p>
            <a:r>
              <a:rPr lang="en-US">
                <a:latin typeface="Consolas"/>
              </a:rPr>
              <a:t>    }</a:t>
            </a:r>
          </a:p>
          <a:p>
            <a:endParaRPr lang="en-US">
              <a:latin typeface="Consolas"/>
            </a:endParaRPr>
          </a:p>
        </p:txBody>
      </p:sp>
    </p:spTree>
    <p:extLst>
      <p:ext uri="{BB962C8B-B14F-4D97-AF65-F5344CB8AC3E}">
        <p14:creationId xmlns:p14="http://schemas.microsoft.com/office/powerpoint/2010/main" val="390641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9E1E2-D185-AE0C-0CC5-63C2C7E83066}"/>
              </a:ext>
            </a:extLst>
          </p:cNvPr>
          <p:cNvSpPr txBox="1"/>
          <p:nvPr/>
        </p:nvSpPr>
        <p:spPr>
          <a:xfrm>
            <a:off x="510988" y="667871"/>
            <a:ext cx="110467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Segoe UI"/>
            </a:endParaRPr>
          </a:p>
        </p:txBody>
      </p:sp>
      <p:sp>
        <p:nvSpPr>
          <p:cNvPr id="3" name="TextBox 2">
            <a:extLst>
              <a:ext uri="{FF2B5EF4-FFF2-40B4-BE49-F238E27FC236}">
                <a16:creationId xmlns:a16="http://schemas.microsoft.com/office/drawing/2014/main" id="{D20EA1DC-45AE-C79F-4E5D-895632AE0265}"/>
              </a:ext>
            </a:extLst>
          </p:cNvPr>
          <p:cNvSpPr txBox="1"/>
          <p:nvPr/>
        </p:nvSpPr>
        <p:spPr>
          <a:xfrm>
            <a:off x="679939" y="816708"/>
            <a:ext cx="9718430"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dirty="0">
              <a:solidFill>
                <a:schemeClr val="accent5">
                  <a:lumMod val="60000"/>
                  <a:lumOff val="40000"/>
                </a:schemeClr>
              </a:solidFill>
              <a:latin typeface="Arial"/>
              <a:cs typeface="Arial"/>
            </a:endParaRPr>
          </a:p>
          <a:p>
            <a:r>
              <a:rPr lang="en-US" sz="3600" b="1" dirty="0" err="1">
                <a:solidFill>
                  <a:schemeClr val="accent5">
                    <a:lumMod val="60000"/>
                    <a:lumOff val="40000"/>
                  </a:schemeClr>
                </a:solidFill>
                <a:latin typeface="Arial"/>
                <a:cs typeface="Arial"/>
              </a:rPr>
              <a:t>Discription</a:t>
            </a:r>
            <a:r>
              <a:rPr lang="en-US" sz="3600" b="1" dirty="0">
                <a:solidFill>
                  <a:schemeClr val="accent5">
                    <a:lumMod val="60000"/>
                    <a:lumOff val="40000"/>
                  </a:schemeClr>
                </a:solidFill>
                <a:latin typeface="Arial"/>
                <a:cs typeface="Arial"/>
              </a:rPr>
              <a:t>:</a:t>
            </a:r>
          </a:p>
          <a:p>
            <a:endParaRPr lang="en-US" sz="3200" dirty="0">
              <a:solidFill>
                <a:schemeClr val="accent5">
                  <a:lumMod val="60000"/>
                  <a:lumOff val="40000"/>
                </a:schemeClr>
              </a:solidFill>
              <a:latin typeface="Arial"/>
              <a:cs typeface="Arial"/>
            </a:endParaRPr>
          </a:p>
          <a:p>
            <a:r>
              <a:rPr lang="en-US" sz="2800" dirty="0">
                <a:solidFill>
                  <a:schemeClr val="accent5">
                    <a:lumMod val="60000"/>
                    <a:lumOff val="40000"/>
                  </a:schemeClr>
                </a:solidFill>
                <a:latin typeface="Arial"/>
                <a:cs typeface="Arial"/>
              </a:rPr>
              <a:t>This project shows a list of clients who have registered for a Java course. The application allows the user to register for the course and view the list of clients who have already enrolled in the course. The application also allows the user to update the list of registered clients and remove clients from the list.</a:t>
            </a:r>
          </a:p>
          <a:p>
            <a:endParaRPr lang="en-US" sz="2800" dirty="0">
              <a:solidFill>
                <a:schemeClr val="accent5">
                  <a:lumMod val="60000"/>
                  <a:lumOff val="40000"/>
                </a:schemeClr>
              </a:solidFill>
              <a:latin typeface="Arial"/>
              <a:cs typeface="Arial"/>
            </a:endParaRPr>
          </a:p>
          <a:p>
            <a:r>
              <a:rPr lang="en-US" sz="3200" b="1" dirty="0">
                <a:solidFill>
                  <a:schemeClr val="accent5">
                    <a:lumMod val="60000"/>
                    <a:lumOff val="40000"/>
                  </a:schemeClr>
                </a:solidFill>
                <a:latin typeface="Arial"/>
                <a:cs typeface="Arial"/>
              </a:rPr>
              <a:t>Source code: </a:t>
            </a:r>
          </a:p>
        </p:txBody>
      </p:sp>
    </p:spTree>
    <p:extLst>
      <p:ext uri="{BB962C8B-B14F-4D97-AF65-F5344CB8AC3E}">
        <p14:creationId xmlns:p14="http://schemas.microsoft.com/office/powerpoint/2010/main" val="3474896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8C2F1-5BDE-CF03-7552-026BF115DA88}"/>
              </a:ext>
            </a:extLst>
          </p:cNvPr>
          <p:cNvSpPr txBox="1"/>
          <p:nvPr/>
        </p:nvSpPr>
        <p:spPr>
          <a:xfrm>
            <a:off x="592016" y="367324"/>
            <a:ext cx="10939584" cy="58289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 </a:t>
            </a:r>
            <a:r>
              <a:rPr lang="en-US">
                <a:solidFill>
                  <a:srgbClr val="EBBBFF"/>
                </a:solidFill>
                <a:latin typeface="Consolas"/>
              </a:rPr>
              <a:t>private</a:t>
            </a:r>
            <a:r>
              <a:rPr lang="en-US">
                <a:latin typeface="Consolas"/>
              </a:rPr>
              <a:t> </a:t>
            </a:r>
            <a:r>
              <a:rPr lang="en-US">
                <a:solidFill>
                  <a:srgbClr val="EBBBFF"/>
                </a:solidFill>
                <a:latin typeface="Consolas"/>
              </a:rPr>
              <a:t>void</a:t>
            </a:r>
            <a:r>
              <a:rPr lang="en-US">
                <a:latin typeface="Consolas"/>
              </a:rPr>
              <a:t> </a:t>
            </a:r>
            <a:r>
              <a:rPr lang="en-US">
                <a:solidFill>
                  <a:srgbClr val="BBDAFF"/>
                </a:solidFill>
                <a:latin typeface="Consolas"/>
              </a:rPr>
              <a:t>formWindowOpened(</a:t>
            </a:r>
            <a:r>
              <a:rPr lang="en-US">
                <a:solidFill>
                  <a:srgbClr val="FFEEAD"/>
                </a:solidFill>
                <a:latin typeface="Consolas"/>
              </a:rPr>
              <a:t>java</a:t>
            </a:r>
            <a:r>
              <a:rPr lang="en-US">
                <a:solidFill>
                  <a:srgbClr val="BBDAFF"/>
                </a:solidFill>
                <a:latin typeface="Consolas"/>
              </a:rPr>
              <a:t>.</a:t>
            </a:r>
            <a:r>
              <a:rPr lang="en-US">
                <a:solidFill>
                  <a:srgbClr val="FFEEAD"/>
                </a:solidFill>
                <a:latin typeface="Consolas"/>
              </a:rPr>
              <a:t>awt</a:t>
            </a:r>
            <a:r>
              <a:rPr lang="en-US">
                <a:solidFill>
                  <a:srgbClr val="BBDAFF"/>
                </a:solidFill>
                <a:latin typeface="Consolas"/>
              </a:rPr>
              <a:t>.</a:t>
            </a:r>
            <a:r>
              <a:rPr lang="en-US">
                <a:solidFill>
                  <a:srgbClr val="FFEEAD"/>
                </a:solidFill>
                <a:latin typeface="Consolas"/>
              </a:rPr>
              <a:t>event</a:t>
            </a:r>
            <a:r>
              <a:rPr lang="en-US">
                <a:solidFill>
                  <a:srgbClr val="BBDAFF"/>
                </a:solidFill>
                <a:latin typeface="Consolas"/>
              </a:rPr>
              <a:t>.</a:t>
            </a:r>
            <a:r>
              <a:rPr lang="en-US">
                <a:solidFill>
                  <a:srgbClr val="FFEEAD"/>
                </a:solidFill>
                <a:latin typeface="Consolas"/>
              </a:rPr>
              <a:t>WindowEvent</a:t>
            </a:r>
            <a:r>
              <a:rPr lang="en-US">
                <a:solidFill>
                  <a:srgbClr val="BBDAFF"/>
                </a:solidFill>
                <a:latin typeface="Consolas"/>
              </a:rPr>
              <a:t> </a:t>
            </a:r>
            <a:r>
              <a:rPr lang="en-US">
                <a:solidFill>
                  <a:srgbClr val="FFC58F"/>
                </a:solidFill>
                <a:latin typeface="Consolas"/>
              </a:rPr>
              <a:t>evt</a:t>
            </a:r>
            <a:r>
              <a:rPr lang="en-US">
                <a:solidFill>
                  <a:srgbClr val="BBDAFF"/>
                </a:solidFill>
                <a:latin typeface="Consolas"/>
              </a:rPr>
              <a:t>)</a:t>
            </a:r>
            <a:r>
              <a:rPr lang="en-US">
                <a:latin typeface="Consolas"/>
              </a:rPr>
              <a:t> {</a:t>
            </a:r>
          </a:p>
          <a:p>
            <a:r>
              <a:rPr lang="en-US">
                <a:latin typeface="Consolas"/>
              </a:rPr>
              <a:t>        </a:t>
            </a:r>
            <a:r>
              <a:rPr lang="en-US">
                <a:solidFill>
                  <a:srgbClr val="EBBBFF"/>
                </a:solidFill>
                <a:latin typeface="Consolas"/>
              </a:rPr>
              <a:t>try</a:t>
            </a:r>
            <a:r>
              <a:rPr lang="en-US">
                <a:latin typeface="Consolas"/>
              </a:rPr>
              <a:t> {</a:t>
            </a:r>
          </a:p>
          <a:p>
            <a:r>
              <a:rPr lang="en-US">
                <a:latin typeface="Consolas"/>
              </a:rPr>
              <a:t>            </a:t>
            </a:r>
            <a:r>
              <a:rPr lang="en-US">
                <a:solidFill>
                  <a:srgbClr val="7285B7"/>
                </a:solidFill>
                <a:latin typeface="Consolas"/>
              </a:rPr>
              <a:t>// TODO add your handling code here:</a:t>
            </a:r>
          </a:p>
          <a:p>
            <a:r>
              <a:rPr lang="en-US">
                <a:latin typeface="Consolas"/>
              </a:rPr>
              <a:t>            </a:t>
            </a:r>
            <a:r>
              <a:rPr lang="en-US">
                <a:solidFill>
                  <a:srgbClr val="FFEEAD"/>
                </a:solidFill>
                <a:latin typeface="Consolas"/>
              </a:rPr>
              <a:t>FileInputStream</a:t>
            </a:r>
            <a:r>
              <a:rPr lang="en-US">
                <a:latin typeface="Consolas"/>
              </a:rPr>
              <a:t> </a:t>
            </a:r>
            <a:r>
              <a:rPr lang="en-US">
                <a:solidFill>
                  <a:srgbClr val="FF9DA4"/>
                </a:solidFill>
                <a:latin typeface="Consolas"/>
              </a:rPr>
              <a:t>file</a:t>
            </a:r>
            <a:r>
              <a:rPr lang="en-US">
                <a:latin typeface="Consolas"/>
              </a:rPr>
              <a:t> </a:t>
            </a:r>
            <a:r>
              <a:rPr lang="en-US">
                <a:solidFill>
                  <a:srgbClr val="99FFFF"/>
                </a:solidFill>
                <a:latin typeface="Consolas"/>
              </a:rPr>
              <a:t>=</a:t>
            </a:r>
            <a:r>
              <a:rPr lang="en-US">
                <a:latin typeface="Consolas"/>
              </a:rPr>
              <a:t> </a:t>
            </a:r>
            <a:r>
              <a:rPr lang="en-US">
                <a:solidFill>
                  <a:srgbClr val="EBBBFF"/>
                </a:solidFill>
                <a:latin typeface="Consolas"/>
              </a:rPr>
              <a:t>new</a:t>
            </a:r>
            <a:r>
              <a:rPr lang="en-US">
                <a:latin typeface="Consolas"/>
              </a:rPr>
              <a:t> </a:t>
            </a:r>
            <a:r>
              <a:rPr lang="en-US">
                <a:solidFill>
                  <a:srgbClr val="BBDAFF"/>
                </a:solidFill>
                <a:latin typeface="Consolas"/>
              </a:rPr>
              <a:t>FileInputStream(</a:t>
            </a:r>
            <a:r>
              <a:rPr lang="en-US">
                <a:solidFill>
                  <a:srgbClr val="D1F1A9"/>
                </a:solidFill>
                <a:latin typeface="Consolas"/>
              </a:rPr>
              <a:t>"file.bin"</a:t>
            </a:r>
            <a:r>
              <a:rPr lang="en-US">
                <a:solidFill>
                  <a:srgbClr val="BBDAFF"/>
                </a:solidFill>
                <a:latin typeface="Consolas"/>
              </a:rPr>
              <a:t>)</a:t>
            </a:r>
            <a:r>
              <a:rPr lang="en-US">
                <a:latin typeface="Consolas"/>
              </a:rPr>
              <a:t>;</a:t>
            </a:r>
          </a:p>
          <a:p>
            <a:r>
              <a:rPr lang="en-US">
                <a:latin typeface="Consolas"/>
              </a:rPr>
              <a:t>            </a:t>
            </a:r>
            <a:r>
              <a:rPr lang="en-US">
                <a:solidFill>
                  <a:srgbClr val="FFEEAD"/>
                </a:solidFill>
                <a:latin typeface="Consolas"/>
              </a:rPr>
              <a:t>ObjectInputStream</a:t>
            </a:r>
            <a:r>
              <a:rPr lang="en-US">
                <a:latin typeface="Consolas"/>
              </a:rPr>
              <a:t> </a:t>
            </a:r>
            <a:r>
              <a:rPr lang="en-US">
                <a:solidFill>
                  <a:srgbClr val="FF9DA4"/>
                </a:solidFill>
                <a:latin typeface="Consolas"/>
              </a:rPr>
              <a:t>input</a:t>
            </a:r>
            <a:r>
              <a:rPr lang="en-US">
                <a:latin typeface="Consolas"/>
              </a:rPr>
              <a:t> </a:t>
            </a:r>
            <a:r>
              <a:rPr lang="en-US">
                <a:solidFill>
                  <a:srgbClr val="99FFFF"/>
                </a:solidFill>
                <a:latin typeface="Consolas"/>
              </a:rPr>
              <a:t>=</a:t>
            </a:r>
            <a:r>
              <a:rPr lang="en-US">
                <a:latin typeface="Consolas"/>
              </a:rPr>
              <a:t> </a:t>
            </a:r>
            <a:r>
              <a:rPr lang="en-US">
                <a:solidFill>
                  <a:srgbClr val="EBBBFF"/>
                </a:solidFill>
                <a:latin typeface="Consolas"/>
              </a:rPr>
              <a:t>new</a:t>
            </a:r>
            <a:r>
              <a:rPr lang="en-US">
                <a:latin typeface="Consolas"/>
              </a:rPr>
              <a:t> </a:t>
            </a:r>
            <a:r>
              <a:rPr lang="en-US">
                <a:solidFill>
                  <a:srgbClr val="BBDAFF"/>
                </a:solidFill>
                <a:latin typeface="Consolas"/>
              </a:rPr>
              <a:t>ObjectInputStream(</a:t>
            </a:r>
            <a:r>
              <a:rPr lang="en-US">
                <a:solidFill>
                  <a:srgbClr val="FF9DA4"/>
                </a:solidFill>
                <a:latin typeface="Consolas"/>
              </a:rPr>
              <a:t>file</a:t>
            </a:r>
            <a:r>
              <a:rPr lang="en-US">
                <a:solidFill>
                  <a:srgbClr val="BBDAFF"/>
                </a:solidFill>
                <a:latin typeface="Consolas"/>
              </a:rPr>
              <a:t>)</a:t>
            </a:r>
            <a:r>
              <a:rPr lang="en-US">
                <a:latin typeface="Consolas"/>
              </a:rPr>
              <a:t>;</a:t>
            </a:r>
          </a:p>
          <a:p>
            <a:r>
              <a:rPr lang="en-US">
                <a:latin typeface="Consolas"/>
              </a:rPr>
              <a:t>            </a:t>
            </a:r>
            <a:r>
              <a:rPr lang="en-US">
                <a:solidFill>
                  <a:srgbClr val="7285B7"/>
                </a:solidFill>
                <a:latin typeface="Consolas"/>
              </a:rPr>
              <a:t>// Method for deserialization of object</a:t>
            </a:r>
          </a:p>
          <a:p>
            <a:r>
              <a:rPr lang="en-US">
                <a:latin typeface="Consolas"/>
              </a:rPr>
              <a:t>            </a:t>
            </a:r>
            <a:r>
              <a:rPr lang="en-US">
                <a:solidFill>
                  <a:srgbClr val="FFEEAD"/>
                </a:solidFill>
                <a:latin typeface="Consolas"/>
              </a:rPr>
              <a:t>Vector</a:t>
            </a:r>
            <a:r>
              <a:rPr lang="en-US">
                <a:latin typeface="Consolas"/>
              </a:rPr>
              <a:t>&lt;</a:t>
            </a:r>
            <a:r>
              <a:rPr lang="en-US">
                <a:solidFill>
                  <a:srgbClr val="FFEEAD"/>
                </a:solidFill>
                <a:latin typeface="Consolas"/>
              </a:rPr>
              <a:t>Vector</a:t>
            </a:r>
            <a:r>
              <a:rPr lang="en-US">
                <a:latin typeface="Consolas"/>
              </a:rPr>
              <a:t>&gt; </a:t>
            </a:r>
            <a:r>
              <a:rPr lang="en-US">
                <a:solidFill>
                  <a:srgbClr val="FF9DA4"/>
                </a:solidFill>
                <a:latin typeface="Consolas"/>
              </a:rPr>
              <a:t>tableData</a:t>
            </a:r>
            <a:r>
              <a:rPr lang="en-US">
                <a:latin typeface="Consolas"/>
              </a:rPr>
              <a:t> </a:t>
            </a:r>
            <a:r>
              <a:rPr lang="en-US">
                <a:solidFill>
                  <a:srgbClr val="99FFFF"/>
                </a:solidFill>
                <a:latin typeface="Consolas"/>
              </a:rPr>
              <a:t>=</a:t>
            </a:r>
            <a:r>
              <a:rPr lang="en-US">
                <a:latin typeface="Consolas"/>
              </a:rPr>
              <a:t> (</a:t>
            </a:r>
            <a:r>
              <a:rPr lang="en-US">
                <a:solidFill>
                  <a:srgbClr val="FFEEAD"/>
                </a:solidFill>
                <a:latin typeface="Consolas"/>
              </a:rPr>
              <a:t>Vector</a:t>
            </a:r>
            <a:r>
              <a:rPr lang="en-US">
                <a:solidFill>
                  <a:srgbClr val="99FFFF"/>
                </a:solidFill>
                <a:latin typeface="Consolas"/>
              </a:rPr>
              <a:t>&lt;</a:t>
            </a:r>
            <a:r>
              <a:rPr lang="en-US">
                <a:solidFill>
                  <a:srgbClr val="FFEEAD"/>
                </a:solidFill>
                <a:latin typeface="Consolas"/>
              </a:rPr>
              <a:t>Vector</a:t>
            </a:r>
            <a:r>
              <a:rPr lang="en-US">
                <a:solidFill>
                  <a:srgbClr val="99FFFF"/>
                </a:solidFill>
                <a:latin typeface="Consolas"/>
              </a:rPr>
              <a:t>&gt;</a:t>
            </a:r>
            <a:r>
              <a:rPr lang="en-US">
                <a:latin typeface="Consolas"/>
              </a:rPr>
              <a:t>)</a:t>
            </a:r>
            <a:r>
              <a:rPr lang="en-US">
                <a:solidFill>
                  <a:srgbClr val="FF9DA4"/>
                </a:solidFill>
                <a:latin typeface="Consolas"/>
              </a:rPr>
              <a:t>input</a:t>
            </a:r>
            <a:r>
              <a:rPr lang="en-US">
                <a:latin typeface="Consolas"/>
              </a:rPr>
              <a:t>.</a:t>
            </a:r>
            <a:r>
              <a:rPr lang="en-US">
                <a:solidFill>
                  <a:srgbClr val="BBDAFF"/>
                </a:solidFill>
                <a:latin typeface="Consolas"/>
              </a:rPr>
              <a:t>readObject</a:t>
            </a:r>
            <a:r>
              <a:rPr lang="en-US">
                <a:latin typeface="Consolas"/>
              </a:rPr>
              <a:t>();</a:t>
            </a:r>
          </a:p>
          <a:p>
            <a:r>
              <a:rPr lang="en-US">
                <a:latin typeface="Consolas"/>
              </a:rPr>
              <a:t>            </a:t>
            </a:r>
          </a:p>
          <a:p>
            <a:r>
              <a:rPr lang="en-US">
                <a:latin typeface="Consolas"/>
              </a:rPr>
              <a:t>            </a:t>
            </a:r>
            <a:r>
              <a:rPr lang="en-US">
                <a:solidFill>
                  <a:srgbClr val="FF9DA4"/>
                </a:solidFill>
                <a:latin typeface="Consolas"/>
              </a:rPr>
              <a:t>input</a:t>
            </a:r>
            <a:r>
              <a:rPr lang="en-US">
                <a:latin typeface="Consolas"/>
              </a:rPr>
              <a:t>.</a:t>
            </a:r>
            <a:r>
              <a:rPr lang="en-US">
                <a:solidFill>
                  <a:srgbClr val="BBDAFF"/>
                </a:solidFill>
                <a:latin typeface="Consolas"/>
              </a:rPr>
              <a:t>close</a:t>
            </a:r>
            <a:r>
              <a:rPr lang="en-US">
                <a:latin typeface="Consolas"/>
              </a:rPr>
              <a:t>();</a:t>
            </a:r>
          </a:p>
          <a:p>
            <a:r>
              <a:rPr lang="en-US">
                <a:latin typeface="Consolas"/>
              </a:rPr>
              <a:t>            </a:t>
            </a:r>
            <a:r>
              <a:rPr lang="en-US">
                <a:solidFill>
                  <a:srgbClr val="FF9DA4"/>
                </a:solidFill>
                <a:latin typeface="Consolas"/>
              </a:rPr>
              <a:t>file</a:t>
            </a:r>
            <a:r>
              <a:rPr lang="en-US">
                <a:latin typeface="Consolas"/>
              </a:rPr>
              <a:t>.</a:t>
            </a:r>
            <a:r>
              <a:rPr lang="en-US">
                <a:solidFill>
                  <a:srgbClr val="BBDAFF"/>
                </a:solidFill>
                <a:latin typeface="Consolas"/>
              </a:rPr>
              <a:t>close</a:t>
            </a:r>
            <a:r>
              <a:rPr lang="en-US">
                <a:latin typeface="Consolas"/>
              </a:rPr>
              <a:t>();</a:t>
            </a:r>
          </a:p>
          <a:p>
            <a:r>
              <a:rPr lang="en-US">
                <a:latin typeface="Consolas"/>
              </a:rPr>
              <a:t>            </a:t>
            </a:r>
          </a:p>
          <a:p>
            <a:r>
              <a:rPr lang="en-US">
                <a:latin typeface="Consolas"/>
              </a:rPr>
              <a:t>            </a:t>
            </a:r>
          </a:p>
          <a:p>
            <a:r>
              <a:rPr lang="en-US">
                <a:latin typeface="Consolas"/>
              </a:rPr>
              <a:t>            </a:t>
            </a:r>
            <a:r>
              <a:rPr lang="en-US">
                <a:solidFill>
                  <a:srgbClr val="FFEEAD"/>
                </a:solidFill>
                <a:latin typeface="Consolas"/>
              </a:rPr>
              <a:t>DefaultTableModel</a:t>
            </a:r>
            <a:r>
              <a:rPr lang="en-US">
                <a:latin typeface="Consolas"/>
              </a:rPr>
              <a:t> </a:t>
            </a:r>
            <a:r>
              <a:rPr lang="en-US">
                <a:solidFill>
                  <a:srgbClr val="FF9DA4"/>
                </a:solidFill>
                <a:latin typeface="Consolas"/>
              </a:rPr>
              <a:t>model</a:t>
            </a:r>
            <a:r>
              <a:rPr lang="en-US">
                <a:latin typeface="Consolas"/>
              </a:rPr>
              <a:t> </a:t>
            </a:r>
            <a:r>
              <a:rPr lang="en-US">
                <a:solidFill>
                  <a:srgbClr val="99FFFF"/>
                </a:solidFill>
                <a:latin typeface="Consolas"/>
              </a:rPr>
              <a:t>=</a:t>
            </a:r>
            <a:r>
              <a:rPr lang="en-US">
                <a:latin typeface="Consolas"/>
              </a:rPr>
              <a:t> (</a:t>
            </a:r>
            <a:r>
              <a:rPr lang="en-US">
                <a:solidFill>
                  <a:srgbClr val="FFEEAD"/>
                </a:solidFill>
                <a:latin typeface="Consolas"/>
              </a:rPr>
              <a:t>DefaultTableModel</a:t>
            </a:r>
            <a:r>
              <a:rPr lang="en-US">
                <a:latin typeface="Consolas"/>
              </a:rPr>
              <a:t>) </a:t>
            </a:r>
            <a:r>
              <a:rPr lang="en-US">
                <a:solidFill>
                  <a:srgbClr val="FF9DA4"/>
                </a:solidFill>
                <a:latin typeface="Consolas"/>
              </a:rPr>
              <a:t>tableClients</a:t>
            </a:r>
            <a:r>
              <a:rPr lang="en-US">
                <a:latin typeface="Consolas"/>
              </a:rPr>
              <a:t>.</a:t>
            </a:r>
            <a:r>
              <a:rPr lang="en-US">
                <a:solidFill>
                  <a:srgbClr val="BBDAFF"/>
                </a:solidFill>
                <a:latin typeface="Consolas"/>
              </a:rPr>
              <a:t>getModel</a:t>
            </a:r>
            <a:r>
              <a:rPr lang="en-US">
                <a:latin typeface="Consolas"/>
              </a:rPr>
              <a:t>();</a:t>
            </a:r>
          </a:p>
          <a:p>
            <a:r>
              <a:rPr lang="en-US">
                <a:latin typeface="Consolas"/>
              </a:rPr>
              <a:t>            </a:t>
            </a:r>
            <a:r>
              <a:rPr lang="en-US">
                <a:solidFill>
                  <a:srgbClr val="EBBBFF"/>
                </a:solidFill>
                <a:latin typeface="Consolas"/>
              </a:rPr>
              <a:t>for</a:t>
            </a:r>
            <a:r>
              <a:rPr lang="en-US">
                <a:latin typeface="Consolas"/>
              </a:rPr>
              <a:t> (</a:t>
            </a:r>
            <a:r>
              <a:rPr lang="en-US">
                <a:solidFill>
                  <a:srgbClr val="EBBBFF"/>
                </a:solidFill>
                <a:latin typeface="Consolas"/>
              </a:rPr>
              <a:t>int</a:t>
            </a:r>
            <a:r>
              <a:rPr lang="en-US">
                <a:latin typeface="Consolas"/>
              </a:rPr>
              <a:t> </a:t>
            </a:r>
            <a:r>
              <a:rPr lang="en-US">
                <a:solidFill>
                  <a:srgbClr val="FF9DA4"/>
                </a:solidFill>
                <a:latin typeface="Consolas"/>
              </a:rPr>
              <a:t>i</a:t>
            </a:r>
            <a:r>
              <a:rPr lang="en-US">
                <a:latin typeface="Consolas"/>
              </a:rPr>
              <a:t> </a:t>
            </a:r>
            <a:r>
              <a:rPr lang="en-US">
                <a:solidFill>
                  <a:srgbClr val="99FFFF"/>
                </a:solidFill>
                <a:latin typeface="Consolas"/>
              </a:rPr>
              <a:t>=</a:t>
            </a:r>
            <a:r>
              <a:rPr lang="en-US">
                <a:latin typeface="Consolas"/>
              </a:rPr>
              <a:t> </a:t>
            </a:r>
            <a:r>
              <a:rPr lang="en-US">
                <a:solidFill>
                  <a:srgbClr val="FFC58F"/>
                </a:solidFill>
                <a:latin typeface="Consolas"/>
              </a:rPr>
              <a:t>0</a:t>
            </a:r>
            <a:r>
              <a:rPr lang="en-US">
                <a:latin typeface="Consolas"/>
              </a:rPr>
              <a:t>; </a:t>
            </a:r>
            <a:r>
              <a:rPr lang="en-US">
                <a:solidFill>
                  <a:srgbClr val="FF9DA4"/>
                </a:solidFill>
                <a:latin typeface="Consolas"/>
              </a:rPr>
              <a:t>i</a:t>
            </a:r>
            <a:r>
              <a:rPr lang="en-US">
                <a:latin typeface="Consolas"/>
              </a:rPr>
              <a:t> </a:t>
            </a:r>
            <a:r>
              <a:rPr lang="en-US">
                <a:solidFill>
                  <a:srgbClr val="99FFFF"/>
                </a:solidFill>
                <a:latin typeface="Consolas"/>
              </a:rPr>
              <a:t>&lt;</a:t>
            </a:r>
            <a:r>
              <a:rPr lang="en-US">
                <a:latin typeface="Consolas"/>
              </a:rPr>
              <a:t> </a:t>
            </a:r>
            <a:r>
              <a:rPr lang="en-US">
                <a:solidFill>
                  <a:srgbClr val="FF9DA4"/>
                </a:solidFill>
                <a:latin typeface="Consolas"/>
              </a:rPr>
              <a:t>tableData</a:t>
            </a:r>
            <a:r>
              <a:rPr lang="en-US">
                <a:latin typeface="Consolas"/>
              </a:rPr>
              <a:t>.</a:t>
            </a:r>
            <a:r>
              <a:rPr lang="en-US">
                <a:solidFill>
                  <a:srgbClr val="BBDAFF"/>
                </a:solidFill>
                <a:latin typeface="Consolas"/>
              </a:rPr>
              <a:t>size</a:t>
            </a:r>
            <a:r>
              <a:rPr lang="en-US">
                <a:latin typeface="Consolas"/>
              </a:rPr>
              <a:t>(); </a:t>
            </a:r>
            <a:r>
              <a:rPr lang="en-US">
                <a:solidFill>
                  <a:srgbClr val="FF9DA4"/>
                </a:solidFill>
                <a:latin typeface="Consolas"/>
              </a:rPr>
              <a:t>i</a:t>
            </a:r>
            <a:r>
              <a:rPr lang="en-US">
                <a:solidFill>
                  <a:srgbClr val="99FFFF"/>
                </a:solidFill>
                <a:latin typeface="Consolas"/>
              </a:rPr>
              <a:t>++</a:t>
            </a:r>
            <a:r>
              <a:rPr lang="en-US">
                <a:latin typeface="Consolas"/>
              </a:rPr>
              <a:t>) {</a:t>
            </a:r>
          </a:p>
          <a:p>
            <a:r>
              <a:rPr lang="en-US">
                <a:latin typeface="Consolas"/>
              </a:rPr>
              <a:t>                </a:t>
            </a:r>
            <a:r>
              <a:rPr lang="en-US">
                <a:solidFill>
                  <a:srgbClr val="FFEEAD"/>
                </a:solidFill>
                <a:latin typeface="Consolas"/>
              </a:rPr>
              <a:t>Vector</a:t>
            </a:r>
            <a:r>
              <a:rPr lang="en-US">
                <a:latin typeface="Consolas"/>
              </a:rPr>
              <a:t> </a:t>
            </a:r>
            <a:r>
              <a:rPr lang="en-US">
                <a:solidFill>
                  <a:srgbClr val="FF9DA4"/>
                </a:solidFill>
                <a:latin typeface="Consolas"/>
              </a:rPr>
              <a:t>row</a:t>
            </a:r>
            <a:r>
              <a:rPr lang="en-US">
                <a:latin typeface="Consolas"/>
              </a:rPr>
              <a:t> </a:t>
            </a:r>
            <a:r>
              <a:rPr lang="en-US">
                <a:solidFill>
                  <a:srgbClr val="99FFFF"/>
                </a:solidFill>
                <a:latin typeface="Consolas"/>
              </a:rPr>
              <a:t>=</a:t>
            </a:r>
            <a:r>
              <a:rPr lang="en-US">
                <a:latin typeface="Consolas"/>
              </a:rPr>
              <a:t> </a:t>
            </a:r>
            <a:r>
              <a:rPr lang="en-US">
                <a:solidFill>
                  <a:srgbClr val="FF9DA4"/>
                </a:solidFill>
                <a:latin typeface="Consolas"/>
              </a:rPr>
              <a:t>tableData</a:t>
            </a:r>
            <a:r>
              <a:rPr lang="en-US">
                <a:latin typeface="Consolas"/>
              </a:rPr>
              <a:t>.</a:t>
            </a:r>
            <a:r>
              <a:rPr lang="en-US">
                <a:solidFill>
                  <a:srgbClr val="BBDAFF"/>
                </a:solidFill>
                <a:latin typeface="Consolas"/>
              </a:rPr>
              <a:t>get</a:t>
            </a:r>
            <a:r>
              <a:rPr lang="en-US">
                <a:latin typeface="Consolas"/>
              </a:rPr>
              <a:t>(</a:t>
            </a:r>
            <a:r>
              <a:rPr lang="en-US">
                <a:solidFill>
                  <a:srgbClr val="FF9DA4"/>
                </a:solidFill>
                <a:latin typeface="Consolas"/>
              </a:rPr>
              <a:t>i</a:t>
            </a:r>
            <a:r>
              <a:rPr lang="en-US">
                <a:latin typeface="Consolas"/>
              </a:rPr>
              <a:t>);</a:t>
            </a:r>
          </a:p>
          <a:p>
            <a:r>
              <a:rPr lang="en-US">
                <a:latin typeface="Consolas"/>
              </a:rPr>
              <a:t>                </a:t>
            </a:r>
            <a:r>
              <a:rPr lang="en-US">
                <a:solidFill>
                  <a:srgbClr val="FF9DA4"/>
                </a:solidFill>
                <a:latin typeface="Consolas"/>
              </a:rPr>
              <a:t>model</a:t>
            </a:r>
            <a:r>
              <a:rPr lang="en-US">
                <a:latin typeface="Consolas"/>
              </a:rPr>
              <a:t>.</a:t>
            </a:r>
            <a:r>
              <a:rPr lang="en-US">
                <a:solidFill>
                  <a:srgbClr val="BBDAFF"/>
                </a:solidFill>
                <a:latin typeface="Consolas"/>
              </a:rPr>
              <a:t>addRow</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Object</a:t>
            </a:r>
            <a:r>
              <a:rPr lang="en-US">
                <a:latin typeface="Consolas"/>
              </a:rPr>
              <a:t>[]{</a:t>
            </a:r>
            <a:r>
              <a:rPr lang="en-US">
                <a:solidFill>
                  <a:srgbClr val="FF9DA4"/>
                </a:solidFill>
                <a:latin typeface="Consolas"/>
              </a:rPr>
              <a:t>row</a:t>
            </a:r>
            <a:r>
              <a:rPr lang="en-US">
                <a:latin typeface="Consolas"/>
              </a:rPr>
              <a:t>.</a:t>
            </a:r>
            <a:r>
              <a:rPr lang="en-US">
                <a:solidFill>
                  <a:srgbClr val="BBDAFF"/>
                </a:solidFill>
                <a:latin typeface="Consolas"/>
              </a:rPr>
              <a:t>get</a:t>
            </a:r>
            <a:r>
              <a:rPr lang="en-US">
                <a:latin typeface="Consolas"/>
              </a:rPr>
              <a:t>(</a:t>
            </a:r>
            <a:r>
              <a:rPr lang="en-US">
                <a:solidFill>
                  <a:srgbClr val="FFC58F"/>
                </a:solidFill>
                <a:latin typeface="Consolas"/>
              </a:rPr>
              <a:t>0</a:t>
            </a:r>
            <a:r>
              <a:rPr lang="en-US">
                <a:latin typeface="Consolas"/>
              </a:rPr>
              <a:t>), </a:t>
            </a:r>
            <a:r>
              <a:rPr lang="en-US">
                <a:solidFill>
                  <a:srgbClr val="FF9DA4"/>
                </a:solidFill>
                <a:latin typeface="Consolas"/>
              </a:rPr>
              <a:t>row</a:t>
            </a:r>
            <a:r>
              <a:rPr lang="en-US">
                <a:latin typeface="Consolas"/>
              </a:rPr>
              <a:t>.</a:t>
            </a:r>
            <a:r>
              <a:rPr lang="en-US">
                <a:solidFill>
                  <a:srgbClr val="BBDAFF"/>
                </a:solidFill>
                <a:latin typeface="Consolas"/>
              </a:rPr>
              <a:t>get</a:t>
            </a:r>
            <a:r>
              <a:rPr lang="en-US">
                <a:latin typeface="Consolas"/>
              </a:rPr>
              <a:t>(</a:t>
            </a:r>
            <a:r>
              <a:rPr lang="en-US">
                <a:solidFill>
                  <a:srgbClr val="FFC58F"/>
                </a:solidFill>
                <a:latin typeface="Consolas"/>
              </a:rPr>
              <a:t>1</a:t>
            </a:r>
            <a:r>
              <a:rPr lang="en-US">
                <a:latin typeface="Consolas"/>
              </a:rPr>
              <a:t>), </a:t>
            </a:r>
            <a:r>
              <a:rPr lang="en-US">
                <a:solidFill>
                  <a:srgbClr val="FF9DA4"/>
                </a:solidFill>
                <a:latin typeface="Consolas"/>
              </a:rPr>
              <a:t>row</a:t>
            </a:r>
            <a:r>
              <a:rPr lang="en-US">
                <a:latin typeface="Consolas"/>
              </a:rPr>
              <a:t>.</a:t>
            </a:r>
            <a:r>
              <a:rPr lang="en-US">
                <a:solidFill>
                  <a:srgbClr val="BBDAFF"/>
                </a:solidFill>
                <a:latin typeface="Consolas"/>
              </a:rPr>
              <a:t>get</a:t>
            </a:r>
            <a:r>
              <a:rPr lang="en-US">
                <a:latin typeface="Consolas"/>
              </a:rPr>
              <a:t>(</a:t>
            </a:r>
            <a:r>
              <a:rPr lang="en-US">
                <a:solidFill>
                  <a:srgbClr val="FFC58F"/>
                </a:solidFill>
                <a:latin typeface="Consolas"/>
              </a:rPr>
              <a:t>2</a:t>
            </a:r>
            <a:r>
              <a:rPr lang="en-US">
                <a:latin typeface="Consolas"/>
              </a:rPr>
              <a:t>), </a:t>
            </a:r>
            <a:r>
              <a:rPr lang="en-US">
                <a:solidFill>
                  <a:srgbClr val="FF9DA4"/>
                </a:solidFill>
                <a:latin typeface="Consolas"/>
              </a:rPr>
              <a:t>row</a:t>
            </a:r>
            <a:r>
              <a:rPr lang="en-US">
                <a:latin typeface="Consolas"/>
              </a:rPr>
              <a:t>.</a:t>
            </a:r>
            <a:r>
              <a:rPr lang="en-US">
                <a:solidFill>
                  <a:srgbClr val="BBDAFF"/>
                </a:solidFill>
                <a:latin typeface="Consolas"/>
              </a:rPr>
              <a:t>get</a:t>
            </a:r>
            <a:r>
              <a:rPr lang="en-US">
                <a:latin typeface="Consolas"/>
              </a:rPr>
              <a:t>(</a:t>
            </a:r>
            <a:r>
              <a:rPr lang="en-US">
                <a:solidFill>
                  <a:srgbClr val="FFC58F"/>
                </a:solidFill>
                <a:latin typeface="Consolas"/>
              </a:rPr>
              <a:t>3</a:t>
            </a:r>
            <a:r>
              <a:rPr lang="en-US">
                <a:latin typeface="Consolas"/>
              </a:rPr>
              <a:t>)});</a:t>
            </a:r>
          </a:p>
          <a:p>
            <a:r>
              <a:rPr lang="en-US">
                <a:latin typeface="Consolas"/>
              </a:rPr>
              <a:t>            }</a:t>
            </a:r>
          </a:p>
          <a:p>
            <a:r>
              <a:rPr lang="en-US">
                <a:latin typeface="Consolas"/>
              </a:rPr>
              <a:t>        } </a:t>
            </a:r>
            <a:r>
              <a:rPr lang="en-US">
                <a:solidFill>
                  <a:srgbClr val="EBBBFF"/>
                </a:solidFill>
                <a:latin typeface="Consolas"/>
              </a:rPr>
              <a:t>catch</a:t>
            </a:r>
            <a:r>
              <a:rPr lang="en-US">
                <a:latin typeface="Consolas"/>
              </a:rPr>
              <a:t> (</a:t>
            </a:r>
            <a:r>
              <a:rPr lang="en-US">
                <a:solidFill>
                  <a:srgbClr val="FFEEAD"/>
                </a:solidFill>
                <a:latin typeface="Consolas"/>
              </a:rPr>
              <a:t>Exception</a:t>
            </a:r>
            <a:r>
              <a:rPr lang="en-US">
                <a:latin typeface="Consolas"/>
              </a:rPr>
              <a:t> </a:t>
            </a:r>
            <a:r>
              <a:rPr lang="en-US">
                <a:solidFill>
                  <a:srgbClr val="FF9DA4"/>
                </a:solidFill>
                <a:latin typeface="Consolas"/>
              </a:rPr>
              <a:t>ex</a:t>
            </a:r>
            <a:r>
              <a:rPr lang="en-US">
                <a:latin typeface="Consolas"/>
              </a:rPr>
              <a:t>) {</a:t>
            </a:r>
          </a:p>
          <a:p>
            <a:endParaRPr lang="en-US">
              <a:latin typeface="Consolas"/>
            </a:endParaRPr>
          </a:p>
        </p:txBody>
      </p:sp>
    </p:spTree>
    <p:extLst>
      <p:ext uri="{BB962C8B-B14F-4D97-AF65-F5344CB8AC3E}">
        <p14:creationId xmlns:p14="http://schemas.microsoft.com/office/powerpoint/2010/main" val="241929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DC394-E959-A781-455C-43128B1E4E19}"/>
              </a:ext>
            </a:extLst>
          </p:cNvPr>
          <p:cNvSpPr txBox="1"/>
          <p:nvPr/>
        </p:nvSpPr>
        <p:spPr>
          <a:xfrm>
            <a:off x="660400" y="572477"/>
            <a:ext cx="68072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 </a:t>
            </a:r>
            <a:r>
              <a:rPr lang="en-US">
                <a:solidFill>
                  <a:srgbClr val="FF9DA4"/>
                </a:solidFill>
                <a:latin typeface="Consolas"/>
              </a:rPr>
              <a:t>ex</a:t>
            </a:r>
            <a:r>
              <a:rPr lang="en-US">
                <a:latin typeface="Consolas"/>
              </a:rPr>
              <a:t>.</a:t>
            </a:r>
            <a:r>
              <a:rPr lang="en-US">
                <a:solidFill>
                  <a:srgbClr val="BBDAFF"/>
                </a:solidFill>
                <a:latin typeface="Consolas"/>
              </a:rPr>
              <a:t>printStackTrace</a:t>
            </a:r>
            <a:r>
              <a:rPr lang="en-US">
                <a:latin typeface="Consolas"/>
              </a:rPr>
              <a:t>();</a:t>
            </a:r>
          </a:p>
          <a:p>
            <a:r>
              <a:rPr lang="en-US">
                <a:latin typeface="Consolas"/>
              </a:rPr>
              <a:t>        }</a:t>
            </a:r>
          </a:p>
          <a:p>
            <a:r>
              <a:rPr lang="en-US">
                <a:latin typeface="Consolas"/>
              </a:rPr>
              <a:t>    }</a:t>
            </a:r>
          </a:p>
          <a:p>
            <a:br>
              <a:rPr lang="en-US">
                <a:latin typeface="Consolas"/>
              </a:rPr>
            </a:br>
            <a:r>
              <a:rPr lang="en-US">
                <a:latin typeface="Consolas"/>
              </a:rPr>
              <a:t>    </a:t>
            </a:r>
            <a:r>
              <a:rPr lang="en-US">
                <a:solidFill>
                  <a:srgbClr val="7285B7"/>
                </a:solidFill>
                <a:latin typeface="Consolas"/>
              </a:rPr>
              <a:t>/**</a:t>
            </a:r>
          </a:p>
          <a:p>
            <a:r>
              <a:rPr lang="en-US">
                <a:solidFill>
                  <a:srgbClr val="7285B7"/>
                </a:solidFill>
                <a:latin typeface="Consolas"/>
              </a:rPr>
              <a:t>     * </a:t>
            </a:r>
            <a:r>
              <a:rPr lang="en-US">
                <a:solidFill>
                  <a:srgbClr val="EBBBFF"/>
                </a:solidFill>
                <a:latin typeface="Consolas"/>
              </a:rPr>
              <a:t>@param</a:t>
            </a:r>
            <a:r>
              <a:rPr lang="en-US">
                <a:solidFill>
                  <a:srgbClr val="7285B7"/>
                </a:solidFill>
                <a:latin typeface="Consolas"/>
              </a:rPr>
              <a:t> </a:t>
            </a:r>
            <a:r>
              <a:rPr lang="en-US">
                <a:solidFill>
                  <a:srgbClr val="FFC58F"/>
                </a:solidFill>
                <a:latin typeface="Consolas"/>
              </a:rPr>
              <a:t>args</a:t>
            </a:r>
            <a:r>
              <a:rPr lang="en-US">
                <a:solidFill>
                  <a:srgbClr val="7285B7"/>
                </a:solidFill>
                <a:latin typeface="Consolas"/>
              </a:rPr>
              <a:t> the command line arguments</a:t>
            </a:r>
          </a:p>
          <a:p>
            <a:r>
              <a:rPr lang="en-US">
                <a:solidFill>
                  <a:srgbClr val="7285B7"/>
                </a:solidFill>
                <a:latin typeface="Consolas"/>
              </a:rPr>
              <a:t>     */</a:t>
            </a:r>
          </a:p>
          <a:p>
            <a:r>
              <a:rPr lang="en-US">
                <a:latin typeface="Consolas"/>
              </a:rPr>
              <a:t>    </a:t>
            </a:r>
            <a:r>
              <a:rPr lang="en-US">
                <a:solidFill>
                  <a:srgbClr val="EBBBFF"/>
                </a:solidFill>
                <a:latin typeface="Consolas"/>
              </a:rPr>
              <a:t>public</a:t>
            </a:r>
            <a:r>
              <a:rPr lang="en-US">
                <a:latin typeface="Consolas"/>
              </a:rPr>
              <a:t> </a:t>
            </a:r>
            <a:r>
              <a:rPr lang="en-US">
                <a:solidFill>
                  <a:srgbClr val="EBBBFF"/>
                </a:solidFill>
                <a:latin typeface="Consolas"/>
              </a:rPr>
              <a:t>static</a:t>
            </a:r>
            <a:r>
              <a:rPr lang="en-US">
                <a:latin typeface="Consolas"/>
              </a:rPr>
              <a:t> </a:t>
            </a:r>
            <a:r>
              <a:rPr lang="en-US">
                <a:solidFill>
                  <a:srgbClr val="EBBBFF"/>
                </a:solidFill>
                <a:latin typeface="Consolas"/>
              </a:rPr>
              <a:t>void</a:t>
            </a:r>
            <a:r>
              <a:rPr lang="en-US">
                <a:latin typeface="Consolas"/>
              </a:rPr>
              <a:t> </a:t>
            </a:r>
            <a:r>
              <a:rPr lang="en-US">
                <a:solidFill>
                  <a:srgbClr val="BBDAFF"/>
                </a:solidFill>
                <a:latin typeface="Consolas"/>
              </a:rPr>
              <a:t>main(</a:t>
            </a:r>
            <a:r>
              <a:rPr lang="en-US">
                <a:solidFill>
                  <a:srgbClr val="FFEEAD"/>
                </a:solidFill>
                <a:latin typeface="Consolas"/>
              </a:rPr>
              <a:t>String</a:t>
            </a:r>
            <a:r>
              <a:rPr lang="en-US">
                <a:solidFill>
                  <a:srgbClr val="BBDAFF"/>
                </a:solidFill>
                <a:latin typeface="Consolas"/>
              </a:rPr>
              <a:t> </a:t>
            </a:r>
            <a:r>
              <a:rPr lang="en-US">
                <a:solidFill>
                  <a:srgbClr val="FFC58F"/>
                </a:solidFill>
                <a:latin typeface="Consolas"/>
              </a:rPr>
              <a:t>args</a:t>
            </a:r>
            <a:r>
              <a:rPr lang="en-US">
                <a:solidFill>
                  <a:srgbClr val="BBDAFF"/>
                </a:solidFill>
                <a:latin typeface="Consolas"/>
              </a:rPr>
              <a:t>[])</a:t>
            </a:r>
            <a:r>
              <a:rPr lang="en-US">
                <a:latin typeface="Consolas"/>
              </a:rPr>
              <a:t> {</a:t>
            </a:r>
          </a:p>
          <a:p>
            <a:br>
              <a:rPr lang="en-US">
                <a:latin typeface="Consolas"/>
              </a:rPr>
            </a:br>
            <a:r>
              <a:rPr lang="en-US">
                <a:latin typeface="Consolas"/>
              </a:rPr>
              <a:t>        </a:t>
            </a:r>
            <a:r>
              <a:rPr lang="en-US">
                <a:solidFill>
                  <a:srgbClr val="7285B7"/>
                </a:solidFill>
                <a:latin typeface="Consolas"/>
              </a:rPr>
              <a:t>/* Create and display the form */</a:t>
            </a:r>
          </a:p>
          <a:p>
            <a:r>
              <a:rPr lang="en-US">
                <a:latin typeface="Consolas"/>
              </a:rPr>
              <a:t>        </a:t>
            </a:r>
            <a:r>
              <a:rPr lang="en-US">
                <a:solidFill>
                  <a:srgbClr val="FFEEAD"/>
                </a:solidFill>
                <a:latin typeface="Consolas"/>
              </a:rPr>
              <a:t>java</a:t>
            </a:r>
            <a:r>
              <a:rPr lang="en-US">
                <a:latin typeface="Consolas"/>
              </a:rPr>
              <a:t>.</a:t>
            </a:r>
            <a:r>
              <a:rPr lang="en-US">
                <a:solidFill>
                  <a:srgbClr val="FFEEAD"/>
                </a:solidFill>
                <a:latin typeface="Consolas"/>
              </a:rPr>
              <a:t>awt</a:t>
            </a:r>
            <a:r>
              <a:rPr lang="en-US">
                <a:latin typeface="Consolas"/>
              </a:rPr>
              <a:t>.</a:t>
            </a:r>
            <a:r>
              <a:rPr lang="en-US">
                <a:solidFill>
                  <a:srgbClr val="FFEEAD"/>
                </a:solidFill>
                <a:latin typeface="Consolas"/>
              </a:rPr>
              <a:t>EventQueue</a:t>
            </a:r>
            <a:r>
              <a:rPr lang="en-US">
                <a:latin typeface="Consolas"/>
              </a:rPr>
              <a:t>.</a:t>
            </a:r>
            <a:r>
              <a:rPr lang="en-US">
                <a:solidFill>
                  <a:srgbClr val="BBDAFF"/>
                </a:solidFill>
                <a:latin typeface="Consolas"/>
              </a:rPr>
              <a:t>invokeLater</a:t>
            </a:r>
            <a:r>
              <a:rPr lang="en-US">
                <a:latin typeface="Consolas"/>
              </a:rPr>
              <a:t>(</a:t>
            </a:r>
            <a:r>
              <a:rPr lang="en-US">
                <a:solidFill>
                  <a:srgbClr val="EBBBFF"/>
                </a:solidFill>
                <a:latin typeface="Consolas"/>
              </a:rPr>
              <a:t>new</a:t>
            </a:r>
            <a:r>
              <a:rPr lang="en-US">
                <a:latin typeface="Consolas"/>
              </a:rPr>
              <a:t> </a:t>
            </a:r>
            <a:r>
              <a:rPr lang="en-US">
                <a:solidFill>
                  <a:srgbClr val="BBDAFF"/>
                </a:solidFill>
                <a:latin typeface="Consolas"/>
              </a:rPr>
              <a:t>Runnable()</a:t>
            </a:r>
            <a:r>
              <a:rPr lang="en-US">
                <a:latin typeface="Consolas"/>
              </a:rPr>
              <a:t> {</a:t>
            </a:r>
          </a:p>
          <a:p>
            <a:r>
              <a:rPr lang="en-US">
                <a:latin typeface="Consolas"/>
              </a:rPr>
              <a:t>            </a:t>
            </a:r>
            <a:r>
              <a:rPr lang="en-US">
                <a:solidFill>
                  <a:srgbClr val="EBBBFF"/>
                </a:solidFill>
                <a:latin typeface="Consolas"/>
              </a:rPr>
              <a:t>public</a:t>
            </a:r>
            <a:r>
              <a:rPr lang="en-US">
                <a:latin typeface="Consolas"/>
              </a:rPr>
              <a:t> </a:t>
            </a:r>
            <a:r>
              <a:rPr lang="en-US">
                <a:solidFill>
                  <a:srgbClr val="EBBBFF"/>
                </a:solidFill>
                <a:latin typeface="Consolas"/>
              </a:rPr>
              <a:t>void</a:t>
            </a:r>
            <a:r>
              <a:rPr lang="en-US">
                <a:latin typeface="Consolas"/>
              </a:rPr>
              <a:t> </a:t>
            </a:r>
            <a:r>
              <a:rPr lang="en-US">
                <a:solidFill>
                  <a:srgbClr val="BBDAFF"/>
                </a:solidFill>
                <a:latin typeface="Consolas"/>
              </a:rPr>
              <a:t>run</a:t>
            </a:r>
            <a:r>
              <a:rPr lang="en-US">
                <a:latin typeface="Consolas"/>
              </a:rPr>
              <a:t>() {</a:t>
            </a:r>
          </a:p>
          <a:p>
            <a:r>
              <a:rPr lang="en-US">
                <a:latin typeface="Consolas"/>
              </a:rPr>
              <a:t>                </a:t>
            </a:r>
            <a:r>
              <a:rPr lang="en-US">
                <a:solidFill>
                  <a:srgbClr val="EBBBFF"/>
                </a:solidFill>
                <a:latin typeface="Consolas"/>
              </a:rPr>
              <a:t>new</a:t>
            </a:r>
            <a:r>
              <a:rPr lang="en-US">
                <a:latin typeface="Consolas"/>
              </a:rPr>
              <a:t> </a:t>
            </a:r>
            <a:r>
              <a:rPr lang="en-US">
                <a:solidFill>
                  <a:srgbClr val="BBDAFF"/>
                </a:solidFill>
                <a:latin typeface="Consolas"/>
              </a:rPr>
              <a:t>MainFrame()</a:t>
            </a:r>
            <a:r>
              <a:rPr lang="en-US">
                <a:latin typeface="Consolas"/>
              </a:rPr>
              <a:t>.</a:t>
            </a:r>
            <a:r>
              <a:rPr lang="en-US">
                <a:solidFill>
                  <a:srgbClr val="BBDAFF"/>
                </a:solidFill>
                <a:latin typeface="Consolas"/>
              </a:rPr>
              <a:t>setVisible</a:t>
            </a:r>
            <a:r>
              <a:rPr lang="en-US">
                <a:latin typeface="Consolas"/>
              </a:rPr>
              <a:t>(</a:t>
            </a:r>
            <a:r>
              <a:rPr lang="en-US">
                <a:solidFill>
                  <a:srgbClr val="FFC58F"/>
                </a:solidFill>
                <a:latin typeface="Consolas"/>
              </a:rPr>
              <a:t>true</a:t>
            </a:r>
            <a:r>
              <a:rPr lang="en-US">
                <a:latin typeface="Consolas"/>
              </a:rPr>
              <a:t>);</a:t>
            </a:r>
          </a:p>
          <a:p>
            <a:r>
              <a:rPr lang="en-US">
                <a:latin typeface="Consolas"/>
              </a:rPr>
              <a:t>            }</a:t>
            </a:r>
          </a:p>
          <a:p>
            <a:r>
              <a:rPr lang="en-US">
                <a:latin typeface="Consolas"/>
              </a:rPr>
              <a:t>        });</a:t>
            </a:r>
          </a:p>
          <a:p>
            <a:r>
              <a:rPr lang="en-US">
                <a:latin typeface="Consolas"/>
              </a:rPr>
              <a:t>    }</a:t>
            </a:r>
          </a:p>
          <a:p>
            <a:endParaRPr lang="en-US">
              <a:latin typeface="Consolas"/>
            </a:endParaRPr>
          </a:p>
        </p:txBody>
      </p:sp>
    </p:spTree>
    <p:extLst>
      <p:ext uri="{BB962C8B-B14F-4D97-AF65-F5344CB8AC3E}">
        <p14:creationId xmlns:p14="http://schemas.microsoft.com/office/powerpoint/2010/main" val="1119669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998DB-2A75-F906-84CC-2EF0899E2BB3}"/>
              </a:ext>
            </a:extLst>
          </p:cNvPr>
          <p:cNvSpPr txBox="1"/>
          <p:nvPr/>
        </p:nvSpPr>
        <p:spPr>
          <a:xfrm>
            <a:off x="836247" y="709247"/>
            <a:ext cx="663135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a:t>
            </a:r>
            <a:r>
              <a:rPr lang="en-US" dirty="0">
                <a:solidFill>
                  <a:srgbClr val="EBBBFF"/>
                </a:solidFill>
                <a:latin typeface="Consolas"/>
              </a:rPr>
              <a:t>private</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JTable</a:t>
            </a:r>
            <a:r>
              <a:rPr lang="en-US" dirty="0">
                <a:latin typeface="Consolas"/>
              </a:rPr>
              <a:t> </a:t>
            </a:r>
            <a:r>
              <a:rPr lang="en-US" dirty="0" err="1">
                <a:solidFill>
                  <a:srgbClr val="FF9DA4"/>
                </a:solidFill>
                <a:latin typeface="Consolas"/>
              </a:rPr>
              <a:t>tableClients</a:t>
            </a:r>
            <a:r>
              <a:rPr lang="en-US" dirty="0">
                <a:latin typeface="Consolas"/>
              </a:rPr>
              <a:t>;</a:t>
            </a:r>
          </a:p>
          <a:p>
            <a:r>
              <a:rPr lang="en-US" dirty="0">
                <a:latin typeface="Consolas"/>
              </a:rPr>
              <a:t>    </a:t>
            </a:r>
            <a:r>
              <a:rPr lang="en-US" dirty="0">
                <a:solidFill>
                  <a:srgbClr val="EBBBFF"/>
                </a:solidFill>
                <a:latin typeface="Consolas"/>
              </a:rPr>
              <a:t>private</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JTextField</a:t>
            </a:r>
            <a:r>
              <a:rPr lang="en-US" dirty="0">
                <a:latin typeface="Consolas"/>
              </a:rPr>
              <a:t> </a:t>
            </a:r>
            <a:r>
              <a:rPr lang="en-US" dirty="0" err="1">
                <a:solidFill>
                  <a:srgbClr val="FF9DA4"/>
                </a:solidFill>
                <a:latin typeface="Consolas"/>
              </a:rPr>
              <a:t>tfAddress</a:t>
            </a:r>
            <a:r>
              <a:rPr lang="en-US" dirty="0">
                <a:latin typeface="Consolas"/>
              </a:rPr>
              <a:t>;</a:t>
            </a:r>
          </a:p>
          <a:p>
            <a:r>
              <a:rPr lang="en-US" dirty="0">
                <a:latin typeface="Consolas"/>
              </a:rPr>
              <a:t>    </a:t>
            </a:r>
            <a:r>
              <a:rPr lang="en-US" dirty="0">
                <a:solidFill>
                  <a:srgbClr val="EBBBFF"/>
                </a:solidFill>
                <a:latin typeface="Consolas"/>
              </a:rPr>
              <a:t>private</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JTextField</a:t>
            </a:r>
            <a:r>
              <a:rPr lang="en-US" dirty="0">
                <a:latin typeface="Consolas"/>
              </a:rPr>
              <a:t> </a:t>
            </a:r>
            <a:r>
              <a:rPr lang="en-US" dirty="0" err="1">
                <a:solidFill>
                  <a:srgbClr val="FF9DA4"/>
                </a:solidFill>
                <a:latin typeface="Consolas"/>
              </a:rPr>
              <a:t>tfEmail</a:t>
            </a:r>
            <a:r>
              <a:rPr lang="en-US" dirty="0">
                <a:latin typeface="Consolas"/>
              </a:rPr>
              <a:t>;</a:t>
            </a:r>
          </a:p>
          <a:p>
            <a:r>
              <a:rPr lang="en-US" dirty="0">
                <a:latin typeface="Consolas"/>
              </a:rPr>
              <a:t>    </a:t>
            </a:r>
            <a:r>
              <a:rPr lang="en-US" dirty="0">
                <a:solidFill>
                  <a:srgbClr val="EBBBFF"/>
                </a:solidFill>
                <a:latin typeface="Consolas"/>
              </a:rPr>
              <a:t>private</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JTextField</a:t>
            </a:r>
            <a:r>
              <a:rPr lang="en-US" dirty="0">
                <a:latin typeface="Consolas"/>
              </a:rPr>
              <a:t> </a:t>
            </a:r>
            <a:r>
              <a:rPr lang="en-US" dirty="0" err="1">
                <a:solidFill>
                  <a:srgbClr val="FF9DA4"/>
                </a:solidFill>
                <a:latin typeface="Consolas"/>
              </a:rPr>
              <a:t>tfName</a:t>
            </a:r>
            <a:r>
              <a:rPr lang="en-US" dirty="0">
                <a:latin typeface="Consolas"/>
              </a:rPr>
              <a:t>;</a:t>
            </a:r>
          </a:p>
          <a:p>
            <a:r>
              <a:rPr lang="en-US" dirty="0">
                <a:latin typeface="Consolas"/>
              </a:rPr>
              <a:t>    </a:t>
            </a:r>
            <a:r>
              <a:rPr lang="en-US" dirty="0">
                <a:solidFill>
                  <a:srgbClr val="EBBBFF"/>
                </a:solidFill>
                <a:latin typeface="Consolas"/>
              </a:rPr>
              <a:t>private</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JTextField</a:t>
            </a:r>
            <a:r>
              <a:rPr lang="en-US" dirty="0">
                <a:latin typeface="Consolas"/>
              </a:rPr>
              <a:t> </a:t>
            </a:r>
            <a:r>
              <a:rPr lang="en-US" dirty="0" err="1">
                <a:solidFill>
                  <a:srgbClr val="FF9DA4"/>
                </a:solidFill>
                <a:latin typeface="Consolas"/>
              </a:rPr>
              <a:t>tfPhone</a:t>
            </a:r>
            <a:r>
              <a:rPr lang="en-US" dirty="0">
                <a:latin typeface="Consolas"/>
              </a:rPr>
              <a:t>;</a:t>
            </a:r>
          </a:p>
          <a:p>
            <a:r>
              <a:rPr lang="en-US" dirty="0">
                <a:latin typeface="Consolas"/>
              </a:rPr>
              <a:t>    </a:t>
            </a:r>
            <a:r>
              <a:rPr lang="en-US" dirty="0">
                <a:solidFill>
                  <a:srgbClr val="7285B7"/>
                </a:solidFill>
                <a:latin typeface="Consolas"/>
              </a:rPr>
              <a:t>// End of variables declaration//</a:t>
            </a:r>
            <a:r>
              <a:rPr lang="en-US" dirty="0" err="1">
                <a:solidFill>
                  <a:srgbClr val="7285B7"/>
                </a:solidFill>
                <a:latin typeface="Consolas"/>
              </a:rPr>
              <a:t>GEN-END:variables</a:t>
            </a:r>
          </a:p>
          <a:p>
            <a:r>
              <a:rPr lang="en-US" dirty="0">
                <a:latin typeface="Consolas"/>
              </a:rPr>
              <a:t>}</a:t>
            </a:r>
          </a:p>
          <a:p>
            <a:endParaRPr lang="en-US" dirty="0">
              <a:latin typeface="Consolas"/>
            </a:endParaRPr>
          </a:p>
          <a:p>
            <a:endParaRPr lang="en-US" dirty="0">
              <a:latin typeface="Consolas"/>
            </a:endParaRPr>
          </a:p>
          <a:p>
            <a:endParaRPr lang="en-US" dirty="0">
              <a:latin typeface="Consolas"/>
            </a:endParaRPr>
          </a:p>
          <a:p>
            <a:endParaRPr lang="en-US" dirty="0">
              <a:latin typeface="Consolas"/>
            </a:endParaRPr>
          </a:p>
          <a:p>
            <a:endParaRPr lang="en-US" dirty="0">
              <a:latin typeface="Consolas"/>
            </a:endParaRPr>
          </a:p>
          <a:p>
            <a:endParaRPr lang="en-US" dirty="0">
              <a:latin typeface="Consolas"/>
            </a:endParaRPr>
          </a:p>
          <a:p>
            <a:r>
              <a:rPr lang="en-US" sz="3600" b="1" dirty="0">
                <a:latin typeface="Consolas"/>
              </a:rPr>
              <a:t>Output:</a:t>
            </a:r>
          </a:p>
          <a:p>
            <a:endParaRPr lang="en-US">
              <a:latin typeface="Consolas"/>
            </a:endParaRPr>
          </a:p>
        </p:txBody>
      </p:sp>
    </p:spTree>
    <p:extLst>
      <p:ext uri="{BB962C8B-B14F-4D97-AF65-F5344CB8AC3E}">
        <p14:creationId xmlns:p14="http://schemas.microsoft.com/office/powerpoint/2010/main" val="2472623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39404F4-C7CA-3445-053A-A20C15226DB6}"/>
              </a:ext>
            </a:extLst>
          </p:cNvPr>
          <p:cNvPicPr>
            <a:picLocks noChangeAspect="1"/>
          </p:cNvPicPr>
          <p:nvPr/>
        </p:nvPicPr>
        <p:blipFill>
          <a:blip r:embed="rId2"/>
          <a:stretch>
            <a:fillRect/>
          </a:stretch>
        </p:blipFill>
        <p:spPr>
          <a:xfrm>
            <a:off x="1004048" y="349770"/>
            <a:ext cx="10307170" cy="6158461"/>
          </a:xfrm>
          <a:prstGeom prst="rect">
            <a:avLst/>
          </a:prstGeom>
        </p:spPr>
      </p:pic>
    </p:spTree>
    <p:extLst>
      <p:ext uri="{BB962C8B-B14F-4D97-AF65-F5344CB8AC3E}">
        <p14:creationId xmlns:p14="http://schemas.microsoft.com/office/powerpoint/2010/main" val="125635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8156C-BD33-4C24-0172-8E3B73C7432D}"/>
              </a:ext>
            </a:extLst>
          </p:cNvPr>
          <p:cNvSpPr>
            <a:spLocks noGrp="1"/>
          </p:cNvSpPr>
          <p:nvPr>
            <p:ph idx="4294967295"/>
          </p:nvPr>
        </p:nvSpPr>
        <p:spPr>
          <a:xfrm>
            <a:off x="854232" y="686288"/>
            <a:ext cx="9930999" cy="5730631"/>
          </a:xfrm>
        </p:spPr>
        <p:txBody>
          <a:bodyPr vert="horz" lIns="91440" tIns="45720" rIns="91440" bIns="45720" rtlCol="0" anchor="t">
            <a:normAutofit/>
          </a:bodyPr>
          <a:lstStyle/>
          <a:p>
            <a:pPr>
              <a:buNone/>
            </a:pPr>
            <a:br>
              <a:rPr lang="en-US" dirty="0"/>
            </a:br>
            <a:endParaRPr lang="en-US"/>
          </a:p>
          <a:p>
            <a:pPr>
              <a:buNone/>
            </a:pPr>
            <a:r>
              <a:rPr lang="en-GB" dirty="0">
                <a:ea typeface="+mn-lt"/>
                <a:cs typeface="+mn-lt"/>
              </a:rPr>
              <a:t>              </a:t>
            </a:r>
            <a:endParaRPr lang="en-GB" dirty="0">
              <a:solidFill>
                <a:srgbClr val="FFFFFF"/>
              </a:solidFill>
            </a:endParaRPr>
          </a:p>
        </p:txBody>
      </p:sp>
      <p:sp>
        <p:nvSpPr>
          <p:cNvPr id="4" name="TextBox 3">
            <a:extLst>
              <a:ext uri="{FF2B5EF4-FFF2-40B4-BE49-F238E27FC236}">
                <a16:creationId xmlns:a16="http://schemas.microsoft.com/office/drawing/2014/main" id="{79155F4A-EBD6-08E4-1C3B-2DA91142356B}"/>
              </a:ext>
            </a:extLst>
          </p:cNvPr>
          <p:cNvSpPr txBox="1"/>
          <p:nvPr/>
        </p:nvSpPr>
        <p:spPr>
          <a:xfrm>
            <a:off x="386862" y="250093"/>
            <a:ext cx="9806353"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BBBFF"/>
                </a:solidFill>
                <a:latin typeface="Consolas"/>
              </a:rPr>
              <a:t>import</a:t>
            </a:r>
            <a:r>
              <a:rPr lang="en-US">
                <a:latin typeface="Consolas"/>
              </a:rPr>
              <a:t> </a:t>
            </a:r>
            <a:r>
              <a:rPr lang="en-US">
                <a:solidFill>
                  <a:srgbClr val="FFEEAD"/>
                </a:solidFill>
                <a:latin typeface="Consolas"/>
              </a:rPr>
              <a:t>java</a:t>
            </a:r>
            <a:r>
              <a:rPr lang="en-US">
                <a:solidFill>
                  <a:srgbClr val="EBBBFF"/>
                </a:solidFill>
                <a:latin typeface="Consolas"/>
              </a:rPr>
              <a:t>.</a:t>
            </a:r>
            <a:r>
              <a:rPr lang="en-US">
                <a:solidFill>
                  <a:srgbClr val="FFEEAD"/>
                </a:solidFill>
                <a:latin typeface="Consolas"/>
              </a:rPr>
              <a:t>io</a:t>
            </a:r>
            <a:r>
              <a:rPr lang="en-US">
                <a:solidFill>
                  <a:srgbClr val="EBBBFF"/>
                </a:solidFill>
                <a:latin typeface="Consolas"/>
              </a:rPr>
              <a:t>.</a:t>
            </a:r>
            <a:r>
              <a:rPr lang="en-US">
                <a:solidFill>
                  <a:srgbClr val="FFEEAD"/>
                </a:solidFill>
                <a:latin typeface="Consolas"/>
              </a:rPr>
              <a:t>FileInputStream</a:t>
            </a:r>
            <a:r>
              <a:rPr lang="en-US">
                <a:latin typeface="Consolas"/>
              </a:rPr>
              <a:t>;</a:t>
            </a:r>
          </a:p>
          <a:p>
            <a:r>
              <a:rPr lang="en-US">
                <a:solidFill>
                  <a:srgbClr val="EBBBFF"/>
                </a:solidFill>
                <a:latin typeface="Consolas"/>
              </a:rPr>
              <a:t>import</a:t>
            </a:r>
            <a:r>
              <a:rPr lang="en-US">
                <a:latin typeface="Consolas"/>
              </a:rPr>
              <a:t> </a:t>
            </a:r>
            <a:r>
              <a:rPr lang="en-US">
                <a:solidFill>
                  <a:srgbClr val="FFEEAD"/>
                </a:solidFill>
                <a:latin typeface="Consolas"/>
              </a:rPr>
              <a:t>java</a:t>
            </a:r>
            <a:r>
              <a:rPr lang="en-US">
                <a:solidFill>
                  <a:srgbClr val="EBBBFF"/>
                </a:solidFill>
                <a:latin typeface="Consolas"/>
              </a:rPr>
              <a:t>.</a:t>
            </a:r>
            <a:r>
              <a:rPr lang="en-US">
                <a:solidFill>
                  <a:srgbClr val="FFEEAD"/>
                </a:solidFill>
                <a:latin typeface="Consolas"/>
              </a:rPr>
              <a:t>io</a:t>
            </a:r>
            <a:r>
              <a:rPr lang="en-US">
                <a:solidFill>
                  <a:srgbClr val="EBBBFF"/>
                </a:solidFill>
                <a:latin typeface="Consolas"/>
              </a:rPr>
              <a:t>.</a:t>
            </a:r>
            <a:r>
              <a:rPr lang="en-US">
                <a:solidFill>
                  <a:srgbClr val="FFEEAD"/>
                </a:solidFill>
                <a:latin typeface="Consolas"/>
              </a:rPr>
              <a:t>FileOutputStream</a:t>
            </a:r>
            <a:r>
              <a:rPr lang="en-US">
                <a:latin typeface="Consolas"/>
              </a:rPr>
              <a:t>;</a:t>
            </a:r>
          </a:p>
          <a:p>
            <a:r>
              <a:rPr lang="en-US">
                <a:solidFill>
                  <a:srgbClr val="EBBBFF"/>
                </a:solidFill>
                <a:latin typeface="Consolas"/>
              </a:rPr>
              <a:t>import</a:t>
            </a:r>
            <a:r>
              <a:rPr lang="en-US">
                <a:latin typeface="Consolas"/>
              </a:rPr>
              <a:t> </a:t>
            </a:r>
            <a:r>
              <a:rPr lang="en-US">
                <a:solidFill>
                  <a:srgbClr val="FFEEAD"/>
                </a:solidFill>
                <a:latin typeface="Consolas"/>
              </a:rPr>
              <a:t>java</a:t>
            </a:r>
            <a:r>
              <a:rPr lang="en-US">
                <a:solidFill>
                  <a:srgbClr val="EBBBFF"/>
                </a:solidFill>
                <a:latin typeface="Consolas"/>
              </a:rPr>
              <a:t>.</a:t>
            </a:r>
            <a:r>
              <a:rPr lang="en-US">
                <a:solidFill>
                  <a:srgbClr val="FFEEAD"/>
                </a:solidFill>
                <a:latin typeface="Consolas"/>
              </a:rPr>
              <a:t>io</a:t>
            </a:r>
            <a:r>
              <a:rPr lang="en-US">
                <a:solidFill>
                  <a:srgbClr val="EBBBFF"/>
                </a:solidFill>
                <a:latin typeface="Consolas"/>
              </a:rPr>
              <a:t>.</a:t>
            </a:r>
            <a:r>
              <a:rPr lang="en-US">
                <a:solidFill>
                  <a:srgbClr val="FFEEAD"/>
                </a:solidFill>
                <a:latin typeface="Consolas"/>
              </a:rPr>
              <a:t>ObjectInputStream</a:t>
            </a:r>
            <a:r>
              <a:rPr lang="en-US">
                <a:latin typeface="Consolas"/>
              </a:rPr>
              <a:t>;</a:t>
            </a:r>
          </a:p>
          <a:p>
            <a:r>
              <a:rPr lang="en-US">
                <a:solidFill>
                  <a:srgbClr val="EBBBFF"/>
                </a:solidFill>
                <a:latin typeface="Consolas"/>
              </a:rPr>
              <a:t>import</a:t>
            </a:r>
            <a:r>
              <a:rPr lang="en-US">
                <a:latin typeface="Consolas"/>
              </a:rPr>
              <a:t> </a:t>
            </a:r>
            <a:r>
              <a:rPr lang="en-US">
                <a:solidFill>
                  <a:srgbClr val="FFEEAD"/>
                </a:solidFill>
                <a:latin typeface="Consolas"/>
              </a:rPr>
              <a:t>java</a:t>
            </a:r>
            <a:r>
              <a:rPr lang="en-US">
                <a:solidFill>
                  <a:srgbClr val="EBBBFF"/>
                </a:solidFill>
                <a:latin typeface="Consolas"/>
              </a:rPr>
              <a:t>.</a:t>
            </a:r>
            <a:r>
              <a:rPr lang="en-US">
                <a:solidFill>
                  <a:srgbClr val="FFEEAD"/>
                </a:solidFill>
                <a:latin typeface="Consolas"/>
              </a:rPr>
              <a:t>io</a:t>
            </a:r>
            <a:r>
              <a:rPr lang="en-US">
                <a:solidFill>
                  <a:srgbClr val="EBBBFF"/>
                </a:solidFill>
                <a:latin typeface="Consolas"/>
              </a:rPr>
              <a:t>.</a:t>
            </a:r>
            <a:r>
              <a:rPr lang="en-US">
                <a:solidFill>
                  <a:srgbClr val="FFEEAD"/>
                </a:solidFill>
                <a:latin typeface="Consolas"/>
              </a:rPr>
              <a:t>ObjectOutputStream</a:t>
            </a:r>
            <a:r>
              <a:rPr lang="en-US">
                <a:latin typeface="Consolas"/>
              </a:rPr>
              <a:t>;</a:t>
            </a:r>
          </a:p>
          <a:p>
            <a:r>
              <a:rPr lang="en-US">
                <a:solidFill>
                  <a:srgbClr val="EBBBFF"/>
                </a:solidFill>
                <a:latin typeface="Consolas"/>
              </a:rPr>
              <a:t>import</a:t>
            </a:r>
            <a:r>
              <a:rPr lang="en-US">
                <a:latin typeface="Consolas"/>
              </a:rPr>
              <a:t> </a:t>
            </a:r>
            <a:r>
              <a:rPr lang="en-US">
                <a:solidFill>
                  <a:srgbClr val="FFEEAD"/>
                </a:solidFill>
                <a:latin typeface="Consolas"/>
              </a:rPr>
              <a:t>java</a:t>
            </a:r>
            <a:r>
              <a:rPr lang="en-US">
                <a:solidFill>
                  <a:srgbClr val="EBBBFF"/>
                </a:solidFill>
                <a:latin typeface="Consolas"/>
              </a:rPr>
              <a:t>.</a:t>
            </a:r>
            <a:r>
              <a:rPr lang="en-US">
                <a:solidFill>
                  <a:srgbClr val="FFEEAD"/>
                </a:solidFill>
                <a:latin typeface="Consolas"/>
              </a:rPr>
              <a:t>util</a:t>
            </a:r>
            <a:r>
              <a:rPr lang="en-US">
                <a:solidFill>
                  <a:srgbClr val="EBBBFF"/>
                </a:solidFill>
                <a:latin typeface="Consolas"/>
              </a:rPr>
              <a:t>.</a:t>
            </a:r>
            <a:r>
              <a:rPr lang="en-US">
                <a:solidFill>
                  <a:srgbClr val="FFEEAD"/>
                </a:solidFill>
                <a:latin typeface="Consolas"/>
              </a:rPr>
              <a:t>Vector</a:t>
            </a:r>
            <a:r>
              <a:rPr lang="en-US">
                <a:latin typeface="Consolas"/>
              </a:rPr>
              <a:t>;</a:t>
            </a:r>
          </a:p>
          <a:p>
            <a:r>
              <a:rPr lang="en-US">
                <a:solidFill>
                  <a:srgbClr val="EBBBFF"/>
                </a:solidFill>
                <a:latin typeface="Consolas"/>
              </a:rPr>
              <a:t>import</a:t>
            </a:r>
            <a:r>
              <a:rPr lang="en-US">
                <a:latin typeface="Consolas"/>
              </a:rPr>
              <a:t> </a:t>
            </a:r>
            <a:r>
              <a:rPr lang="en-US">
                <a:solidFill>
                  <a:srgbClr val="FFEEAD"/>
                </a:solidFill>
                <a:latin typeface="Consolas"/>
              </a:rPr>
              <a:t>javax</a:t>
            </a:r>
            <a:r>
              <a:rPr lang="en-US">
                <a:solidFill>
                  <a:srgbClr val="EBBBFF"/>
                </a:solidFill>
                <a:latin typeface="Consolas"/>
              </a:rPr>
              <a:t>.</a:t>
            </a:r>
            <a:r>
              <a:rPr lang="en-US">
                <a:solidFill>
                  <a:srgbClr val="FFEEAD"/>
                </a:solidFill>
                <a:latin typeface="Consolas"/>
              </a:rPr>
              <a:t>swing</a:t>
            </a:r>
            <a:r>
              <a:rPr lang="en-US">
                <a:solidFill>
                  <a:srgbClr val="EBBBFF"/>
                </a:solidFill>
                <a:latin typeface="Consolas"/>
              </a:rPr>
              <a:t>.</a:t>
            </a:r>
            <a:r>
              <a:rPr lang="en-US">
                <a:solidFill>
                  <a:srgbClr val="FFEEAD"/>
                </a:solidFill>
                <a:latin typeface="Consolas"/>
              </a:rPr>
              <a:t>JOptionPane</a:t>
            </a:r>
            <a:r>
              <a:rPr lang="en-US">
                <a:latin typeface="Consolas"/>
              </a:rPr>
              <a:t>;</a:t>
            </a:r>
          </a:p>
          <a:p>
            <a:r>
              <a:rPr lang="en-US">
                <a:solidFill>
                  <a:srgbClr val="EBBBFF"/>
                </a:solidFill>
                <a:latin typeface="Consolas"/>
              </a:rPr>
              <a:t>import</a:t>
            </a:r>
            <a:r>
              <a:rPr lang="en-US">
                <a:latin typeface="Consolas"/>
              </a:rPr>
              <a:t> </a:t>
            </a:r>
            <a:r>
              <a:rPr lang="en-US">
                <a:solidFill>
                  <a:srgbClr val="FFEEAD"/>
                </a:solidFill>
                <a:latin typeface="Consolas"/>
              </a:rPr>
              <a:t>javax</a:t>
            </a:r>
            <a:r>
              <a:rPr lang="en-US">
                <a:solidFill>
                  <a:srgbClr val="EBBBFF"/>
                </a:solidFill>
                <a:latin typeface="Consolas"/>
              </a:rPr>
              <a:t>.</a:t>
            </a:r>
            <a:r>
              <a:rPr lang="en-US">
                <a:solidFill>
                  <a:srgbClr val="FFEEAD"/>
                </a:solidFill>
                <a:latin typeface="Consolas"/>
              </a:rPr>
              <a:t>swing</a:t>
            </a:r>
            <a:r>
              <a:rPr lang="en-US">
                <a:solidFill>
                  <a:srgbClr val="EBBBFF"/>
                </a:solidFill>
                <a:latin typeface="Consolas"/>
              </a:rPr>
              <a:t>.</a:t>
            </a:r>
            <a:r>
              <a:rPr lang="en-US">
                <a:solidFill>
                  <a:srgbClr val="FFEEAD"/>
                </a:solidFill>
                <a:latin typeface="Consolas"/>
              </a:rPr>
              <a:t>table</a:t>
            </a:r>
            <a:r>
              <a:rPr lang="en-US">
                <a:solidFill>
                  <a:srgbClr val="EBBBFF"/>
                </a:solidFill>
                <a:latin typeface="Consolas"/>
              </a:rPr>
              <a:t>.</a:t>
            </a:r>
            <a:r>
              <a:rPr lang="en-US">
                <a:solidFill>
                  <a:srgbClr val="FFEEAD"/>
                </a:solidFill>
                <a:latin typeface="Consolas"/>
              </a:rPr>
              <a:t>DefaultTableModel</a:t>
            </a:r>
            <a:r>
              <a:rPr lang="en-US">
                <a:latin typeface="Consolas"/>
              </a:rPr>
              <a:t>;</a:t>
            </a:r>
          </a:p>
          <a:p>
            <a:br>
              <a:rPr lang="en-US">
                <a:latin typeface="Consolas"/>
              </a:rPr>
            </a:br>
            <a:br>
              <a:rPr lang="en-US">
                <a:latin typeface="Consolas"/>
              </a:rPr>
            </a:br>
            <a:br>
              <a:rPr lang="en-US">
                <a:latin typeface="Consolas"/>
              </a:rPr>
            </a:br>
            <a:br>
              <a:rPr lang="en-US">
                <a:latin typeface="Consolas"/>
              </a:rPr>
            </a:br>
            <a:r>
              <a:rPr lang="en-US">
                <a:solidFill>
                  <a:srgbClr val="EBBBFF"/>
                </a:solidFill>
                <a:latin typeface="Consolas"/>
              </a:rPr>
              <a:t>public</a:t>
            </a:r>
            <a:r>
              <a:rPr lang="en-US">
                <a:latin typeface="Consolas"/>
              </a:rPr>
              <a:t> </a:t>
            </a:r>
            <a:r>
              <a:rPr lang="en-US">
                <a:solidFill>
                  <a:srgbClr val="EBBBFF"/>
                </a:solidFill>
                <a:latin typeface="Consolas"/>
              </a:rPr>
              <a:t>class</a:t>
            </a:r>
            <a:r>
              <a:rPr lang="en-US">
                <a:latin typeface="Consolas"/>
              </a:rPr>
              <a:t> </a:t>
            </a:r>
            <a:r>
              <a:rPr lang="en-US">
                <a:solidFill>
                  <a:srgbClr val="FFEEAD"/>
                </a:solidFill>
                <a:latin typeface="Consolas"/>
              </a:rPr>
              <a:t>MainFrame</a:t>
            </a:r>
            <a:r>
              <a:rPr lang="en-US">
                <a:latin typeface="Consolas"/>
              </a:rPr>
              <a:t> </a:t>
            </a:r>
            <a:r>
              <a:rPr lang="en-US">
                <a:solidFill>
                  <a:srgbClr val="EBBBFF"/>
                </a:solidFill>
                <a:latin typeface="Consolas"/>
              </a:rPr>
              <a:t>extends</a:t>
            </a:r>
            <a:r>
              <a:rPr lang="en-US">
                <a:latin typeface="Consolas"/>
              </a:rPr>
              <a:t> </a:t>
            </a:r>
            <a:r>
              <a:rPr lang="en-US">
                <a:solidFill>
                  <a:srgbClr val="FFEEAD"/>
                </a:solidFill>
                <a:latin typeface="Consolas"/>
              </a:rPr>
              <a:t>javax</a:t>
            </a:r>
            <a:r>
              <a:rPr lang="en-US">
                <a:latin typeface="Consolas"/>
              </a:rPr>
              <a:t>.</a:t>
            </a:r>
            <a:r>
              <a:rPr lang="en-US">
                <a:solidFill>
                  <a:srgbClr val="FFEEAD"/>
                </a:solidFill>
                <a:latin typeface="Consolas"/>
              </a:rPr>
              <a:t>swing</a:t>
            </a:r>
            <a:r>
              <a:rPr lang="en-US">
                <a:latin typeface="Consolas"/>
              </a:rPr>
              <a:t>.</a:t>
            </a:r>
            <a:r>
              <a:rPr lang="en-US">
                <a:solidFill>
                  <a:srgbClr val="FFEEAD"/>
                </a:solidFill>
                <a:latin typeface="Consolas"/>
              </a:rPr>
              <a:t>JFrame</a:t>
            </a:r>
            <a:r>
              <a:rPr lang="en-US">
                <a:latin typeface="Consolas"/>
              </a:rPr>
              <a:t> {</a:t>
            </a:r>
          </a:p>
          <a:p>
            <a:br>
              <a:rPr lang="en-US">
                <a:latin typeface="Consolas"/>
              </a:rPr>
            </a:br>
            <a:r>
              <a:rPr lang="en-US">
                <a:latin typeface="Consolas"/>
              </a:rPr>
              <a:t>    </a:t>
            </a:r>
          </a:p>
          <a:p>
            <a:r>
              <a:rPr lang="en-US">
                <a:latin typeface="Consolas"/>
              </a:rPr>
              <a:t>    </a:t>
            </a:r>
            <a:r>
              <a:rPr lang="en-US">
                <a:solidFill>
                  <a:srgbClr val="EBBBFF"/>
                </a:solidFill>
                <a:latin typeface="Consolas"/>
              </a:rPr>
              <a:t>public</a:t>
            </a:r>
            <a:r>
              <a:rPr lang="en-US">
                <a:latin typeface="Consolas"/>
              </a:rPr>
              <a:t> </a:t>
            </a:r>
            <a:r>
              <a:rPr lang="en-US">
                <a:solidFill>
                  <a:srgbClr val="BBDAFF"/>
                </a:solidFill>
                <a:latin typeface="Consolas"/>
              </a:rPr>
              <a:t>MainFrame</a:t>
            </a:r>
            <a:r>
              <a:rPr lang="en-US">
                <a:latin typeface="Consolas"/>
              </a:rPr>
              <a:t>() {</a:t>
            </a:r>
          </a:p>
          <a:p>
            <a:r>
              <a:rPr lang="en-US">
                <a:latin typeface="Consolas"/>
              </a:rPr>
              <a:t>        </a:t>
            </a:r>
            <a:r>
              <a:rPr lang="en-US">
                <a:solidFill>
                  <a:srgbClr val="BBDAFF"/>
                </a:solidFill>
                <a:latin typeface="Consolas"/>
              </a:rPr>
              <a:t>initComponents()</a:t>
            </a:r>
            <a:r>
              <a:rPr lang="en-US">
                <a:latin typeface="Consolas"/>
              </a:rPr>
              <a:t>;</a:t>
            </a:r>
          </a:p>
          <a:p>
            <a:r>
              <a:rPr lang="en-US">
                <a:latin typeface="Consolas"/>
              </a:rPr>
              <a:t>    }</a:t>
            </a:r>
          </a:p>
          <a:p>
            <a:br>
              <a:rPr lang="en-US">
                <a:latin typeface="Consolas"/>
              </a:rPr>
            </a:br>
            <a:r>
              <a:rPr lang="en-US">
                <a:latin typeface="Consolas"/>
              </a:rPr>
              <a:t>    </a:t>
            </a:r>
          </a:p>
          <a:p>
            <a:r>
              <a:rPr lang="en-US">
                <a:latin typeface="Consolas"/>
              </a:rPr>
              <a:t>    @</a:t>
            </a:r>
            <a:r>
              <a:rPr lang="en-US">
                <a:solidFill>
                  <a:srgbClr val="EBBBFF"/>
                </a:solidFill>
                <a:latin typeface="Consolas"/>
              </a:rPr>
              <a:t>SuppressWarnings</a:t>
            </a:r>
            <a:r>
              <a:rPr lang="en-US">
                <a:latin typeface="Consolas"/>
              </a:rPr>
              <a:t>(</a:t>
            </a:r>
            <a:r>
              <a:rPr lang="en-US">
                <a:solidFill>
                  <a:srgbClr val="D1F1A9"/>
                </a:solidFill>
                <a:latin typeface="Consolas"/>
              </a:rPr>
              <a:t>"unchecked"</a:t>
            </a:r>
            <a:r>
              <a:rPr lang="en-US">
                <a:latin typeface="Consolas"/>
              </a:rPr>
              <a:t>)</a:t>
            </a:r>
          </a:p>
          <a:p>
            <a:r>
              <a:rPr lang="en-US">
                <a:latin typeface="Consolas"/>
              </a:rPr>
              <a:t>   </a:t>
            </a:r>
          </a:p>
          <a:p>
            <a:r>
              <a:rPr lang="en-US">
                <a:latin typeface="Consolas"/>
              </a:rPr>
              <a:t>    </a:t>
            </a:r>
            <a:r>
              <a:rPr lang="en-US">
                <a:solidFill>
                  <a:srgbClr val="EBBBFF"/>
                </a:solidFill>
                <a:latin typeface="Consolas"/>
              </a:rPr>
              <a:t>private</a:t>
            </a:r>
            <a:r>
              <a:rPr lang="en-US">
                <a:latin typeface="Consolas"/>
              </a:rPr>
              <a:t> </a:t>
            </a:r>
            <a:r>
              <a:rPr lang="en-US">
                <a:solidFill>
                  <a:srgbClr val="EBBBFF"/>
                </a:solidFill>
                <a:latin typeface="Consolas"/>
              </a:rPr>
              <a:t>void</a:t>
            </a:r>
            <a:r>
              <a:rPr lang="en-US">
                <a:latin typeface="Consolas"/>
              </a:rPr>
              <a:t> </a:t>
            </a:r>
            <a:r>
              <a:rPr lang="en-US">
                <a:solidFill>
                  <a:srgbClr val="BBDAFF"/>
                </a:solidFill>
                <a:latin typeface="Consolas"/>
              </a:rPr>
              <a:t>initComponents</a:t>
            </a:r>
            <a:r>
              <a:rPr lang="en-US">
                <a:latin typeface="Consolas"/>
              </a:rPr>
              <a:t>() {</a:t>
            </a:r>
          </a:p>
          <a:p>
            <a:endParaRPr lang="en-US">
              <a:latin typeface="Consolas"/>
            </a:endParaRPr>
          </a:p>
        </p:txBody>
      </p:sp>
    </p:spTree>
    <p:extLst>
      <p:ext uri="{BB962C8B-B14F-4D97-AF65-F5344CB8AC3E}">
        <p14:creationId xmlns:p14="http://schemas.microsoft.com/office/powerpoint/2010/main" val="91201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B9A3F2-4F0B-962C-0B23-2800C659EF10}"/>
              </a:ext>
            </a:extLst>
          </p:cNvPr>
          <p:cNvSpPr txBox="1"/>
          <p:nvPr/>
        </p:nvSpPr>
        <p:spPr>
          <a:xfrm>
            <a:off x="582247" y="416170"/>
            <a:ext cx="89857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Arial"/>
              </a:rPr>
              <a:t>      </a:t>
            </a:r>
            <a:r>
              <a:rPr lang="en-GB" sz="1600" dirty="0">
                <a:cs typeface="Arial"/>
              </a:rPr>
              <a:t> </a:t>
            </a:r>
            <a:r>
              <a:rPr lang="en-GB" sz="1600" dirty="0">
                <a:solidFill>
                  <a:srgbClr val="FFFF00"/>
                </a:solidFill>
                <a:cs typeface="Arial"/>
              </a:rPr>
              <a:t> </a:t>
            </a:r>
          </a:p>
        </p:txBody>
      </p:sp>
      <p:sp>
        <p:nvSpPr>
          <p:cNvPr id="5" name="TextBox 4">
            <a:extLst>
              <a:ext uri="{FF2B5EF4-FFF2-40B4-BE49-F238E27FC236}">
                <a16:creationId xmlns:a16="http://schemas.microsoft.com/office/drawing/2014/main" id="{4144D77A-C124-24E9-1948-E2FE9EAE91EB}"/>
              </a:ext>
            </a:extLst>
          </p:cNvPr>
          <p:cNvSpPr txBox="1"/>
          <p:nvPr/>
        </p:nvSpPr>
        <p:spPr>
          <a:xfrm>
            <a:off x="318478" y="924170"/>
            <a:ext cx="853635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EEAD"/>
                </a:solidFill>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JPanel</a:t>
            </a:r>
            <a:r>
              <a:rPr lang="en-US" dirty="0">
                <a:latin typeface="Consolas"/>
              </a:rPr>
              <a:t> </a:t>
            </a:r>
            <a:r>
              <a:rPr lang="en-US" dirty="0">
                <a:solidFill>
                  <a:srgbClr val="FF9DA4"/>
                </a:solidFill>
                <a:latin typeface="Consolas"/>
              </a:rPr>
              <a:t>jPanel1</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JPanel</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JLabel</a:t>
            </a:r>
            <a:r>
              <a:rPr lang="en-US" dirty="0">
                <a:latin typeface="Consolas"/>
              </a:rPr>
              <a:t> </a:t>
            </a:r>
            <a:r>
              <a:rPr lang="en-US" dirty="0">
                <a:solidFill>
                  <a:srgbClr val="FF9DA4"/>
                </a:solidFill>
                <a:latin typeface="Consolas"/>
              </a:rPr>
              <a:t>jLabel1</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JLabel</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JPanel</a:t>
            </a:r>
            <a:r>
              <a:rPr lang="en-US" dirty="0">
                <a:latin typeface="Consolas"/>
              </a:rPr>
              <a:t> </a:t>
            </a:r>
            <a:r>
              <a:rPr lang="en-US" dirty="0">
                <a:solidFill>
                  <a:srgbClr val="FF9DA4"/>
                </a:solidFill>
                <a:latin typeface="Consolas"/>
              </a:rPr>
              <a:t>jPanel2</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JPanel</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JLabel</a:t>
            </a:r>
            <a:r>
              <a:rPr lang="en-US" dirty="0">
                <a:latin typeface="Consolas"/>
              </a:rPr>
              <a:t> </a:t>
            </a:r>
            <a:r>
              <a:rPr lang="en-US" dirty="0">
                <a:solidFill>
                  <a:srgbClr val="FF9DA4"/>
                </a:solidFill>
                <a:latin typeface="Consolas"/>
              </a:rPr>
              <a:t>jLabel2</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JLabel</a:t>
            </a:r>
            <a:r>
              <a:rPr lang="en-US" dirty="0">
                <a:latin typeface="Consolas"/>
              </a:rPr>
              <a:t>();</a:t>
            </a:r>
          </a:p>
          <a:p>
            <a:r>
              <a:rPr lang="en-US" dirty="0">
                <a:latin typeface="Consolas"/>
              </a:rPr>
              <a:t>        </a:t>
            </a:r>
            <a:r>
              <a:rPr lang="en-US" dirty="0" err="1">
                <a:solidFill>
                  <a:srgbClr val="FF9DA4"/>
                </a:solidFill>
                <a:latin typeface="Consolas"/>
              </a:rPr>
              <a:t>tfName</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JTextField</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JLabel</a:t>
            </a:r>
            <a:r>
              <a:rPr lang="en-US" dirty="0">
                <a:latin typeface="Consolas"/>
              </a:rPr>
              <a:t> </a:t>
            </a:r>
            <a:r>
              <a:rPr lang="en-US" dirty="0">
                <a:solidFill>
                  <a:srgbClr val="FF9DA4"/>
                </a:solidFill>
                <a:latin typeface="Consolas"/>
              </a:rPr>
              <a:t>jLabel3</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JLabel</a:t>
            </a:r>
            <a:r>
              <a:rPr lang="en-US" dirty="0">
                <a:latin typeface="Consolas"/>
              </a:rPr>
              <a:t>();</a:t>
            </a:r>
          </a:p>
          <a:p>
            <a:r>
              <a:rPr lang="en-US" dirty="0">
                <a:latin typeface="Consolas"/>
              </a:rPr>
              <a:t>        </a:t>
            </a:r>
            <a:r>
              <a:rPr lang="en-US" dirty="0" err="1">
                <a:solidFill>
                  <a:srgbClr val="FF9DA4"/>
                </a:solidFill>
                <a:latin typeface="Consolas"/>
              </a:rPr>
              <a:t>tfEmail</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JTextField</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JLabel</a:t>
            </a:r>
            <a:r>
              <a:rPr lang="en-US" dirty="0">
                <a:latin typeface="Consolas"/>
              </a:rPr>
              <a:t> </a:t>
            </a:r>
            <a:r>
              <a:rPr lang="en-US" dirty="0">
                <a:solidFill>
                  <a:srgbClr val="FF9DA4"/>
                </a:solidFill>
                <a:latin typeface="Consolas"/>
              </a:rPr>
              <a:t>jLabel4</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JLabel</a:t>
            </a:r>
            <a:r>
              <a:rPr lang="en-US" dirty="0">
                <a:latin typeface="Consolas"/>
              </a:rPr>
              <a:t>();</a:t>
            </a:r>
          </a:p>
          <a:p>
            <a:r>
              <a:rPr lang="en-US" dirty="0">
                <a:latin typeface="Consolas"/>
              </a:rPr>
              <a:t>        </a:t>
            </a:r>
            <a:r>
              <a:rPr lang="en-US" dirty="0" err="1">
                <a:solidFill>
                  <a:srgbClr val="FF9DA4"/>
                </a:solidFill>
                <a:latin typeface="Consolas"/>
              </a:rPr>
              <a:t>tfPhone</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JTextField</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JLabel</a:t>
            </a:r>
            <a:r>
              <a:rPr lang="en-US" dirty="0">
                <a:latin typeface="Consolas"/>
              </a:rPr>
              <a:t> </a:t>
            </a:r>
            <a:r>
              <a:rPr lang="en-US" dirty="0">
                <a:solidFill>
                  <a:srgbClr val="FF9DA4"/>
                </a:solidFill>
                <a:latin typeface="Consolas"/>
              </a:rPr>
              <a:t>jLabel5</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JLabel</a:t>
            </a:r>
            <a:r>
              <a:rPr lang="en-US" dirty="0">
                <a:latin typeface="Consolas"/>
              </a:rPr>
              <a:t>();</a:t>
            </a:r>
          </a:p>
          <a:p>
            <a:r>
              <a:rPr lang="en-US" dirty="0">
                <a:latin typeface="Consolas"/>
              </a:rPr>
              <a:t>        </a:t>
            </a:r>
            <a:r>
              <a:rPr lang="en-US" dirty="0" err="1">
                <a:solidFill>
                  <a:srgbClr val="FF9DA4"/>
                </a:solidFill>
                <a:latin typeface="Consolas"/>
              </a:rPr>
              <a:t>tfAddress</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JTextField</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JButton</a:t>
            </a:r>
            <a:r>
              <a:rPr lang="en-US" dirty="0">
                <a:latin typeface="Consolas"/>
              </a:rPr>
              <a:t> </a:t>
            </a:r>
            <a:r>
              <a:rPr lang="en-US" dirty="0" err="1">
                <a:solidFill>
                  <a:srgbClr val="FF9DA4"/>
                </a:solidFill>
                <a:latin typeface="Consolas"/>
              </a:rPr>
              <a:t>btnAdd</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JButton</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JButton</a:t>
            </a:r>
            <a:r>
              <a:rPr lang="en-US" dirty="0">
                <a:latin typeface="Consolas"/>
              </a:rPr>
              <a:t> </a:t>
            </a:r>
            <a:r>
              <a:rPr lang="en-US" dirty="0" err="1">
                <a:solidFill>
                  <a:srgbClr val="FF9DA4"/>
                </a:solidFill>
                <a:latin typeface="Consolas"/>
              </a:rPr>
              <a:t>btnClear</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JButton</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JButton</a:t>
            </a:r>
            <a:r>
              <a:rPr lang="en-US" dirty="0">
                <a:latin typeface="Consolas"/>
              </a:rPr>
              <a:t> </a:t>
            </a:r>
            <a:r>
              <a:rPr lang="en-US" dirty="0" err="1">
                <a:solidFill>
                  <a:srgbClr val="FF9DA4"/>
                </a:solidFill>
                <a:latin typeface="Consolas"/>
              </a:rPr>
              <a:t>btnDelete</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JButton</a:t>
            </a:r>
            <a:r>
              <a:rPr lang="en-US" dirty="0">
                <a:latin typeface="Consolas"/>
              </a:rPr>
              <a:t>();</a:t>
            </a:r>
          </a:p>
          <a:p>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FFEEAD"/>
                </a:solidFill>
                <a:latin typeface="Consolas"/>
              </a:rPr>
              <a:t>JScrollPane</a:t>
            </a:r>
            <a:r>
              <a:rPr lang="en-US" dirty="0">
                <a:latin typeface="Consolas"/>
              </a:rPr>
              <a:t> </a:t>
            </a:r>
            <a:r>
              <a:rPr lang="en-US" dirty="0">
                <a:solidFill>
                  <a:srgbClr val="FF9DA4"/>
                </a:solidFill>
                <a:latin typeface="Consolas"/>
              </a:rPr>
              <a:t>jScrollPane1</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a:solidFill>
                  <a:srgbClr val="FFFFFF"/>
                </a:solidFill>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JScrollPane</a:t>
            </a:r>
            <a:r>
              <a:rPr lang="en-US" dirty="0">
                <a:latin typeface="Consolas"/>
              </a:rPr>
              <a:t>();</a:t>
            </a:r>
          </a:p>
          <a:p>
            <a:r>
              <a:rPr lang="en-US" dirty="0">
                <a:latin typeface="Consolas"/>
              </a:rPr>
              <a:t>        </a:t>
            </a:r>
            <a:r>
              <a:rPr lang="en-US" dirty="0" err="1">
                <a:solidFill>
                  <a:srgbClr val="FF9DA4"/>
                </a:solidFill>
                <a:latin typeface="Consolas"/>
              </a:rPr>
              <a:t>tableClients</a:t>
            </a:r>
            <a:r>
              <a:rPr lang="en-US" dirty="0">
                <a:latin typeface="Consolas"/>
              </a:rPr>
              <a:t> </a:t>
            </a:r>
            <a:r>
              <a:rPr lang="en-US" dirty="0">
                <a:solidFill>
                  <a:srgbClr val="99FFFF"/>
                </a:solidFill>
                <a:latin typeface="Consolas"/>
              </a:rPr>
              <a:t>=</a:t>
            </a:r>
            <a:r>
              <a:rPr lang="en-US" dirty="0">
                <a:latin typeface="Consolas"/>
              </a:rPr>
              <a:t> </a:t>
            </a:r>
            <a:r>
              <a:rPr lang="en-US" dirty="0">
                <a:solidFill>
                  <a:srgbClr val="EBBBFF"/>
                </a:solidFill>
                <a:latin typeface="Consolas"/>
              </a:rPr>
              <a:t>new</a:t>
            </a:r>
            <a:r>
              <a:rPr lang="en-US" dirty="0">
                <a:latin typeface="Consolas"/>
              </a:rPr>
              <a:t> </a:t>
            </a:r>
            <a:r>
              <a:rPr lang="en-US" dirty="0" err="1">
                <a:solidFill>
                  <a:srgbClr val="FFEEAD"/>
                </a:solidFill>
                <a:latin typeface="Consolas"/>
              </a:rPr>
              <a:t>javax</a:t>
            </a:r>
            <a:r>
              <a:rPr lang="en-US" dirty="0" err="1">
                <a:latin typeface="Consolas"/>
              </a:rPr>
              <a:t>.</a:t>
            </a:r>
            <a:r>
              <a:rPr lang="en-US" dirty="0" err="1">
                <a:solidFill>
                  <a:srgbClr val="FFEEAD"/>
                </a:solidFill>
                <a:latin typeface="Consolas"/>
              </a:rPr>
              <a:t>swing</a:t>
            </a:r>
            <a:r>
              <a:rPr lang="en-US" dirty="0" err="1">
                <a:latin typeface="Consolas"/>
              </a:rPr>
              <a:t>.</a:t>
            </a:r>
            <a:r>
              <a:rPr lang="en-US" dirty="0" err="1">
                <a:solidFill>
                  <a:srgbClr val="BBDAFF"/>
                </a:solidFill>
                <a:latin typeface="Consolas"/>
              </a:rPr>
              <a:t>JTable</a:t>
            </a:r>
            <a:r>
              <a:rPr lang="en-US" dirty="0">
                <a:latin typeface="Consolas"/>
              </a:rPr>
              <a:t>();</a:t>
            </a:r>
          </a:p>
          <a:p>
            <a:endParaRPr lang="en-US">
              <a:latin typeface="Consolas"/>
            </a:endParaRPr>
          </a:p>
        </p:txBody>
      </p:sp>
    </p:spTree>
    <p:extLst>
      <p:ext uri="{BB962C8B-B14F-4D97-AF65-F5344CB8AC3E}">
        <p14:creationId xmlns:p14="http://schemas.microsoft.com/office/powerpoint/2010/main" val="96555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AEC75-602D-7081-E34A-8E28D181CE97}"/>
              </a:ext>
            </a:extLst>
          </p:cNvPr>
          <p:cNvSpPr>
            <a:spLocks noGrp="1"/>
          </p:cNvSpPr>
          <p:nvPr>
            <p:ph idx="4294967295"/>
          </p:nvPr>
        </p:nvSpPr>
        <p:spPr>
          <a:xfrm>
            <a:off x="561696" y="505293"/>
            <a:ext cx="10845893" cy="5495457"/>
          </a:xfrm>
        </p:spPr>
        <p:txBody>
          <a:bodyPr vert="horz" lIns="91440" tIns="45720" rIns="91440" bIns="45720" rtlCol="0" anchor="t">
            <a:normAutofit/>
          </a:bodyPr>
          <a:lstStyle/>
          <a:p>
            <a:pPr>
              <a:buNone/>
            </a:pPr>
            <a:br>
              <a:rPr lang="en-US" dirty="0"/>
            </a:br>
            <a:br>
              <a:rPr lang="en-US" dirty="0"/>
            </a:br>
            <a:br>
              <a:rPr lang="en-US" dirty="0"/>
            </a:br>
            <a:br>
              <a:rPr lang="en-US" dirty="0"/>
            </a:br>
            <a:endParaRPr lang="en-US" dirty="0"/>
          </a:p>
          <a:p>
            <a:pPr marL="0" indent="0">
              <a:buNone/>
            </a:pPr>
            <a:endParaRPr lang="en-GB" dirty="0"/>
          </a:p>
        </p:txBody>
      </p:sp>
      <p:sp>
        <p:nvSpPr>
          <p:cNvPr id="4" name="TextBox 3">
            <a:extLst>
              <a:ext uri="{FF2B5EF4-FFF2-40B4-BE49-F238E27FC236}">
                <a16:creationId xmlns:a16="http://schemas.microsoft.com/office/drawing/2014/main" id="{EE2B1A2E-351E-A8EE-ECA3-391D2739FA04}"/>
              </a:ext>
            </a:extLst>
          </p:cNvPr>
          <p:cNvSpPr txBox="1"/>
          <p:nvPr/>
        </p:nvSpPr>
        <p:spPr>
          <a:xfrm>
            <a:off x="690283" y="555812"/>
            <a:ext cx="67773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dirty="0">
              <a:cs typeface="Arial"/>
            </a:endParaRPr>
          </a:p>
        </p:txBody>
      </p:sp>
      <p:sp>
        <p:nvSpPr>
          <p:cNvPr id="6" name="TextBox 5">
            <a:extLst>
              <a:ext uri="{FF2B5EF4-FFF2-40B4-BE49-F238E27FC236}">
                <a16:creationId xmlns:a16="http://schemas.microsoft.com/office/drawing/2014/main" id="{0D902F5B-B372-71B2-0C32-ECF1084BC5B4}"/>
              </a:ext>
            </a:extLst>
          </p:cNvPr>
          <p:cNvSpPr txBox="1"/>
          <p:nvPr/>
        </p:nvSpPr>
        <p:spPr>
          <a:xfrm>
            <a:off x="686834" y="804640"/>
            <a:ext cx="110467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Segoe UI"/>
            </a:endParaRPr>
          </a:p>
        </p:txBody>
      </p:sp>
      <p:sp>
        <p:nvSpPr>
          <p:cNvPr id="7" name="TextBox 6">
            <a:extLst>
              <a:ext uri="{FF2B5EF4-FFF2-40B4-BE49-F238E27FC236}">
                <a16:creationId xmlns:a16="http://schemas.microsoft.com/office/drawing/2014/main" id="{3F5B308F-E5A9-53D3-7611-ECAE6F4AD5F4}"/>
              </a:ext>
            </a:extLst>
          </p:cNvPr>
          <p:cNvSpPr txBox="1"/>
          <p:nvPr/>
        </p:nvSpPr>
        <p:spPr>
          <a:xfrm>
            <a:off x="445477" y="318477"/>
            <a:ext cx="1097866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 </a:t>
            </a:r>
            <a:r>
              <a:rPr lang="en-US">
                <a:solidFill>
                  <a:srgbClr val="BBDAFF"/>
                </a:solidFill>
                <a:latin typeface="Consolas"/>
              </a:rPr>
              <a:t>setDefaultCloseOperation(</a:t>
            </a:r>
            <a:r>
              <a:rPr lang="en-US">
                <a:solidFill>
                  <a:srgbClr val="FFEEAD"/>
                </a:solidFill>
                <a:latin typeface="Consolas"/>
              </a:rPr>
              <a:t>javax</a:t>
            </a:r>
            <a:r>
              <a:rPr lang="en-US">
                <a:solidFill>
                  <a:srgbClr val="BBDAFF"/>
                </a:solidFill>
                <a:latin typeface="Consolas"/>
              </a:rPr>
              <a:t>.</a:t>
            </a:r>
            <a:r>
              <a:rPr lang="en-US">
                <a:solidFill>
                  <a:srgbClr val="FFEEAD"/>
                </a:solidFill>
                <a:latin typeface="Consolas"/>
              </a:rPr>
              <a:t>swing</a:t>
            </a:r>
            <a:r>
              <a:rPr lang="en-US">
                <a:solidFill>
                  <a:srgbClr val="BBDAFF"/>
                </a:solidFill>
                <a:latin typeface="Consolas"/>
              </a:rPr>
              <a:t>.</a:t>
            </a:r>
            <a:r>
              <a:rPr lang="en-US">
                <a:solidFill>
                  <a:srgbClr val="FFEEAD"/>
                </a:solidFill>
                <a:latin typeface="Consolas"/>
              </a:rPr>
              <a:t>WindowConstants</a:t>
            </a:r>
            <a:r>
              <a:rPr lang="en-US">
                <a:solidFill>
                  <a:srgbClr val="BBDAFF"/>
                </a:solidFill>
                <a:latin typeface="Consolas"/>
              </a:rPr>
              <a:t>.</a:t>
            </a:r>
            <a:r>
              <a:rPr lang="en-US">
                <a:solidFill>
                  <a:srgbClr val="FF9DA4"/>
                </a:solidFill>
                <a:latin typeface="Consolas"/>
              </a:rPr>
              <a:t>EXIT_ON_CLOSE</a:t>
            </a:r>
            <a:r>
              <a:rPr lang="en-US">
                <a:solidFill>
                  <a:srgbClr val="BBDAFF"/>
                </a:solidFill>
                <a:latin typeface="Consolas"/>
              </a:rPr>
              <a:t>)</a:t>
            </a:r>
            <a:r>
              <a:rPr lang="en-US">
                <a:latin typeface="Consolas"/>
              </a:rPr>
              <a:t>;</a:t>
            </a:r>
          </a:p>
          <a:p>
            <a:r>
              <a:rPr lang="en-US">
                <a:latin typeface="Consolas"/>
              </a:rPr>
              <a:t>        </a:t>
            </a:r>
            <a:r>
              <a:rPr lang="en-US">
                <a:solidFill>
                  <a:srgbClr val="BBDAFF"/>
                </a:solidFill>
                <a:latin typeface="Consolas"/>
              </a:rPr>
              <a:t>setTitle(</a:t>
            </a:r>
            <a:r>
              <a:rPr lang="en-US">
                <a:solidFill>
                  <a:srgbClr val="D1F1A9"/>
                </a:solidFill>
                <a:latin typeface="Consolas"/>
              </a:rPr>
              <a:t>"Dashboard"</a:t>
            </a:r>
            <a:r>
              <a:rPr lang="en-US">
                <a:solidFill>
                  <a:srgbClr val="BBDAFF"/>
                </a:solidFill>
                <a:latin typeface="Consolas"/>
              </a:rPr>
              <a:t>)</a:t>
            </a:r>
            <a:r>
              <a:rPr lang="en-US">
                <a:latin typeface="Consolas"/>
              </a:rPr>
              <a:t>;</a:t>
            </a:r>
          </a:p>
          <a:p>
            <a:r>
              <a:rPr lang="en-US">
                <a:latin typeface="Consolas"/>
              </a:rPr>
              <a:t>        </a:t>
            </a:r>
            <a:r>
              <a:rPr lang="en-US">
                <a:solidFill>
                  <a:srgbClr val="BBDAFF"/>
                </a:solidFill>
                <a:latin typeface="Consolas"/>
              </a:rPr>
              <a:t>setMinimumSize(</a:t>
            </a:r>
            <a:r>
              <a:rPr lang="en-US">
                <a:solidFill>
                  <a:srgbClr val="EBBBFF"/>
                </a:solidFill>
                <a:latin typeface="Consolas"/>
              </a:rPr>
              <a:t>new</a:t>
            </a:r>
            <a:r>
              <a:rPr lang="en-US">
                <a:solidFill>
                  <a:srgbClr val="BBDAFF"/>
                </a:solidFill>
                <a:latin typeface="Consolas"/>
              </a:rPr>
              <a:t> </a:t>
            </a:r>
            <a:r>
              <a:rPr lang="en-US">
                <a:solidFill>
                  <a:srgbClr val="FFEEAD"/>
                </a:solidFill>
                <a:latin typeface="Consolas"/>
              </a:rPr>
              <a:t>java</a:t>
            </a:r>
            <a:r>
              <a:rPr lang="en-US">
                <a:solidFill>
                  <a:srgbClr val="BBDAFF"/>
                </a:solidFill>
                <a:latin typeface="Consolas"/>
              </a:rPr>
              <a:t>.</a:t>
            </a:r>
            <a:r>
              <a:rPr lang="en-US">
                <a:solidFill>
                  <a:srgbClr val="FFEEAD"/>
                </a:solidFill>
                <a:latin typeface="Consolas"/>
              </a:rPr>
              <a:t>awt</a:t>
            </a:r>
            <a:r>
              <a:rPr lang="en-US">
                <a:solidFill>
                  <a:srgbClr val="BBDAFF"/>
                </a:solidFill>
                <a:latin typeface="Consolas"/>
              </a:rPr>
              <a:t>.Dimension(</a:t>
            </a:r>
            <a:r>
              <a:rPr lang="en-US">
                <a:solidFill>
                  <a:srgbClr val="FFC58F"/>
                </a:solidFill>
                <a:latin typeface="Consolas"/>
              </a:rPr>
              <a:t>795</a:t>
            </a:r>
            <a:r>
              <a:rPr lang="en-US">
                <a:solidFill>
                  <a:srgbClr val="BBDAFF"/>
                </a:solidFill>
                <a:latin typeface="Consolas"/>
              </a:rPr>
              <a:t>, </a:t>
            </a:r>
            <a:r>
              <a:rPr lang="en-US">
                <a:solidFill>
                  <a:srgbClr val="FFC58F"/>
                </a:solidFill>
                <a:latin typeface="Consolas"/>
              </a:rPr>
              <a:t>489</a:t>
            </a:r>
            <a:r>
              <a:rPr lang="en-US">
                <a:solidFill>
                  <a:srgbClr val="BBDAFF"/>
                </a:solidFill>
                <a:latin typeface="Consolas"/>
              </a:rPr>
              <a:t>))</a:t>
            </a:r>
            <a:r>
              <a:rPr lang="en-US">
                <a:latin typeface="Consolas"/>
              </a:rPr>
              <a:t>;</a:t>
            </a:r>
          </a:p>
          <a:p>
            <a:r>
              <a:rPr lang="en-US">
                <a:latin typeface="Consolas"/>
              </a:rPr>
              <a:t>        </a:t>
            </a:r>
            <a:r>
              <a:rPr lang="en-US">
                <a:solidFill>
                  <a:srgbClr val="BBDAFF"/>
                </a:solidFill>
                <a:latin typeface="Consolas"/>
              </a:rPr>
              <a:t>addWindowListener(</a:t>
            </a:r>
            <a:r>
              <a:rPr lang="en-US">
                <a:solidFill>
                  <a:srgbClr val="EBBBFF"/>
                </a:solidFill>
                <a:latin typeface="Consolas"/>
              </a:rPr>
              <a:t>new</a:t>
            </a:r>
            <a:r>
              <a:rPr lang="en-US">
                <a:solidFill>
                  <a:srgbClr val="BBDAFF"/>
                </a:solidFill>
                <a:latin typeface="Consolas"/>
              </a:rPr>
              <a:t> </a:t>
            </a:r>
            <a:r>
              <a:rPr lang="en-US">
                <a:solidFill>
                  <a:srgbClr val="FFEEAD"/>
                </a:solidFill>
                <a:latin typeface="Consolas"/>
              </a:rPr>
              <a:t>java</a:t>
            </a:r>
            <a:r>
              <a:rPr lang="en-US">
                <a:solidFill>
                  <a:srgbClr val="BBDAFF"/>
                </a:solidFill>
                <a:latin typeface="Consolas"/>
              </a:rPr>
              <a:t>.</a:t>
            </a:r>
            <a:r>
              <a:rPr lang="en-US">
                <a:solidFill>
                  <a:srgbClr val="FFEEAD"/>
                </a:solidFill>
                <a:latin typeface="Consolas"/>
              </a:rPr>
              <a:t>awt</a:t>
            </a:r>
            <a:r>
              <a:rPr lang="en-US">
                <a:solidFill>
                  <a:srgbClr val="BBDAFF"/>
                </a:solidFill>
                <a:latin typeface="Consolas"/>
              </a:rPr>
              <a:t>.</a:t>
            </a:r>
            <a:r>
              <a:rPr lang="en-US">
                <a:solidFill>
                  <a:srgbClr val="FFEEAD"/>
                </a:solidFill>
                <a:latin typeface="Consolas"/>
              </a:rPr>
              <a:t>event</a:t>
            </a:r>
            <a:r>
              <a:rPr lang="en-US">
                <a:solidFill>
                  <a:srgbClr val="BBDAFF"/>
                </a:solidFill>
                <a:latin typeface="Consolas"/>
              </a:rPr>
              <a:t>.WindowAdapter() {</a:t>
            </a:r>
          </a:p>
          <a:p>
            <a:r>
              <a:rPr lang="en-US">
                <a:solidFill>
                  <a:srgbClr val="BBDAFF"/>
                </a:solidFill>
                <a:latin typeface="Consolas"/>
              </a:rPr>
              <a:t>            </a:t>
            </a:r>
            <a:r>
              <a:rPr lang="en-US">
                <a:solidFill>
                  <a:srgbClr val="EBBBFF"/>
                </a:solidFill>
                <a:latin typeface="Consolas"/>
              </a:rPr>
              <a:t>public</a:t>
            </a:r>
            <a:r>
              <a:rPr lang="en-US">
                <a:solidFill>
                  <a:srgbClr val="BBDAFF"/>
                </a:solidFill>
                <a:latin typeface="Consolas"/>
              </a:rPr>
              <a:t> </a:t>
            </a:r>
            <a:r>
              <a:rPr lang="en-US">
                <a:solidFill>
                  <a:srgbClr val="EBBBFF"/>
                </a:solidFill>
                <a:latin typeface="Consolas"/>
              </a:rPr>
              <a:t>void</a:t>
            </a:r>
            <a:r>
              <a:rPr lang="en-US">
                <a:solidFill>
                  <a:srgbClr val="BBDAFF"/>
                </a:solidFill>
                <a:latin typeface="Consolas"/>
              </a:rPr>
              <a:t> windowClosing(</a:t>
            </a:r>
            <a:r>
              <a:rPr lang="en-US">
                <a:solidFill>
                  <a:srgbClr val="FFEEAD"/>
                </a:solidFill>
                <a:latin typeface="Consolas"/>
              </a:rPr>
              <a:t>java</a:t>
            </a:r>
            <a:r>
              <a:rPr lang="en-US">
                <a:solidFill>
                  <a:srgbClr val="BBDAFF"/>
                </a:solidFill>
                <a:latin typeface="Consolas"/>
              </a:rPr>
              <a:t>.</a:t>
            </a:r>
            <a:r>
              <a:rPr lang="en-US">
                <a:solidFill>
                  <a:srgbClr val="FFEEAD"/>
                </a:solidFill>
                <a:latin typeface="Consolas"/>
              </a:rPr>
              <a:t>awt</a:t>
            </a:r>
            <a:r>
              <a:rPr lang="en-US">
                <a:solidFill>
                  <a:srgbClr val="BBDAFF"/>
                </a:solidFill>
                <a:latin typeface="Consolas"/>
              </a:rPr>
              <a:t>.</a:t>
            </a:r>
            <a:r>
              <a:rPr lang="en-US">
                <a:solidFill>
                  <a:srgbClr val="FFEEAD"/>
                </a:solidFill>
                <a:latin typeface="Consolas"/>
              </a:rPr>
              <a:t>event</a:t>
            </a:r>
            <a:r>
              <a:rPr lang="en-US">
                <a:solidFill>
                  <a:srgbClr val="BBDAFF"/>
                </a:solidFill>
                <a:latin typeface="Consolas"/>
              </a:rPr>
              <a:t>.</a:t>
            </a:r>
            <a:r>
              <a:rPr lang="en-US">
                <a:solidFill>
                  <a:srgbClr val="FFEEAD"/>
                </a:solidFill>
                <a:latin typeface="Consolas"/>
              </a:rPr>
              <a:t>WindowEvent</a:t>
            </a:r>
            <a:r>
              <a:rPr lang="en-US">
                <a:solidFill>
                  <a:srgbClr val="BBDAFF"/>
                </a:solidFill>
                <a:latin typeface="Consolas"/>
              </a:rPr>
              <a:t> </a:t>
            </a:r>
            <a:r>
              <a:rPr lang="en-US">
                <a:solidFill>
                  <a:srgbClr val="FFC58F"/>
                </a:solidFill>
                <a:latin typeface="Consolas"/>
              </a:rPr>
              <a:t>evt</a:t>
            </a:r>
            <a:r>
              <a:rPr lang="en-US">
                <a:solidFill>
                  <a:srgbClr val="BBDAFF"/>
                </a:solidFill>
                <a:latin typeface="Consolas"/>
              </a:rPr>
              <a:t>) {</a:t>
            </a:r>
          </a:p>
          <a:p>
            <a:r>
              <a:rPr lang="en-US">
                <a:solidFill>
                  <a:srgbClr val="BBDAFF"/>
                </a:solidFill>
                <a:latin typeface="Consolas"/>
              </a:rPr>
              <a:t>                formWindowClosing(</a:t>
            </a:r>
            <a:r>
              <a:rPr lang="en-US">
                <a:solidFill>
                  <a:srgbClr val="FFC58F"/>
                </a:solidFill>
                <a:latin typeface="Consolas"/>
              </a:rPr>
              <a:t>evt</a:t>
            </a:r>
            <a:r>
              <a:rPr lang="en-US">
                <a:solidFill>
                  <a:srgbClr val="BBDAFF"/>
                </a:solidFill>
                <a:latin typeface="Consolas"/>
              </a:rPr>
              <a:t>);</a:t>
            </a:r>
          </a:p>
          <a:p>
            <a:r>
              <a:rPr lang="en-US">
                <a:solidFill>
                  <a:srgbClr val="BBDAFF"/>
                </a:solidFill>
                <a:latin typeface="Consolas"/>
              </a:rPr>
              <a:t>            }</a:t>
            </a:r>
          </a:p>
          <a:p>
            <a:r>
              <a:rPr lang="en-US">
                <a:solidFill>
                  <a:srgbClr val="BBDAFF"/>
                </a:solidFill>
                <a:latin typeface="Consolas"/>
              </a:rPr>
              <a:t>            </a:t>
            </a:r>
            <a:r>
              <a:rPr lang="en-US">
                <a:solidFill>
                  <a:srgbClr val="EBBBFF"/>
                </a:solidFill>
                <a:latin typeface="Consolas"/>
              </a:rPr>
              <a:t>public</a:t>
            </a:r>
            <a:r>
              <a:rPr lang="en-US">
                <a:solidFill>
                  <a:srgbClr val="BBDAFF"/>
                </a:solidFill>
                <a:latin typeface="Consolas"/>
              </a:rPr>
              <a:t> </a:t>
            </a:r>
            <a:r>
              <a:rPr lang="en-US">
                <a:solidFill>
                  <a:srgbClr val="EBBBFF"/>
                </a:solidFill>
                <a:latin typeface="Consolas"/>
              </a:rPr>
              <a:t>void</a:t>
            </a:r>
            <a:r>
              <a:rPr lang="en-US">
                <a:solidFill>
                  <a:srgbClr val="BBDAFF"/>
                </a:solidFill>
                <a:latin typeface="Consolas"/>
              </a:rPr>
              <a:t> windowOpened(</a:t>
            </a:r>
            <a:r>
              <a:rPr lang="en-US">
                <a:solidFill>
                  <a:srgbClr val="FFEEAD"/>
                </a:solidFill>
                <a:latin typeface="Consolas"/>
              </a:rPr>
              <a:t>java</a:t>
            </a:r>
            <a:r>
              <a:rPr lang="en-US">
                <a:solidFill>
                  <a:srgbClr val="BBDAFF"/>
                </a:solidFill>
                <a:latin typeface="Consolas"/>
              </a:rPr>
              <a:t>.</a:t>
            </a:r>
            <a:r>
              <a:rPr lang="en-US">
                <a:solidFill>
                  <a:srgbClr val="FFEEAD"/>
                </a:solidFill>
                <a:latin typeface="Consolas"/>
              </a:rPr>
              <a:t>awt</a:t>
            </a:r>
            <a:r>
              <a:rPr lang="en-US">
                <a:solidFill>
                  <a:srgbClr val="BBDAFF"/>
                </a:solidFill>
                <a:latin typeface="Consolas"/>
              </a:rPr>
              <a:t>.</a:t>
            </a:r>
            <a:r>
              <a:rPr lang="en-US">
                <a:solidFill>
                  <a:srgbClr val="FFEEAD"/>
                </a:solidFill>
                <a:latin typeface="Consolas"/>
              </a:rPr>
              <a:t>event</a:t>
            </a:r>
            <a:r>
              <a:rPr lang="en-US">
                <a:solidFill>
                  <a:srgbClr val="BBDAFF"/>
                </a:solidFill>
                <a:latin typeface="Consolas"/>
              </a:rPr>
              <a:t>.</a:t>
            </a:r>
            <a:r>
              <a:rPr lang="en-US">
                <a:solidFill>
                  <a:srgbClr val="FFEEAD"/>
                </a:solidFill>
                <a:latin typeface="Consolas"/>
              </a:rPr>
              <a:t>WindowEvent</a:t>
            </a:r>
            <a:r>
              <a:rPr lang="en-US">
                <a:solidFill>
                  <a:srgbClr val="BBDAFF"/>
                </a:solidFill>
                <a:latin typeface="Consolas"/>
              </a:rPr>
              <a:t> </a:t>
            </a:r>
            <a:r>
              <a:rPr lang="en-US">
                <a:solidFill>
                  <a:srgbClr val="FFC58F"/>
                </a:solidFill>
                <a:latin typeface="Consolas"/>
              </a:rPr>
              <a:t>evt</a:t>
            </a:r>
            <a:r>
              <a:rPr lang="en-US">
                <a:solidFill>
                  <a:srgbClr val="BBDAFF"/>
                </a:solidFill>
                <a:latin typeface="Consolas"/>
              </a:rPr>
              <a:t>) {</a:t>
            </a:r>
          </a:p>
          <a:p>
            <a:r>
              <a:rPr lang="en-US">
                <a:solidFill>
                  <a:srgbClr val="BBDAFF"/>
                </a:solidFill>
                <a:latin typeface="Consolas"/>
              </a:rPr>
              <a:t>                formWindowOpened(</a:t>
            </a:r>
            <a:r>
              <a:rPr lang="en-US">
                <a:solidFill>
                  <a:srgbClr val="FFC58F"/>
                </a:solidFill>
                <a:latin typeface="Consolas"/>
              </a:rPr>
              <a:t>evt</a:t>
            </a:r>
            <a:r>
              <a:rPr lang="en-US">
                <a:solidFill>
                  <a:srgbClr val="BBDAFF"/>
                </a:solidFill>
                <a:latin typeface="Consolas"/>
              </a:rPr>
              <a:t>);</a:t>
            </a:r>
          </a:p>
          <a:p>
            <a:r>
              <a:rPr lang="en-US">
                <a:solidFill>
                  <a:srgbClr val="BBDAFF"/>
                </a:solidFill>
                <a:latin typeface="Consolas"/>
              </a:rPr>
              <a:t>            }</a:t>
            </a:r>
          </a:p>
          <a:p>
            <a:r>
              <a:rPr lang="en-US">
                <a:solidFill>
                  <a:srgbClr val="BBDAFF"/>
                </a:solidFill>
                <a:latin typeface="Consolas"/>
              </a:rPr>
              <a:t>        })</a:t>
            </a:r>
            <a:r>
              <a:rPr lang="en-US">
                <a:latin typeface="Consolas"/>
              </a:rPr>
              <a:t>;</a:t>
            </a:r>
          </a:p>
          <a:p>
            <a:br>
              <a:rPr lang="en-US">
                <a:latin typeface="Consolas"/>
              </a:rPr>
            </a:br>
            <a:r>
              <a:rPr lang="en-US">
                <a:latin typeface="Consolas"/>
              </a:rPr>
              <a:t>        </a:t>
            </a:r>
            <a:r>
              <a:rPr lang="en-US">
                <a:solidFill>
                  <a:srgbClr val="FF9DA4"/>
                </a:solidFill>
                <a:latin typeface="Consolas"/>
              </a:rPr>
              <a:t>jPanel1</a:t>
            </a:r>
            <a:r>
              <a:rPr lang="en-US">
                <a:latin typeface="Consolas"/>
              </a:rPr>
              <a:t>.</a:t>
            </a:r>
            <a:r>
              <a:rPr lang="en-US">
                <a:solidFill>
                  <a:srgbClr val="BBDAFF"/>
                </a:solidFill>
                <a:latin typeface="Consolas"/>
              </a:rPr>
              <a:t>setBackground</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a:t>
            </a:r>
            <a:r>
              <a:rPr lang="en-US">
                <a:latin typeface="Consolas"/>
              </a:rPr>
              <a:t>.</a:t>
            </a:r>
            <a:r>
              <a:rPr lang="en-US">
                <a:solidFill>
                  <a:srgbClr val="FFEEAD"/>
                </a:solidFill>
                <a:latin typeface="Consolas"/>
              </a:rPr>
              <a:t>awt</a:t>
            </a:r>
            <a:r>
              <a:rPr lang="en-US">
                <a:latin typeface="Consolas"/>
              </a:rPr>
              <a:t>.</a:t>
            </a:r>
            <a:r>
              <a:rPr lang="en-US">
                <a:solidFill>
                  <a:srgbClr val="BBDAFF"/>
                </a:solidFill>
                <a:latin typeface="Consolas"/>
              </a:rPr>
              <a:t>Color</a:t>
            </a:r>
            <a:r>
              <a:rPr lang="en-US">
                <a:latin typeface="Consolas"/>
              </a:rPr>
              <a:t>(</a:t>
            </a:r>
            <a:r>
              <a:rPr lang="en-US">
                <a:solidFill>
                  <a:srgbClr val="FFC58F"/>
                </a:solidFill>
                <a:latin typeface="Consolas"/>
              </a:rPr>
              <a:t>153</a:t>
            </a:r>
            <a:r>
              <a:rPr lang="en-US">
                <a:latin typeface="Consolas"/>
              </a:rPr>
              <a:t>, </a:t>
            </a:r>
            <a:r>
              <a:rPr lang="en-US">
                <a:solidFill>
                  <a:srgbClr val="FFC58F"/>
                </a:solidFill>
                <a:latin typeface="Consolas"/>
              </a:rPr>
              <a:t>255</a:t>
            </a:r>
            <a:r>
              <a:rPr lang="en-US">
                <a:latin typeface="Consolas"/>
              </a:rPr>
              <a:t>, </a:t>
            </a:r>
            <a:r>
              <a:rPr lang="en-US">
                <a:solidFill>
                  <a:srgbClr val="FFC58F"/>
                </a:solidFill>
                <a:latin typeface="Consolas"/>
              </a:rPr>
              <a:t>153</a:t>
            </a:r>
            <a:r>
              <a:rPr lang="en-US">
                <a:latin typeface="Consolas"/>
              </a:rPr>
              <a:t>));</a:t>
            </a:r>
          </a:p>
          <a:p>
            <a:br>
              <a:rPr lang="en-US">
                <a:latin typeface="Consolas"/>
              </a:rPr>
            </a:br>
            <a:r>
              <a:rPr lang="en-US">
                <a:latin typeface="Consolas"/>
              </a:rPr>
              <a:t>        </a:t>
            </a:r>
            <a:r>
              <a:rPr lang="en-US">
                <a:solidFill>
                  <a:srgbClr val="FF9DA4"/>
                </a:solidFill>
                <a:latin typeface="Consolas"/>
              </a:rPr>
              <a:t>jLabel1</a:t>
            </a:r>
            <a:r>
              <a:rPr lang="en-US">
                <a:latin typeface="Consolas"/>
              </a:rPr>
              <a:t>.</a:t>
            </a:r>
            <a:r>
              <a:rPr lang="en-US">
                <a:solidFill>
                  <a:srgbClr val="BBDAFF"/>
                </a:solidFill>
                <a:latin typeface="Consolas"/>
              </a:rPr>
              <a:t>setFont</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a:t>
            </a:r>
            <a:r>
              <a:rPr lang="en-US">
                <a:latin typeface="Consolas"/>
              </a:rPr>
              <a:t>.</a:t>
            </a:r>
            <a:r>
              <a:rPr lang="en-US">
                <a:solidFill>
                  <a:srgbClr val="FFEEAD"/>
                </a:solidFill>
                <a:latin typeface="Consolas"/>
              </a:rPr>
              <a:t>awt</a:t>
            </a:r>
            <a:r>
              <a:rPr lang="en-US">
                <a:latin typeface="Consolas"/>
              </a:rPr>
              <a:t>.</a:t>
            </a:r>
            <a:r>
              <a:rPr lang="en-US">
                <a:solidFill>
                  <a:srgbClr val="BBDAFF"/>
                </a:solidFill>
                <a:latin typeface="Consolas"/>
              </a:rPr>
              <a:t>Font</a:t>
            </a:r>
            <a:r>
              <a:rPr lang="en-US">
                <a:latin typeface="Consolas"/>
              </a:rPr>
              <a:t>(</a:t>
            </a:r>
            <a:r>
              <a:rPr lang="en-US">
                <a:solidFill>
                  <a:srgbClr val="D1F1A9"/>
                </a:solidFill>
                <a:latin typeface="Consolas"/>
              </a:rPr>
              <a:t>"Segoe Print"</a:t>
            </a:r>
            <a:r>
              <a:rPr lang="en-US">
                <a:latin typeface="Consolas"/>
              </a:rPr>
              <a:t>, </a:t>
            </a:r>
            <a:r>
              <a:rPr lang="en-US">
                <a:solidFill>
                  <a:srgbClr val="FFC58F"/>
                </a:solidFill>
                <a:latin typeface="Consolas"/>
              </a:rPr>
              <a:t>1</a:t>
            </a:r>
            <a:r>
              <a:rPr lang="en-US">
                <a:latin typeface="Consolas"/>
              </a:rPr>
              <a:t>, </a:t>
            </a:r>
            <a:r>
              <a:rPr lang="en-US">
                <a:solidFill>
                  <a:srgbClr val="FFC58F"/>
                </a:solidFill>
                <a:latin typeface="Consolas"/>
              </a:rPr>
              <a:t>18</a:t>
            </a:r>
            <a:r>
              <a:rPr lang="en-US">
                <a:latin typeface="Consolas"/>
              </a:rPr>
              <a:t>));</a:t>
            </a:r>
          </a:p>
          <a:p>
            <a:r>
              <a:rPr lang="en-US">
                <a:latin typeface="Consolas"/>
              </a:rPr>
              <a:t>        </a:t>
            </a:r>
            <a:r>
              <a:rPr lang="en-US">
                <a:solidFill>
                  <a:srgbClr val="FF9DA4"/>
                </a:solidFill>
                <a:latin typeface="Consolas"/>
              </a:rPr>
              <a:t>jLabel1</a:t>
            </a:r>
            <a:r>
              <a:rPr lang="en-US">
                <a:latin typeface="Consolas"/>
              </a:rPr>
              <a:t>.</a:t>
            </a:r>
            <a:r>
              <a:rPr lang="en-US">
                <a:solidFill>
                  <a:srgbClr val="BBDAFF"/>
                </a:solidFill>
                <a:latin typeface="Consolas"/>
              </a:rPr>
              <a:t>setHorizontalAlignment</a:t>
            </a:r>
            <a:r>
              <a:rPr lang="en-US">
                <a:latin typeface="Consolas"/>
              </a:rPr>
              <a:t>(</a:t>
            </a:r>
            <a:r>
              <a:rPr lang="en-US">
                <a:solidFill>
                  <a:srgbClr val="FFEEAD"/>
                </a:solidFill>
                <a:latin typeface="Consolas"/>
              </a:rPr>
              <a:t>javax</a:t>
            </a:r>
            <a:r>
              <a:rPr lang="en-US">
                <a:latin typeface="Consolas"/>
              </a:rPr>
              <a:t>.</a:t>
            </a:r>
            <a:r>
              <a:rPr lang="en-US">
                <a:solidFill>
                  <a:srgbClr val="FFEEAD"/>
                </a:solidFill>
                <a:latin typeface="Consolas"/>
              </a:rPr>
              <a:t>swing</a:t>
            </a:r>
            <a:r>
              <a:rPr lang="en-US">
                <a:latin typeface="Consolas"/>
              </a:rPr>
              <a:t>.</a:t>
            </a:r>
            <a:r>
              <a:rPr lang="en-US">
                <a:solidFill>
                  <a:srgbClr val="FFEEAD"/>
                </a:solidFill>
                <a:latin typeface="Consolas"/>
              </a:rPr>
              <a:t>SwingConstants</a:t>
            </a:r>
            <a:r>
              <a:rPr lang="en-US">
                <a:latin typeface="Consolas"/>
              </a:rPr>
              <a:t>.</a:t>
            </a:r>
            <a:r>
              <a:rPr lang="en-US">
                <a:solidFill>
                  <a:srgbClr val="FF9DA4"/>
                </a:solidFill>
                <a:latin typeface="Consolas"/>
              </a:rPr>
              <a:t>CENTER</a:t>
            </a:r>
            <a:r>
              <a:rPr lang="en-US">
                <a:latin typeface="Consolas"/>
              </a:rPr>
              <a:t>);</a:t>
            </a:r>
          </a:p>
          <a:p>
            <a:r>
              <a:rPr lang="en-US">
                <a:latin typeface="Consolas"/>
              </a:rPr>
              <a:t>        </a:t>
            </a:r>
            <a:r>
              <a:rPr lang="en-US">
                <a:solidFill>
                  <a:srgbClr val="FF9DA4"/>
                </a:solidFill>
                <a:latin typeface="Consolas"/>
              </a:rPr>
              <a:t>jLabel1</a:t>
            </a:r>
            <a:r>
              <a:rPr lang="en-US">
                <a:latin typeface="Consolas"/>
              </a:rPr>
              <a:t>.</a:t>
            </a:r>
            <a:r>
              <a:rPr lang="en-US">
                <a:solidFill>
                  <a:srgbClr val="BBDAFF"/>
                </a:solidFill>
                <a:latin typeface="Consolas"/>
              </a:rPr>
              <a:t>setIcon</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javax</a:t>
            </a:r>
            <a:r>
              <a:rPr lang="en-US">
                <a:latin typeface="Consolas"/>
              </a:rPr>
              <a:t>.</a:t>
            </a:r>
            <a:r>
              <a:rPr lang="en-US">
                <a:solidFill>
                  <a:srgbClr val="FFEEAD"/>
                </a:solidFill>
                <a:latin typeface="Consolas"/>
              </a:rPr>
              <a:t>swing</a:t>
            </a:r>
            <a:r>
              <a:rPr lang="en-US">
                <a:latin typeface="Consolas"/>
              </a:rPr>
              <a:t>.</a:t>
            </a:r>
            <a:r>
              <a:rPr lang="en-US">
                <a:solidFill>
                  <a:srgbClr val="BBDAFF"/>
                </a:solidFill>
                <a:latin typeface="Consolas"/>
              </a:rPr>
              <a:t>ImageIcon</a:t>
            </a:r>
            <a:r>
              <a:rPr lang="en-US">
                <a:latin typeface="Consolas"/>
              </a:rPr>
              <a:t>(</a:t>
            </a:r>
            <a:r>
              <a:rPr lang="en-US">
                <a:solidFill>
                  <a:srgbClr val="BBDAFF"/>
                </a:solidFill>
                <a:latin typeface="Consolas"/>
              </a:rPr>
              <a:t>getClass()</a:t>
            </a:r>
            <a:r>
              <a:rPr lang="en-US">
                <a:latin typeface="Consolas"/>
              </a:rPr>
              <a:t>.</a:t>
            </a:r>
            <a:r>
              <a:rPr lang="en-US">
                <a:solidFill>
                  <a:srgbClr val="BBDAFF"/>
                </a:solidFill>
                <a:latin typeface="Consolas"/>
              </a:rPr>
              <a:t>getResource</a:t>
            </a:r>
            <a:r>
              <a:rPr lang="en-US">
                <a:latin typeface="Consolas"/>
              </a:rPr>
              <a:t>(</a:t>
            </a:r>
            <a:r>
              <a:rPr lang="en-US">
                <a:solidFill>
                  <a:srgbClr val="D1F1A9"/>
                </a:solidFill>
                <a:latin typeface="Consolas"/>
              </a:rPr>
              <a:t>"/group.png"</a:t>
            </a:r>
            <a:r>
              <a:rPr lang="en-US">
                <a:latin typeface="Consolas"/>
              </a:rPr>
              <a:t>))); </a:t>
            </a:r>
          </a:p>
          <a:p>
            <a:r>
              <a:rPr lang="en-US">
                <a:latin typeface="Consolas"/>
              </a:rPr>
              <a:t>        </a:t>
            </a:r>
            <a:r>
              <a:rPr lang="en-US">
                <a:solidFill>
                  <a:srgbClr val="FF9DA4"/>
                </a:solidFill>
                <a:latin typeface="Consolas"/>
              </a:rPr>
              <a:t>jLabel1</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"List of Clients:"</a:t>
            </a:r>
            <a:r>
              <a:rPr lang="en-US">
                <a:latin typeface="Consolas"/>
              </a:rPr>
              <a:t>);</a:t>
            </a:r>
          </a:p>
          <a:p>
            <a:endParaRPr lang="en-US">
              <a:latin typeface="Consolas"/>
            </a:endParaRPr>
          </a:p>
        </p:txBody>
      </p:sp>
    </p:spTree>
    <p:extLst>
      <p:ext uri="{BB962C8B-B14F-4D97-AF65-F5344CB8AC3E}">
        <p14:creationId xmlns:p14="http://schemas.microsoft.com/office/powerpoint/2010/main" val="374431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738C3D-2ED4-3270-7127-DA0B3390F732}"/>
              </a:ext>
            </a:extLst>
          </p:cNvPr>
          <p:cNvSpPr txBox="1"/>
          <p:nvPr/>
        </p:nvSpPr>
        <p:spPr>
          <a:xfrm>
            <a:off x="386862" y="1305169"/>
            <a:ext cx="1050973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latin typeface="Consolas"/>
            </a:endParaRPr>
          </a:p>
        </p:txBody>
      </p:sp>
      <p:sp>
        <p:nvSpPr>
          <p:cNvPr id="5" name="TextBox 4">
            <a:extLst>
              <a:ext uri="{FF2B5EF4-FFF2-40B4-BE49-F238E27FC236}">
                <a16:creationId xmlns:a16="http://schemas.microsoft.com/office/drawing/2014/main" id="{0467B90E-9B6B-CB08-5F06-2F5EA738E462}"/>
              </a:ext>
            </a:extLst>
          </p:cNvPr>
          <p:cNvSpPr txBox="1"/>
          <p:nvPr/>
        </p:nvSpPr>
        <p:spPr>
          <a:xfrm>
            <a:off x="425939" y="474785"/>
            <a:ext cx="11476891" cy="60324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9DA4"/>
                </a:solidFill>
                <a:latin typeface="Consolas"/>
              </a:rPr>
              <a:t>jPanel2</a:t>
            </a:r>
            <a:r>
              <a:rPr lang="en-US" sz="1600" dirty="0">
                <a:latin typeface="Consolas"/>
              </a:rPr>
              <a:t>.</a:t>
            </a:r>
            <a:r>
              <a:rPr lang="en-US" sz="1600" dirty="0">
                <a:solidFill>
                  <a:srgbClr val="BBDAFF"/>
                </a:solidFill>
                <a:latin typeface="Consolas"/>
              </a:rPr>
              <a:t>setBorder</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BorderFactory</a:t>
            </a:r>
            <a:r>
              <a:rPr lang="en-US" sz="1600" dirty="0" err="1">
                <a:latin typeface="Consolas"/>
              </a:rPr>
              <a:t>.</a:t>
            </a:r>
            <a:r>
              <a:rPr lang="en-US" sz="1600" dirty="0" err="1">
                <a:solidFill>
                  <a:srgbClr val="BBDAFF"/>
                </a:solidFill>
                <a:latin typeface="Consolas"/>
              </a:rPr>
              <a:t>createTitledBorder</a:t>
            </a:r>
            <a:r>
              <a:rPr lang="en-US" sz="1600" dirty="0">
                <a:latin typeface="Consolas"/>
              </a:rPr>
              <a:t>(</a:t>
            </a:r>
            <a:r>
              <a:rPr lang="en-US" sz="1600" dirty="0">
                <a:solidFill>
                  <a:srgbClr val="FFC58F"/>
                </a:solidFill>
                <a:latin typeface="Consolas"/>
              </a:rPr>
              <a:t>null</a:t>
            </a:r>
            <a:r>
              <a:rPr lang="en-US" sz="1600" dirty="0">
                <a:latin typeface="Consolas"/>
              </a:rPr>
              <a:t>, </a:t>
            </a:r>
            <a:r>
              <a:rPr lang="en-US" sz="1600" dirty="0">
                <a:solidFill>
                  <a:srgbClr val="D1F1A9"/>
                </a:solidFill>
                <a:latin typeface="Consolas"/>
              </a:rPr>
              <a:t>"New Client"</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border</a:t>
            </a:r>
            <a:r>
              <a:rPr lang="en-US" sz="1600" dirty="0" err="1">
                <a:latin typeface="Consolas"/>
              </a:rPr>
              <a:t>.</a:t>
            </a:r>
            <a:r>
              <a:rPr lang="en-US" sz="1600" dirty="0" err="1">
                <a:solidFill>
                  <a:srgbClr val="FFEEAD"/>
                </a:solidFill>
                <a:latin typeface="Consolas"/>
              </a:rPr>
              <a:t>TitledBorder</a:t>
            </a:r>
            <a:r>
              <a:rPr lang="en-US" sz="1600" dirty="0" err="1">
                <a:latin typeface="Consolas"/>
              </a:rPr>
              <a:t>.</a:t>
            </a:r>
            <a:r>
              <a:rPr lang="en-US" sz="1600" dirty="0" err="1">
                <a:solidFill>
                  <a:srgbClr val="FF9DA4"/>
                </a:solidFill>
                <a:latin typeface="Consolas"/>
              </a:rPr>
              <a:t>DEFAULT_JUSTIFICATION</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border</a:t>
            </a:r>
            <a:r>
              <a:rPr lang="en-US" sz="1600" dirty="0" err="1">
                <a:latin typeface="Consolas"/>
              </a:rPr>
              <a:t>.</a:t>
            </a:r>
            <a:r>
              <a:rPr lang="en-US" sz="1600" dirty="0" err="1">
                <a:solidFill>
                  <a:srgbClr val="FFEEAD"/>
                </a:solidFill>
                <a:latin typeface="Consolas"/>
              </a:rPr>
              <a:t>TitledBorder</a:t>
            </a:r>
            <a:r>
              <a:rPr lang="en-US" sz="1600" dirty="0" err="1">
                <a:latin typeface="Consolas"/>
              </a:rPr>
              <a:t>.</a:t>
            </a:r>
            <a:r>
              <a:rPr lang="en-US" sz="1600" dirty="0" err="1">
                <a:solidFill>
                  <a:srgbClr val="FF9DA4"/>
                </a:solidFill>
                <a:latin typeface="Consolas"/>
              </a:rPr>
              <a:t>DEFAULT_POSITION</a:t>
            </a:r>
            <a:r>
              <a:rPr lang="en-US" sz="1600" dirty="0">
                <a:latin typeface="Consolas"/>
              </a:rPr>
              <a:t>, </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a:t>
            </a:r>
            <a:r>
              <a:rPr lang="en-US" sz="1600" dirty="0" err="1">
                <a:latin typeface="Consolas"/>
              </a:rPr>
              <a:t>.</a:t>
            </a:r>
            <a:r>
              <a:rPr lang="en-US" sz="1600" dirty="0" err="1">
                <a:solidFill>
                  <a:srgbClr val="FFEEAD"/>
                </a:solidFill>
                <a:latin typeface="Consolas"/>
              </a:rPr>
              <a:t>awt</a:t>
            </a:r>
            <a:r>
              <a:rPr lang="en-US" sz="1600" dirty="0" err="1">
                <a:latin typeface="Consolas"/>
              </a:rPr>
              <a:t>.</a:t>
            </a:r>
            <a:r>
              <a:rPr lang="en-US" sz="1600" dirty="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r>
              <a:rPr lang="en-US" sz="1600" dirty="0">
                <a:solidFill>
                  <a:srgbClr val="7285B7"/>
                </a:solidFill>
                <a:latin typeface="Consolas"/>
              </a:rPr>
              <a:t>// NOI18N</a:t>
            </a:r>
          </a:p>
          <a:p>
            <a:r>
              <a:rPr lang="en-US" sz="1600" dirty="0">
                <a:latin typeface="Consolas"/>
              </a:rPr>
              <a:t>        </a:t>
            </a:r>
            <a:r>
              <a:rPr lang="en-US" sz="1600" dirty="0">
                <a:solidFill>
                  <a:srgbClr val="FF9DA4"/>
                </a:solidFill>
                <a:latin typeface="Consolas"/>
              </a:rPr>
              <a:t>jPanel2</a:t>
            </a:r>
            <a:r>
              <a:rPr lang="en-US" sz="1600" dirty="0">
                <a:latin typeface="Consolas"/>
              </a:rPr>
              <a:t>.</a:t>
            </a:r>
            <a:r>
              <a:rPr lang="en-US" sz="1600" dirty="0">
                <a:solidFill>
                  <a:srgbClr val="BBDAFF"/>
                </a:solidFill>
                <a:latin typeface="Consolas"/>
              </a:rPr>
              <a:t>setOpaque</a:t>
            </a:r>
            <a:r>
              <a:rPr lang="en-US" sz="1600" dirty="0">
                <a:latin typeface="Consolas"/>
              </a:rPr>
              <a:t>(</a:t>
            </a:r>
            <a:r>
              <a:rPr lang="en-US" sz="1600" dirty="0">
                <a:solidFill>
                  <a:srgbClr val="FFC58F"/>
                </a:solidFill>
                <a:latin typeface="Consolas"/>
              </a:rPr>
              <a:t>false</a:t>
            </a:r>
            <a:r>
              <a:rPr lang="en-US" sz="1600" dirty="0">
                <a:latin typeface="Consolas"/>
              </a:rPr>
              <a:t>);</a:t>
            </a:r>
          </a:p>
          <a:p>
            <a:br>
              <a:rPr lang="en-US" sz="1600" dirty="0">
                <a:latin typeface="Consolas"/>
              </a:rPr>
            </a:br>
            <a:r>
              <a:rPr lang="en-US" sz="1600" dirty="0">
                <a:latin typeface="Consolas"/>
              </a:rPr>
              <a:t>        </a:t>
            </a:r>
            <a:r>
              <a:rPr lang="en-US" sz="1600" dirty="0">
                <a:solidFill>
                  <a:srgbClr val="FF9DA4"/>
                </a:solidFill>
                <a:latin typeface="Consolas"/>
              </a:rPr>
              <a:t>jLabel2</a:t>
            </a:r>
            <a:r>
              <a:rPr lang="en-US" sz="1600" dirty="0">
                <a:latin typeface="Consolas"/>
              </a:rPr>
              <a:t>.</a:t>
            </a:r>
            <a:r>
              <a:rPr lang="en-US" sz="1600" dirty="0">
                <a:solidFill>
                  <a:srgbClr val="BBDAFF"/>
                </a:solidFill>
                <a:latin typeface="Consolas"/>
              </a:rPr>
              <a:t>setFont</a:t>
            </a:r>
            <a:r>
              <a:rPr lang="en-US" sz="1600" dirty="0">
                <a:latin typeface="Consolas"/>
              </a:rPr>
              <a:t>(</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a:t>
            </a:r>
            <a:r>
              <a:rPr lang="en-US" sz="1600" dirty="0" err="1">
                <a:latin typeface="Consolas"/>
              </a:rPr>
              <a:t>.</a:t>
            </a:r>
            <a:r>
              <a:rPr lang="en-US" sz="1600" dirty="0" err="1">
                <a:solidFill>
                  <a:srgbClr val="FFEEAD"/>
                </a:solidFill>
                <a:latin typeface="Consolas"/>
              </a:rPr>
              <a:t>awt</a:t>
            </a:r>
            <a:r>
              <a:rPr lang="en-US" sz="1600" dirty="0" err="1">
                <a:latin typeface="Consolas"/>
              </a:rPr>
              <a:t>.</a:t>
            </a:r>
            <a:r>
              <a:rPr lang="en-US" sz="1600" dirty="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p>
          <a:p>
            <a:r>
              <a:rPr lang="en-US" sz="1600" dirty="0">
                <a:latin typeface="Consolas"/>
              </a:rPr>
              <a:t>        </a:t>
            </a:r>
            <a:r>
              <a:rPr lang="en-US" sz="1600" dirty="0">
                <a:solidFill>
                  <a:srgbClr val="FF9DA4"/>
                </a:solidFill>
                <a:latin typeface="Consolas"/>
              </a:rPr>
              <a:t>jLabel2</a:t>
            </a:r>
            <a:r>
              <a:rPr lang="en-US" sz="1600" dirty="0">
                <a:latin typeface="Consolas"/>
              </a:rPr>
              <a:t>.</a:t>
            </a:r>
            <a:r>
              <a:rPr lang="en-US" sz="1600" dirty="0">
                <a:solidFill>
                  <a:srgbClr val="BBDAFF"/>
                </a:solidFill>
                <a:latin typeface="Consolas"/>
              </a:rPr>
              <a:t>setText</a:t>
            </a:r>
            <a:r>
              <a:rPr lang="en-US" sz="1600" dirty="0">
                <a:latin typeface="Consolas"/>
              </a:rPr>
              <a:t>(</a:t>
            </a:r>
            <a:r>
              <a:rPr lang="en-US" sz="1600" dirty="0">
                <a:solidFill>
                  <a:srgbClr val="D1F1A9"/>
                </a:solidFill>
                <a:latin typeface="Consolas"/>
              </a:rPr>
              <a:t>"Name"</a:t>
            </a:r>
            <a:r>
              <a:rPr lang="en-US" sz="1600" dirty="0">
                <a:latin typeface="Consolas"/>
              </a:rPr>
              <a:t>);</a:t>
            </a:r>
          </a:p>
          <a:p>
            <a:br>
              <a:rPr lang="en-US" sz="1600" dirty="0">
                <a:latin typeface="Consolas"/>
              </a:rPr>
            </a:br>
            <a:r>
              <a:rPr lang="en-US" sz="1600" dirty="0">
                <a:latin typeface="Consolas"/>
              </a:rPr>
              <a:t>        </a:t>
            </a:r>
            <a:r>
              <a:rPr lang="en-US" sz="1600" dirty="0" err="1">
                <a:solidFill>
                  <a:srgbClr val="FF9DA4"/>
                </a:solidFill>
                <a:latin typeface="Consolas"/>
              </a:rPr>
              <a:t>tfName</a:t>
            </a:r>
            <a:r>
              <a:rPr lang="en-US" sz="1600" dirty="0" err="1">
                <a:latin typeface="Consolas"/>
              </a:rPr>
              <a:t>.</a:t>
            </a:r>
            <a:r>
              <a:rPr lang="en-US" sz="1600" dirty="0" err="1">
                <a:solidFill>
                  <a:srgbClr val="BBDAFF"/>
                </a:solidFill>
                <a:latin typeface="Consolas"/>
              </a:rPr>
              <a:t>setFont</a:t>
            </a:r>
            <a:r>
              <a:rPr lang="en-US" sz="1600" dirty="0">
                <a:latin typeface="Consolas"/>
              </a:rPr>
              <a:t>(</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a:t>
            </a:r>
            <a:r>
              <a:rPr lang="en-US" sz="1600" dirty="0" err="1">
                <a:latin typeface="Consolas"/>
              </a:rPr>
              <a:t>.</a:t>
            </a:r>
            <a:r>
              <a:rPr lang="en-US" sz="1600" dirty="0" err="1">
                <a:solidFill>
                  <a:srgbClr val="FFEEAD"/>
                </a:solidFill>
                <a:latin typeface="Consolas"/>
              </a:rPr>
              <a:t>awt</a:t>
            </a:r>
            <a:r>
              <a:rPr lang="en-US" sz="1600" dirty="0" err="1">
                <a:latin typeface="Consolas"/>
              </a:rPr>
              <a:t>.</a:t>
            </a:r>
            <a:r>
              <a:rPr lang="en-US" sz="1600" dirty="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p>
          <a:p>
            <a:br>
              <a:rPr lang="en-US" sz="1600" dirty="0">
                <a:latin typeface="Consolas"/>
              </a:rPr>
            </a:br>
            <a:r>
              <a:rPr lang="en-US" sz="1600" dirty="0">
                <a:latin typeface="Consolas"/>
              </a:rPr>
              <a:t>        </a:t>
            </a:r>
            <a:r>
              <a:rPr lang="en-US" sz="1600" dirty="0">
                <a:solidFill>
                  <a:srgbClr val="FF9DA4"/>
                </a:solidFill>
                <a:latin typeface="Consolas"/>
              </a:rPr>
              <a:t>jLabel3</a:t>
            </a:r>
            <a:r>
              <a:rPr lang="en-US" sz="1600" dirty="0">
                <a:latin typeface="Consolas"/>
              </a:rPr>
              <a:t>.</a:t>
            </a:r>
            <a:r>
              <a:rPr lang="en-US" sz="1600" dirty="0">
                <a:solidFill>
                  <a:srgbClr val="BBDAFF"/>
                </a:solidFill>
                <a:latin typeface="Consolas"/>
              </a:rPr>
              <a:t>setFont</a:t>
            </a:r>
            <a:r>
              <a:rPr lang="en-US" sz="1600" dirty="0">
                <a:latin typeface="Consolas"/>
              </a:rPr>
              <a:t>(</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a:t>
            </a:r>
            <a:r>
              <a:rPr lang="en-US" sz="1600" dirty="0" err="1">
                <a:latin typeface="Consolas"/>
              </a:rPr>
              <a:t>.</a:t>
            </a:r>
            <a:r>
              <a:rPr lang="en-US" sz="1600" dirty="0" err="1">
                <a:solidFill>
                  <a:srgbClr val="FFEEAD"/>
                </a:solidFill>
                <a:latin typeface="Consolas"/>
              </a:rPr>
              <a:t>awt</a:t>
            </a:r>
            <a:r>
              <a:rPr lang="en-US" sz="1600" dirty="0" err="1">
                <a:latin typeface="Consolas"/>
              </a:rPr>
              <a:t>.</a:t>
            </a:r>
            <a:r>
              <a:rPr lang="en-US" sz="1600" dirty="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p>
          <a:p>
            <a:r>
              <a:rPr lang="en-US" sz="1600" dirty="0">
                <a:latin typeface="Consolas"/>
              </a:rPr>
              <a:t>        </a:t>
            </a:r>
            <a:r>
              <a:rPr lang="en-US" sz="1600" dirty="0">
                <a:solidFill>
                  <a:srgbClr val="FF9DA4"/>
                </a:solidFill>
                <a:latin typeface="Consolas"/>
              </a:rPr>
              <a:t>jLabel3</a:t>
            </a:r>
            <a:r>
              <a:rPr lang="en-US" sz="1600" dirty="0">
                <a:latin typeface="Consolas"/>
              </a:rPr>
              <a:t>.</a:t>
            </a:r>
            <a:r>
              <a:rPr lang="en-US" sz="1600" dirty="0">
                <a:solidFill>
                  <a:srgbClr val="BBDAFF"/>
                </a:solidFill>
                <a:latin typeface="Consolas"/>
              </a:rPr>
              <a:t>setText</a:t>
            </a:r>
            <a:r>
              <a:rPr lang="en-US" sz="1600" dirty="0">
                <a:latin typeface="Consolas"/>
              </a:rPr>
              <a:t>(</a:t>
            </a:r>
            <a:r>
              <a:rPr lang="en-US" sz="1600" dirty="0">
                <a:solidFill>
                  <a:srgbClr val="D1F1A9"/>
                </a:solidFill>
                <a:latin typeface="Consolas"/>
              </a:rPr>
              <a:t>"Email"</a:t>
            </a:r>
            <a:r>
              <a:rPr lang="en-US" sz="1600" dirty="0">
                <a:latin typeface="Consolas"/>
              </a:rPr>
              <a:t>);</a:t>
            </a:r>
          </a:p>
          <a:p>
            <a:br>
              <a:rPr lang="en-US" sz="1600" dirty="0">
                <a:latin typeface="Consolas"/>
              </a:rPr>
            </a:br>
            <a:r>
              <a:rPr lang="en-US" sz="1600" dirty="0">
                <a:latin typeface="Consolas"/>
              </a:rPr>
              <a:t>        </a:t>
            </a:r>
            <a:r>
              <a:rPr lang="en-US" sz="1600" dirty="0" err="1">
                <a:solidFill>
                  <a:srgbClr val="FF9DA4"/>
                </a:solidFill>
                <a:latin typeface="Consolas"/>
              </a:rPr>
              <a:t>tfEmail</a:t>
            </a:r>
            <a:r>
              <a:rPr lang="en-US" sz="1600" dirty="0" err="1">
                <a:latin typeface="Consolas"/>
              </a:rPr>
              <a:t>.</a:t>
            </a:r>
            <a:r>
              <a:rPr lang="en-US" sz="1600" dirty="0" err="1">
                <a:solidFill>
                  <a:srgbClr val="BBDAFF"/>
                </a:solidFill>
                <a:latin typeface="Consolas"/>
              </a:rPr>
              <a:t>setFont</a:t>
            </a:r>
            <a:r>
              <a:rPr lang="en-US" sz="1600" dirty="0">
                <a:latin typeface="Consolas"/>
              </a:rPr>
              <a:t>(</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a:t>
            </a:r>
            <a:r>
              <a:rPr lang="en-US" sz="1600" dirty="0" err="1">
                <a:latin typeface="Consolas"/>
              </a:rPr>
              <a:t>.</a:t>
            </a:r>
            <a:r>
              <a:rPr lang="en-US" sz="1600" dirty="0" err="1">
                <a:solidFill>
                  <a:srgbClr val="FFEEAD"/>
                </a:solidFill>
                <a:latin typeface="Consolas"/>
              </a:rPr>
              <a:t>awt</a:t>
            </a:r>
            <a:r>
              <a:rPr lang="en-US" sz="1600" dirty="0" err="1">
                <a:latin typeface="Consolas"/>
              </a:rPr>
              <a:t>.</a:t>
            </a:r>
            <a:r>
              <a:rPr lang="en-US" sz="1600" dirty="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p>
          <a:p>
            <a:br>
              <a:rPr lang="en-US" sz="1600" dirty="0">
                <a:latin typeface="Consolas"/>
              </a:rPr>
            </a:br>
            <a:r>
              <a:rPr lang="en-US" sz="1600" dirty="0">
                <a:latin typeface="Consolas"/>
              </a:rPr>
              <a:t>        </a:t>
            </a:r>
            <a:r>
              <a:rPr lang="en-US" sz="1600" dirty="0">
                <a:solidFill>
                  <a:srgbClr val="FF9DA4"/>
                </a:solidFill>
                <a:latin typeface="Consolas"/>
              </a:rPr>
              <a:t>jLabel4</a:t>
            </a:r>
            <a:r>
              <a:rPr lang="en-US" sz="1600" dirty="0">
                <a:latin typeface="Consolas"/>
              </a:rPr>
              <a:t>.</a:t>
            </a:r>
            <a:r>
              <a:rPr lang="en-US" sz="1600" dirty="0">
                <a:solidFill>
                  <a:srgbClr val="BBDAFF"/>
                </a:solidFill>
                <a:latin typeface="Consolas"/>
              </a:rPr>
              <a:t>setFont</a:t>
            </a:r>
            <a:r>
              <a:rPr lang="en-US" sz="1600" dirty="0">
                <a:latin typeface="Consolas"/>
              </a:rPr>
              <a:t>(</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a:t>
            </a:r>
            <a:r>
              <a:rPr lang="en-US" sz="1600" dirty="0" err="1">
                <a:latin typeface="Consolas"/>
              </a:rPr>
              <a:t>.</a:t>
            </a:r>
            <a:r>
              <a:rPr lang="en-US" sz="1600" dirty="0" err="1">
                <a:solidFill>
                  <a:srgbClr val="FFEEAD"/>
                </a:solidFill>
                <a:latin typeface="Consolas"/>
              </a:rPr>
              <a:t>awt</a:t>
            </a:r>
            <a:r>
              <a:rPr lang="en-US" sz="1600" dirty="0" err="1">
                <a:latin typeface="Consolas"/>
              </a:rPr>
              <a:t>.</a:t>
            </a:r>
            <a:r>
              <a:rPr lang="en-US" sz="1600" dirty="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p>
          <a:p>
            <a:r>
              <a:rPr lang="en-US" sz="1600" dirty="0">
                <a:latin typeface="Consolas"/>
              </a:rPr>
              <a:t>        </a:t>
            </a:r>
            <a:r>
              <a:rPr lang="en-US" sz="1600" dirty="0">
                <a:solidFill>
                  <a:srgbClr val="FF9DA4"/>
                </a:solidFill>
                <a:latin typeface="Consolas"/>
              </a:rPr>
              <a:t>jLabel4</a:t>
            </a:r>
            <a:r>
              <a:rPr lang="en-US" sz="1600" dirty="0">
                <a:latin typeface="Consolas"/>
              </a:rPr>
              <a:t>.</a:t>
            </a:r>
            <a:r>
              <a:rPr lang="en-US" sz="1600" dirty="0">
                <a:solidFill>
                  <a:srgbClr val="BBDAFF"/>
                </a:solidFill>
                <a:latin typeface="Consolas"/>
              </a:rPr>
              <a:t>setText</a:t>
            </a:r>
            <a:r>
              <a:rPr lang="en-US" sz="1600" dirty="0">
                <a:latin typeface="Consolas"/>
              </a:rPr>
              <a:t>(</a:t>
            </a:r>
            <a:r>
              <a:rPr lang="en-US" sz="1600" dirty="0">
                <a:solidFill>
                  <a:srgbClr val="D1F1A9"/>
                </a:solidFill>
                <a:latin typeface="Consolas"/>
              </a:rPr>
              <a:t>"Phone"</a:t>
            </a:r>
            <a:r>
              <a:rPr lang="en-US" sz="1600" dirty="0">
                <a:latin typeface="Consolas"/>
              </a:rPr>
              <a:t>);</a:t>
            </a:r>
          </a:p>
          <a:p>
            <a:br>
              <a:rPr lang="en-US" sz="1600" dirty="0">
                <a:latin typeface="Consolas"/>
              </a:rPr>
            </a:br>
            <a:r>
              <a:rPr lang="en-US" sz="1600" dirty="0">
                <a:latin typeface="Consolas"/>
              </a:rPr>
              <a:t>        </a:t>
            </a:r>
            <a:r>
              <a:rPr lang="en-US" sz="1600" dirty="0" err="1">
                <a:solidFill>
                  <a:srgbClr val="FF9DA4"/>
                </a:solidFill>
                <a:latin typeface="Consolas"/>
              </a:rPr>
              <a:t>tfPhone</a:t>
            </a:r>
            <a:r>
              <a:rPr lang="en-US" sz="1600" dirty="0" err="1">
                <a:latin typeface="Consolas"/>
              </a:rPr>
              <a:t>.</a:t>
            </a:r>
            <a:r>
              <a:rPr lang="en-US" sz="1600" dirty="0" err="1">
                <a:solidFill>
                  <a:srgbClr val="BBDAFF"/>
                </a:solidFill>
                <a:latin typeface="Consolas"/>
              </a:rPr>
              <a:t>setFont</a:t>
            </a:r>
            <a:r>
              <a:rPr lang="en-US" sz="1600" dirty="0">
                <a:latin typeface="Consolas"/>
              </a:rPr>
              <a:t>(</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a:t>
            </a:r>
            <a:r>
              <a:rPr lang="en-US" sz="1600" dirty="0" err="1">
                <a:latin typeface="Consolas"/>
              </a:rPr>
              <a:t>.</a:t>
            </a:r>
            <a:r>
              <a:rPr lang="en-US" sz="1600" dirty="0" err="1">
                <a:solidFill>
                  <a:srgbClr val="FFEEAD"/>
                </a:solidFill>
                <a:latin typeface="Consolas"/>
              </a:rPr>
              <a:t>awt</a:t>
            </a:r>
            <a:r>
              <a:rPr lang="en-US" sz="1600" dirty="0" err="1">
                <a:latin typeface="Consolas"/>
              </a:rPr>
              <a:t>.</a:t>
            </a:r>
            <a:r>
              <a:rPr lang="en-US" sz="1600" dirty="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p>
          <a:p>
            <a:br>
              <a:rPr lang="en-US" sz="1600" dirty="0">
                <a:latin typeface="Consolas"/>
              </a:rPr>
            </a:br>
            <a:r>
              <a:rPr lang="en-US" sz="1600" dirty="0">
                <a:latin typeface="Consolas"/>
              </a:rPr>
              <a:t>        </a:t>
            </a:r>
            <a:r>
              <a:rPr lang="en-US" sz="1600" dirty="0">
                <a:solidFill>
                  <a:srgbClr val="FF9DA4"/>
                </a:solidFill>
                <a:latin typeface="Consolas"/>
              </a:rPr>
              <a:t>jLabel5</a:t>
            </a:r>
            <a:r>
              <a:rPr lang="en-US" sz="1600" dirty="0">
                <a:latin typeface="Consolas"/>
              </a:rPr>
              <a:t>.</a:t>
            </a:r>
            <a:r>
              <a:rPr lang="en-US" sz="1600" dirty="0">
                <a:solidFill>
                  <a:srgbClr val="BBDAFF"/>
                </a:solidFill>
                <a:latin typeface="Consolas"/>
              </a:rPr>
              <a:t>setFont</a:t>
            </a:r>
            <a:r>
              <a:rPr lang="en-US" sz="1600" dirty="0">
                <a:latin typeface="Consolas"/>
              </a:rPr>
              <a:t>(</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a:t>
            </a:r>
            <a:r>
              <a:rPr lang="en-US" sz="1600" dirty="0" err="1">
                <a:latin typeface="Consolas"/>
              </a:rPr>
              <a:t>.</a:t>
            </a:r>
            <a:r>
              <a:rPr lang="en-US" sz="1600" dirty="0" err="1">
                <a:solidFill>
                  <a:srgbClr val="FFEEAD"/>
                </a:solidFill>
                <a:latin typeface="Consolas"/>
              </a:rPr>
              <a:t>awt</a:t>
            </a:r>
            <a:r>
              <a:rPr lang="en-US" sz="1600" dirty="0" err="1">
                <a:latin typeface="Consolas"/>
              </a:rPr>
              <a:t>.</a:t>
            </a:r>
            <a:r>
              <a:rPr lang="en-US" sz="1600" dirty="0" err="1">
                <a:solidFill>
                  <a:srgbClr val="BBDAFF"/>
                </a:solidFill>
                <a:latin typeface="Consolas"/>
              </a:rPr>
              <a:t>Font</a:t>
            </a:r>
            <a:r>
              <a:rPr lang="en-US" sz="1600" dirty="0">
                <a:latin typeface="Consolas"/>
              </a:rPr>
              <a:t>(</a:t>
            </a:r>
            <a:r>
              <a:rPr lang="en-US" sz="1600" dirty="0">
                <a:solidFill>
                  <a:srgbClr val="D1F1A9"/>
                </a:solidFill>
                <a:latin typeface="Consolas"/>
              </a:rPr>
              <a:t>"Segoe Print"</a:t>
            </a:r>
            <a:r>
              <a:rPr lang="en-US" sz="1600" dirty="0">
                <a:latin typeface="Consolas"/>
              </a:rPr>
              <a:t>, </a:t>
            </a:r>
            <a:r>
              <a:rPr lang="en-US" sz="1600" dirty="0">
                <a:solidFill>
                  <a:srgbClr val="FFC58F"/>
                </a:solidFill>
                <a:latin typeface="Consolas"/>
              </a:rPr>
              <a:t>1</a:t>
            </a:r>
            <a:r>
              <a:rPr lang="en-US" sz="1600" dirty="0">
                <a:latin typeface="Consolas"/>
              </a:rPr>
              <a:t>, </a:t>
            </a:r>
            <a:r>
              <a:rPr lang="en-US" sz="1600" dirty="0">
                <a:solidFill>
                  <a:srgbClr val="FFC58F"/>
                </a:solidFill>
                <a:latin typeface="Consolas"/>
              </a:rPr>
              <a:t>18</a:t>
            </a:r>
            <a:r>
              <a:rPr lang="en-US" sz="1600" dirty="0">
                <a:latin typeface="Consolas"/>
              </a:rPr>
              <a:t>)); </a:t>
            </a:r>
          </a:p>
          <a:p>
            <a:r>
              <a:rPr lang="en-US" sz="1600" dirty="0">
                <a:latin typeface="Consolas"/>
              </a:rPr>
              <a:t>        </a:t>
            </a:r>
            <a:r>
              <a:rPr lang="en-US" sz="1600" dirty="0">
                <a:solidFill>
                  <a:srgbClr val="FF9DA4"/>
                </a:solidFill>
                <a:latin typeface="Consolas"/>
              </a:rPr>
              <a:t>jLabel5</a:t>
            </a:r>
            <a:r>
              <a:rPr lang="en-US" sz="1600" dirty="0">
                <a:latin typeface="Consolas"/>
              </a:rPr>
              <a:t>.</a:t>
            </a:r>
            <a:r>
              <a:rPr lang="en-US" sz="1600" dirty="0">
                <a:solidFill>
                  <a:srgbClr val="BBDAFF"/>
                </a:solidFill>
                <a:latin typeface="Consolas"/>
              </a:rPr>
              <a:t>setText</a:t>
            </a:r>
            <a:r>
              <a:rPr lang="en-US" sz="1600" dirty="0">
                <a:latin typeface="Consolas"/>
              </a:rPr>
              <a:t>(</a:t>
            </a:r>
            <a:r>
              <a:rPr lang="en-US" sz="1600" dirty="0">
                <a:solidFill>
                  <a:srgbClr val="D1F1A9"/>
                </a:solidFill>
                <a:latin typeface="Consolas"/>
              </a:rPr>
              <a:t>"Address"</a:t>
            </a:r>
            <a:r>
              <a:rPr lang="en-US" sz="1600" dirty="0">
                <a:latin typeface="Consolas"/>
              </a:rPr>
              <a:t>);</a:t>
            </a:r>
          </a:p>
          <a:p>
            <a:endParaRPr lang="en-US">
              <a:latin typeface="Consolas"/>
            </a:endParaRPr>
          </a:p>
        </p:txBody>
      </p:sp>
    </p:spTree>
    <p:extLst>
      <p:ext uri="{BB962C8B-B14F-4D97-AF65-F5344CB8AC3E}">
        <p14:creationId xmlns:p14="http://schemas.microsoft.com/office/powerpoint/2010/main" val="278594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35FE8D-B19A-9279-9627-B4A9894617EE}"/>
              </a:ext>
            </a:extLst>
          </p:cNvPr>
          <p:cNvSpPr txBox="1"/>
          <p:nvPr/>
        </p:nvSpPr>
        <p:spPr>
          <a:xfrm>
            <a:off x="601786" y="728786"/>
            <a:ext cx="94351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Consolas"/>
            </a:endParaRPr>
          </a:p>
        </p:txBody>
      </p:sp>
      <p:sp>
        <p:nvSpPr>
          <p:cNvPr id="5" name="TextBox 4">
            <a:extLst>
              <a:ext uri="{FF2B5EF4-FFF2-40B4-BE49-F238E27FC236}">
                <a16:creationId xmlns:a16="http://schemas.microsoft.com/office/drawing/2014/main" id="{06E1E9C2-EACA-6792-A0E3-9FA06B7B8C36}"/>
              </a:ext>
            </a:extLst>
          </p:cNvPr>
          <p:cNvSpPr txBox="1"/>
          <p:nvPr/>
        </p:nvSpPr>
        <p:spPr>
          <a:xfrm>
            <a:off x="709247" y="425939"/>
            <a:ext cx="1089073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9DA4"/>
                </a:solidFill>
                <a:latin typeface="Consolas"/>
              </a:rPr>
              <a:t>tfAddress</a:t>
            </a:r>
            <a:r>
              <a:rPr lang="en-US">
                <a:latin typeface="Consolas"/>
              </a:rPr>
              <a:t>.</a:t>
            </a:r>
            <a:r>
              <a:rPr lang="en-US">
                <a:solidFill>
                  <a:srgbClr val="BBDAFF"/>
                </a:solidFill>
                <a:latin typeface="Consolas"/>
              </a:rPr>
              <a:t>setFont</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a:t>
            </a:r>
            <a:r>
              <a:rPr lang="en-US">
                <a:latin typeface="Consolas"/>
              </a:rPr>
              <a:t>.</a:t>
            </a:r>
            <a:r>
              <a:rPr lang="en-US">
                <a:solidFill>
                  <a:srgbClr val="FFEEAD"/>
                </a:solidFill>
                <a:latin typeface="Consolas"/>
              </a:rPr>
              <a:t>awt</a:t>
            </a:r>
            <a:r>
              <a:rPr lang="en-US">
                <a:latin typeface="Consolas"/>
              </a:rPr>
              <a:t>.</a:t>
            </a:r>
            <a:r>
              <a:rPr lang="en-US">
                <a:solidFill>
                  <a:srgbClr val="BBDAFF"/>
                </a:solidFill>
                <a:latin typeface="Consolas"/>
              </a:rPr>
              <a:t>Font</a:t>
            </a:r>
            <a:r>
              <a:rPr lang="en-US">
                <a:latin typeface="Consolas"/>
              </a:rPr>
              <a:t>(</a:t>
            </a:r>
            <a:r>
              <a:rPr lang="en-US">
                <a:solidFill>
                  <a:srgbClr val="D1F1A9"/>
                </a:solidFill>
                <a:latin typeface="Consolas"/>
              </a:rPr>
              <a:t>"Segoe Print"</a:t>
            </a:r>
            <a:r>
              <a:rPr lang="en-US">
                <a:latin typeface="Consolas"/>
              </a:rPr>
              <a:t>, </a:t>
            </a:r>
            <a:r>
              <a:rPr lang="en-US">
                <a:solidFill>
                  <a:srgbClr val="FFC58F"/>
                </a:solidFill>
                <a:latin typeface="Consolas"/>
              </a:rPr>
              <a:t>1</a:t>
            </a:r>
            <a:r>
              <a:rPr lang="en-US">
                <a:latin typeface="Consolas"/>
              </a:rPr>
              <a:t>, </a:t>
            </a:r>
            <a:r>
              <a:rPr lang="en-US">
                <a:solidFill>
                  <a:srgbClr val="FFC58F"/>
                </a:solidFill>
                <a:latin typeface="Consolas"/>
              </a:rPr>
              <a:t>18</a:t>
            </a:r>
            <a:r>
              <a:rPr lang="en-US">
                <a:latin typeface="Consolas"/>
              </a:rPr>
              <a:t>)); </a:t>
            </a:r>
          </a:p>
          <a:p>
            <a:br>
              <a:rPr lang="en-US">
                <a:latin typeface="Consolas"/>
              </a:rPr>
            </a:br>
            <a:r>
              <a:rPr lang="en-US">
                <a:latin typeface="Consolas"/>
              </a:rPr>
              <a:t>        </a:t>
            </a:r>
            <a:r>
              <a:rPr lang="en-US">
                <a:solidFill>
                  <a:srgbClr val="FF9DA4"/>
                </a:solidFill>
                <a:latin typeface="Consolas"/>
              </a:rPr>
              <a:t>btnAdd</a:t>
            </a:r>
            <a:r>
              <a:rPr lang="en-US">
                <a:latin typeface="Consolas"/>
              </a:rPr>
              <a:t>.</a:t>
            </a:r>
            <a:r>
              <a:rPr lang="en-US">
                <a:solidFill>
                  <a:srgbClr val="BBDAFF"/>
                </a:solidFill>
                <a:latin typeface="Consolas"/>
              </a:rPr>
              <a:t>setFont</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a:t>
            </a:r>
            <a:r>
              <a:rPr lang="en-US">
                <a:latin typeface="Consolas"/>
              </a:rPr>
              <a:t>.</a:t>
            </a:r>
            <a:r>
              <a:rPr lang="en-US">
                <a:solidFill>
                  <a:srgbClr val="FFEEAD"/>
                </a:solidFill>
                <a:latin typeface="Consolas"/>
              </a:rPr>
              <a:t>awt</a:t>
            </a:r>
            <a:r>
              <a:rPr lang="en-US">
                <a:latin typeface="Consolas"/>
              </a:rPr>
              <a:t>.</a:t>
            </a:r>
            <a:r>
              <a:rPr lang="en-US">
                <a:solidFill>
                  <a:srgbClr val="BBDAFF"/>
                </a:solidFill>
                <a:latin typeface="Consolas"/>
              </a:rPr>
              <a:t>Font</a:t>
            </a:r>
            <a:r>
              <a:rPr lang="en-US">
                <a:latin typeface="Consolas"/>
              </a:rPr>
              <a:t>(</a:t>
            </a:r>
            <a:r>
              <a:rPr lang="en-US">
                <a:solidFill>
                  <a:srgbClr val="D1F1A9"/>
                </a:solidFill>
                <a:latin typeface="Consolas"/>
              </a:rPr>
              <a:t>"Segoe Print"</a:t>
            </a:r>
            <a:r>
              <a:rPr lang="en-US">
                <a:latin typeface="Consolas"/>
              </a:rPr>
              <a:t>, </a:t>
            </a:r>
            <a:r>
              <a:rPr lang="en-US">
                <a:solidFill>
                  <a:srgbClr val="FFC58F"/>
                </a:solidFill>
                <a:latin typeface="Consolas"/>
              </a:rPr>
              <a:t>1</a:t>
            </a:r>
            <a:r>
              <a:rPr lang="en-US">
                <a:latin typeface="Consolas"/>
              </a:rPr>
              <a:t>, </a:t>
            </a:r>
            <a:r>
              <a:rPr lang="en-US">
                <a:solidFill>
                  <a:srgbClr val="FFC58F"/>
                </a:solidFill>
                <a:latin typeface="Consolas"/>
              </a:rPr>
              <a:t>18</a:t>
            </a:r>
            <a:r>
              <a:rPr lang="en-US">
                <a:latin typeface="Consolas"/>
              </a:rPr>
              <a:t>)); </a:t>
            </a:r>
          </a:p>
          <a:p>
            <a:r>
              <a:rPr lang="en-US">
                <a:latin typeface="Consolas"/>
              </a:rPr>
              <a:t>        </a:t>
            </a:r>
            <a:r>
              <a:rPr lang="en-US">
                <a:solidFill>
                  <a:srgbClr val="FF9DA4"/>
                </a:solidFill>
                <a:latin typeface="Consolas"/>
              </a:rPr>
              <a:t>btnAdd</a:t>
            </a:r>
            <a:r>
              <a:rPr lang="en-US">
                <a:latin typeface="Consolas"/>
              </a:rPr>
              <a:t>.</a:t>
            </a:r>
            <a:r>
              <a:rPr lang="en-US">
                <a:solidFill>
                  <a:srgbClr val="BBDAFF"/>
                </a:solidFill>
                <a:latin typeface="Consolas"/>
              </a:rPr>
              <a:t>setIcon</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javax</a:t>
            </a:r>
            <a:r>
              <a:rPr lang="en-US">
                <a:latin typeface="Consolas"/>
              </a:rPr>
              <a:t>.</a:t>
            </a:r>
            <a:r>
              <a:rPr lang="en-US">
                <a:solidFill>
                  <a:srgbClr val="FFEEAD"/>
                </a:solidFill>
                <a:latin typeface="Consolas"/>
              </a:rPr>
              <a:t>swing</a:t>
            </a:r>
            <a:r>
              <a:rPr lang="en-US">
                <a:latin typeface="Consolas"/>
              </a:rPr>
              <a:t>.</a:t>
            </a:r>
            <a:r>
              <a:rPr lang="en-US">
                <a:solidFill>
                  <a:srgbClr val="BBDAFF"/>
                </a:solidFill>
                <a:latin typeface="Consolas"/>
              </a:rPr>
              <a:t>ImageIcon</a:t>
            </a:r>
            <a:r>
              <a:rPr lang="en-US">
                <a:latin typeface="Consolas"/>
              </a:rPr>
              <a:t>(</a:t>
            </a:r>
            <a:r>
              <a:rPr lang="en-US">
                <a:solidFill>
                  <a:srgbClr val="BBDAFF"/>
                </a:solidFill>
                <a:latin typeface="Consolas"/>
              </a:rPr>
              <a:t>getClass()</a:t>
            </a:r>
            <a:r>
              <a:rPr lang="en-US">
                <a:latin typeface="Consolas"/>
              </a:rPr>
              <a:t>.</a:t>
            </a:r>
            <a:r>
              <a:rPr lang="en-US">
                <a:solidFill>
                  <a:srgbClr val="BBDAFF"/>
                </a:solidFill>
                <a:latin typeface="Consolas"/>
              </a:rPr>
              <a:t>getResource</a:t>
            </a:r>
            <a:r>
              <a:rPr lang="en-US">
                <a:latin typeface="Consolas"/>
              </a:rPr>
              <a:t>(</a:t>
            </a:r>
            <a:r>
              <a:rPr lang="en-US">
                <a:solidFill>
                  <a:srgbClr val="D1F1A9"/>
                </a:solidFill>
                <a:latin typeface="Consolas"/>
              </a:rPr>
              <a:t>"/add.png"</a:t>
            </a:r>
            <a:r>
              <a:rPr lang="en-US">
                <a:latin typeface="Consolas"/>
              </a:rPr>
              <a:t>))); </a:t>
            </a:r>
          </a:p>
          <a:p>
            <a:r>
              <a:rPr lang="en-US">
                <a:latin typeface="Consolas"/>
              </a:rPr>
              <a:t>        </a:t>
            </a:r>
            <a:r>
              <a:rPr lang="en-US">
                <a:solidFill>
                  <a:srgbClr val="FF9DA4"/>
                </a:solidFill>
                <a:latin typeface="Consolas"/>
              </a:rPr>
              <a:t>btnAdd</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"Add"</a:t>
            </a:r>
            <a:r>
              <a:rPr lang="en-US">
                <a:latin typeface="Consolas"/>
              </a:rPr>
              <a:t>);</a:t>
            </a:r>
          </a:p>
          <a:p>
            <a:r>
              <a:rPr lang="en-US">
                <a:latin typeface="Consolas"/>
              </a:rPr>
              <a:t>        </a:t>
            </a:r>
            <a:r>
              <a:rPr lang="en-US">
                <a:solidFill>
                  <a:srgbClr val="FF9DA4"/>
                </a:solidFill>
                <a:latin typeface="Consolas"/>
              </a:rPr>
              <a:t>btnAdd</a:t>
            </a:r>
            <a:r>
              <a:rPr lang="en-US">
                <a:latin typeface="Consolas"/>
              </a:rPr>
              <a:t>.</a:t>
            </a:r>
            <a:r>
              <a:rPr lang="en-US">
                <a:solidFill>
                  <a:srgbClr val="BBDAFF"/>
                </a:solidFill>
                <a:latin typeface="Consolas"/>
              </a:rPr>
              <a:t>addActionListener</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a:t>
            </a:r>
            <a:r>
              <a:rPr lang="en-US">
                <a:latin typeface="Consolas"/>
              </a:rPr>
              <a:t>.</a:t>
            </a:r>
            <a:r>
              <a:rPr lang="en-US">
                <a:solidFill>
                  <a:srgbClr val="FFEEAD"/>
                </a:solidFill>
                <a:latin typeface="Consolas"/>
              </a:rPr>
              <a:t>awt</a:t>
            </a:r>
            <a:r>
              <a:rPr lang="en-US">
                <a:latin typeface="Consolas"/>
              </a:rPr>
              <a:t>.</a:t>
            </a:r>
            <a:r>
              <a:rPr lang="en-US">
                <a:solidFill>
                  <a:srgbClr val="FFEEAD"/>
                </a:solidFill>
                <a:latin typeface="Consolas"/>
              </a:rPr>
              <a:t>event</a:t>
            </a:r>
            <a:r>
              <a:rPr lang="en-US">
                <a:latin typeface="Consolas"/>
              </a:rPr>
              <a:t>.</a:t>
            </a:r>
            <a:r>
              <a:rPr lang="en-US">
                <a:solidFill>
                  <a:srgbClr val="BBDAFF"/>
                </a:solidFill>
                <a:latin typeface="Consolas"/>
              </a:rPr>
              <a:t>ActionListener</a:t>
            </a:r>
            <a:r>
              <a:rPr lang="en-US">
                <a:latin typeface="Consolas"/>
              </a:rPr>
              <a:t>() {</a:t>
            </a:r>
          </a:p>
          <a:p>
            <a:r>
              <a:rPr lang="en-US">
                <a:latin typeface="Consolas"/>
              </a:rPr>
              <a:t>            </a:t>
            </a:r>
            <a:r>
              <a:rPr lang="en-US">
                <a:solidFill>
                  <a:srgbClr val="EBBBFF"/>
                </a:solidFill>
                <a:latin typeface="Consolas"/>
              </a:rPr>
              <a:t>public</a:t>
            </a:r>
            <a:r>
              <a:rPr lang="en-US">
                <a:latin typeface="Consolas"/>
              </a:rPr>
              <a:t> </a:t>
            </a:r>
            <a:r>
              <a:rPr lang="en-US">
                <a:solidFill>
                  <a:srgbClr val="EBBBFF"/>
                </a:solidFill>
                <a:latin typeface="Consolas"/>
              </a:rPr>
              <a:t>void</a:t>
            </a:r>
            <a:r>
              <a:rPr lang="en-US">
                <a:latin typeface="Consolas"/>
              </a:rPr>
              <a:t> </a:t>
            </a:r>
            <a:r>
              <a:rPr lang="en-US">
                <a:solidFill>
                  <a:srgbClr val="BBDAFF"/>
                </a:solidFill>
                <a:latin typeface="Consolas"/>
              </a:rPr>
              <a:t>actionPerformed(</a:t>
            </a:r>
            <a:r>
              <a:rPr lang="en-US">
                <a:solidFill>
                  <a:srgbClr val="FFEEAD"/>
                </a:solidFill>
                <a:latin typeface="Consolas"/>
              </a:rPr>
              <a:t>java</a:t>
            </a:r>
            <a:r>
              <a:rPr lang="en-US">
                <a:solidFill>
                  <a:srgbClr val="BBDAFF"/>
                </a:solidFill>
                <a:latin typeface="Consolas"/>
              </a:rPr>
              <a:t>.</a:t>
            </a:r>
            <a:r>
              <a:rPr lang="en-US">
                <a:solidFill>
                  <a:srgbClr val="FFEEAD"/>
                </a:solidFill>
                <a:latin typeface="Consolas"/>
              </a:rPr>
              <a:t>awt</a:t>
            </a:r>
            <a:r>
              <a:rPr lang="en-US">
                <a:solidFill>
                  <a:srgbClr val="BBDAFF"/>
                </a:solidFill>
                <a:latin typeface="Consolas"/>
              </a:rPr>
              <a:t>.</a:t>
            </a:r>
            <a:r>
              <a:rPr lang="en-US">
                <a:solidFill>
                  <a:srgbClr val="FFEEAD"/>
                </a:solidFill>
                <a:latin typeface="Consolas"/>
              </a:rPr>
              <a:t>event</a:t>
            </a:r>
            <a:r>
              <a:rPr lang="en-US">
                <a:solidFill>
                  <a:srgbClr val="BBDAFF"/>
                </a:solidFill>
                <a:latin typeface="Consolas"/>
              </a:rPr>
              <a:t>.</a:t>
            </a:r>
            <a:r>
              <a:rPr lang="en-US">
                <a:solidFill>
                  <a:srgbClr val="FFEEAD"/>
                </a:solidFill>
                <a:latin typeface="Consolas"/>
              </a:rPr>
              <a:t>ActionEvent</a:t>
            </a:r>
            <a:r>
              <a:rPr lang="en-US">
                <a:solidFill>
                  <a:srgbClr val="BBDAFF"/>
                </a:solidFill>
                <a:latin typeface="Consolas"/>
              </a:rPr>
              <a:t> </a:t>
            </a:r>
            <a:r>
              <a:rPr lang="en-US">
                <a:solidFill>
                  <a:srgbClr val="FFC58F"/>
                </a:solidFill>
                <a:latin typeface="Consolas"/>
              </a:rPr>
              <a:t>evt</a:t>
            </a:r>
            <a:r>
              <a:rPr lang="en-US">
                <a:solidFill>
                  <a:srgbClr val="BBDAFF"/>
                </a:solidFill>
                <a:latin typeface="Consolas"/>
              </a:rPr>
              <a:t>)</a:t>
            </a:r>
            <a:r>
              <a:rPr lang="en-US">
                <a:latin typeface="Consolas"/>
              </a:rPr>
              <a:t> {</a:t>
            </a:r>
          </a:p>
          <a:p>
            <a:r>
              <a:rPr lang="en-US">
                <a:latin typeface="Consolas"/>
              </a:rPr>
              <a:t>                </a:t>
            </a:r>
            <a:r>
              <a:rPr lang="en-US">
                <a:solidFill>
                  <a:srgbClr val="BBDAFF"/>
                </a:solidFill>
                <a:latin typeface="Consolas"/>
              </a:rPr>
              <a:t>btnAddActionPerformed(</a:t>
            </a:r>
            <a:r>
              <a:rPr lang="en-US">
                <a:solidFill>
                  <a:srgbClr val="FFC58F"/>
                </a:solidFill>
                <a:latin typeface="Consolas"/>
              </a:rPr>
              <a:t>evt</a:t>
            </a:r>
            <a:r>
              <a:rPr lang="en-US">
                <a:solidFill>
                  <a:srgbClr val="BBDAFF"/>
                </a:solidFill>
                <a:latin typeface="Consolas"/>
              </a:rPr>
              <a:t>)</a:t>
            </a:r>
            <a:r>
              <a:rPr lang="en-US">
                <a:latin typeface="Consolas"/>
              </a:rPr>
              <a:t>;</a:t>
            </a:r>
          </a:p>
          <a:p>
            <a:r>
              <a:rPr lang="en-US">
                <a:latin typeface="Consolas"/>
              </a:rPr>
              <a:t>            }</a:t>
            </a:r>
          </a:p>
          <a:p>
            <a:r>
              <a:rPr lang="en-US">
                <a:latin typeface="Consolas"/>
              </a:rPr>
              <a:t>        });</a:t>
            </a:r>
          </a:p>
          <a:p>
            <a:br>
              <a:rPr lang="en-US">
                <a:latin typeface="Consolas"/>
              </a:rPr>
            </a:br>
            <a:r>
              <a:rPr lang="en-US">
                <a:latin typeface="Consolas"/>
              </a:rPr>
              <a:t>        </a:t>
            </a:r>
            <a:r>
              <a:rPr lang="en-US">
                <a:solidFill>
                  <a:srgbClr val="FF9DA4"/>
                </a:solidFill>
                <a:latin typeface="Consolas"/>
              </a:rPr>
              <a:t>btnClear</a:t>
            </a:r>
            <a:r>
              <a:rPr lang="en-US">
                <a:latin typeface="Consolas"/>
              </a:rPr>
              <a:t>.</a:t>
            </a:r>
            <a:r>
              <a:rPr lang="en-US">
                <a:solidFill>
                  <a:srgbClr val="BBDAFF"/>
                </a:solidFill>
                <a:latin typeface="Consolas"/>
              </a:rPr>
              <a:t>setFont</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a:t>
            </a:r>
            <a:r>
              <a:rPr lang="en-US">
                <a:latin typeface="Consolas"/>
              </a:rPr>
              <a:t>.</a:t>
            </a:r>
            <a:r>
              <a:rPr lang="en-US">
                <a:solidFill>
                  <a:srgbClr val="FFEEAD"/>
                </a:solidFill>
                <a:latin typeface="Consolas"/>
              </a:rPr>
              <a:t>awt</a:t>
            </a:r>
            <a:r>
              <a:rPr lang="en-US">
                <a:latin typeface="Consolas"/>
              </a:rPr>
              <a:t>.</a:t>
            </a:r>
            <a:r>
              <a:rPr lang="en-US">
                <a:solidFill>
                  <a:srgbClr val="BBDAFF"/>
                </a:solidFill>
                <a:latin typeface="Consolas"/>
              </a:rPr>
              <a:t>Font</a:t>
            </a:r>
            <a:r>
              <a:rPr lang="en-US">
                <a:latin typeface="Consolas"/>
              </a:rPr>
              <a:t>(</a:t>
            </a:r>
            <a:r>
              <a:rPr lang="en-US">
                <a:solidFill>
                  <a:srgbClr val="D1F1A9"/>
                </a:solidFill>
                <a:latin typeface="Consolas"/>
              </a:rPr>
              <a:t>"Segoe Print"</a:t>
            </a:r>
            <a:r>
              <a:rPr lang="en-US">
                <a:latin typeface="Consolas"/>
              </a:rPr>
              <a:t>, </a:t>
            </a:r>
            <a:r>
              <a:rPr lang="en-US">
                <a:solidFill>
                  <a:srgbClr val="FFC58F"/>
                </a:solidFill>
                <a:latin typeface="Consolas"/>
              </a:rPr>
              <a:t>1</a:t>
            </a:r>
            <a:r>
              <a:rPr lang="en-US">
                <a:latin typeface="Consolas"/>
              </a:rPr>
              <a:t>, </a:t>
            </a:r>
            <a:r>
              <a:rPr lang="en-US">
                <a:solidFill>
                  <a:srgbClr val="FFC58F"/>
                </a:solidFill>
                <a:latin typeface="Consolas"/>
              </a:rPr>
              <a:t>18</a:t>
            </a:r>
            <a:r>
              <a:rPr lang="en-US">
                <a:latin typeface="Consolas"/>
              </a:rPr>
              <a:t>)); </a:t>
            </a:r>
          </a:p>
          <a:p>
            <a:r>
              <a:rPr lang="en-US">
                <a:latin typeface="Consolas"/>
              </a:rPr>
              <a:t>        </a:t>
            </a:r>
            <a:r>
              <a:rPr lang="en-US">
                <a:solidFill>
                  <a:srgbClr val="FF9DA4"/>
                </a:solidFill>
                <a:latin typeface="Consolas"/>
              </a:rPr>
              <a:t>btnClear</a:t>
            </a:r>
            <a:r>
              <a:rPr lang="en-US">
                <a:latin typeface="Consolas"/>
              </a:rPr>
              <a:t>.</a:t>
            </a:r>
            <a:r>
              <a:rPr lang="en-US">
                <a:solidFill>
                  <a:srgbClr val="BBDAFF"/>
                </a:solidFill>
                <a:latin typeface="Consolas"/>
              </a:rPr>
              <a:t>setIcon</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javax</a:t>
            </a:r>
            <a:r>
              <a:rPr lang="en-US">
                <a:latin typeface="Consolas"/>
              </a:rPr>
              <a:t>.</a:t>
            </a:r>
            <a:r>
              <a:rPr lang="en-US">
                <a:solidFill>
                  <a:srgbClr val="FFEEAD"/>
                </a:solidFill>
                <a:latin typeface="Consolas"/>
              </a:rPr>
              <a:t>swing</a:t>
            </a:r>
            <a:r>
              <a:rPr lang="en-US">
                <a:latin typeface="Consolas"/>
              </a:rPr>
              <a:t>.</a:t>
            </a:r>
            <a:r>
              <a:rPr lang="en-US">
                <a:solidFill>
                  <a:srgbClr val="BBDAFF"/>
                </a:solidFill>
                <a:latin typeface="Consolas"/>
              </a:rPr>
              <a:t>ImageIcon</a:t>
            </a:r>
            <a:r>
              <a:rPr lang="en-US">
                <a:latin typeface="Consolas"/>
              </a:rPr>
              <a:t>(</a:t>
            </a:r>
            <a:r>
              <a:rPr lang="en-US">
                <a:solidFill>
                  <a:srgbClr val="BBDAFF"/>
                </a:solidFill>
                <a:latin typeface="Consolas"/>
              </a:rPr>
              <a:t>getClass()</a:t>
            </a:r>
            <a:r>
              <a:rPr lang="en-US">
                <a:latin typeface="Consolas"/>
              </a:rPr>
              <a:t>.</a:t>
            </a:r>
            <a:r>
              <a:rPr lang="en-US">
                <a:solidFill>
                  <a:srgbClr val="BBDAFF"/>
                </a:solidFill>
                <a:latin typeface="Consolas"/>
              </a:rPr>
              <a:t>getResource</a:t>
            </a:r>
            <a:r>
              <a:rPr lang="en-US">
                <a:latin typeface="Consolas"/>
              </a:rPr>
              <a:t>(</a:t>
            </a:r>
            <a:r>
              <a:rPr lang="en-US">
                <a:solidFill>
                  <a:srgbClr val="D1F1A9"/>
                </a:solidFill>
                <a:latin typeface="Consolas"/>
              </a:rPr>
              <a:t>"/eraser.png"</a:t>
            </a:r>
            <a:r>
              <a:rPr lang="en-US">
                <a:latin typeface="Consolas"/>
              </a:rPr>
              <a:t>))); </a:t>
            </a:r>
          </a:p>
          <a:p>
            <a:r>
              <a:rPr lang="en-US">
                <a:latin typeface="Consolas"/>
              </a:rPr>
              <a:t>        </a:t>
            </a:r>
            <a:r>
              <a:rPr lang="en-US">
                <a:solidFill>
                  <a:srgbClr val="FF9DA4"/>
                </a:solidFill>
                <a:latin typeface="Consolas"/>
              </a:rPr>
              <a:t>btnClear</a:t>
            </a:r>
            <a:r>
              <a:rPr lang="en-US">
                <a:latin typeface="Consolas"/>
              </a:rPr>
              <a:t>.</a:t>
            </a:r>
            <a:r>
              <a:rPr lang="en-US">
                <a:solidFill>
                  <a:srgbClr val="BBDAFF"/>
                </a:solidFill>
                <a:latin typeface="Consolas"/>
              </a:rPr>
              <a:t>setText</a:t>
            </a:r>
            <a:r>
              <a:rPr lang="en-US">
                <a:latin typeface="Consolas"/>
              </a:rPr>
              <a:t>(</a:t>
            </a:r>
            <a:r>
              <a:rPr lang="en-US">
                <a:solidFill>
                  <a:srgbClr val="D1F1A9"/>
                </a:solidFill>
                <a:latin typeface="Consolas"/>
              </a:rPr>
              <a:t>"Clear"</a:t>
            </a:r>
            <a:r>
              <a:rPr lang="en-US">
                <a:latin typeface="Consolas"/>
              </a:rPr>
              <a:t>);</a:t>
            </a:r>
          </a:p>
          <a:p>
            <a:r>
              <a:rPr lang="en-US">
                <a:latin typeface="Consolas"/>
              </a:rPr>
              <a:t>        </a:t>
            </a:r>
            <a:r>
              <a:rPr lang="en-US">
                <a:solidFill>
                  <a:srgbClr val="FF9DA4"/>
                </a:solidFill>
                <a:latin typeface="Consolas"/>
              </a:rPr>
              <a:t>btnClear</a:t>
            </a:r>
            <a:r>
              <a:rPr lang="en-US">
                <a:latin typeface="Consolas"/>
              </a:rPr>
              <a:t>.</a:t>
            </a:r>
            <a:r>
              <a:rPr lang="en-US">
                <a:solidFill>
                  <a:srgbClr val="BBDAFF"/>
                </a:solidFill>
                <a:latin typeface="Consolas"/>
              </a:rPr>
              <a:t>addActionListener</a:t>
            </a:r>
            <a:r>
              <a:rPr lang="en-US">
                <a:latin typeface="Consolas"/>
              </a:rPr>
              <a:t>(</a:t>
            </a:r>
            <a:r>
              <a:rPr lang="en-US">
                <a:solidFill>
                  <a:srgbClr val="EBBBFF"/>
                </a:solidFill>
                <a:latin typeface="Consolas"/>
              </a:rPr>
              <a:t>new</a:t>
            </a:r>
            <a:r>
              <a:rPr lang="en-US">
                <a:latin typeface="Consolas"/>
              </a:rPr>
              <a:t> </a:t>
            </a:r>
            <a:r>
              <a:rPr lang="en-US">
                <a:solidFill>
                  <a:srgbClr val="FFEEAD"/>
                </a:solidFill>
                <a:latin typeface="Consolas"/>
              </a:rPr>
              <a:t>java</a:t>
            </a:r>
            <a:r>
              <a:rPr lang="en-US">
                <a:latin typeface="Consolas"/>
              </a:rPr>
              <a:t>.</a:t>
            </a:r>
            <a:r>
              <a:rPr lang="en-US">
                <a:solidFill>
                  <a:srgbClr val="FFEEAD"/>
                </a:solidFill>
                <a:latin typeface="Consolas"/>
              </a:rPr>
              <a:t>awt</a:t>
            </a:r>
            <a:r>
              <a:rPr lang="en-US">
                <a:latin typeface="Consolas"/>
              </a:rPr>
              <a:t>.</a:t>
            </a:r>
            <a:r>
              <a:rPr lang="en-US">
                <a:solidFill>
                  <a:srgbClr val="FFEEAD"/>
                </a:solidFill>
                <a:latin typeface="Consolas"/>
              </a:rPr>
              <a:t>event</a:t>
            </a:r>
            <a:r>
              <a:rPr lang="en-US">
                <a:latin typeface="Consolas"/>
              </a:rPr>
              <a:t>.</a:t>
            </a:r>
            <a:r>
              <a:rPr lang="en-US">
                <a:solidFill>
                  <a:srgbClr val="BBDAFF"/>
                </a:solidFill>
                <a:latin typeface="Consolas"/>
              </a:rPr>
              <a:t>ActionListener</a:t>
            </a:r>
            <a:r>
              <a:rPr lang="en-US">
                <a:latin typeface="Consolas"/>
              </a:rPr>
              <a:t>() {</a:t>
            </a:r>
          </a:p>
          <a:p>
            <a:r>
              <a:rPr lang="en-US">
                <a:latin typeface="Consolas"/>
              </a:rPr>
              <a:t>            </a:t>
            </a:r>
            <a:r>
              <a:rPr lang="en-US">
                <a:solidFill>
                  <a:srgbClr val="EBBBFF"/>
                </a:solidFill>
                <a:latin typeface="Consolas"/>
              </a:rPr>
              <a:t>public</a:t>
            </a:r>
            <a:r>
              <a:rPr lang="en-US">
                <a:latin typeface="Consolas"/>
              </a:rPr>
              <a:t> </a:t>
            </a:r>
            <a:r>
              <a:rPr lang="en-US">
                <a:solidFill>
                  <a:srgbClr val="EBBBFF"/>
                </a:solidFill>
                <a:latin typeface="Consolas"/>
              </a:rPr>
              <a:t>void</a:t>
            </a:r>
            <a:r>
              <a:rPr lang="en-US">
                <a:latin typeface="Consolas"/>
              </a:rPr>
              <a:t> </a:t>
            </a:r>
            <a:r>
              <a:rPr lang="en-US">
                <a:solidFill>
                  <a:srgbClr val="BBDAFF"/>
                </a:solidFill>
                <a:latin typeface="Consolas"/>
              </a:rPr>
              <a:t>actionPerformed(</a:t>
            </a:r>
            <a:r>
              <a:rPr lang="en-US">
                <a:solidFill>
                  <a:srgbClr val="FFEEAD"/>
                </a:solidFill>
                <a:latin typeface="Consolas"/>
              </a:rPr>
              <a:t>java</a:t>
            </a:r>
            <a:r>
              <a:rPr lang="en-US">
                <a:solidFill>
                  <a:srgbClr val="BBDAFF"/>
                </a:solidFill>
                <a:latin typeface="Consolas"/>
              </a:rPr>
              <a:t>.</a:t>
            </a:r>
            <a:r>
              <a:rPr lang="en-US">
                <a:solidFill>
                  <a:srgbClr val="FFEEAD"/>
                </a:solidFill>
                <a:latin typeface="Consolas"/>
              </a:rPr>
              <a:t>awt</a:t>
            </a:r>
            <a:r>
              <a:rPr lang="en-US">
                <a:solidFill>
                  <a:srgbClr val="BBDAFF"/>
                </a:solidFill>
                <a:latin typeface="Consolas"/>
              </a:rPr>
              <a:t>.</a:t>
            </a:r>
            <a:r>
              <a:rPr lang="en-US">
                <a:solidFill>
                  <a:srgbClr val="FFEEAD"/>
                </a:solidFill>
                <a:latin typeface="Consolas"/>
              </a:rPr>
              <a:t>event</a:t>
            </a:r>
            <a:r>
              <a:rPr lang="en-US">
                <a:solidFill>
                  <a:srgbClr val="BBDAFF"/>
                </a:solidFill>
                <a:latin typeface="Consolas"/>
              </a:rPr>
              <a:t>.</a:t>
            </a:r>
            <a:r>
              <a:rPr lang="en-US">
                <a:solidFill>
                  <a:srgbClr val="FFEEAD"/>
                </a:solidFill>
                <a:latin typeface="Consolas"/>
              </a:rPr>
              <a:t>ActionEvent</a:t>
            </a:r>
            <a:r>
              <a:rPr lang="en-US">
                <a:solidFill>
                  <a:srgbClr val="BBDAFF"/>
                </a:solidFill>
                <a:latin typeface="Consolas"/>
              </a:rPr>
              <a:t> </a:t>
            </a:r>
            <a:r>
              <a:rPr lang="en-US">
                <a:solidFill>
                  <a:srgbClr val="FFC58F"/>
                </a:solidFill>
                <a:latin typeface="Consolas"/>
              </a:rPr>
              <a:t>evt</a:t>
            </a:r>
            <a:r>
              <a:rPr lang="en-US">
                <a:solidFill>
                  <a:srgbClr val="BBDAFF"/>
                </a:solidFill>
                <a:latin typeface="Consolas"/>
              </a:rPr>
              <a:t>)</a:t>
            </a:r>
            <a:r>
              <a:rPr lang="en-US">
                <a:latin typeface="Consolas"/>
              </a:rPr>
              <a:t> {</a:t>
            </a:r>
          </a:p>
          <a:p>
            <a:r>
              <a:rPr lang="en-US">
                <a:latin typeface="Consolas"/>
              </a:rPr>
              <a:t>                </a:t>
            </a:r>
            <a:r>
              <a:rPr lang="en-US">
                <a:solidFill>
                  <a:srgbClr val="BBDAFF"/>
                </a:solidFill>
                <a:latin typeface="Consolas"/>
              </a:rPr>
              <a:t>btnClearActionPerformed(</a:t>
            </a:r>
            <a:r>
              <a:rPr lang="en-US">
                <a:solidFill>
                  <a:srgbClr val="FFC58F"/>
                </a:solidFill>
                <a:latin typeface="Consolas"/>
              </a:rPr>
              <a:t>evt</a:t>
            </a:r>
            <a:r>
              <a:rPr lang="en-US">
                <a:solidFill>
                  <a:srgbClr val="BBDAFF"/>
                </a:solidFill>
                <a:latin typeface="Consolas"/>
              </a:rPr>
              <a:t>)</a:t>
            </a:r>
            <a:r>
              <a:rPr lang="en-US">
                <a:latin typeface="Consolas"/>
              </a:rPr>
              <a:t>;</a:t>
            </a:r>
          </a:p>
          <a:p>
            <a:r>
              <a:rPr lang="en-US">
                <a:latin typeface="Consolas"/>
              </a:rPr>
              <a:t>            }</a:t>
            </a:r>
          </a:p>
          <a:p>
            <a:r>
              <a:rPr lang="en-US">
                <a:latin typeface="Consolas"/>
              </a:rPr>
              <a:t>        });</a:t>
            </a:r>
          </a:p>
          <a:p>
            <a:endParaRPr lang="en-US">
              <a:latin typeface="Consolas"/>
            </a:endParaRPr>
          </a:p>
        </p:txBody>
      </p:sp>
    </p:spTree>
    <p:extLst>
      <p:ext uri="{BB962C8B-B14F-4D97-AF65-F5344CB8AC3E}">
        <p14:creationId xmlns:p14="http://schemas.microsoft.com/office/powerpoint/2010/main" val="144917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59440F-E8C6-B837-60EE-47BBCADF6612}"/>
              </a:ext>
            </a:extLst>
          </p:cNvPr>
          <p:cNvSpPr txBox="1"/>
          <p:nvPr/>
        </p:nvSpPr>
        <p:spPr>
          <a:xfrm>
            <a:off x="855785" y="592015"/>
            <a:ext cx="112619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Consolas"/>
            </a:endParaRPr>
          </a:p>
        </p:txBody>
      </p:sp>
      <p:sp>
        <p:nvSpPr>
          <p:cNvPr id="5" name="TextBox 4">
            <a:extLst>
              <a:ext uri="{FF2B5EF4-FFF2-40B4-BE49-F238E27FC236}">
                <a16:creationId xmlns:a16="http://schemas.microsoft.com/office/drawing/2014/main" id="{3DA317D0-CE84-2AEC-42AF-023507C86DED}"/>
              </a:ext>
            </a:extLst>
          </p:cNvPr>
          <p:cNvSpPr txBox="1"/>
          <p:nvPr/>
        </p:nvSpPr>
        <p:spPr>
          <a:xfrm>
            <a:off x="572477" y="406400"/>
            <a:ext cx="11320583"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a:latin typeface="Consolas"/>
              </a:rPr>
              <a:t> </a:t>
            </a:r>
            <a:r>
              <a:rPr lang="en-US" sz="1600" dirty="0">
                <a:solidFill>
                  <a:srgbClr val="FF9DA4"/>
                </a:solidFill>
                <a:latin typeface="Consolas"/>
              </a:rPr>
              <a:t>jPanel2Layout</a:t>
            </a:r>
            <a:r>
              <a:rPr lang="en-US" sz="1600" dirty="0">
                <a:latin typeface="Consolas"/>
              </a:rPr>
              <a:t> </a:t>
            </a:r>
            <a:r>
              <a:rPr lang="en-US" sz="1600" dirty="0">
                <a:solidFill>
                  <a:srgbClr val="99FFFF"/>
                </a:solidFill>
                <a:latin typeface="Consolas"/>
              </a:rPr>
              <a:t>=</a:t>
            </a:r>
            <a:r>
              <a:rPr lang="en-US" sz="1600" dirty="0">
                <a:latin typeface="Consolas"/>
              </a:rPr>
              <a:t> </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BBDAFF"/>
                </a:solidFill>
                <a:latin typeface="Consolas"/>
              </a:rPr>
              <a:t>GroupLayout</a:t>
            </a:r>
            <a:r>
              <a:rPr lang="en-US" sz="1600" dirty="0">
                <a:latin typeface="Consolas"/>
              </a:rPr>
              <a:t>(</a:t>
            </a:r>
            <a:r>
              <a:rPr lang="en-US" sz="1600" dirty="0">
                <a:solidFill>
                  <a:srgbClr val="FF9DA4"/>
                </a:solidFill>
                <a:latin typeface="Consolas"/>
              </a:rPr>
              <a:t>jPanel2</a:t>
            </a:r>
            <a:r>
              <a:rPr lang="en-US" sz="1600" dirty="0">
                <a:latin typeface="Consolas"/>
              </a:rPr>
              <a:t>);</a:t>
            </a:r>
          </a:p>
          <a:p>
            <a:r>
              <a:rPr lang="en-US" sz="1600" dirty="0">
                <a:latin typeface="Consolas"/>
              </a:rPr>
              <a:t>        </a:t>
            </a:r>
            <a:r>
              <a:rPr lang="en-US" sz="1600" dirty="0">
                <a:solidFill>
                  <a:srgbClr val="FF9DA4"/>
                </a:solidFill>
                <a:latin typeface="Consolas"/>
              </a:rPr>
              <a:t>jPanel2</a:t>
            </a:r>
            <a:r>
              <a:rPr lang="en-US" sz="1600" dirty="0">
                <a:latin typeface="Consolas"/>
              </a:rPr>
              <a:t>.</a:t>
            </a:r>
            <a:r>
              <a:rPr lang="en-US" sz="1600" dirty="0">
                <a:solidFill>
                  <a:srgbClr val="BBDAFF"/>
                </a:solidFill>
                <a:latin typeface="Consolas"/>
              </a:rPr>
              <a:t>setLayout</a:t>
            </a:r>
            <a:r>
              <a:rPr lang="en-US" sz="1600" dirty="0">
                <a:latin typeface="Consolas"/>
              </a:rPr>
              <a:t>(</a:t>
            </a:r>
            <a:r>
              <a:rPr lang="en-US" sz="1600" dirty="0">
                <a:solidFill>
                  <a:srgbClr val="FF9DA4"/>
                </a:solidFill>
                <a:latin typeface="Consolas"/>
              </a:rPr>
              <a:t>jPanel2Layout</a:t>
            </a:r>
            <a:r>
              <a:rPr lang="en-US" sz="1600" dirty="0">
                <a:latin typeface="Consolas"/>
              </a:rPr>
              <a:t>);</a:t>
            </a:r>
          </a:p>
          <a:p>
            <a:r>
              <a:rPr lang="en-US" sz="1600" dirty="0">
                <a:latin typeface="Consolas"/>
              </a:rPr>
              <a:t>        </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setHorizontalGroup</a:t>
            </a:r>
            <a:r>
              <a:rPr lang="en-US" sz="1600" dirty="0">
                <a:latin typeface="Consolas"/>
              </a:rPr>
              <a:t>(</a:t>
            </a:r>
          </a:p>
          <a:p>
            <a:r>
              <a:rPr lang="en-US" sz="1600" dirty="0">
                <a:latin typeface="Consolas"/>
              </a:rPr>
              <a:t>            </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createParallelGroup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EEAD"/>
                </a:solidFill>
                <a:latin typeface="Consolas"/>
              </a:rPr>
              <a:t>Alignment</a:t>
            </a:r>
            <a:r>
              <a:rPr lang="en-US" sz="1600" dirty="0" err="1">
                <a:latin typeface="Consolas"/>
              </a:rPr>
              <a:t>.</a:t>
            </a:r>
            <a:r>
              <a:rPr lang="en-US" sz="1600" dirty="0" err="1">
                <a:solidFill>
                  <a:srgbClr val="FF9DA4"/>
                </a:solidFill>
                <a:latin typeface="Consolas"/>
              </a:rPr>
              <a:t>LEADING</a:t>
            </a:r>
            <a:r>
              <a:rPr lang="en-US" sz="1600" dirty="0">
                <a:latin typeface="Consolas"/>
              </a:rPr>
              <a:t>)</a:t>
            </a:r>
          </a:p>
          <a:p>
            <a:r>
              <a:rPr lang="en-US" sz="1600" dirty="0">
                <a:latin typeface="Consolas"/>
              </a:rPr>
              <a:t>            .</a:t>
            </a:r>
            <a:r>
              <a:rPr lang="en-US" sz="1600" dirty="0" err="1">
                <a:solidFill>
                  <a:srgbClr val="BBDAFF"/>
                </a:solidFill>
                <a:latin typeface="Consolas"/>
              </a:rPr>
              <a:t>addGroup</a:t>
            </a:r>
            <a:r>
              <a:rPr lang="en-US" sz="1600" dirty="0">
                <a:latin typeface="Consolas"/>
              </a:rPr>
              <a:t>(</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createSequentialGroup</a:t>
            </a:r>
            <a:r>
              <a:rPr lang="en-US" sz="1600" dirty="0">
                <a:latin typeface="Consolas"/>
              </a:rPr>
              <a:t>()</a:t>
            </a:r>
          </a:p>
          <a:p>
            <a:r>
              <a:rPr lang="en-US" sz="1600" dirty="0">
                <a:latin typeface="Consolas"/>
              </a:rPr>
              <a:t>                .</a:t>
            </a:r>
            <a:r>
              <a:rPr lang="en-US" sz="1600" dirty="0" err="1">
                <a:solidFill>
                  <a:srgbClr val="BBDAFF"/>
                </a:solidFill>
                <a:latin typeface="Consolas"/>
              </a:rPr>
              <a:t>addContainerGap</a:t>
            </a:r>
            <a:r>
              <a:rPr lang="en-US" sz="1600" dirty="0">
                <a:latin typeface="Consolas"/>
              </a:rPr>
              <a:t>()</a:t>
            </a:r>
          </a:p>
          <a:p>
            <a:r>
              <a:rPr lang="en-US" sz="1600" dirty="0">
                <a:latin typeface="Consolas"/>
              </a:rPr>
              <a:t>                .</a:t>
            </a:r>
            <a:r>
              <a:rPr lang="en-US" sz="1600" dirty="0" err="1">
                <a:solidFill>
                  <a:srgbClr val="BBDAFF"/>
                </a:solidFill>
                <a:latin typeface="Consolas"/>
              </a:rPr>
              <a:t>addGroup</a:t>
            </a:r>
            <a:r>
              <a:rPr lang="en-US" sz="1600" dirty="0">
                <a:latin typeface="Consolas"/>
              </a:rPr>
              <a:t>(</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createParallelGroup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EEAD"/>
                </a:solidFill>
                <a:latin typeface="Consolas"/>
              </a:rPr>
              <a:t>Alignment</a:t>
            </a:r>
            <a:r>
              <a:rPr lang="en-US" sz="1600" dirty="0" err="1">
                <a:latin typeface="Consolas"/>
              </a:rPr>
              <a:t>.</a:t>
            </a:r>
            <a:r>
              <a:rPr lang="en-US" sz="1600" dirty="0" err="1">
                <a:solidFill>
                  <a:srgbClr val="FF9DA4"/>
                </a:solidFill>
                <a:latin typeface="Consolas"/>
              </a:rPr>
              <a:t>LEADING</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a:solidFill>
                  <a:srgbClr val="FF9DA4"/>
                </a:solidFill>
                <a:latin typeface="Consolas"/>
              </a:rPr>
              <a:t>jLabel2</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Short</a:t>
            </a:r>
            <a:r>
              <a:rPr lang="en-US" sz="1600" dirty="0" err="1">
                <a:latin typeface="Consolas"/>
              </a:rPr>
              <a:t>.</a:t>
            </a:r>
            <a:r>
              <a:rPr lang="en-US" sz="1600" dirty="0" err="1">
                <a:solidFill>
                  <a:srgbClr val="FF9DA4"/>
                </a:solidFill>
                <a:latin typeface="Consolas"/>
              </a:rPr>
              <a:t>MAX_VALUE</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tfName</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a:solidFill>
                  <a:srgbClr val="FF9DA4"/>
                </a:solidFill>
                <a:latin typeface="Consolas"/>
              </a:rPr>
              <a:t>jLabel3</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Short</a:t>
            </a:r>
            <a:r>
              <a:rPr lang="en-US" sz="1600" dirty="0" err="1">
                <a:latin typeface="Consolas"/>
              </a:rPr>
              <a:t>.</a:t>
            </a:r>
            <a:r>
              <a:rPr lang="en-US" sz="1600" dirty="0" err="1">
                <a:solidFill>
                  <a:srgbClr val="FF9DA4"/>
                </a:solidFill>
                <a:latin typeface="Consolas"/>
              </a:rPr>
              <a:t>MAX_VALUE</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tfEmail</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a:solidFill>
                  <a:srgbClr val="FF9DA4"/>
                </a:solidFill>
                <a:latin typeface="Consolas"/>
              </a:rPr>
              <a:t>jLabel4</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Short</a:t>
            </a:r>
            <a:r>
              <a:rPr lang="en-US" sz="1600" dirty="0" err="1">
                <a:latin typeface="Consolas"/>
              </a:rPr>
              <a:t>.</a:t>
            </a:r>
            <a:r>
              <a:rPr lang="en-US" sz="1600" dirty="0" err="1">
                <a:solidFill>
                  <a:srgbClr val="FF9DA4"/>
                </a:solidFill>
                <a:latin typeface="Consolas"/>
              </a:rPr>
              <a:t>MAX_VALUE</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tfPhone</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a:solidFill>
                  <a:srgbClr val="FF9DA4"/>
                </a:solidFill>
                <a:latin typeface="Consolas"/>
              </a:rPr>
              <a:t>jLabel5</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DEFAULT_SIZE</a:t>
            </a:r>
            <a:r>
              <a:rPr lang="en-US" sz="1600" dirty="0">
                <a:latin typeface="Consolas"/>
              </a:rPr>
              <a:t>, </a:t>
            </a:r>
            <a:r>
              <a:rPr lang="en-US" sz="1600" dirty="0" err="1">
                <a:solidFill>
                  <a:srgbClr val="FFEEAD"/>
                </a:solidFill>
                <a:latin typeface="Consolas"/>
              </a:rPr>
              <a:t>Short</a:t>
            </a:r>
            <a:r>
              <a:rPr lang="en-US" sz="1600" dirty="0" err="1">
                <a:latin typeface="Consolas"/>
              </a:rPr>
              <a:t>.</a:t>
            </a:r>
            <a:r>
              <a:rPr lang="en-US" sz="1600" dirty="0" err="1">
                <a:solidFill>
                  <a:srgbClr val="FF9DA4"/>
                </a:solidFill>
                <a:latin typeface="Consolas"/>
              </a:rPr>
              <a:t>MAX_VALUE</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tfAddress</a:t>
            </a:r>
            <a:r>
              <a:rPr lang="en-US" sz="1600" dirty="0">
                <a:latin typeface="Consolas"/>
              </a:rPr>
              <a:t>)</a:t>
            </a:r>
          </a:p>
          <a:p>
            <a:r>
              <a:rPr lang="en-US" sz="1600" dirty="0">
                <a:latin typeface="Consolas"/>
              </a:rPr>
              <a:t>                    .</a:t>
            </a:r>
            <a:r>
              <a:rPr lang="en-US" sz="1600" dirty="0" err="1">
                <a:solidFill>
                  <a:srgbClr val="BBDAFF"/>
                </a:solidFill>
                <a:latin typeface="Consolas"/>
              </a:rPr>
              <a:t>addGroup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EEAD"/>
                </a:solidFill>
                <a:latin typeface="Consolas"/>
              </a:rPr>
              <a:t>Alignment</a:t>
            </a:r>
            <a:r>
              <a:rPr lang="en-US" sz="1600" dirty="0" err="1">
                <a:latin typeface="Consolas"/>
              </a:rPr>
              <a:t>.</a:t>
            </a:r>
            <a:r>
              <a:rPr lang="en-US" sz="1600" dirty="0" err="1">
                <a:solidFill>
                  <a:srgbClr val="FF9DA4"/>
                </a:solidFill>
                <a:latin typeface="Consolas"/>
              </a:rPr>
              <a:t>TRAILING</a:t>
            </a:r>
            <a:r>
              <a:rPr lang="en-US" sz="1600" dirty="0">
                <a:latin typeface="Consolas"/>
              </a:rPr>
              <a:t>, </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createSequentialGroup</a:t>
            </a:r>
            <a:r>
              <a:rPr lang="en-US" sz="1600" dirty="0">
                <a:latin typeface="Consolas"/>
              </a:rPr>
              <a:t>()</a:t>
            </a:r>
          </a:p>
          <a:p>
            <a:endParaRPr lang="en-US">
              <a:latin typeface="Consolas"/>
            </a:endParaRPr>
          </a:p>
        </p:txBody>
      </p:sp>
    </p:spTree>
    <p:extLst>
      <p:ext uri="{BB962C8B-B14F-4D97-AF65-F5344CB8AC3E}">
        <p14:creationId xmlns:p14="http://schemas.microsoft.com/office/powerpoint/2010/main" val="27290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1D2D10-3443-7644-50C6-3030C959ECDB}"/>
              </a:ext>
            </a:extLst>
          </p:cNvPr>
          <p:cNvSpPr txBox="1"/>
          <p:nvPr/>
        </p:nvSpPr>
        <p:spPr>
          <a:xfrm>
            <a:off x="719016" y="425939"/>
            <a:ext cx="11222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Consolas"/>
            </a:endParaRPr>
          </a:p>
        </p:txBody>
      </p:sp>
      <p:sp>
        <p:nvSpPr>
          <p:cNvPr id="5" name="TextBox 4">
            <a:extLst>
              <a:ext uri="{FF2B5EF4-FFF2-40B4-BE49-F238E27FC236}">
                <a16:creationId xmlns:a16="http://schemas.microsoft.com/office/drawing/2014/main" id="{3AAE31A8-8457-2BC8-CB02-C8FB3833796E}"/>
              </a:ext>
            </a:extLst>
          </p:cNvPr>
          <p:cNvSpPr txBox="1"/>
          <p:nvPr/>
        </p:nvSpPr>
        <p:spPr>
          <a:xfrm>
            <a:off x="474785" y="425939"/>
            <a:ext cx="11056815"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a:t>
            </a:r>
            <a:r>
              <a:rPr lang="en-US" sz="1600" dirty="0">
                <a:latin typeface="Consolas"/>
              </a:rPr>
              <a:t> .</a:t>
            </a:r>
            <a:r>
              <a:rPr lang="en-US" sz="1600" dirty="0" err="1">
                <a:solidFill>
                  <a:srgbClr val="BBDAFF"/>
                </a:solidFill>
                <a:latin typeface="Consolas"/>
              </a:rPr>
              <a:t>addGap</a:t>
            </a:r>
            <a:r>
              <a:rPr lang="en-US" sz="1600" dirty="0">
                <a:latin typeface="Consolas"/>
              </a:rPr>
              <a:t>(</a:t>
            </a:r>
            <a:r>
              <a:rPr lang="en-US" sz="1600" dirty="0">
                <a:solidFill>
                  <a:srgbClr val="FFC58F"/>
                </a:solidFill>
                <a:latin typeface="Consolas"/>
              </a:rPr>
              <a:t>0</a:t>
            </a:r>
            <a:r>
              <a:rPr lang="en-US" sz="1600" dirty="0">
                <a:latin typeface="Consolas"/>
              </a:rPr>
              <a:t>, </a:t>
            </a:r>
            <a:r>
              <a:rPr lang="en-US" sz="1600" dirty="0">
                <a:solidFill>
                  <a:srgbClr val="FFC58F"/>
                </a:solidFill>
                <a:latin typeface="Consolas"/>
              </a:rPr>
              <a:t>9</a:t>
            </a:r>
            <a:r>
              <a:rPr lang="en-US" sz="1600" dirty="0">
                <a:latin typeface="Consolas"/>
              </a:rPr>
              <a:t>, </a:t>
            </a:r>
            <a:r>
              <a:rPr lang="en-US" sz="1600" dirty="0" err="1">
                <a:solidFill>
                  <a:srgbClr val="FFEEAD"/>
                </a:solidFill>
                <a:latin typeface="Consolas"/>
              </a:rPr>
              <a:t>Short</a:t>
            </a:r>
            <a:r>
              <a:rPr lang="en-US" sz="1600" dirty="0" err="1">
                <a:latin typeface="Consolas"/>
              </a:rPr>
              <a:t>.</a:t>
            </a:r>
            <a:r>
              <a:rPr lang="en-US" sz="1600" dirty="0" err="1">
                <a:solidFill>
                  <a:srgbClr val="FF9DA4"/>
                </a:solidFill>
                <a:latin typeface="Consolas"/>
              </a:rPr>
              <a:t>MAX_VALUE</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btnAdd</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 </a:t>
            </a:r>
            <a:r>
              <a:rPr lang="en-US" sz="1600" dirty="0">
                <a:solidFill>
                  <a:srgbClr val="FFC58F"/>
                </a:solidFill>
                <a:latin typeface="Consolas"/>
              </a:rPr>
              <a:t>112</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a:t>
            </a:r>
          </a:p>
          <a:p>
            <a:r>
              <a:rPr lang="en-US" sz="1600" dirty="0">
                <a:latin typeface="Consolas"/>
              </a:rPr>
              <a:t>                        .</a:t>
            </a:r>
            <a:r>
              <a:rPr lang="en-US" sz="1600" dirty="0" err="1">
                <a:solidFill>
                  <a:srgbClr val="BBDAFF"/>
                </a:solidFill>
                <a:latin typeface="Consolas"/>
              </a:rPr>
              <a:t>addPreferredGap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LayoutStyle</a:t>
            </a:r>
            <a:r>
              <a:rPr lang="en-US" sz="1600" dirty="0" err="1">
                <a:latin typeface="Consolas"/>
              </a:rPr>
              <a:t>.</a:t>
            </a:r>
            <a:r>
              <a:rPr lang="en-US" sz="1600" dirty="0" err="1">
                <a:solidFill>
                  <a:srgbClr val="FFEEAD"/>
                </a:solidFill>
                <a:latin typeface="Consolas"/>
              </a:rPr>
              <a:t>ComponentPlacement</a:t>
            </a:r>
            <a:r>
              <a:rPr lang="en-US" sz="1600" dirty="0" err="1">
                <a:latin typeface="Consolas"/>
              </a:rPr>
              <a:t>.</a:t>
            </a:r>
            <a:r>
              <a:rPr lang="en-US" sz="1600" dirty="0" err="1">
                <a:solidFill>
                  <a:srgbClr val="FF9DA4"/>
                </a:solidFill>
                <a:latin typeface="Consolas"/>
              </a:rPr>
              <a:t>RELATED</a:t>
            </a:r>
            <a:r>
              <a:rPr lang="en-US" sz="1600" dirty="0">
                <a:latin typeface="Consolas"/>
              </a:rPr>
              <a:t>)</a:t>
            </a:r>
          </a:p>
          <a:p>
            <a:r>
              <a:rPr lang="en-US" sz="1600" dirty="0">
                <a:latin typeface="Consolas"/>
              </a:rPr>
              <a:t>                        .</a:t>
            </a:r>
            <a:r>
              <a:rPr lang="en-US" sz="1600" dirty="0" err="1">
                <a:solidFill>
                  <a:srgbClr val="BBDAFF"/>
                </a:solidFill>
                <a:latin typeface="Consolas"/>
              </a:rPr>
              <a:t>addComponent</a:t>
            </a:r>
            <a:r>
              <a:rPr lang="en-US" sz="1600" dirty="0">
                <a:latin typeface="Consolas"/>
              </a:rPr>
              <a:t>(</a:t>
            </a:r>
            <a:r>
              <a:rPr lang="en-US" sz="1600" dirty="0" err="1">
                <a:solidFill>
                  <a:srgbClr val="FF9DA4"/>
                </a:solidFill>
                <a:latin typeface="Consolas"/>
              </a:rPr>
              <a:t>btnClear</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 </a:t>
            </a:r>
            <a:r>
              <a:rPr lang="en-US" sz="1600" dirty="0">
                <a:solidFill>
                  <a:srgbClr val="FFC58F"/>
                </a:solidFill>
                <a:latin typeface="Consolas"/>
              </a:rPr>
              <a:t>123</a:t>
            </a:r>
            <a:r>
              <a:rPr lang="en-US" sz="1600" dirty="0">
                <a:latin typeface="Consolas"/>
              </a:rPr>
              <a:t>, </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9DA4"/>
                </a:solidFill>
                <a:latin typeface="Consolas"/>
              </a:rPr>
              <a:t>PREFERRED_SIZE</a:t>
            </a:r>
            <a:r>
              <a:rPr lang="en-US" sz="1600" dirty="0">
                <a:latin typeface="Consolas"/>
              </a:rPr>
              <a:t>)</a:t>
            </a:r>
          </a:p>
          <a:p>
            <a:r>
              <a:rPr lang="en-US" sz="1600" dirty="0">
                <a:latin typeface="Consolas"/>
              </a:rPr>
              <a:t>                        .</a:t>
            </a:r>
            <a:r>
              <a:rPr lang="en-US" sz="1600" dirty="0" err="1">
                <a:solidFill>
                  <a:srgbClr val="BBDAFF"/>
                </a:solidFill>
                <a:latin typeface="Consolas"/>
              </a:rPr>
              <a:t>addGap</a:t>
            </a:r>
            <a:r>
              <a:rPr lang="en-US" sz="1600" dirty="0">
                <a:latin typeface="Consolas"/>
              </a:rPr>
              <a:t>(</a:t>
            </a:r>
            <a:r>
              <a:rPr lang="en-US" sz="1600" dirty="0">
                <a:solidFill>
                  <a:srgbClr val="FFC58F"/>
                </a:solidFill>
                <a:latin typeface="Consolas"/>
              </a:rPr>
              <a:t>12</a:t>
            </a:r>
            <a:r>
              <a:rPr lang="en-US" sz="1600" dirty="0">
                <a:latin typeface="Consolas"/>
              </a:rPr>
              <a:t>, </a:t>
            </a:r>
            <a:r>
              <a:rPr lang="en-US" sz="1600" dirty="0">
                <a:solidFill>
                  <a:srgbClr val="FFC58F"/>
                </a:solidFill>
                <a:latin typeface="Consolas"/>
              </a:rPr>
              <a:t>12</a:t>
            </a:r>
            <a:r>
              <a:rPr lang="en-US" sz="1600" dirty="0">
                <a:latin typeface="Consolas"/>
              </a:rPr>
              <a:t>, </a:t>
            </a:r>
            <a:r>
              <a:rPr lang="en-US" sz="1600" dirty="0">
                <a:solidFill>
                  <a:srgbClr val="FFC58F"/>
                </a:solidFill>
                <a:latin typeface="Consolas"/>
              </a:rPr>
              <a:t>12</a:t>
            </a:r>
            <a:r>
              <a:rPr lang="en-US" sz="1600" dirty="0">
                <a:latin typeface="Consolas"/>
              </a:rPr>
              <a:t>)))</a:t>
            </a:r>
          </a:p>
          <a:p>
            <a:r>
              <a:rPr lang="en-US" sz="1600" dirty="0">
                <a:latin typeface="Consolas"/>
              </a:rPr>
              <a:t>                        .</a:t>
            </a:r>
            <a:r>
              <a:rPr lang="en-US" sz="1600" dirty="0" err="1">
                <a:solidFill>
                  <a:srgbClr val="BBDAFF"/>
                </a:solidFill>
                <a:latin typeface="Consolas"/>
              </a:rPr>
              <a:t>addContainerGap</a:t>
            </a:r>
            <a:r>
              <a:rPr lang="en-US" sz="1600" dirty="0">
                <a:latin typeface="Consolas"/>
              </a:rPr>
              <a:t>())</a:t>
            </a:r>
          </a:p>
          <a:p>
            <a:r>
              <a:rPr lang="en-US" sz="1600" dirty="0">
                <a:latin typeface="Consolas"/>
              </a:rPr>
              <a:t>        );</a:t>
            </a:r>
          </a:p>
          <a:p>
            <a:br>
              <a:rPr lang="en-US" sz="1600" dirty="0">
                <a:latin typeface="Consolas"/>
              </a:rPr>
            </a:br>
            <a:r>
              <a:rPr lang="en-US" sz="1600" dirty="0">
                <a:latin typeface="Consolas"/>
              </a:rPr>
              <a:t>        </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linkSize</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SwingConstants</a:t>
            </a:r>
            <a:r>
              <a:rPr lang="en-US" sz="1600" dirty="0" err="1">
                <a:latin typeface="Consolas"/>
              </a:rPr>
              <a:t>.</a:t>
            </a:r>
            <a:r>
              <a:rPr lang="en-US" sz="1600" dirty="0" err="1">
                <a:solidFill>
                  <a:srgbClr val="FF9DA4"/>
                </a:solidFill>
                <a:latin typeface="Consolas"/>
              </a:rPr>
              <a:t>HORIZONTAL</a:t>
            </a:r>
            <a:r>
              <a:rPr lang="en-US" sz="1600" dirty="0">
                <a:latin typeface="Consolas"/>
              </a:rPr>
              <a:t>, </a:t>
            </a:r>
            <a:r>
              <a:rPr lang="en-US" sz="1600" dirty="0">
                <a:solidFill>
                  <a:srgbClr val="EBBBFF"/>
                </a:solidFill>
                <a:latin typeface="Consolas"/>
              </a:rPr>
              <a:t>new</a:t>
            </a:r>
            <a:r>
              <a:rPr lang="en-US" sz="1600" dirty="0">
                <a:latin typeface="Consolas"/>
              </a:rPr>
              <a:t> </a:t>
            </a:r>
            <a:r>
              <a:rPr lang="en-US" sz="1600" dirty="0" err="1">
                <a:solidFill>
                  <a:srgbClr val="FFEEAD"/>
                </a:solidFill>
                <a:latin typeface="Consolas"/>
              </a:rPr>
              <a:t>java</a:t>
            </a:r>
            <a:r>
              <a:rPr lang="en-US" sz="1600" dirty="0" err="1">
                <a:latin typeface="Consolas"/>
              </a:rPr>
              <a:t>.</a:t>
            </a:r>
            <a:r>
              <a:rPr lang="en-US" sz="1600" dirty="0" err="1">
                <a:solidFill>
                  <a:srgbClr val="FFEEAD"/>
                </a:solidFill>
                <a:latin typeface="Consolas"/>
              </a:rPr>
              <a:t>awt</a:t>
            </a:r>
            <a:r>
              <a:rPr lang="en-US" sz="1600" dirty="0" err="1">
                <a:latin typeface="Consolas"/>
              </a:rPr>
              <a:t>.</a:t>
            </a:r>
            <a:r>
              <a:rPr lang="en-US" sz="1600" dirty="0" err="1">
                <a:solidFill>
                  <a:srgbClr val="FFEEAD"/>
                </a:solidFill>
                <a:latin typeface="Consolas"/>
              </a:rPr>
              <a:t>Component</a:t>
            </a:r>
            <a:r>
              <a:rPr lang="en-US" sz="1600" dirty="0">
                <a:latin typeface="Consolas"/>
              </a:rPr>
              <a:t>[] {</a:t>
            </a:r>
            <a:r>
              <a:rPr lang="en-US" sz="1600" dirty="0" err="1">
                <a:solidFill>
                  <a:srgbClr val="FF9DA4"/>
                </a:solidFill>
                <a:latin typeface="Consolas"/>
              </a:rPr>
              <a:t>btnAdd</a:t>
            </a:r>
            <a:r>
              <a:rPr lang="en-US" sz="1600" dirty="0">
                <a:latin typeface="Consolas"/>
              </a:rPr>
              <a:t>, </a:t>
            </a:r>
            <a:r>
              <a:rPr lang="en-US" sz="1600" dirty="0" err="1">
                <a:solidFill>
                  <a:srgbClr val="FF9DA4"/>
                </a:solidFill>
                <a:latin typeface="Consolas"/>
              </a:rPr>
              <a:t>btnClear</a:t>
            </a:r>
            <a:r>
              <a:rPr lang="en-US" sz="1600" dirty="0">
                <a:latin typeface="Consolas"/>
              </a:rPr>
              <a:t>});</a:t>
            </a:r>
          </a:p>
          <a:p>
            <a:br>
              <a:rPr lang="en-US" sz="1600" dirty="0">
                <a:latin typeface="Consolas"/>
              </a:rPr>
            </a:br>
            <a:r>
              <a:rPr lang="en-US" sz="1600" dirty="0">
                <a:latin typeface="Consolas"/>
              </a:rPr>
              <a:t>        </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setVerticalGroup</a:t>
            </a:r>
            <a:r>
              <a:rPr lang="en-US" sz="1600" dirty="0">
                <a:latin typeface="Consolas"/>
              </a:rPr>
              <a:t>(</a:t>
            </a:r>
          </a:p>
          <a:p>
            <a:r>
              <a:rPr lang="en-US" sz="1600" dirty="0">
                <a:latin typeface="Consolas"/>
              </a:rPr>
              <a:t>            </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createParallelGroup</a:t>
            </a:r>
            <a:r>
              <a:rPr lang="en-US" sz="1600" dirty="0">
                <a:latin typeface="Consolas"/>
              </a:rPr>
              <a:t>(</a:t>
            </a:r>
            <a:r>
              <a:rPr lang="en-US" sz="1600" dirty="0" err="1">
                <a:solidFill>
                  <a:srgbClr val="FFEEAD"/>
                </a:solidFill>
                <a:latin typeface="Consolas"/>
              </a:rPr>
              <a:t>javax</a:t>
            </a:r>
            <a:r>
              <a:rPr lang="en-US" sz="1600" dirty="0" err="1">
                <a:latin typeface="Consolas"/>
              </a:rPr>
              <a:t>.</a:t>
            </a:r>
            <a:r>
              <a:rPr lang="en-US" sz="1600" dirty="0" err="1">
                <a:solidFill>
                  <a:srgbClr val="FFEEAD"/>
                </a:solidFill>
                <a:latin typeface="Consolas"/>
              </a:rPr>
              <a:t>swing</a:t>
            </a:r>
            <a:r>
              <a:rPr lang="en-US" sz="1600" dirty="0" err="1">
                <a:latin typeface="Consolas"/>
              </a:rPr>
              <a:t>.</a:t>
            </a:r>
            <a:r>
              <a:rPr lang="en-US" sz="1600" dirty="0" err="1">
                <a:solidFill>
                  <a:srgbClr val="FFEEAD"/>
                </a:solidFill>
                <a:latin typeface="Consolas"/>
              </a:rPr>
              <a:t>GroupLayout</a:t>
            </a:r>
            <a:r>
              <a:rPr lang="en-US" sz="1600" dirty="0" err="1">
                <a:latin typeface="Consolas"/>
              </a:rPr>
              <a:t>.</a:t>
            </a:r>
            <a:r>
              <a:rPr lang="en-US" sz="1600" dirty="0" err="1">
                <a:solidFill>
                  <a:srgbClr val="FFEEAD"/>
                </a:solidFill>
                <a:latin typeface="Consolas"/>
              </a:rPr>
              <a:t>Alignment</a:t>
            </a:r>
            <a:r>
              <a:rPr lang="en-US" sz="1600" dirty="0" err="1">
                <a:latin typeface="Consolas"/>
              </a:rPr>
              <a:t>.</a:t>
            </a:r>
            <a:r>
              <a:rPr lang="en-US" sz="1600" dirty="0" err="1">
                <a:solidFill>
                  <a:srgbClr val="FF9DA4"/>
                </a:solidFill>
                <a:latin typeface="Consolas"/>
              </a:rPr>
              <a:t>LEADING</a:t>
            </a:r>
            <a:r>
              <a:rPr lang="en-US" sz="1600" dirty="0">
                <a:latin typeface="Consolas"/>
              </a:rPr>
              <a:t>)</a:t>
            </a:r>
          </a:p>
          <a:p>
            <a:r>
              <a:rPr lang="en-US" sz="1600" dirty="0">
                <a:latin typeface="Consolas"/>
              </a:rPr>
              <a:t>            .</a:t>
            </a:r>
            <a:r>
              <a:rPr lang="en-US" sz="1600" dirty="0" err="1">
                <a:solidFill>
                  <a:srgbClr val="BBDAFF"/>
                </a:solidFill>
                <a:latin typeface="Consolas"/>
              </a:rPr>
              <a:t>addGroup</a:t>
            </a:r>
            <a:r>
              <a:rPr lang="en-US" sz="1600" dirty="0">
                <a:latin typeface="Consolas"/>
              </a:rPr>
              <a:t>(</a:t>
            </a:r>
            <a:r>
              <a:rPr lang="en-US" sz="1600" dirty="0">
                <a:solidFill>
                  <a:srgbClr val="FF9DA4"/>
                </a:solidFill>
                <a:latin typeface="Consolas"/>
              </a:rPr>
              <a:t>jPanel2Layout</a:t>
            </a:r>
            <a:r>
              <a:rPr lang="en-US" sz="1600" dirty="0">
                <a:latin typeface="Consolas"/>
              </a:rPr>
              <a:t>.</a:t>
            </a:r>
            <a:r>
              <a:rPr lang="en-US" sz="1600" dirty="0">
                <a:solidFill>
                  <a:srgbClr val="BBDAFF"/>
                </a:solidFill>
                <a:latin typeface="Consolas"/>
              </a:rPr>
              <a:t>createSequentialGroup</a:t>
            </a:r>
            <a:r>
              <a:rPr lang="en-US" sz="1600" dirty="0">
                <a:latin typeface="Consolas"/>
              </a:rPr>
              <a:t>()</a:t>
            </a:r>
          </a:p>
          <a:p>
            <a:endParaRPr lang="en-US" sz="1600" dirty="0">
              <a:latin typeface="Consolas"/>
            </a:endParaRPr>
          </a:p>
        </p:txBody>
      </p:sp>
    </p:spTree>
    <p:extLst>
      <p:ext uri="{BB962C8B-B14F-4D97-AF65-F5344CB8AC3E}">
        <p14:creationId xmlns:p14="http://schemas.microsoft.com/office/powerpoint/2010/main" val="34973062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RegattaVTI</vt:lpstr>
      <vt:lpstr>Object oriented programming Project name : list of clients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371</cp:revision>
  <dcterms:created xsi:type="dcterms:W3CDTF">2023-01-03T09:43:43Z</dcterms:created>
  <dcterms:modified xsi:type="dcterms:W3CDTF">2023-01-03T11:55:44Z</dcterms:modified>
</cp:coreProperties>
</file>