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1.xml" ContentType="application/vnd.openxmlformats-officedocument.presentationml.tags+xml"/>
  <Override PartName="/ppt/notesSlides/notesSlide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2.xml" ContentType="application/vnd.openxmlformats-officedocument.presentationml.notesSlide+xml"/>
  <Override PartName="/ppt/tags/tag24.xml" ContentType="application/vnd.openxmlformats-officedocument.presentationml.tags+xml"/>
  <Override PartName="/ppt/notesSlides/notesSlide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0" r:id="rId4"/>
    <p:sldMasterId id="2147483884" r:id="rId5"/>
  </p:sldMasterIdLst>
  <p:notesMasterIdLst>
    <p:notesMasterId r:id="rId39"/>
  </p:notesMasterIdLst>
  <p:handoutMasterIdLst>
    <p:handoutMasterId r:id="rId40"/>
  </p:handoutMasterIdLst>
  <p:sldIdLst>
    <p:sldId id="265" r:id="rId6"/>
    <p:sldId id="455" r:id="rId7"/>
    <p:sldId id="260" r:id="rId8"/>
    <p:sldId id="261" r:id="rId9"/>
    <p:sldId id="266" r:id="rId10"/>
    <p:sldId id="831" r:id="rId11"/>
    <p:sldId id="791" r:id="rId12"/>
    <p:sldId id="835" r:id="rId13"/>
    <p:sldId id="830" r:id="rId14"/>
    <p:sldId id="836" r:id="rId15"/>
    <p:sldId id="837" r:id="rId16"/>
    <p:sldId id="838" r:id="rId17"/>
    <p:sldId id="849" r:id="rId18"/>
    <p:sldId id="848" r:id="rId19"/>
    <p:sldId id="845" r:id="rId20"/>
    <p:sldId id="841" r:id="rId21"/>
    <p:sldId id="839" r:id="rId22"/>
    <p:sldId id="840" r:id="rId23"/>
    <p:sldId id="842" r:id="rId24"/>
    <p:sldId id="843" r:id="rId25"/>
    <p:sldId id="844" r:id="rId26"/>
    <p:sldId id="851" r:id="rId27"/>
    <p:sldId id="852" r:id="rId28"/>
    <p:sldId id="853" r:id="rId29"/>
    <p:sldId id="846" r:id="rId30"/>
    <p:sldId id="847" r:id="rId31"/>
    <p:sldId id="267" r:id="rId32"/>
    <p:sldId id="280" r:id="rId33"/>
    <p:sldId id="304" r:id="rId34"/>
    <p:sldId id="531" r:id="rId35"/>
    <p:sldId id="263" r:id="rId36"/>
    <p:sldId id="302" r:id="rId37"/>
    <p:sldId id="259" r:id="rId38"/>
  </p:sldIdLst>
  <p:sldSz cx="12192000" cy="6858000"/>
  <p:notesSz cx="6934200" cy="9220200"/>
  <p:custDataLst>
    <p:tags r:id="rId41"/>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04">
          <p15:clr>
            <a:srgbClr val="A4A3A4"/>
          </p15:clr>
        </p15:guide>
        <p15:guide id="2" pos="218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cademic Tablet" initials="A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91C8D7"/>
    <a:srgbClr val="ED1B2F"/>
    <a:srgbClr val="8C8C8C"/>
    <a:srgbClr val="E43029"/>
    <a:srgbClr val="FF0000"/>
    <a:srgbClr val="698335"/>
    <a:srgbClr val="DFF1CB"/>
    <a:srgbClr val="EF5F5F"/>
    <a:srgbClr val="E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A1D76E-AF4E-4F4C-BD14-96CC8645F0D6}" v="52" dt="2021-12-06T18:58:13.0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40" autoAdjust="0"/>
    <p:restoredTop sz="92977" autoAdjust="0"/>
  </p:normalViewPr>
  <p:slideViewPr>
    <p:cSldViewPr>
      <p:cViewPr varScale="1">
        <p:scale>
          <a:sx n="96" d="100"/>
          <a:sy n="96" d="100"/>
        </p:scale>
        <p:origin x="640" y="6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92" y="-102"/>
      </p:cViewPr>
      <p:guideLst>
        <p:guide orient="horz" pos="2904"/>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dan Larocque, Mr." userId="S::jordan.larocque@mcgill.ca::e3682428-de11-4277-9f34-966172cc7c90" providerId="AD" clId="Web-{A7A1D76E-AF4E-4F4C-BD14-96CC8645F0D6}"/>
    <pc:docChg chg="modSld">
      <pc:chgData name="Jordan Larocque, Mr." userId="S::jordan.larocque@mcgill.ca::e3682428-de11-4277-9f34-966172cc7c90" providerId="AD" clId="Web-{A7A1D76E-AF4E-4F4C-BD14-96CC8645F0D6}" dt="2021-12-06T18:58:13.006" v="47"/>
      <pc:docMkLst>
        <pc:docMk/>
      </pc:docMkLst>
      <pc:sldChg chg="modSp">
        <pc:chgData name="Jordan Larocque, Mr." userId="S::jordan.larocque@mcgill.ca::e3682428-de11-4277-9f34-966172cc7c90" providerId="AD" clId="Web-{A7A1D76E-AF4E-4F4C-BD14-96CC8645F0D6}" dt="2021-12-06T18:43:43.417" v="6" actId="20577"/>
        <pc:sldMkLst>
          <pc:docMk/>
          <pc:sldMk cId="940206824" sldId="260"/>
        </pc:sldMkLst>
        <pc:spChg chg="mod">
          <ac:chgData name="Jordan Larocque, Mr." userId="S::jordan.larocque@mcgill.ca::e3682428-de11-4277-9f34-966172cc7c90" providerId="AD" clId="Web-{A7A1D76E-AF4E-4F4C-BD14-96CC8645F0D6}" dt="2021-12-06T18:43:43.417" v="6" actId="20577"/>
          <ac:spMkLst>
            <pc:docMk/>
            <pc:sldMk cId="940206824" sldId="260"/>
            <ac:spMk id="3" creationId="{00000000-0000-0000-0000-000000000000}"/>
          </ac:spMkLst>
        </pc:spChg>
      </pc:sldChg>
      <pc:sldChg chg="modSp">
        <pc:chgData name="Jordan Larocque, Mr." userId="S::jordan.larocque@mcgill.ca::e3682428-de11-4277-9f34-966172cc7c90" providerId="AD" clId="Web-{A7A1D76E-AF4E-4F4C-BD14-96CC8645F0D6}" dt="2021-12-06T18:42:57.542" v="2" actId="20577"/>
        <pc:sldMkLst>
          <pc:docMk/>
          <pc:sldMk cId="2086746270" sldId="265"/>
        </pc:sldMkLst>
        <pc:spChg chg="mod">
          <ac:chgData name="Jordan Larocque, Mr." userId="S::jordan.larocque@mcgill.ca::e3682428-de11-4277-9f34-966172cc7c90" providerId="AD" clId="Web-{A7A1D76E-AF4E-4F4C-BD14-96CC8645F0D6}" dt="2021-12-06T18:42:57.542" v="2" actId="20577"/>
          <ac:spMkLst>
            <pc:docMk/>
            <pc:sldMk cId="2086746270" sldId="265"/>
            <ac:spMk id="2" creationId="{00000000-0000-0000-0000-000000000000}"/>
          </ac:spMkLst>
        </pc:spChg>
      </pc:sldChg>
      <pc:sldChg chg="delSp">
        <pc:chgData name="Jordan Larocque, Mr." userId="S::jordan.larocque@mcgill.ca::e3682428-de11-4277-9f34-966172cc7c90" providerId="AD" clId="Web-{A7A1D76E-AF4E-4F4C-BD14-96CC8645F0D6}" dt="2021-12-06T18:53:44.393" v="29"/>
        <pc:sldMkLst>
          <pc:docMk/>
          <pc:sldMk cId="3982498095" sldId="791"/>
        </pc:sldMkLst>
        <pc:spChg chg="del">
          <ac:chgData name="Jordan Larocque, Mr." userId="S::jordan.larocque@mcgill.ca::e3682428-de11-4277-9f34-966172cc7c90" providerId="AD" clId="Web-{A7A1D76E-AF4E-4F4C-BD14-96CC8645F0D6}" dt="2021-12-06T18:53:44.393" v="29"/>
          <ac:spMkLst>
            <pc:docMk/>
            <pc:sldMk cId="3982498095" sldId="791"/>
            <ac:spMk id="46083" creationId="{00000000-0000-0000-0000-000000000000}"/>
          </ac:spMkLst>
        </pc:spChg>
      </pc:sldChg>
      <pc:sldChg chg="delSp modSp">
        <pc:chgData name="Jordan Larocque, Mr." userId="S::jordan.larocque@mcgill.ca::e3682428-de11-4277-9f34-966172cc7c90" providerId="AD" clId="Web-{A7A1D76E-AF4E-4F4C-BD14-96CC8645F0D6}" dt="2021-12-06T18:53:39.768" v="28" actId="20577"/>
        <pc:sldMkLst>
          <pc:docMk/>
          <pc:sldMk cId="3650515587" sldId="831"/>
        </pc:sldMkLst>
        <pc:spChg chg="mod">
          <ac:chgData name="Jordan Larocque, Mr." userId="S::jordan.larocque@mcgill.ca::e3682428-de11-4277-9f34-966172cc7c90" providerId="AD" clId="Web-{A7A1D76E-AF4E-4F4C-BD14-96CC8645F0D6}" dt="2021-12-06T18:53:39.768" v="28" actId="20577"/>
          <ac:spMkLst>
            <pc:docMk/>
            <pc:sldMk cId="3650515587" sldId="831"/>
            <ac:spMk id="3" creationId="{00000000-0000-0000-0000-000000000000}"/>
          </ac:spMkLst>
        </pc:spChg>
        <pc:spChg chg="del">
          <ac:chgData name="Jordan Larocque, Mr." userId="S::jordan.larocque@mcgill.ca::e3682428-de11-4277-9f34-966172cc7c90" providerId="AD" clId="Web-{A7A1D76E-AF4E-4F4C-BD14-96CC8645F0D6}" dt="2021-12-06T18:43:55.448" v="7"/>
          <ac:spMkLst>
            <pc:docMk/>
            <pc:sldMk cId="3650515587" sldId="831"/>
            <ac:spMk id="46083" creationId="{00000000-0000-0000-0000-000000000000}"/>
          </ac:spMkLst>
        </pc:spChg>
      </pc:sldChg>
      <pc:sldChg chg="delSp modSp">
        <pc:chgData name="Jordan Larocque, Mr." userId="S::jordan.larocque@mcgill.ca::e3682428-de11-4277-9f34-966172cc7c90" providerId="AD" clId="Web-{A7A1D76E-AF4E-4F4C-BD14-96CC8645F0D6}" dt="2021-12-06T18:55:51.770" v="31"/>
        <pc:sldMkLst>
          <pc:docMk/>
          <pc:sldMk cId="1133290306" sldId="836"/>
        </pc:sldMkLst>
        <pc:spChg chg="del mod">
          <ac:chgData name="Jordan Larocque, Mr." userId="S::jordan.larocque@mcgill.ca::e3682428-de11-4277-9f34-966172cc7c90" providerId="AD" clId="Web-{A7A1D76E-AF4E-4F4C-BD14-96CC8645F0D6}" dt="2021-12-06T18:55:51.770" v="31"/>
          <ac:spMkLst>
            <pc:docMk/>
            <pc:sldMk cId="1133290306" sldId="836"/>
            <ac:spMk id="46083" creationId="{00000000-0000-0000-0000-000000000000}"/>
          </ac:spMkLst>
        </pc:spChg>
      </pc:sldChg>
      <pc:sldChg chg="delSp">
        <pc:chgData name="Jordan Larocque, Mr." userId="S::jordan.larocque@mcgill.ca::e3682428-de11-4277-9f34-966172cc7c90" providerId="AD" clId="Web-{A7A1D76E-AF4E-4F4C-BD14-96CC8645F0D6}" dt="2021-12-06T18:55:59.098" v="32"/>
        <pc:sldMkLst>
          <pc:docMk/>
          <pc:sldMk cId="2697559441" sldId="838"/>
        </pc:sldMkLst>
        <pc:spChg chg="del">
          <ac:chgData name="Jordan Larocque, Mr." userId="S::jordan.larocque@mcgill.ca::e3682428-de11-4277-9f34-966172cc7c90" providerId="AD" clId="Web-{A7A1D76E-AF4E-4F4C-BD14-96CC8645F0D6}" dt="2021-12-06T18:55:59.098" v="32"/>
          <ac:spMkLst>
            <pc:docMk/>
            <pc:sldMk cId="2697559441" sldId="838"/>
            <ac:spMk id="46083" creationId="{00000000-0000-0000-0000-000000000000}"/>
          </ac:spMkLst>
        </pc:spChg>
      </pc:sldChg>
      <pc:sldChg chg="delSp">
        <pc:chgData name="Jordan Larocque, Mr." userId="S::jordan.larocque@mcgill.ca::e3682428-de11-4277-9f34-966172cc7c90" providerId="AD" clId="Web-{A7A1D76E-AF4E-4F4C-BD14-96CC8645F0D6}" dt="2021-12-06T18:57:10.615" v="37"/>
        <pc:sldMkLst>
          <pc:docMk/>
          <pc:sldMk cId="2314379211" sldId="839"/>
        </pc:sldMkLst>
        <pc:spChg chg="del">
          <ac:chgData name="Jordan Larocque, Mr." userId="S::jordan.larocque@mcgill.ca::e3682428-de11-4277-9f34-966172cc7c90" providerId="AD" clId="Web-{A7A1D76E-AF4E-4F4C-BD14-96CC8645F0D6}" dt="2021-12-06T18:57:10.615" v="37"/>
          <ac:spMkLst>
            <pc:docMk/>
            <pc:sldMk cId="2314379211" sldId="839"/>
            <ac:spMk id="46083" creationId="{00000000-0000-0000-0000-000000000000}"/>
          </ac:spMkLst>
        </pc:spChg>
      </pc:sldChg>
      <pc:sldChg chg="delSp">
        <pc:chgData name="Jordan Larocque, Mr." userId="S::jordan.larocque@mcgill.ca::e3682428-de11-4277-9f34-966172cc7c90" providerId="AD" clId="Web-{A7A1D76E-AF4E-4F4C-BD14-96CC8645F0D6}" dt="2021-12-06T18:57:23.177" v="38"/>
        <pc:sldMkLst>
          <pc:docMk/>
          <pc:sldMk cId="232239265" sldId="840"/>
        </pc:sldMkLst>
        <pc:spChg chg="del">
          <ac:chgData name="Jordan Larocque, Mr." userId="S::jordan.larocque@mcgill.ca::e3682428-de11-4277-9f34-966172cc7c90" providerId="AD" clId="Web-{A7A1D76E-AF4E-4F4C-BD14-96CC8645F0D6}" dt="2021-12-06T18:57:23.177" v="38"/>
          <ac:spMkLst>
            <pc:docMk/>
            <pc:sldMk cId="232239265" sldId="840"/>
            <ac:spMk id="46083" creationId="{00000000-0000-0000-0000-000000000000}"/>
          </ac:spMkLst>
        </pc:spChg>
      </pc:sldChg>
      <pc:sldChg chg="delSp">
        <pc:chgData name="Jordan Larocque, Mr." userId="S::jordan.larocque@mcgill.ca::e3682428-de11-4277-9f34-966172cc7c90" providerId="AD" clId="Web-{A7A1D76E-AF4E-4F4C-BD14-96CC8645F0D6}" dt="2021-12-06T18:57:04.739" v="36"/>
        <pc:sldMkLst>
          <pc:docMk/>
          <pc:sldMk cId="581595827" sldId="841"/>
        </pc:sldMkLst>
        <pc:spChg chg="del">
          <ac:chgData name="Jordan Larocque, Mr." userId="S::jordan.larocque@mcgill.ca::e3682428-de11-4277-9f34-966172cc7c90" providerId="AD" clId="Web-{A7A1D76E-AF4E-4F4C-BD14-96CC8645F0D6}" dt="2021-12-06T18:57:04.739" v="36"/>
          <ac:spMkLst>
            <pc:docMk/>
            <pc:sldMk cId="581595827" sldId="841"/>
            <ac:spMk id="46083" creationId="{00000000-0000-0000-0000-000000000000}"/>
          </ac:spMkLst>
        </pc:spChg>
      </pc:sldChg>
      <pc:sldChg chg="delSp">
        <pc:chgData name="Jordan Larocque, Mr." userId="S::jordan.larocque@mcgill.ca::e3682428-de11-4277-9f34-966172cc7c90" providerId="AD" clId="Web-{A7A1D76E-AF4E-4F4C-BD14-96CC8645F0D6}" dt="2021-12-06T18:57:36.255" v="39"/>
        <pc:sldMkLst>
          <pc:docMk/>
          <pc:sldMk cId="2103636108" sldId="842"/>
        </pc:sldMkLst>
        <pc:spChg chg="del">
          <ac:chgData name="Jordan Larocque, Mr." userId="S::jordan.larocque@mcgill.ca::e3682428-de11-4277-9f34-966172cc7c90" providerId="AD" clId="Web-{A7A1D76E-AF4E-4F4C-BD14-96CC8645F0D6}" dt="2021-12-06T18:57:36.255" v="39"/>
          <ac:spMkLst>
            <pc:docMk/>
            <pc:sldMk cId="2103636108" sldId="842"/>
            <ac:spMk id="46083" creationId="{00000000-0000-0000-0000-000000000000}"/>
          </ac:spMkLst>
        </pc:spChg>
      </pc:sldChg>
      <pc:sldChg chg="delSp">
        <pc:chgData name="Jordan Larocque, Mr." userId="S::jordan.larocque@mcgill.ca::e3682428-de11-4277-9f34-966172cc7c90" providerId="AD" clId="Web-{A7A1D76E-AF4E-4F4C-BD14-96CC8645F0D6}" dt="2021-12-06T18:57:41.959" v="40"/>
        <pc:sldMkLst>
          <pc:docMk/>
          <pc:sldMk cId="2822122878" sldId="843"/>
        </pc:sldMkLst>
        <pc:spChg chg="del">
          <ac:chgData name="Jordan Larocque, Mr." userId="S::jordan.larocque@mcgill.ca::e3682428-de11-4277-9f34-966172cc7c90" providerId="AD" clId="Web-{A7A1D76E-AF4E-4F4C-BD14-96CC8645F0D6}" dt="2021-12-06T18:57:41.959" v="40"/>
          <ac:spMkLst>
            <pc:docMk/>
            <pc:sldMk cId="2822122878" sldId="843"/>
            <ac:spMk id="46083" creationId="{00000000-0000-0000-0000-000000000000}"/>
          </ac:spMkLst>
        </pc:spChg>
      </pc:sldChg>
      <pc:sldChg chg="delSp modSp">
        <pc:chgData name="Jordan Larocque, Mr." userId="S::jordan.larocque@mcgill.ca::e3682428-de11-4277-9f34-966172cc7c90" providerId="AD" clId="Web-{A7A1D76E-AF4E-4F4C-BD14-96CC8645F0D6}" dt="2021-12-06T18:57:49.568" v="42"/>
        <pc:sldMkLst>
          <pc:docMk/>
          <pc:sldMk cId="4249872318" sldId="844"/>
        </pc:sldMkLst>
        <pc:spChg chg="del mod">
          <ac:chgData name="Jordan Larocque, Mr." userId="S::jordan.larocque@mcgill.ca::e3682428-de11-4277-9f34-966172cc7c90" providerId="AD" clId="Web-{A7A1D76E-AF4E-4F4C-BD14-96CC8645F0D6}" dt="2021-12-06T18:57:49.568" v="42"/>
          <ac:spMkLst>
            <pc:docMk/>
            <pc:sldMk cId="4249872318" sldId="844"/>
            <ac:spMk id="46083" creationId="{00000000-0000-0000-0000-000000000000}"/>
          </ac:spMkLst>
        </pc:spChg>
      </pc:sldChg>
      <pc:sldChg chg="delSp">
        <pc:chgData name="Jordan Larocque, Mr." userId="S::jordan.larocque@mcgill.ca::e3682428-de11-4277-9f34-966172cc7c90" providerId="AD" clId="Web-{A7A1D76E-AF4E-4F4C-BD14-96CC8645F0D6}" dt="2021-12-06T18:56:57.364" v="35"/>
        <pc:sldMkLst>
          <pc:docMk/>
          <pc:sldMk cId="137299487" sldId="845"/>
        </pc:sldMkLst>
        <pc:spChg chg="del">
          <ac:chgData name="Jordan Larocque, Mr." userId="S::jordan.larocque@mcgill.ca::e3682428-de11-4277-9f34-966172cc7c90" providerId="AD" clId="Web-{A7A1D76E-AF4E-4F4C-BD14-96CC8645F0D6}" dt="2021-12-06T18:56:57.364" v="35"/>
          <ac:spMkLst>
            <pc:docMk/>
            <pc:sldMk cId="137299487" sldId="845"/>
            <ac:spMk id="46083" creationId="{00000000-0000-0000-0000-000000000000}"/>
          </ac:spMkLst>
        </pc:spChg>
      </pc:sldChg>
      <pc:sldChg chg="delSp">
        <pc:chgData name="Jordan Larocque, Mr." userId="S::jordan.larocque@mcgill.ca::e3682428-de11-4277-9f34-966172cc7c90" providerId="AD" clId="Web-{A7A1D76E-AF4E-4F4C-BD14-96CC8645F0D6}" dt="2021-12-06T18:58:07.584" v="46"/>
        <pc:sldMkLst>
          <pc:docMk/>
          <pc:sldMk cId="3599688680" sldId="846"/>
        </pc:sldMkLst>
        <pc:spChg chg="del">
          <ac:chgData name="Jordan Larocque, Mr." userId="S::jordan.larocque@mcgill.ca::e3682428-de11-4277-9f34-966172cc7c90" providerId="AD" clId="Web-{A7A1D76E-AF4E-4F4C-BD14-96CC8645F0D6}" dt="2021-12-06T18:58:07.584" v="46"/>
          <ac:spMkLst>
            <pc:docMk/>
            <pc:sldMk cId="3599688680" sldId="846"/>
            <ac:spMk id="46083" creationId="{00000000-0000-0000-0000-000000000000}"/>
          </ac:spMkLst>
        </pc:spChg>
      </pc:sldChg>
      <pc:sldChg chg="delSp">
        <pc:chgData name="Jordan Larocque, Mr." userId="S::jordan.larocque@mcgill.ca::e3682428-de11-4277-9f34-966172cc7c90" providerId="AD" clId="Web-{A7A1D76E-AF4E-4F4C-BD14-96CC8645F0D6}" dt="2021-12-06T18:58:13.006" v="47"/>
        <pc:sldMkLst>
          <pc:docMk/>
          <pc:sldMk cId="2918201472" sldId="847"/>
        </pc:sldMkLst>
        <pc:spChg chg="del">
          <ac:chgData name="Jordan Larocque, Mr." userId="S::jordan.larocque@mcgill.ca::e3682428-de11-4277-9f34-966172cc7c90" providerId="AD" clId="Web-{A7A1D76E-AF4E-4F4C-BD14-96CC8645F0D6}" dt="2021-12-06T18:58:13.006" v="47"/>
          <ac:spMkLst>
            <pc:docMk/>
            <pc:sldMk cId="2918201472" sldId="847"/>
            <ac:spMk id="46083" creationId="{00000000-0000-0000-0000-000000000000}"/>
          </ac:spMkLst>
        </pc:spChg>
      </pc:sldChg>
      <pc:sldChg chg="delSp">
        <pc:chgData name="Jordan Larocque, Mr." userId="S::jordan.larocque@mcgill.ca::e3682428-de11-4277-9f34-966172cc7c90" providerId="AD" clId="Web-{A7A1D76E-AF4E-4F4C-BD14-96CC8645F0D6}" dt="2021-12-06T18:56:50.599" v="34"/>
        <pc:sldMkLst>
          <pc:docMk/>
          <pc:sldMk cId="2296123284" sldId="848"/>
        </pc:sldMkLst>
        <pc:spChg chg="del">
          <ac:chgData name="Jordan Larocque, Mr." userId="S::jordan.larocque@mcgill.ca::e3682428-de11-4277-9f34-966172cc7c90" providerId="AD" clId="Web-{A7A1D76E-AF4E-4F4C-BD14-96CC8645F0D6}" dt="2021-12-06T18:56:50.599" v="34"/>
          <ac:spMkLst>
            <pc:docMk/>
            <pc:sldMk cId="2296123284" sldId="848"/>
            <ac:spMk id="46083" creationId="{00000000-0000-0000-0000-000000000000}"/>
          </ac:spMkLst>
        </pc:spChg>
      </pc:sldChg>
      <pc:sldChg chg="delSp">
        <pc:chgData name="Jordan Larocque, Mr." userId="S::jordan.larocque@mcgill.ca::e3682428-de11-4277-9f34-966172cc7c90" providerId="AD" clId="Web-{A7A1D76E-AF4E-4F4C-BD14-96CC8645F0D6}" dt="2021-12-06T18:56:29.880" v="33"/>
        <pc:sldMkLst>
          <pc:docMk/>
          <pc:sldMk cId="207205939" sldId="849"/>
        </pc:sldMkLst>
        <pc:spChg chg="del">
          <ac:chgData name="Jordan Larocque, Mr." userId="S::jordan.larocque@mcgill.ca::e3682428-de11-4277-9f34-966172cc7c90" providerId="AD" clId="Web-{A7A1D76E-AF4E-4F4C-BD14-96CC8645F0D6}" dt="2021-12-06T18:56:29.880" v="33"/>
          <ac:spMkLst>
            <pc:docMk/>
            <pc:sldMk cId="207205939" sldId="849"/>
            <ac:spMk id="46083" creationId="{00000000-0000-0000-0000-000000000000}"/>
          </ac:spMkLst>
        </pc:spChg>
      </pc:sldChg>
      <pc:sldChg chg="delSp modSp">
        <pc:chgData name="Jordan Larocque, Mr." userId="S::jordan.larocque@mcgill.ca::e3682428-de11-4277-9f34-966172cc7c90" providerId="AD" clId="Web-{A7A1D76E-AF4E-4F4C-BD14-96CC8645F0D6}" dt="2021-12-06T18:58:01.115" v="45"/>
        <pc:sldMkLst>
          <pc:docMk/>
          <pc:sldMk cId="1814647243" sldId="853"/>
        </pc:sldMkLst>
        <pc:spChg chg="del mod">
          <ac:chgData name="Jordan Larocque, Mr." userId="S::jordan.larocque@mcgill.ca::e3682428-de11-4277-9f34-966172cc7c90" providerId="AD" clId="Web-{A7A1D76E-AF4E-4F4C-BD14-96CC8645F0D6}" dt="2021-12-06T18:58:01.115" v="45"/>
          <ac:spMkLst>
            <pc:docMk/>
            <pc:sldMk cId="1814647243" sldId="853"/>
            <ac:spMk id="46083"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1"/>
            <a:ext cx="3005121" cy="460400"/>
          </a:xfrm>
          <a:prstGeom prst="rect">
            <a:avLst/>
          </a:prstGeom>
          <a:noFill/>
          <a:ln w="9525">
            <a:noFill/>
            <a:miter lim="800000"/>
            <a:headEnd/>
            <a:tailEnd/>
          </a:ln>
          <a:effectLst/>
        </p:spPr>
        <p:txBody>
          <a:bodyPr vert="horz" wrap="square" lIns="87316" tIns="43658" rIns="87316" bIns="43658" numCol="1" anchor="t" anchorCtr="0" compatLnSpc="1">
            <a:prstTxWarp prst="textNoShape">
              <a:avLst/>
            </a:prstTxWarp>
          </a:bodyPr>
          <a:lstStyle>
            <a:lvl1pPr>
              <a:defRPr sz="1100"/>
            </a:lvl1pPr>
          </a:lstStyle>
          <a:p>
            <a:endParaRPr lang="en-US"/>
          </a:p>
        </p:txBody>
      </p:sp>
      <p:sp>
        <p:nvSpPr>
          <p:cNvPr id="70659" name="Rectangle 3"/>
          <p:cNvSpPr>
            <a:spLocks noGrp="1" noChangeArrowheads="1"/>
          </p:cNvSpPr>
          <p:nvPr>
            <p:ph type="dt" sz="quarter" idx="1"/>
          </p:nvPr>
        </p:nvSpPr>
        <p:spPr bwMode="auto">
          <a:xfrm>
            <a:off x="3927574" y="1"/>
            <a:ext cx="3005121" cy="460400"/>
          </a:xfrm>
          <a:prstGeom prst="rect">
            <a:avLst/>
          </a:prstGeom>
          <a:noFill/>
          <a:ln w="9525">
            <a:noFill/>
            <a:miter lim="800000"/>
            <a:headEnd/>
            <a:tailEnd/>
          </a:ln>
          <a:effectLst/>
        </p:spPr>
        <p:txBody>
          <a:bodyPr vert="horz" wrap="square" lIns="87316" tIns="43658" rIns="87316" bIns="43658" numCol="1" anchor="t" anchorCtr="0" compatLnSpc="1">
            <a:prstTxWarp prst="textNoShape">
              <a:avLst/>
            </a:prstTxWarp>
          </a:bodyPr>
          <a:lstStyle>
            <a:lvl1pPr algn="r">
              <a:defRPr sz="1100"/>
            </a:lvl1pPr>
          </a:lstStyle>
          <a:p>
            <a:endParaRPr lang="en-US"/>
          </a:p>
        </p:txBody>
      </p:sp>
      <p:sp>
        <p:nvSpPr>
          <p:cNvPr id="70660" name="Rectangle 4"/>
          <p:cNvSpPr>
            <a:spLocks noGrp="1" noChangeArrowheads="1"/>
          </p:cNvSpPr>
          <p:nvPr>
            <p:ph type="ftr" sz="quarter" idx="2"/>
          </p:nvPr>
        </p:nvSpPr>
        <p:spPr bwMode="auto">
          <a:xfrm>
            <a:off x="0" y="8758276"/>
            <a:ext cx="3005121" cy="460400"/>
          </a:xfrm>
          <a:prstGeom prst="rect">
            <a:avLst/>
          </a:prstGeom>
          <a:noFill/>
          <a:ln w="9525">
            <a:noFill/>
            <a:miter lim="800000"/>
            <a:headEnd/>
            <a:tailEnd/>
          </a:ln>
          <a:effectLst/>
        </p:spPr>
        <p:txBody>
          <a:bodyPr vert="horz" wrap="square" lIns="87316" tIns="43658" rIns="87316" bIns="43658" numCol="1" anchor="b" anchorCtr="0" compatLnSpc="1">
            <a:prstTxWarp prst="textNoShape">
              <a:avLst/>
            </a:prstTxWarp>
          </a:bodyPr>
          <a:lstStyle>
            <a:lvl1pPr>
              <a:defRPr sz="1100"/>
            </a:lvl1pPr>
          </a:lstStyle>
          <a:p>
            <a:endParaRPr lang="en-US"/>
          </a:p>
        </p:txBody>
      </p:sp>
      <p:sp>
        <p:nvSpPr>
          <p:cNvPr id="70661" name="Rectangle 5"/>
          <p:cNvSpPr>
            <a:spLocks noGrp="1" noChangeArrowheads="1"/>
          </p:cNvSpPr>
          <p:nvPr>
            <p:ph type="sldNum" sz="quarter" idx="3"/>
          </p:nvPr>
        </p:nvSpPr>
        <p:spPr bwMode="auto">
          <a:xfrm>
            <a:off x="3927574" y="8758276"/>
            <a:ext cx="3005121" cy="460400"/>
          </a:xfrm>
          <a:prstGeom prst="rect">
            <a:avLst/>
          </a:prstGeom>
          <a:noFill/>
          <a:ln w="9525">
            <a:noFill/>
            <a:miter lim="800000"/>
            <a:headEnd/>
            <a:tailEnd/>
          </a:ln>
          <a:effectLst/>
        </p:spPr>
        <p:txBody>
          <a:bodyPr vert="horz" wrap="square" lIns="87316" tIns="43658" rIns="87316" bIns="43658" numCol="1" anchor="b" anchorCtr="0" compatLnSpc="1">
            <a:prstTxWarp prst="textNoShape">
              <a:avLst/>
            </a:prstTxWarp>
          </a:bodyPr>
          <a:lstStyle>
            <a:lvl1pPr algn="r">
              <a:defRPr sz="1100"/>
            </a:lvl1pPr>
          </a:lstStyle>
          <a:p>
            <a:fld id="{DD28354E-E48C-49CC-8370-7D038345486C}" type="slidenum">
              <a:rPr lang="en-US"/>
              <a:pPr/>
              <a:t>‹#›</a:t>
            </a:fld>
            <a:endParaRPr lang="en-US"/>
          </a:p>
        </p:txBody>
      </p:sp>
    </p:spTree>
    <p:extLst>
      <p:ext uri="{BB962C8B-B14F-4D97-AF65-F5344CB8AC3E}">
        <p14:creationId xmlns:p14="http://schemas.microsoft.com/office/powerpoint/2010/main" val="40903845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1"/>
            <a:ext cx="3005121" cy="46040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186">
              <a:defRPr sz="1200"/>
            </a:lvl1pPr>
          </a:lstStyle>
          <a:p>
            <a:endParaRPr lang="en-US"/>
          </a:p>
        </p:txBody>
      </p:sp>
      <p:sp>
        <p:nvSpPr>
          <p:cNvPr id="31747" name="Rectangle 3"/>
          <p:cNvSpPr>
            <a:spLocks noGrp="1" noChangeArrowheads="1"/>
          </p:cNvSpPr>
          <p:nvPr>
            <p:ph type="dt" idx="1"/>
          </p:nvPr>
        </p:nvSpPr>
        <p:spPr bwMode="auto">
          <a:xfrm>
            <a:off x="3927574" y="1"/>
            <a:ext cx="3005121" cy="46040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186">
              <a:defRPr sz="1200"/>
            </a:lvl1pPr>
          </a:lstStyle>
          <a:p>
            <a:endParaRPr lang="en-US"/>
          </a:p>
        </p:txBody>
      </p:sp>
      <p:sp>
        <p:nvSpPr>
          <p:cNvPr id="31748" name="Rectangle 4"/>
          <p:cNvSpPr>
            <a:spLocks noGrp="1" noRot="1" noChangeAspect="1" noChangeArrowheads="1" noTextEdit="1"/>
          </p:cNvSpPr>
          <p:nvPr>
            <p:ph type="sldImg" idx="2"/>
          </p:nvPr>
        </p:nvSpPr>
        <p:spPr bwMode="auto">
          <a:xfrm>
            <a:off x="393700" y="692150"/>
            <a:ext cx="6146800" cy="3457575"/>
          </a:xfrm>
          <a:prstGeom prst="rect">
            <a:avLst/>
          </a:prstGeom>
          <a:noFill/>
          <a:ln w="9525">
            <a:solidFill>
              <a:srgbClr val="000000"/>
            </a:solidFill>
            <a:miter lim="800000"/>
            <a:headEnd/>
            <a:tailEnd/>
          </a:ln>
          <a:effectLst/>
        </p:spPr>
      </p:sp>
      <p:sp>
        <p:nvSpPr>
          <p:cNvPr id="31749" name="Rectangle 5"/>
          <p:cNvSpPr>
            <a:spLocks noGrp="1" noChangeArrowheads="1"/>
          </p:cNvSpPr>
          <p:nvPr>
            <p:ph type="body" sz="quarter" idx="3"/>
          </p:nvPr>
        </p:nvSpPr>
        <p:spPr bwMode="auto">
          <a:xfrm>
            <a:off x="693722" y="4379901"/>
            <a:ext cx="5546758" cy="41481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750" name="Rectangle 6"/>
          <p:cNvSpPr>
            <a:spLocks noGrp="1" noChangeArrowheads="1"/>
          </p:cNvSpPr>
          <p:nvPr>
            <p:ph type="ftr" sz="quarter" idx="4"/>
          </p:nvPr>
        </p:nvSpPr>
        <p:spPr bwMode="auto">
          <a:xfrm>
            <a:off x="0" y="8758276"/>
            <a:ext cx="3005121" cy="46040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186">
              <a:defRPr sz="1200"/>
            </a:lvl1pPr>
          </a:lstStyle>
          <a:p>
            <a:endParaRPr lang="en-US"/>
          </a:p>
        </p:txBody>
      </p:sp>
      <p:sp>
        <p:nvSpPr>
          <p:cNvPr id="31751" name="Rectangle 7"/>
          <p:cNvSpPr>
            <a:spLocks noGrp="1" noChangeArrowheads="1"/>
          </p:cNvSpPr>
          <p:nvPr>
            <p:ph type="sldNum" sz="quarter" idx="5"/>
          </p:nvPr>
        </p:nvSpPr>
        <p:spPr bwMode="auto">
          <a:xfrm>
            <a:off x="3927574" y="8758276"/>
            <a:ext cx="3005121" cy="46040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186">
              <a:defRPr sz="1200"/>
            </a:lvl1pPr>
          </a:lstStyle>
          <a:p>
            <a:fld id="{87F161E8-846D-4747-B53A-F633A57CCB41}" type="slidenum">
              <a:rPr lang="en-US"/>
              <a:pPr/>
              <a:t>‹#›</a:t>
            </a:fld>
            <a:endParaRPr lang="en-US"/>
          </a:p>
        </p:txBody>
      </p:sp>
    </p:spTree>
    <p:extLst>
      <p:ext uri="{BB962C8B-B14F-4D97-AF65-F5344CB8AC3E}">
        <p14:creationId xmlns:p14="http://schemas.microsoft.com/office/powerpoint/2010/main" val="323901115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EDC551B-1ADC-4F43-AE3E-59C3155418EF}"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94234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4</a:t>
            </a:fld>
            <a:endParaRPr lang="en-US"/>
          </a:p>
        </p:txBody>
      </p:sp>
    </p:spTree>
    <p:extLst>
      <p:ext uri="{BB962C8B-B14F-4D97-AF65-F5344CB8AC3E}">
        <p14:creationId xmlns:p14="http://schemas.microsoft.com/office/powerpoint/2010/main" val="737256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30</a:t>
            </a:fld>
            <a:endParaRPr lang="en-US"/>
          </a:p>
        </p:txBody>
      </p:sp>
    </p:spTree>
    <p:extLst>
      <p:ext uri="{BB962C8B-B14F-4D97-AF65-F5344CB8AC3E}">
        <p14:creationId xmlns:p14="http://schemas.microsoft.com/office/powerpoint/2010/main" val="4173435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Layout">
    <p:spTree>
      <p:nvGrpSpPr>
        <p:cNvPr id="1" name=""/>
        <p:cNvGrpSpPr/>
        <p:nvPr/>
      </p:nvGrpSpPr>
      <p:grpSpPr>
        <a:xfrm>
          <a:off x="0" y="0"/>
          <a:ext cx="0" cy="0"/>
          <a:chOff x="0" y="0"/>
          <a:chExt cx="0" cy="0"/>
        </a:xfrm>
      </p:grpSpPr>
      <p:sp>
        <p:nvSpPr>
          <p:cNvPr id="5" name="Rectangle 4"/>
          <p:cNvSpPr/>
          <p:nvPr userDrawn="1"/>
        </p:nvSpPr>
        <p:spPr>
          <a:xfrm>
            <a:off x="11049000" y="6400800"/>
            <a:ext cx="914400" cy="381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a:extLst>
              <a:ext uri="{FF2B5EF4-FFF2-40B4-BE49-F238E27FC236}">
                <a16:creationId xmlns:a16="http://schemas.microsoft.com/office/drawing/2014/main" id="{653468EA-74BA-7E40-BA51-C1DD4585DF5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654"/>
            <a:ext cx="12192000" cy="6854691"/>
          </a:xfrm>
          <a:prstGeom prst="rect">
            <a:avLst/>
          </a:prstGeom>
        </p:spPr>
      </p:pic>
      <p:sp>
        <p:nvSpPr>
          <p:cNvPr id="2" name="Title 1"/>
          <p:cNvSpPr>
            <a:spLocks noGrp="1"/>
          </p:cNvSpPr>
          <p:nvPr>
            <p:ph type="title" hasCustomPrompt="1"/>
          </p:nvPr>
        </p:nvSpPr>
        <p:spPr>
          <a:xfrm>
            <a:off x="0" y="-24384"/>
            <a:ext cx="9372600" cy="5053584"/>
          </a:xfrm>
          <a:noFill/>
        </p:spPr>
        <p:txBody>
          <a:bodyPr/>
          <a:lstStyle/>
          <a:p>
            <a:pPr lvl="0"/>
            <a:r>
              <a:rPr lang="en-US" dirty="0"/>
              <a:t>Click </a:t>
            </a:r>
            <a:r>
              <a:rPr lang="en-US" sz="3600" b="1" dirty="0" err="1">
                <a:solidFill>
                  <a:schemeClr val="tx1"/>
                </a:solidFill>
                <a:latin typeface="+mj-lt"/>
              </a:rPr>
              <a:t>Click</a:t>
            </a:r>
            <a:r>
              <a:rPr lang="en-US" sz="3600" b="1" dirty="0">
                <a:solidFill>
                  <a:schemeClr val="tx1"/>
                </a:solidFill>
                <a:latin typeface="+mj-lt"/>
              </a:rPr>
              <a:t> and type the Course Title</a:t>
            </a:r>
            <a:br>
              <a:rPr lang="en-US" sz="3600" b="1" dirty="0">
                <a:solidFill>
                  <a:schemeClr val="tx1"/>
                </a:solidFill>
                <a:latin typeface="+mj-lt"/>
              </a:rPr>
            </a:br>
            <a:r>
              <a:rPr lang="en-US" sz="3600" b="1" dirty="0">
                <a:solidFill>
                  <a:schemeClr val="tx1"/>
                </a:solidFill>
                <a:latin typeface="+mj-lt"/>
              </a:rPr>
              <a:t>Course Number</a:t>
            </a:r>
            <a:br>
              <a:rPr lang="en-US" sz="3600" b="1" dirty="0">
                <a:solidFill>
                  <a:schemeClr val="tx1"/>
                </a:solidFill>
                <a:latin typeface="+mj-lt"/>
              </a:rPr>
            </a:br>
            <a:r>
              <a:rPr lang="en-US" sz="3600" b="1" dirty="0">
                <a:solidFill>
                  <a:schemeClr val="tx1"/>
                </a:solidFill>
                <a:latin typeface="+mj-lt"/>
              </a:rPr>
              <a:t>Session Title</a:t>
            </a:r>
            <a:br>
              <a:rPr lang="en-US" sz="3600" b="1" dirty="0">
                <a:solidFill>
                  <a:schemeClr val="tx1"/>
                </a:solidFill>
                <a:latin typeface="+mj-lt"/>
              </a:rPr>
            </a:br>
            <a:r>
              <a:rPr lang="en-US" sz="3600" b="1" dirty="0">
                <a:solidFill>
                  <a:schemeClr val="tx1"/>
                </a:solidFill>
                <a:latin typeface="+mj-lt"/>
              </a:rPr>
              <a:t>Instructor Name</a:t>
            </a:r>
          </a:p>
        </p:txBody>
      </p:sp>
    </p:spTree>
    <p:custDataLst>
      <p:tags r:id="rId1"/>
    </p:custDataLst>
    <p:extLst>
      <p:ext uri="{BB962C8B-B14F-4D97-AF65-F5344CB8AC3E}">
        <p14:creationId xmlns:p14="http://schemas.microsoft.com/office/powerpoint/2010/main" val="1819375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08000" y="914400"/>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4" name="Content Placeholder 3"/>
          <p:cNvSpPr>
            <a:spLocks noGrp="1"/>
          </p:cNvSpPr>
          <p:nvPr>
            <p:ph sz="half" idx="2" hasCustomPrompt="1"/>
          </p:nvPr>
        </p:nvSpPr>
        <p:spPr>
          <a:xfrm>
            <a:off x="609600" y="1752601"/>
            <a:ext cx="5386917" cy="43735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and type text</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97601" y="914400"/>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6" name="Content Placeholder 5"/>
          <p:cNvSpPr>
            <a:spLocks noGrp="1"/>
          </p:cNvSpPr>
          <p:nvPr>
            <p:ph sz="quarter" idx="4" hasCustomPrompt="1"/>
          </p:nvPr>
        </p:nvSpPr>
        <p:spPr>
          <a:xfrm>
            <a:off x="6193368" y="1752601"/>
            <a:ext cx="5389033" cy="43735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and type text</a:t>
            </a:r>
          </a:p>
          <a:p>
            <a:pPr lvl="1"/>
            <a:r>
              <a:rPr lang="en-US" dirty="0"/>
              <a:t>Second level</a:t>
            </a:r>
          </a:p>
          <a:p>
            <a:pPr lvl="2"/>
            <a:r>
              <a:rPr lang="en-US" dirty="0"/>
              <a:t>Third level</a:t>
            </a:r>
          </a:p>
        </p:txBody>
      </p:sp>
      <p:sp>
        <p:nvSpPr>
          <p:cNvPr id="7"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077906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1773158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27443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0" y="6400800"/>
            <a:ext cx="12192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653468EA-74BA-7E40-BA51-C1DD4585DF5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654"/>
            <a:ext cx="12192000" cy="6854691"/>
          </a:xfrm>
          <a:prstGeom prst="rect">
            <a:avLst/>
          </a:prstGeom>
        </p:spPr>
      </p:pic>
      <p:sp>
        <p:nvSpPr>
          <p:cNvPr id="3" name="Title Placeholder 1"/>
          <p:cNvSpPr>
            <a:spLocks noGrp="1"/>
          </p:cNvSpPr>
          <p:nvPr>
            <p:ph type="title"/>
          </p:nvPr>
        </p:nvSpPr>
        <p:spPr>
          <a:xfrm>
            <a:off x="685800" y="609600"/>
            <a:ext cx="10668000" cy="1411560"/>
          </a:xfrm>
          <a:prstGeom prst="rect">
            <a:avLst/>
          </a:prstGeom>
          <a:noFill/>
        </p:spPr>
        <p:txBody>
          <a:bodyPr vert="horz" lIns="91440" tIns="45720" rIns="91440" bIns="45720" rtlCol="0" anchor="ctr">
            <a:normAutofit/>
          </a:bodyPr>
          <a:lstStyle>
            <a:lvl1pPr>
              <a:defRPr>
                <a:solidFill>
                  <a:srgbClr val="024F6D"/>
                </a:solidFill>
              </a:defRPr>
            </a:lvl1pPr>
          </a:lstStyle>
          <a:p>
            <a:r>
              <a:rPr lang="en-US" dirty="0"/>
              <a:t>Click to edit Master title style</a:t>
            </a:r>
          </a:p>
        </p:txBody>
      </p:sp>
    </p:spTree>
    <p:custDataLst>
      <p:tags r:id="rId1"/>
    </p:custDataLst>
    <p:extLst>
      <p:ext uri="{BB962C8B-B14F-4D97-AF65-F5344CB8AC3E}">
        <p14:creationId xmlns:p14="http://schemas.microsoft.com/office/powerpoint/2010/main" val="925790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nd discussion question">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609600" y="990601"/>
            <a:ext cx="11074400" cy="2286000"/>
          </a:xfrm>
          <a:prstGeom prst="rect">
            <a:avLst/>
          </a:prstGeo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Discussion text</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8001" y="3322027"/>
            <a:ext cx="6515100" cy="3228975"/>
          </a:xfrm>
          <a:prstGeom prst="rect">
            <a:avLst/>
          </a:prstGeom>
        </p:spPr>
      </p:pic>
      <p:sp>
        <p:nvSpPr>
          <p:cNvPr id="13" name="Rounded Rectangular Callout 12"/>
          <p:cNvSpPr/>
          <p:nvPr userDrawn="1"/>
        </p:nvSpPr>
        <p:spPr>
          <a:xfrm>
            <a:off x="3009900" y="3273595"/>
            <a:ext cx="8026400" cy="1600200"/>
          </a:xfrm>
          <a:prstGeom prst="wedgeRoundRectCallout">
            <a:avLst/>
          </a:prstGeom>
          <a:gradFill>
            <a:gsLst>
              <a:gs pos="0">
                <a:srgbClr val="EF5F5F">
                  <a:alpha val="79000"/>
                </a:srgbClr>
              </a:gs>
              <a:gs pos="80000">
                <a:srgbClr val="E64242">
                  <a:alpha val="87000"/>
                </a:srgbClr>
              </a:gs>
              <a:gs pos="100000">
                <a:srgbClr val="D01212"/>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1" name="TextBox 10"/>
          <p:cNvSpPr txBox="1"/>
          <p:nvPr userDrawn="1"/>
        </p:nvSpPr>
        <p:spPr>
          <a:xfrm>
            <a:off x="3009900" y="3133217"/>
            <a:ext cx="1016000" cy="923330"/>
          </a:xfrm>
          <a:prstGeom prst="rect">
            <a:avLst/>
          </a:prstGeom>
          <a:noFill/>
        </p:spPr>
        <p:txBody>
          <a:bodyPr wrap="square" rtlCol="0">
            <a:spAutoFit/>
          </a:bodyPr>
          <a:lstStyle/>
          <a:p>
            <a:r>
              <a:rPr lang="en-CA" sz="5400" dirty="0">
                <a:solidFill>
                  <a:schemeClr val="bg1"/>
                </a:solidFill>
                <a:effectLst>
                  <a:outerShdw blurRad="38100" dist="38100" dir="2700000" algn="tl">
                    <a:srgbClr val="000000">
                      <a:alpha val="43137"/>
                    </a:srgbClr>
                  </a:outerShdw>
                </a:effectLst>
                <a:latin typeface="Britannic Bold" pitchFamily="34" charset="0"/>
              </a:rPr>
              <a:t>Q</a:t>
            </a:r>
          </a:p>
        </p:txBody>
      </p:sp>
      <p:sp>
        <p:nvSpPr>
          <p:cNvPr id="14" name="Text Placeholder 3"/>
          <p:cNvSpPr>
            <a:spLocks noGrp="1"/>
          </p:cNvSpPr>
          <p:nvPr>
            <p:ph type="body" sz="half" idx="14" hasCustomPrompt="1"/>
          </p:nvPr>
        </p:nvSpPr>
        <p:spPr>
          <a:xfrm>
            <a:off x="3814109" y="3407226"/>
            <a:ext cx="7057092" cy="1240974"/>
          </a:xfrm>
          <a:prstGeom prst="rect">
            <a:avLst/>
          </a:prstGeom>
        </p:spPr>
        <p:txBody>
          <a:bodyPr>
            <a:normAutofit/>
          </a:bodyPr>
          <a:lstStyle>
            <a:lvl1pPr marL="0" indent="0">
              <a:buNone/>
              <a:defRPr sz="3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question text.</a:t>
            </a:r>
          </a:p>
        </p:txBody>
      </p:sp>
      <p:sp>
        <p:nvSpPr>
          <p:cNvPr id="9" name="Title Placeholder 1"/>
          <p:cNvSpPr>
            <a:spLocks noGrp="1"/>
          </p:cNvSpPr>
          <p:nvPr>
            <p:ph type="title"/>
          </p:nvPr>
        </p:nvSpPr>
        <p:spPr>
          <a:xfrm>
            <a:off x="0" y="0"/>
            <a:ext cx="12192000" cy="684000"/>
          </a:xfrm>
          <a:prstGeom prst="rect">
            <a:avLst/>
          </a:prstGeom>
          <a:solidFill>
            <a:schemeClr val="bg1">
              <a:lumMod val="95000"/>
            </a:schemeClr>
          </a:solidFill>
        </p:spPr>
        <p:txBody>
          <a:bodyPr vert="horz" lIns="91440" tIns="45720" rIns="91440" bIns="45720" rtlCol="0" anchor="ctr">
            <a:normAutofit/>
          </a:body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3100885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example text and question">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609600" y="990600"/>
            <a:ext cx="11074400" cy="3505200"/>
          </a:xfrm>
          <a:prstGeom prst="rect">
            <a:avLst/>
          </a:prstGeom>
        </p:spPr>
        <p:txBody>
          <a:bodyPr>
            <a:normAutofit/>
          </a:bodyPr>
          <a:lstStyle>
            <a:lvl1pPr marL="0" indent="0">
              <a:buNone/>
              <a:defRPr sz="2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Case Example text</a:t>
            </a:r>
          </a:p>
        </p:txBody>
      </p:sp>
      <p:sp>
        <p:nvSpPr>
          <p:cNvPr id="13" name="Rounded Rectangular Callout 12"/>
          <p:cNvSpPr/>
          <p:nvPr userDrawn="1"/>
        </p:nvSpPr>
        <p:spPr>
          <a:xfrm>
            <a:off x="609600" y="4572000"/>
            <a:ext cx="8026400" cy="1359578"/>
          </a:xfrm>
          <a:prstGeom prst="wedgeRoundRectCallout">
            <a:avLst/>
          </a:prstGeom>
          <a:gradFill>
            <a:gsLst>
              <a:gs pos="0">
                <a:srgbClr val="EF5F5F">
                  <a:alpha val="79000"/>
                </a:srgbClr>
              </a:gs>
              <a:gs pos="80000">
                <a:srgbClr val="E64242">
                  <a:alpha val="87000"/>
                </a:srgbClr>
              </a:gs>
              <a:gs pos="100000">
                <a:srgbClr val="D01212"/>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1" name="TextBox 10"/>
          <p:cNvSpPr txBox="1"/>
          <p:nvPr userDrawn="1"/>
        </p:nvSpPr>
        <p:spPr>
          <a:xfrm>
            <a:off x="609600" y="4495801"/>
            <a:ext cx="1016000" cy="830997"/>
          </a:xfrm>
          <a:prstGeom prst="rect">
            <a:avLst/>
          </a:prstGeom>
          <a:noFill/>
        </p:spPr>
        <p:txBody>
          <a:bodyPr wrap="square" rtlCol="0">
            <a:spAutoFit/>
          </a:bodyPr>
          <a:lstStyle/>
          <a:p>
            <a:r>
              <a:rPr lang="en-CA" sz="4800" dirty="0">
                <a:solidFill>
                  <a:schemeClr val="bg1"/>
                </a:solidFill>
                <a:effectLst>
                  <a:outerShdw blurRad="38100" dist="38100" dir="2700000" algn="tl">
                    <a:srgbClr val="000000">
                      <a:alpha val="43137"/>
                    </a:srgbClr>
                  </a:outerShdw>
                </a:effectLst>
                <a:latin typeface="Britannic Bold" pitchFamily="34" charset="0"/>
              </a:rPr>
              <a:t>Q</a:t>
            </a:r>
          </a:p>
        </p:txBody>
      </p:sp>
      <p:sp>
        <p:nvSpPr>
          <p:cNvPr id="14" name="Text Placeholder 3"/>
          <p:cNvSpPr>
            <a:spLocks noGrp="1"/>
          </p:cNvSpPr>
          <p:nvPr>
            <p:ph type="body" sz="half" idx="14" hasCustomPrompt="1"/>
          </p:nvPr>
        </p:nvSpPr>
        <p:spPr>
          <a:xfrm>
            <a:off x="1219201" y="4652664"/>
            <a:ext cx="7251700" cy="1138536"/>
          </a:xfrm>
          <a:prstGeom prst="rect">
            <a:avLst/>
          </a:prstGeom>
        </p:spPr>
        <p:txBody>
          <a:bodyPr>
            <a:normAutofit/>
          </a:bodyPr>
          <a:lstStyle>
            <a:lvl1pPr marL="0" indent="0">
              <a:buNone/>
              <a:defRPr sz="2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question text.</a:t>
            </a:r>
          </a:p>
        </p:txBody>
      </p:sp>
      <p:sp>
        <p:nvSpPr>
          <p:cNvPr id="7" name="Title Placeholder 1"/>
          <p:cNvSpPr>
            <a:spLocks noGrp="1"/>
          </p:cNvSpPr>
          <p:nvPr>
            <p:ph type="title"/>
          </p:nvPr>
        </p:nvSpPr>
        <p:spPr>
          <a:xfrm>
            <a:off x="0" y="0"/>
            <a:ext cx="12192000" cy="684000"/>
          </a:xfrm>
          <a:prstGeom prst="rect">
            <a:avLst/>
          </a:prstGeom>
          <a:solidFill>
            <a:schemeClr val="bg1">
              <a:lumMod val="95000"/>
            </a:schemeClr>
          </a:solidFill>
        </p:spPr>
        <p:txBody>
          <a:bodyPr vert="horz" lIns="91440" tIns="45720" rIns="91440" bIns="45720" rtlCol="0" anchor="ctr">
            <a:normAutofit/>
          </a:body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1990738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hort questi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8001" y="3322027"/>
            <a:ext cx="6515100" cy="3228975"/>
          </a:xfrm>
          <a:prstGeom prst="rect">
            <a:avLst/>
          </a:prstGeom>
        </p:spPr>
      </p:pic>
      <p:sp>
        <p:nvSpPr>
          <p:cNvPr id="12" name="Rounded Rectangular Callout 11"/>
          <p:cNvSpPr/>
          <p:nvPr userDrawn="1"/>
        </p:nvSpPr>
        <p:spPr>
          <a:xfrm>
            <a:off x="1237129" y="1519536"/>
            <a:ext cx="9144000" cy="2819382"/>
          </a:xfrm>
          <a:prstGeom prst="wedgeRoundRectCallout">
            <a:avLst/>
          </a:prstGeom>
          <a:gradFill>
            <a:gsLst>
              <a:gs pos="0">
                <a:srgbClr val="EF5F5F">
                  <a:alpha val="79000"/>
                </a:srgbClr>
              </a:gs>
              <a:gs pos="80000">
                <a:srgbClr val="E64242">
                  <a:alpha val="87000"/>
                </a:srgbClr>
              </a:gs>
              <a:gs pos="100000">
                <a:srgbClr val="D01212"/>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3" name="TextBox 12"/>
          <p:cNvSpPr txBox="1"/>
          <p:nvPr userDrawn="1"/>
        </p:nvSpPr>
        <p:spPr>
          <a:xfrm>
            <a:off x="1320800" y="1447800"/>
            <a:ext cx="1016000" cy="923330"/>
          </a:xfrm>
          <a:prstGeom prst="rect">
            <a:avLst/>
          </a:prstGeom>
          <a:noFill/>
        </p:spPr>
        <p:txBody>
          <a:bodyPr wrap="square" rtlCol="0">
            <a:spAutoFit/>
          </a:bodyPr>
          <a:lstStyle/>
          <a:p>
            <a:r>
              <a:rPr lang="en-CA" sz="5400" dirty="0">
                <a:solidFill>
                  <a:schemeClr val="bg1"/>
                </a:solidFill>
                <a:effectLst>
                  <a:outerShdw blurRad="38100" dist="38100" dir="2700000" algn="tl">
                    <a:srgbClr val="000000">
                      <a:alpha val="43137"/>
                    </a:srgbClr>
                  </a:outerShdw>
                </a:effectLst>
                <a:latin typeface="Britannic Bold" pitchFamily="34" charset="0"/>
              </a:rPr>
              <a:t>Q</a:t>
            </a:r>
          </a:p>
        </p:txBody>
      </p:sp>
      <p:sp>
        <p:nvSpPr>
          <p:cNvPr id="14" name="Text Placeholder 3"/>
          <p:cNvSpPr>
            <a:spLocks noGrp="1"/>
          </p:cNvSpPr>
          <p:nvPr>
            <p:ph type="body" sz="half" idx="14" hasCustomPrompt="1"/>
          </p:nvPr>
        </p:nvSpPr>
        <p:spPr>
          <a:xfrm>
            <a:off x="2032000" y="1696286"/>
            <a:ext cx="8026400" cy="2418514"/>
          </a:xfrm>
          <a:prstGeom prst="rect">
            <a:avLst/>
          </a:prstGeom>
        </p:spPr>
        <p:txBody>
          <a:bodyPr>
            <a:normAutofit/>
          </a:bodyPr>
          <a:lstStyle>
            <a:lvl1pPr marL="0" indent="0">
              <a:buNone/>
              <a:defRPr sz="3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question text.</a:t>
            </a:r>
          </a:p>
        </p:txBody>
      </p:sp>
      <p:sp>
        <p:nvSpPr>
          <p:cNvPr id="7" name="Title Placeholder 1"/>
          <p:cNvSpPr>
            <a:spLocks noGrp="1"/>
          </p:cNvSpPr>
          <p:nvPr>
            <p:ph type="title"/>
          </p:nvPr>
        </p:nvSpPr>
        <p:spPr>
          <a:xfrm>
            <a:off x="0" y="0"/>
            <a:ext cx="12192000" cy="684000"/>
          </a:xfrm>
          <a:prstGeom prst="rect">
            <a:avLst/>
          </a:prstGeom>
          <a:solidFill>
            <a:schemeClr val="bg1">
              <a:lumMod val="95000"/>
            </a:schemeClr>
          </a:solidFill>
        </p:spPr>
        <p:txBody>
          <a:bodyPr vert="horz" lIns="91440" tIns="45720" rIns="91440" bIns="45720" rtlCol="0" anchor="ctr">
            <a:normAutofit/>
          </a:body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2799599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estion and Response">
    <p:spTree>
      <p:nvGrpSpPr>
        <p:cNvPr id="1" name=""/>
        <p:cNvGrpSpPr/>
        <p:nvPr/>
      </p:nvGrpSpPr>
      <p:grpSpPr>
        <a:xfrm>
          <a:off x="0" y="0"/>
          <a:ext cx="0" cy="0"/>
          <a:chOff x="0" y="0"/>
          <a:chExt cx="0" cy="0"/>
        </a:xfrm>
      </p:grpSpPr>
      <p:sp>
        <p:nvSpPr>
          <p:cNvPr id="11" name="Rounded Rectangular Callout 10"/>
          <p:cNvSpPr/>
          <p:nvPr userDrawn="1"/>
        </p:nvSpPr>
        <p:spPr>
          <a:xfrm>
            <a:off x="505288" y="916594"/>
            <a:ext cx="7825913" cy="2128813"/>
          </a:xfrm>
          <a:prstGeom prst="wedgeRoundRectCallout">
            <a:avLst>
              <a:gd name="adj1" fmla="val -3023"/>
              <a:gd name="adj2" fmla="val 84693"/>
              <a:gd name="adj3" fmla="val 16667"/>
            </a:avLst>
          </a:prstGeom>
          <a:gradFill>
            <a:gsLst>
              <a:gs pos="0">
                <a:srgbClr val="EF5F5F">
                  <a:alpha val="79000"/>
                </a:srgbClr>
              </a:gs>
              <a:gs pos="80000">
                <a:srgbClr val="E64242">
                  <a:alpha val="87000"/>
                </a:srgbClr>
              </a:gs>
              <a:gs pos="100000">
                <a:srgbClr val="D01212"/>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6101" y="3322027"/>
            <a:ext cx="6515100" cy="3228975"/>
          </a:xfrm>
          <a:prstGeom prst="rect">
            <a:avLst/>
          </a:prstGeom>
        </p:spPr>
      </p:pic>
      <p:sp>
        <p:nvSpPr>
          <p:cNvPr id="13" name="TextBox 12"/>
          <p:cNvSpPr txBox="1"/>
          <p:nvPr userDrawn="1"/>
        </p:nvSpPr>
        <p:spPr>
          <a:xfrm>
            <a:off x="609600" y="838201"/>
            <a:ext cx="1016000" cy="646331"/>
          </a:xfrm>
          <a:prstGeom prst="rect">
            <a:avLst/>
          </a:prstGeom>
          <a:noFill/>
        </p:spPr>
        <p:txBody>
          <a:bodyPr wrap="square" rtlCol="0">
            <a:spAutoFit/>
          </a:bodyPr>
          <a:lstStyle/>
          <a:p>
            <a:r>
              <a:rPr lang="en-CA" sz="3600" dirty="0">
                <a:solidFill>
                  <a:schemeClr val="bg1"/>
                </a:solidFill>
                <a:effectLst>
                  <a:outerShdw blurRad="38100" dist="38100" dir="2700000" algn="tl">
                    <a:srgbClr val="000000">
                      <a:alpha val="43137"/>
                    </a:srgbClr>
                  </a:outerShdw>
                </a:effectLst>
                <a:latin typeface="Britannic Bold" pitchFamily="34" charset="0"/>
              </a:rPr>
              <a:t>Q</a:t>
            </a:r>
          </a:p>
        </p:txBody>
      </p:sp>
      <p:sp>
        <p:nvSpPr>
          <p:cNvPr id="17" name="Rounded Rectangular Callout 16"/>
          <p:cNvSpPr/>
          <p:nvPr userDrawn="1"/>
        </p:nvSpPr>
        <p:spPr>
          <a:xfrm>
            <a:off x="2743201" y="2200669"/>
            <a:ext cx="8872071" cy="2676692"/>
          </a:xfrm>
          <a:prstGeom prst="wedgeRoundRectCallout">
            <a:avLst/>
          </a:prstGeom>
          <a:gradFill>
            <a:gsLst>
              <a:gs pos="0">
                <a:srgbClr val="DFF1CB"/>
              </a:gs>
              <a:gs pos="80000">
                <a:schemeClr val="accent3"/>
              </a:gs>
              <a:gs pos="100000">
                <a:schemeClr val="accent3"/>
              </a:gs>
            </a:gsLst>
          </a:gradFill>
          <a:ln>
            <a:solidFill>
              <a:srgbClr val="698335"/>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5" name="TextBox 14"/>
          <p:cNvSpPr txBox="1"/>
          <p:nvPr userDrawn="1"/>
        </p:nvSpPr>
        <p:spPr>
          <a:xfrm>
            <a:off x="2844800" y="2124670"/>
            <a:ext cx="1016000" cy="923330"/>
          </a:xfrm>
          <a:prstGeom prst="rect">
            <a:avLst/>
          </a:prstGeom>
          <a:noFill/>
        </p:spPr>
        <p:txBody>
          <a:bodyPr wrap="square" rtlCol="0">
            <a:spAutoFit/>
          </a:bodyPr>
          <a:lstStyle/>
          <a:p>
            <a:r>
              <a:rPr lang="en-CA" sz="5400" dirty="0">
                <a:solidFill>
                  <a:schemeClr val="bg1"/>
                </a:solidFill>
                <a:effectLst>
                  <a:outerShdw blurRad="38100" dist="38100" dir="2700000" algn="tl">
                    <a:srgbClr val="000000">
                      <a:alpha val="43137"/>
                    </a:srgbClr>
                  </a:outerShdw>
                </a:effectLst>
                <a:latin typeface="Britannic Bold" pitchFamily="34" charset="0"/>
              </a:rPr>
              <a:t>A</a:t>
            </a:r>
          </a:p>
        </p:txBody>
      </p:sp>
      <p:sp>
        <p:nvSpPr>
          <p:cNvPr id="14" name="Text Placeholder 3"/>
          <p:cNvSpPr>
            <a:spLocks noGrp="1"/>
          </p:cNvSpPr>
          <p:nvPr>
            <p:ph type="body" sz="half" idx="14" hasCustomPrompt="1"/>
          </p:nvPr>
        </p:nvSpPr>
        <p:spPr>
          <a:xfrm>
            <a:off x="3588871" y="2438400"/>
            <a:ext cx="7587129" cy="2286000"/>
          </a:xfrm>
          <a:prstGeom prst="rect">
            <a:avLst/>
          </a:prstGeom>
        </p:spPr>
        <p:txBody>
          <a:bodyPr>
            <a:normAutofit/>
          </a:bodyPr>
          <a:lstStyle>
            <a:lvl1pPr marL="0" indent="0">
              <a:buNone/>
              <a:defRPr sz="320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correct response.</a:t>
            </a:r>
          </a:p>
        </p:txBody>
      </p:sp>
      <p:sp>
        <p:nvSpPr>
          <p:cNvPr id="18" name="Text Placeholder 3"/>
          <p:cNvSpPr>
            <a:spLocks noGrp="1"/>
          </p:cNvSpPr>
          <p:nvPr>
            <p:ph type="body" sz="half" idx="2" hasCustomPrompt="1"/>
          </p:nvPr>
        </p:nvSpPr>
        <p:spPr>
          <a:xfrm>
            <a:off x="1105648" y="1004651"/>
            <a:ext cx="7022353" cy="1196019"/>
          </a:xfrm>
          <a:prstGeom prst="rect">
            <a:avLst/>
          </a:prstGeom>
        </p:spPr>
        <p:txBody>
          <a:bodyPr>
            <a:normAutofit/>
          </a:bodyPr>
          <a:lstStyle>
            <a:lvl1pPr marL="0" indent="0">
              <a:buNone/>
              <a:defRPr sz="2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original question text.</a:t>
            </a:r>
          </a:p>
        </p:txBody>
      </p:sp>
      <p:sp>
        <p:nvSpPr>
          <p:cNvPr id="16" name="Title Placeholder 1"/>
          <p:cNvSpPr>
            <a:spLocks noGrp="1"/>
          </p:cNvSpPr>
          <p:nvPr>
            <p:ph type="title"/>
          </p:nvPr>
        </p:nvSpPr>
        <p:spPr>
          <a:xfrm>
            <a:off x="0" y="0"/>
            <a:ext cx="12192000" cy="684000"/>
          </a:xfrm>
          <a:prstGeom prst="rect">
            <a:avLst/>
          </a:prstGeom>
          <a:solidFill>
            <a:schemeClr val="bg1">
              <a:lumMod val="95000"/>
            </a:schemeClr>
          </a:solidFill>
        </p:spPr>
        <p:txBody>
          <a:bodyPr vert="horz" lIns="91440" tIns="45720" rIns="91440" bIns="45720" rtlCol="0" anchor="ctr">
            <a:normAutofit/>
          </a:body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937813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reak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35200" y="1752600"/>
            <a:ext cx="7620000" cy="3921919"/>
          </a:xfrm>
          <a:prstGeom prst="rect">
            <a:avLst/>
          </a:prstGeom>
        </p:spPr>
      </p:pic>
      <p:sp>
        <p:nvSpPr>
          <p:cNvPr id="8" name="Text Placeholder 8"/>
          <p:cNvSpPr txBox="1">
            <a:spLocks/>
          </p:cNvSpPr>
          <p:nvPr userDrawn="1"/>
        </p:nvSpPr>
        <p:spPr>
          <a:xfrm>
            <a:off x="304800" y="76200"/>
            <a:ext cx="11582400" cy="609600"/>
          </a:xfrm>
          <a:prstGeom prst="rect">
            <a:avLst/>
          </a:prstGeom>
        </p:spPr>
        <p:txBody>
          <a:bodyPr>
            <a:noAutofit/>
          </a:bodyPr>
          <a:lstStyle>
            <a:lvl1pPr marL="0" indent="0" algn="ctr" defTabSz="914400" rtl="0" eaLnBrk="1" latinLnBrk="0" hangingPunct="1">
              <a:lnSpc>
                <a:spcPct val="80000"/>
              </a:lnSpc>
              <a:spcBef>
                <a:spcPct val="20000"/>
              </a:spcBef>
              <a:buFont typeface="Arial" pitchFamily="34" charset="0"/>
              <a:buNone/>
              <a:defRPr lang="en-US" sz="3700" b="1" kern="1200" baseline="0" dirty="0">
                <a:solidFill>
                  <a:schemeClr val="tx1">
                    <a:lumMod val="50000"/>
                    <a:lumOff val="50000"/>
                  </a:schemeClr>
                </a:solidFill>
                <a:latin typeface="+mj-lt"/>
                <a:ea typeface="+mn-ea"/>
                <a:cs typeface="Verdana"/>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700" dirty="0">
                <a:solidFill>
                  <a:schemeClr val="bg1"/>
                </a:solidFill>
              </a:rPr>
              <a:t>Break</a:t>
            </a:r>
            <a:endParaRPr lang="en-US" sz="3600" dirty="0">
              <a:solidFill>
                <a:schemeClr val="bg1"/>
              </a:solidFill>
            </a:endParaRPr>
          </a:p>
        </p:txBody>
      </p:sp>
    </p:spTree>
    <p:custDataLst>
      <p:tags r:id="rId1"/>
    </p:custDataLst>
    <p:extLst>
      <p:ext uri="{BB962C8B-B14F-4D97-AF65-F5344CB8AC3E}">
        <p14:creationId xmlns:p14="http://schemas.microsoft.com/office/powerpoint/2010/main" val="1353477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A6085D8A-2806-4422-95D7-E98B3C9E838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521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pic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600" y="990600"/>
            <a:ext cx="10972800" cy="5135563"/>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baseline="0"/>
            </a:lvl1pPr>
          </a:lstStyle>
          <a:p>
            <a:pPr lvl="0"/>
            <a:r>
              <a:rPr lang="en-US" dirty="0"/>
              <a:t>Click and type text</a:t>
            </a:r>
          </a:p>
          <a:p>
            <a:pPr lvl="1"/>
            <a:r>
              <a:rPr lang="en-US" dirty="0"/>
              <a:t>Second level</a:t>
            </a:r>
          </a:p>
          <a:p>
            <a:pPr lvl="2"/>
            <a:r>
              <a:rPr lang="en-US" dirty="0"/>
              <a:t>Third level</a:t>
            </a:r>
          </a:p>
          <a:p>
            <a:pPr lvl="0"/>
            <a:endParaRPr lang="en-US" dirty="0"/>
          </a:p>
        </p:txBody>
      </p:sp>
      <p:sp>
        <p:nvSpPr>
          <p:cNvPr id="4"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10792582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58248"/>
            <a:ext cx="10363200" cy="1470025"/>
          </a:xfrm>
          <a:prstGeom prst="rect">
            <a:avLst/>
          </a:prstGeom>
        </p:spPr>
        <p:txBody>
          <a:bodyPr/>
          <a:lstStyle>
            <a:lvl1pPr>
              <a:defRPr b="0"/>
            </a:lvl1pPr>
          </a:lstStyle>
          <a:p>
            <a:r>
              <a:rPr lang="en-US" dirty="0"/>
              <a:t>Click to edit Master title style</a:t>
            </a:r>
          </a:p>
        </p:txBody>
      </p:sp>
      <p:sp>
        <p:nvSpPr>
          <p:cNvPr id="3" name="Subtitle 2"/>
          <p:cNvSpPr>
            <a:spLocks noGrp="1"/>
          </p:cNvSpPr>
          <p:nvPr>
            <p:ph type="subTitle" idx="1"/>
          </p:nvPr>
        </p:nvSpPr>
        <p:spPr>
          <a:xfrm>
            <a:off x="1828800" y="5181600"/>
            <a:ext cx="8534400" cy="882650"/>
          </a:xfrm>
        </p:spPr>
        <p:txBody>
          <a:bodyPr/>
          <a:lstStyle>
            <a:lvl1pPr marL="0" indent="0" algn="ctr">
              <a:buNone/>
              <a:defRPr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654E638-9FB7-4299-AFEE-F473E41B1A93}" type="datetimeFigureOut">
              <a:rPr lang="en-US"/>
              <a:pPr>
                <a:defRPr/>
              </a:pPr>
              <a:t>12/6/2021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F09FF26-C05F-458D-AAF4-9A401AE330A3}" type="slidenum">
              <a:rPr lang="en-US" altLang="en-US"/>
              <a:pPr>
                <a:defRPr/>
              </a:pPr>
              <a:t>‹#›</a:t>
            </a:fld>
            <a:endParaRPr lang="en-US" altLang="en-US" dirty="0"/>
          </a:p>
        </p:txBody>
      </p:sp>
    </p:spTree>
    <p:extLst>
      <p:ext uri="{BB962C8B-B14F-4D97-AF65-F5344CB8AC3E}">
        <p14:creationId xmlns:p14="http://schemas.microsoft.com/office/powerpoint/2010/main" val="42144367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03402"/>
            <a:ext cx="10363200" cy="1470025"/>
          </a:xfrm>
          <a:prstGeom prst="rect">
            <a:avLst/>
          </a:prstGeom>
        </p:spPr>
        <p:txBody>
          <a:bodyPr/>
          <a:lstStyle>
            <a:lvl1pPr>
              <a:defRPr b="0"/>
            </a:lvl1pPr>
          </a:lstStyle>
          <a:p>
            <a:r>
              <a:rPr lang="en-US" dirty="0"/>
              <a:t>Click to edit Master title style</a:t>
            </a:r>
          </a:p>
        </p:txBody>
      </p:sp>
      <p:sp>
        <p:nvSpPr>
          <p:cNvPr id="3" name="Subtitle 2"/>
          <p:cNvSpPr>
            <a:spLocks noGrp="1"/>
          </p:cNvSpPr>
          <p:nvPr>
            <p:ph type="subTitle" idx="1"/>
          </p:nvPr>
        </p:nvSpPr>
        <p:spPr>
          <a:xfrm>
            <a:off x="1994945" y="3841750"/>
            <a:ext cx="8534400" cy="882650"/>
          </a:xfrm>
        </p:spPr>
        <p:txBody>
          <a:bodyPr/>
          <a:lstStyle>
            <a:lvl1pPr marL="0" indent="0" algn="ctr">
              <a:buNone/>
              <a:defRPr sz="36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654E638-9FB7-4299-AFEE-F473E41B1A93}" type="datetimeFigureOut">
              <a:rPr lang="en-US"/>
              <a:pPr>
                <a:defRPr/>
              </a:pPr>
              <a:t>12/6/2021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F09FF26-C05F-458D-AAF4-9A401AE330A3}" type="slidenum">
              <a:rPr lang="en-US" altLang="en-US"/>
              <a:pPr>
                <a:defRPr/>
              </a:pPr>
              <a:t>‹#›</a:t>
            </a:fld>
            <a:endParaRPr lang="en-US" altLang="en-US" dirty="0"/>
          </a:p>
        </p:txBody>
      </p:sp>
    </p:spTree>
    <p:extLst>
      <p:ext uri="{BB962C8B-B14F-4D97-AF65-F5344CB8AC3E}">
        <p14:creationId xmlns:p14="http://schemas.microsoft.com/office/powerpoint/2010/main" val="13102838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38401"/>
            <a:ext cx="10363200" cy="1470025"/>
          </a:xfrm>
          <a:prstGeom prst="rect">
            <a:avLst/>
          </a:prstGeom>
        </p:spPr>
        <p:txBody>
          <a:bodyPr/>
          <a:lstStyle>
            <a:lvl1pPr>
              <a:defRPr b="0"/>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7118E8F9-1B68-4AA8-AEC8-306D104ADB33}" type="datetimeFigureOut">
              <a:rPr lang="en-US"/>
              <a:pPr>
                <a:defRPr/>
              </a:pPr>
              <a:t>12/6/2021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8F81B8F5-55BA-4C67-8922-0A454BD25DF6}" type="slidenum">
              <a:rPr lang="en-US" altLang="en-US"/>
              <a:pPr>
                <a:defRPr/>
              </a:pPr>
              <a:t>‹#›</a:t>
            </a:fld>
            <a:endParaRPr lang="en-US" altLang="en-US" dirty="0"/>
          </a:p>
        </p:txBody>
      </p:sp>
    </p:spTree>
    <p:extLst>
      <p:ext uri="{BB962C8B-B14F-4D97-AF65-F5344CB8AC3E}">
        <p14:creationId xmlns:p14="http://schemas.microsoft.com/office/powerpoint/2010/main" val="1364158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47800"/>
            <a:ext cx="10972800" cy="4876800"/>
          </a:xfrm>
        </p:spPr>
        <p:txBody>
          <a:bodyPr/>
          <a:lstStyle>
            <a:lvl1pPr>
              <a:defRPr b="0"/>
            </a:lvl1pPr>
            <a:lvl2pPr>
              <a:defRPr b="0" i="0" baseline="0">
                <a:solidFill>
                  <a:schemeClr val="tx1"/>
                </a:solidFill>
              </a:defRPr>
            </a:lvl2pPr>
          </a:lstStyle>
          <a:p>
            <a:pPr lvl="0"/>
            <a:r>
              <a:rPr lang="en-US" dirty="0"/>
              <a:t>Click to edit Master text styles</a:t>
            </a:r>
          </a:p>
          <a:p>
            <a:pPr lvl="1"/>
            <a:r>
              <a:rPr lang="en-US" dirty="0"/>
              <a:t>Subtopic</a:t>
            </a:r>
          </a:p>
          <a:p>
            <a:pPr lvl="1"/>
            <a:endParaRPr lang="en-US" dirty="0"/>
          </a:p>
        </p:txBody>
      </p:sp>
    </p:spTree>
    <p:extLst>
      <p:ext uri="{BB962C8B-B14F-4D97-AF65-F5344CB8AC3E}">
        <p14:creationId xmlns:p14="http://schemas.microsoft.com/office/powerpoint/2010/main" val="41426096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057400"/>
            <a:ext cx="10972800" cy="4572000"/>
          </a:xfrm>
        </p:spPr>
        <p:txBody>
          <a:bodyPr/>
          <a:lstStyle>
            <a:lvl2pPr>
              <a:defRPr b="0" i="0" baseline="0">
                <a:solidFill>
                  <a:schemeClr val="tx1"/>
                </a:solidFill>
              </a:defRPr>
            </a:lvl2pPr>
          </a:lstStyle>
          <a:p>
            <a:pPr lvl="0"/>
            <a:r>
              <a:rPr lang="en-US" dirty="0"/>
              <a:t>Click to edit Master text styles</a:t>
            </a:r>
          </a:p>
          <a:p>
            <a:pPr lvl="1"/>
            <a:r>
              <a:rPr lang="en-US" dirty="0"/>
              <a:t>Subtopic</a:t>
            </a:r>
          </a:p>
          <a:p>
            <a:pPr lvl="1"/>
            <a:endParaRPr lang="en-US" dirty="0"/>
          </a:p>
        </p:txBody>
      </p:sp>
      <p:sp>
        <p:nvSpPr>
          <p:cNvPr id="4" name="Title 1"/>
          <p:cNvSpPr>
            <a:spLocks noGrp="1"/>
          </p:cNvSpPr>
          <p:nvPr>
            <p:ph type="title"/>
          </p:nvPr>
        </p:nvSpPr>
        <p:spPr>
          <a:xfrm>
            <a:off x="609600" y="990600"/>
            <a:ext cx="10972800" cy="762000"/>
          </a:xfrm>
          <a:prstGeom prst="rect">
            <a:avLst/>
          </a:prstGeom>
        </p:spPr>
        <p:txBody>
          <a:bodyPr/>
          <a:lstStyle>
            <a:lvl1pPr>
              <a:defRPr sz="4000"/>
            </a:lvl1pPr>
          </a:lstStyle>
          <a:p>
            <a:r>
              <a:rPr lang="en-US" dirty="0"/>
              <a:t>Click to edit Master title style</a:t>
            </a:r>
          </a:p>
        </p:txBody>
      </p:sp>
    </p:spTree>
    <p:extLst>
      <p:ext uri="{BB962C8B-B14F-4D97-AF65-F5344CB8AC3E}">
        <p14:creationId xmlns:p14="http://schemas.microsoft.com/office/powerpoint/2010/main" val="42760587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defRPr b="0" i="0" baseline="0">
                <a:solidFill>
                  <a:schemeClr val="tx1"/>
                </a:solidFill>
              </a:defRPr>
            </a:lvl2pPr>
          </a:lstStyle>
          <a:p>
            <a:pPr lvl="0"/>
            <a:r>
              <a:rPr lang="en-US" dirty="0"/>
              <a:t>Click to edit Master text styles</a:t>
            </a:r>
          </a:p>
          <a:p>
            <a:pPr lvl="1"/>
            <a:r>
              <a:rPr lang="en-US" dirty="0"/>
              <a:t>Subtopic</a:t>
            </a:r>
          </a:p>
          <a:p>
            <a:pPr lvl="1"/>
            <a:endParaRPr lang="en-US" dirty="0"/>
          </a:p>
        </p:txBody>
      </p:sp>
    </p:spTree>
    <p:extLst>
      <p:ext uri="{BB962C8B-B14F-4D97-AF65-F5344CB8AC3E}">
        <p14:creationId xmlns:p14="http://schemas.microsoft.com/office/powerpoint/2010/main" val="32995672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lvl1pPr>
              <a:defRPr/>
            </a:lvl1pPr>
          </a:lstStyle>
          <a:p>
            <a:endParaRPr lang="en-US" dirty="0"/>
          </a:p>
        </p:txBody>
      </p:sp>
      <p:sp>
        <p:nvSpPr>
          <p:cNvPr id="3" name="Date Placeholder 2"/>
          <p:cNvSpPr>
            <a:spLocks noGrp="1"/>
          </p:cNvSpPr>
          <p:nvPr>
            <p:ph type="dt" sz="half" idx="10"/>
          </p:nvPr>
        </p:nvSpPr>
        <p:spPr/>
        <p:txBody>
          <a:bodyPr/>
          <a:lstStyle/>
          <a:p>
            <a:pPr>
              <a:defRPr/>
            </a:pPr>
            <a:fld id="{B588C902-A4A8-4714-8169-E49D043BB080}" type="datetimeFigureOut">
              <a:rPr lang="en-US" smtClean="0"/>
              <a:pPr>
                <a:defRPr/>
              </a:pPr>
              <a:t>12/6/2021</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05D5F5AC-7C2C-4493-B73D-72D7B534D508}" type="slidenum">
              <a:rPr lang="en-US" altLang="en-US" smtClean="0"/>
              <a:pPr/>
              <a:t>‹#›</a:t>
            </a:fld>
            <a:endParaRPr lang="en-US" altLang="en-US" dirty="0"/>
          </a:p>
        </p:txBody>
      </p:sp>
    </p:spTree>
    <p:extLst>
      <p:ext uri="{BB962C8B-B14F-4D97-AF65-F5344CB8AC3E}">
        <p14:creationId xmlns:p14="http://schemas.microsoft.com/office/powerpoint/2010/main" val="6157527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609600" y="1600201"/>
            <a:ext cx="5384800" cy="4525963"/>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197600" y="1600201"/>
            <a:ext cx="5384800" cy="4525963"/>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6247403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16347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Title 1"/>
          <p:cNvSpPr>
            <a:spLocks noGrp="1"/>
          </p:cNvSpPr>
          <p:nvPr>
            <p:ph type="ctrTitle"/>
          </p:nvPr>
        </p:nvSpPr>
        <p:spPr>
          <a:xfrm>
            <a:off x="914400" y="1524001"/>
            <a:ext cx="10363200" cy="2076451"/>
          </a:xfrm>
          <a:prstGeom prst="rect">
            <a:avLst/>
          </a:prstGeom>
        </p:spPr>
        <p:txBody>
          <a:bodyPr/>
          <a:lstStyle>
            <a:lvl1pPr>
              <a:defRPr sz="5400" baseline="0">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418118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 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600" y="2286001"/>
            <a:ext cx="10972800" cy="3840163"/>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baseline="0"/>
            </a:lvl1pPr>
          </a:lstStyle>
          <a:p>
            <a:pPr lvl="0"/>
            <a:r>
              <a:rPr lang="en-US" dirty="0"/>
              <a:t>Click and type text</a:t>
            </a:r>
          </a:p>
          <a:p>
            <a:pPr lvl="1"/>
            <a:r>
              <a:rPr lang="en-US" dirty="0"/>
              <a:t>Second level</a:t>
            </a:r>
          </a:p>
          <a:p>
            <a:pPr lvl="2"/>
            <a:r>
              <a:rPr lang="en-US" dirty="0"/>
              <a:t>Third level</a:t>
            </a:r>
          </a:p>
          <a:p>
            <a:pPr lvl="0"/>
            <a:endParaRPr lang="en-US" dirty="0"/>
          </a:p>
        </p:txBody>
      </p:sp>
      <p:sp>
        <p:nvSpPr>
          <p:cNvPr id="8" name="Text Placeholder 2"/>
          <p:cNvSpPr>
            <a:spLocks noGrp="1"/>
          </p:cNvSpPr>
          <p:nvPr>
            <p:ph type="body" idx="13" hasCustomPrompt="1"/>
          </p:nvPr>
        </p:nvSpPr>
        <p:spPr>
          <a:xfrm>
            <a:off x="508000" y="914400"/>
            <a:ext cx="10972800" cy="1143000"/>
          </a:xfrm>
          <a:prstGeom prst="rect">
            <a:avLst/>
          </a:prstGeom>
        </p:spPr>
        <p:txBody>
          <a:bodyPr anchor="t" anchorCtr="0">
            <a:normAutofit/>
          </a:bodyPr>
          <a:lstStyle>
            <a:lvl1pPr marL="0" indent="0" algn="l">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0047641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H Slides">
    <p:spTree>
      <p:nvGrpSpPr>
        <p:cNvPr id="1" name=""/>
        <p:cNvGrpSpPr/>
        <p:nvPr/>
      </p:nvGrpSpPr>
      <p:grpSpPr>
        <a:xfrm>
          <a:off x="0" y="0"/>
          <a:ext cx="0" cy="0"/>
          <a:chOff x="0" y="0"/>
          <a:chExt cx="0" cy="0"/>
        </a:xfrm>
      </p:grpSpPr>
      <p:sp>
        <p:nvSpPr>
          <p:cNvPr id="5" name="Content Placeholder 4"/>
          <p:cNvSpPr>
            <a:spLocks noGrp="1" noChangeArrowheads="1"/>
          </p:cNvSpPr>
          <p:nvPr>
            <p:ph idx="1"/>
          </p:nvPr>
        </p:nvSpPr>
        <p:spPr bwMode="auto">
          <a:xfrm>
            <a:off x="609600" y="1600201"/>
            <a:ext cx="10972800" cy="4525963"/>
          </a:xfrm>
          <a:prstGeom prst="rect">
            <a:avLst/>
          </a:prstGeom>
          <a:noFill/>
          <a:ln w="9525">
            <a:noFill/>
            <a:miter lim="800000"/>
            <a:headEnd/>
            <a:tailEnd/>
          </a:ln>
          <a:effectLst/>
        </p:spPr>
        <p:txBody>
          <a:bodyPr/>
          <a:lstStyle>
            <a:lvl1pPr marL="347472" indent="-347472" algn="l">
              <a:spcBef>
                <a:spcPts val="624"/>
              </a:spcBef>
              <a:buFont typeface="Arial" pitchFamily="34" charset="0"/>
              <a:buChar char="•"/>
              <a:defRPr sz="3200" baseline="0">
                <a:solidFill>
                  <a:schemeClr val="tx1"/>
                </a:solidFill>
                <a:latin typeface="Calibri" pitchFamily="34" charset="0"/>
              </a:defRPr>
            </a:lvl1pPr>
            <a:lvl2pPr marL="740664" indent="-740664" algn="l">
              <a:spcBef>
                <a:spcPts val="24"/>
              </a:spcBef>
              <a:buClr>
                <a:srgbClr val="0070C0"/>
              </a:buClr>
              <a:buFont typeface="Candara" pitchFamily="34" charset="0"/>
              <a:buChar char="–"/>
              <a:defRPr sz="2800">
                <a:latin typeface="Calibri" pitchFamily="34" charset="0"/>
              </a:defRPr>
            </a:lvl2pPr>
            <a:lvl3pPr>
              <a:defRPr sz="2400">
                <a:latin typeface="Calibri" pitchFamily="34" charset="0"/>
              </a:defRPr>
            </a:lvl3pPr>
          </a:lstStyle>
          <a:p>
            <a:pPr lvl="0"/>
            <a:r>
              <a:rPr lang="en-US" noProof="0" dirty="0"/>
              <a:t>Click to edit Master text styles</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9702001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628240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73600" y="228601"/>
            <a:ext cx="7315200" cy="563563"/>
          </a:xfrm>
          <a:prstGeom prst="rect">
            <a:avLst/>
          </a:prstGeom>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dirty="0"/>
          </a:p>
        </p:txBody>
      </p:sp>
      <p:sp>
        <p:nvSpPr>
          <p:cNvPr id="4"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7"/>
          <p:cNvSpPr>
            <a:spLocks noGrp="1" noChangeArrowheads="1"/>
          </p:cNvSpPr>
          <p:nvPr>
            <p:ph type="sldNum" sz="quarter" idx="12"/>
          </p:nvPr>
        </p:nvSpPr>
        <p:spPr>
          <a:ln/>
        </p:spPr>
        <p:txBody>
          <a:bodyPr/>
          <a:lstStyle>
            <a:lvl1pPr>
              <a:defRPr/>
            </a:lvl1pPr>
          </a:lstStyle>
          <a:p>
            <a:fld id="{7A90643D-C6EE-4595-AF2A-A90B55F8C0D1}" type="slidenum">
              <a:rPr lang="en-US" altLang="en-US"/>
              <a:pPr/>
              <a:t>‹#›</a:t>
            </a:fld>
            <a:endParaRPr lang="en-US" altLang="en-US" dirty="0"/>
          </a:p>
        </p:txBody>
      </p:sp>
    </p:spTree>
    <p:extLst>
      <p:ext uri="{BB962C8B-B14F-4D97-AF65-F5344CB8AC3E}">
        <p14:creationId xmlns:p14="http://schemas.microsoft.com/office/powerpoint/2010/main" val="7900998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73600" y="228601"/>
            <a:ext cx="7315200" cy="563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4CD283DA-EAEC-4BEE-86C2-11D0CA876F92}" type="slidenum">
              <a:rPr lang="en-US" altLang="en-US"/>
              <a:pPr/>
              <a:t>‹#›</a:t>
            </a:fld>
            <a:endParaRPr lang="en-US" altLang="en-US" dirty="0"/>
          </a:p>
        </p:txBody>
      </p:sp>
    </p:spTree>
    <p:extLst>
      <p:ext uri="{BB962C8B-B14F-4D97-AF65-F5344CB8AC3E}">
        <p14:creationId xmlns:p14="http://schemas.microsoft.com/office/powerpoint/2010/main" val="3995755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_Content with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766733" y="990600"/>
            <a:ext cx="6815667" cy="51355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and type text</a:t>
            </a:r>
          </a:p>
          <a:p>
            <a:pPr lvl="1"/>
            <a:r>
              <a:rPr lang="en-US" dirty="0"/>
              <a:t>Second level</a:t>
            </a:r>
          </a:p>
          <a:p>
            <a:pPr lvl="2"/>
            <a:r>
              <a:rPr lang="en-US" dirty="0"/>
              <a:t>Third level</a:t>
            </a:r>
          </a:p>
        </p:txBody>
      </p:sp>
      <p:sp>
        <p:nvSpPr>
          <p:cNvPr id="4" name="Text Placeholder 3"/>
          <p:cNvSpPr>
            <a:spLocks noGrp="1"/>
          </p:cNvSpPr>
          <p:nvPr>
            <p:ph type="body" sz="half" idx="2" hasCustomPrompt="1"/>
          </p:nvPr>
        </p:nvSpPr>
        <p:spPr>
          <a:xfrm>
            <a:off x="609601" y="990600"/>
            <a:ext cx="4011084" cy="5135563"/>
          </a:xfrm>
          <a:prstGeom prst="rect">
            <a:avLst/>
          </a:prstGeom>
        </p:spPr>
        <p:txBody>
          <a:bodyPr>
            <a:normAutofit/>
          </a:bodyPr>
          <a:lstStyle>
            <a:lvl1pPr marL="0" indent="0">
              <a:buNone/>
              <a:defRPr sz="2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caption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641215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_Content with Caption w 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766733" y="2362201"/>
            <a:ext cx="6815667" cy="3763963"/>
          </a:xfrm>
          <a:prstGeom prst="rect">
            <a:avLst/>
          </a:prstGeom>
        </p:spPr>
        <p:txBody>
          <a:bodyPr/>
          <a:lstStyle>
            <a:lvl1pPr>
              <a:defRPr sz="3200" baseline="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and type text</a:t>
            </a:r>
          </a:p>
          <a:p>
            <a:pPr lvl="1"/>
            <a:r>
              <a:rPr lang="en-US" dirty="0"/>
              <a:t>Second level</a:t>
            </a:r>
          </a:p>
          <a:p>
            <a:pPr lvl="2"/>
            <a:r>
              <a:rPr lang="en-US" dirty="0"/>
              <a:t>Third level</a:t>
            </a:r>
          </a:p>
        </p:txBody>
      </p:sp>
      <p:sp>
        <p:nvSpPr>
          <p:cNvPr id="4" name="Text Placeholder 3"/>
          <p:cNvSpPr>
            <a:spLocks noGrp="1"/>
          </p:cNvSpPr>
          <p:nvPr>
            <p:ph type="body" sz="half" idx="2" hasCustomPrompt="1"/>
          </p:nvPr>
        </p:nvSpPr>
        <p:spPr>
          <a:xfrm>
            <a:off x="609601" y="2362201"/>
            <a:ext cx="4011084" cy="3763963"/>
          </a:xfrm>
          <a:prstGeom prst="rect">
            <a:avLst/>
          </a:prstGeo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caption text</a:t>
            </a:r>
          </a:p>
        </p:txBody>
      </p:sp>
      <p:sp>
        <p:nvSpPr>
          <p:cNvPr id="8" name="Text Placeholder 2"/>
          <p:cNvSpPr>
            <a:spLocks noGrp="1"/>
          </p:cNvSpPr>
          <p:nvPr>
            <p:ph type="body" idx="13" hasCustomPrompt="1"/>
          </p:nvPr>
        </p:nvSpPr>
        <p:spPr>
          <a:xfrm>
            <a:off x="508000" y="914400"/>
            <a:ext cx="10972800" cy="1143000"/>
          </a:xfrm>
          <a:prstGeom prst="rect">
            <a:avLst/>
          </a:prstGeom>
        </p:spPr>
        <p:txBody>
          <a:bodyPr anchor="t" anchorCtr="0">
            <a:normAutofit/>
          </a:bodyPr>
          <a:lstStyle>
            <a:lvl1pPr marL="0" indent="0" algn="l">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6"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3002501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2438400" y="914400"/>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and add picture</a:t>
            </a:r>
            <a:endParaRPr lang="en-CA" dirty="0"/>
          </a:p>
        </p:txBody>
      </p:sp>
      <p:sp>
        <p:nvSpPr>
          <p:cNvPr id="4" name="Text Placeholder 3"/>
          <p:cNvSpPr>
            <a:spLocks noGrp="1"/>
          </p:cNvSpPr>
          <p:nvPr>
            <p:ph type="body" sz="half" idx="2" hasCustomPrompt="1"/>
          </p:nvPr>
        </p:nvSpPr>
        <p:spPr>
          <a:xfrm>
            <a:off x="711200" y="5367338"/>
            <a:ext cx="10668000" cy="804862"/>
          </a:xfrm>
          <a:prstGeom prst="rect">
            <a:avLst/>
          </a:prstGeom>
        </p:spPr>
        <p:txBody>
          <a:bodyPr>
            <a:normAutofit/>
          </a:bodyPr>
          <a:lstStyle>
            <a:lvl1pPr marL="0" indent="0">
              <a:buNone/>
              <a:defRPr sz="2400" baseline="0">
                <a:solidFill>
                  <a:srgbClr val="E43029"/>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628875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Picture w subtitle">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2438400" y="2133600"/>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and add picture</a:t>
            </a:r>
            <a:endParaRPr lang="en-CA" dirty="0"/>
          </a:p>
        </p:txBody>
      </p:sp>
      <p:sp>
        <p:nvSpPr>
          <p:cNvPr id="8" name="Text Placeholder 2"/>
          <p:cNvSpPr>
            <a:spLocks noGrp="1"/>
          </p:cNvSpPr>
          <p:nvPr>
            <p:ph type="body" idx="13" hasCustomPrompt="1"/>
          </p:nvPr>
        </p:nvSpPr>
        <p:spPr>
          <a:xfrm>
            <a:off x="508000" y="914400"/>
            <a:ext cx="10972800" cy="1143000"/>
          </a:xfrm>
          <a:prstGeom prst="rect">
            <a:avLst/>
          </a:prstGeom>
        </p:spPr>
        <p:txBody>
          <a:bodyPr anchor="t" anchorCtr="0">
            <a:normAutofit/>
          </a:bodyPr>
          <a:lstStyle>
            <a:lvl1pPr marL="0" indent="0" algn="l">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181943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9" name="Picture Placeholder 8"/>
          <p:cNvSpPr>
            <a:spLocks noGrp="1"/>
          </p:cNvSpPr>
          <p:nvPr>
            <p:ph type="pic" sz="quarter" idx="14" hasCustomPrompt="1"/>
          </p:nvPr>
        </p:nvSpPr>
        <p:spPr>
          <a:xfrm>
            <a:off x="6299200" y="3505200"/>
            <a:ext cx="5283200" cy="2590800"/>
          </a:xfrm>
          <a:prstGeom prst="rect">
            <a:avLst/>
          </a:prstGeom>
        </p:spPr>
        <p:txBody>
          <a:bodyPr/>
          <a:lstStyle>
            <a:lvl1pPr marL="0" indent="0">
              <a:buNone/>
              <a:defRPr/>
            </a:lvl1pPr>
          </a:lstStyle>
          <a:p>
            <a:r>
              <a:rPr lang="en-US" dirty="0"/>
              <a:t>Click and add picture</a:t>
            </a:r>
          </a:p>
        </p:txBody>
      </p:sp>
      <p:sp>
        <p:nvSpPr>
          <p:cNvPr id="8" name="Text Placeholder 3"/>
          <p:cNvSpPr>
            <a:spLocks noGrp="1"/>
          </p:cNvSpPr>
          <p:nvPr>
            <p:ph type="body" sz="half" idx="2" hasCustomPrompt="1"/>
          </p:nvPr>
        </p:nvSpPr>
        <p:spPr>
          <a:xfrm>
            <a:off x="609600" y="990601"/>
            <a:ext cx="11074400" cy="2286000"/>
          </a:xfrm>
          <a:prstGeom prst="rect">
            <a:avLst/>
          </a:prstGeo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58458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09600" y="990600"/>
            <a:ext cx="5384800" cy="5135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and type text</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990600"/>
            <a:ext cx="5384800" cy="5135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and type text</a:t>
            </a:r>
          </a:p>
          <a:p>
            <a:pPr lvl="1"/>
            <a:r>
              <a:rPr lang="en-US" dirty="0"/>
              <a:t>Second level</a:t>
            </a:r>
          </a:p>
          <a:p>
            <a:pPr lvl="2"/>
            <a:r>
              <a:rPr lang="en-US" dirty="0"/>
              <a:t>Third level</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3857655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6" Type="http://schemas.openxmlformats.org/officeDocument/2006/relationships/image" Target="../media/image5.jpe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theme" Target="../theme/theme2.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1"/>
          <p:cNvSpPr txBox="1">
            <a:spLocks/>
          </p:cNvSpPr>
          <p:nvPr userDrawn="1"/>
        </p:nvSpPr>
        <p:spPr>
          <a:xfrm>
            <a:off x="394770" y="936056"/>
            <a:ext cx="11402460" cy="5157240"/>
          </a:xfrm>
          <a:prstGeom prst="rect">
            <a:avLst/>
          </a:prstGeom>
          <a:solidFill>
            <a:schemeClr val="bg1">
              <a:alpha val="84000"/>
            </a:schemeClr>
          </a:solidFill>
          <a:ln w="38100" cmpd="sng">
            <a:noFill/>
            <a:prstDash val="solid"/>
          </a:ln>
        </p:spPr>
        <p:txBody>
          <a:bodyPr vert="horz" lIns="91440" tIns="45720" rIns="91440" bIns="45720" rtlCol="0" anchor="ctr">
            <a:noAutofit/>
          </a:bodyPr>
          <a:lstStyle>
            <a:lvl1pPr algn="ctr" defTabSz="914400" rtl="0" eaLnBrk="1" latinLnBrk="0" hangingPunct="1">
              <a:spcBef>
                <a:spcPct val="0"/>
              </a:spcBef>
              <a:buNone/>
              <a:defRPr sz="4400" kern="1200" baseline="0">
                <a:solidFill>
                  <a:srgbClr val="ED1529"/>
                </a:solidFill>
                <a:effectLst/>
                <a:latin typeface="+mj-lt"/>
                <a:ea typeface="+mj-ea"/>
                <a:cs typeface="+mj-cs"/>
              </a:defRPr>
            </a:lvl1pPr>
          </a:lstStyle>
          <a:p>
            <a:endParaRPr lang="en-CA" sz="1800" b="1" dirty="0"/>
          </a:p>
        </p:txBody>
      </p:sp>
      <p:sp>
        <p:nvSpPr>
          <p:cNvPr id="24" name="Title 1"/>
          <p:cNvSpPr txBox="1">
            <a:spLocks/>
          </p:cNvSpPr>
          <p:nvPr userDrawn="1"/>
        </p:nvSpPr>
        <p:spPr>
          <a:xfrm>
            <a:off x="0" y="6316809"/>
            <a:ext cx="12192000" cy="540000"/>
          </a:xfrm>
          <a:prstGeom prst="rect">
            <a:avLst/>
          </a:prstGeom>
          <a:solidFill>
            <a:srgbClr val="F0F0F0"/>
          </a:solidFill>
          <a:ln w="38100" cmpd="sng">
            <a:noFill/>
            <a:prstDash val="solid"/>
          </a:ln>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baseline="0">
                <a:solidFill>
                  <a:srgbClr val="ED1529"/>
                </a:solidFill>
                <a:effectLst/>
                <a:latin typeface="+mj-lt"/>
                <a:ea typeface="+mj-ea"/>
                <a:cs typeface="+mj-cs"/>
              </a:defRPr>
            </a:lvl1pPr>
          </a:lstStyle>
          <a:p>
            <a:endParaRPr lang="en-CA" sz="3600" b="1" dirty="0"/>
          </a:p>
        </p:txBody>
      </p:sp>
      <p:pic>
        <p:nvPicPr>
          <p:cNvPr id="25" name="Picture 24"/>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310164" y="6453336"/>
            <a:ext cx="3298816" cy="306637"/>
          </a:xfrm>
          <a:prstGeom prst="rect">
            <a:avLst/>
          </a:prstGeom>
        </p:spPr>
      </p:pic>
      <p:sp>
        <p:nvSpPr>
          <p:cNvPr id="26" name="Title Placeholder 1"/>
          <p:cNvSpPr>
            <a:spLocks noGrp="1"/>
          </p:cNvSpPr>
          <p:nvPr>
            <p:ph type="title"/>
          </p:nvPr>
        </p:nvSpPr>
        <p:spPr>
          <a:xfrm>
            <a:off x="0" y="0"/>
            <a:ext cx="12192000" cy="684000"/>
          </a:xfrm>
          <a:prstGeom prst="rect">
            <a:avLst/>
          </a:prstGeom>
          <a:solidFill>
            <a:srgbClr val="F0F0F0"/>
          </a:solidFill>
        </p:spPr>
        <p:txBody>
          <a:bodyPr vert="horz" lIns="91440" tIns="45720" rIns="91440" bIns="45720" rtlCol="0" anchor="ctr">
            <a:normAutofit/>
          </a:bodyPr>
          <a:lstStyle/>
          <a:p>
            <a:r>
              <a:rPr lang="en-US" dirty="0"/>
              <a:t>Click to edit Master title style</a:t>
            </a:r>
            <a:endParaRPr lang="en-CA" dirty="0"/>
          </a:p>
        </p:txBody>
      </p:sp>
      <p:sp>
        <p:nvSpPr>
          <p:cNvPr id="27" name="Text Placeholder 2"/>
          <p:cNvSpPr>
            <a:spLocks noGrp="1"/>
          </p:cNvSpPr>
          <p:nvPr>
            <p:ph type="body" idx="1"/>
          </p:nvPr>
        </p:nvSpPr>
        <p:spPr>
          <a:xfrm>
            <a:off x="609600" y="990600"/>
            <a:ext cx="10972800" cy="5135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30" name="TextBox 29"/>
          <p:cNvSpPr txBox="1"/>
          <p:nvPr userDrawn="1"/>
        </p:nvSpPr>
        <p:spPr>
          <a:xfrm>
            <a:off x="11424592" y="6351711"/>
            <a:ext cx="839416" cy="461665"/>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fld id="{E7FB1D6B-A3F5-4E70-95BC-32D49588B2FD}" type="slidenum">
              <a:rPr lang="en-US" sz="2400" b="1" smtClean="0">
                <a:solidFill>
                  <a:schemeClr val="tx1">
                    <a:lumMod val="50000"/>
                    <a:lumOff val="50000"/>
                  </a:schemeClr>
                </a:solidFill>
                <a:latin typeface="Calibri" pitchFamily="34" charset="0"/>
                <a:cs typeface="Calibri" pitchFamily="34" charset="0"/>
              </a:rPr>
              <a:pPr marL="0" marR="0" indent="0" algn="l" defTabSz="914400" rtl="0" eaLnBrk="1" fontAlgn="base" latinLnBrk="0" hangingPunct="1">
                <a:lnSpc>
                  <a:spcPct val="100000"/>
                </a:lnSpc>
                <a:spcBef>
                  <a:spcPct val="0"/>
                </a:spcBef>
                <a:spcAft>
                  <a:spcPct val="0"/>
                </a:spcAft>
                <a:buClrTx/>
                <a:buSzTx/>
                <a:buFontTx/>
                <a:buNone/>
                <a:tabLst/>
                <a:defRPr/>
              </a:pPr>
              <a:t>‹#›</a:t>
            </a:fld>
            <a:endParaRPr lang="en-US" sz="2400" b="1" dirty="0">
              <a:solidFill>
                <a:schemeClr val="tx1">
                  <a:lumMod val="50000"/>
                  <a:lumOff val="50000"/>
                </a:schemeClr>
              </a:solidFill>
              <a:latin typeface="Calibri" pitchFamily="34" charset="0"/>
              <a:cs typeface="Calibri" pitchFamily="34" charset="0"/>
            </a:endParaRPr>
          </a:p>
        </p:txBody>
      </p:sp>
      <p:cxnSp>
        <p:nvCxnSpPr>
          <p:cNvPr id="31" name="Straight Connector 30"/>
          <p:cNvCxnSpPr/>
          <p:nvPr userDrawn="1"/>
        </p:nvCxnSpPr>
        <p:spPr>
          <a:xfrm>
            <a:off x="11280576" y="6427886"/>
            <a:ext cx="0" cy="31784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21"/>
    </p:custDataLst>
    <p:extLst>
      <p:ext uri="{BB962C8B-B14F-4D97-AF65-F5344CB8AC3E}">
        <p14:creationId xmlns:p14="http://schemas.microsoft.com/office/powerpoint/2010/main" val="3195656259"/>
      </p:ext>
    </p:extLst>
  </p:cSld>
  <p:clrMap bg1="lt1" tx1="dk1" bg2="lt2" tx2="dk2" accent1="accent1" accent2="accent2" accent3="accent3" accent4="accent4" accent5="accent5" accent6="accent6" hlink="hlink" folHlink="folHlink"/>
  <p:sldLayoutIdLst>
    <p:sldLayoutId id="2147483874" r:id="rId1"/>
    <p:sldLayoutId id="2147483814" r:id="rId2"/>
    <p:sldLayoutId id="2147483857" r:id="rId3"/>
    <p:sldLayoutId id="2147483855" r:id="rId4"/>
    <p:sldLayoutId id="2147483858" r:id="rId5"/>
    <p:sldLayoutId id="2147483856" r:id="rId6"/>
    <p:sldLayoutId id="2147483859" r:id="rId7"/>
    <p:sldLayoutId id="2147483840" r:id="rId8"/>
    <p:sldLayoutId id="2147483815" r:id="rId9"/>
    <p:sldLayoutId id="2147483818" r:id="rId10"/>
    <p:sldLayoutId id="2147483816" r:id="rId11"/>
    <p:sldLayoutId id="2147483876" r:id="rId12"/>
    <p:sldLayoutId id="2147483878" r:id="rId13"/>
    <p:sldLayoutId id="2147483879" r:id="rId14"/>
    <p:sldLayoutId id="2147483880" r:id="rId15"/>
    <p:sldLayoutId id="2147483881" r:id="rId16"/>
    <p:sldLayoutId id="2147483882" r:id="rId17"/>
    <p:sldLayoutId id="2147483883" r:id="rId18"/>
    <p:sldLayoutId id="2147483901" r:id="rId19"/>
  </p:sldLayoutIdLst>
  <p:hf hdr="0" ftr="0" dt="0"/>
  <p:txStyles>
    <p:titleStyle>
      <a:lvl1pPr algn="ctr" defTabSz="914400" rtl="0" eaLnBrk="1" latinLnBrk="0" hangingPunct="1">
        <a:spcBef>
          <a:spcPct val="0"/>
        </a:spcBef>
        <a:buNone/>
        <a:defRPr sz="3600" b="1" kern="1200">
          <a:solidFill>
            <a:schemeClr val="tx1">
              <a:lumMod val="85000"/>
              <a:lumOff val="1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322D6576-0BE5-41A7-A9B1-717032FB4769}" type="datetimeFigureOut">
              <a:rPr lang="en-US"/>
              <a:pPr>
                <a:defRPr/>
              </a:pPr>
              <a:t>12/6/2021</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7BA1EC19-11A4-4465-8025-4C73BE0C1F54}" type="slidenum">
              <a:rPr lang="en-US" altLang="en-US"/>
              <a:pPr>
                <a:defRPr/>
              </a:pPr>
              <a:t>‹#›</a:t>
            </a:fld>
            <a:endParaRPr lang="en-US" altLang="en-US" dirty="0"/>
          </a:p>
        </p:txBody>
      </p:sp>
      <p:grpSp>
        <p:nvGrpSpPr>
          <p:cNvPr id="1030" name="Group 13"/>
          <p:cNvGrpSpPr>
            <a:grpSpLocks/>
          </p:cNvGrpSpPr>
          <p:nvPr userDrawn="1"/>
        </p:nvGrpSpPr>
        <p:grpSpPr bwMode="auto">
          <a:xfrm>
            <a:off x="-4233" y="0"/>
            <a:ext cx="12196233" cy="6769100"/>
            <a:chOff x="0" y="0"/>
            <a:chExt cx="9147175" cy="6769100"/>
          </a:xfrm>
        </p:grpSpPr>
        <p:grpSp>
          <p:nvGrpSpPr>
            <p:cNvPr id="1031" name="Group 9"/>
            <p:cNvGrpSpPr>
              <a:grpSpLocks/>
            </p:cNvGrpSpPr>
            <p:nvPr userDrawn="1"/>
          </p:nvGrpSpPr>
          <p:grpSpPr bwMode="auto">
            <a:xfrm>
              <a:off x="0" y="0"/>
              <a:ext cx="9147175" cy="1006475"/>
              <a:chOff x="0" y="0"/>
              <a:chExt cx="9147175" cy="1006475"/>
            </a:xfrm>
          </p:grpSpPr>
          <p:sp>
            <p:nvSpPr>
              <p:cNvPr id="10" name="Rectangle 9"/>
              <p:cNvSpPr>
                <a:spLocks/>
              </p:cNvSpPr>
              <p:nvPr userDrawn="1"/>
            </p:nvSpPr>
            <p:spPr>
              <a:xfrm>
                <a:off x="0" y="0"/>
                <a:ext cx="9147175" cy="100647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1035" name="TextBox 11"/>
              <p:cNvSpPr txBox="1">
                <a:spLocks noChangeArrowheads="1"/>
              </p:cNvSpPr>
              <p:nvPr userDrawn="1"/>
            </p:nvSpPr>
            <p:spPr bwMode="auto">
              <a:xfrm>
                <a:off x="1213834" y="103188"/>
                <a:ext cx="79248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dirty="0">
                    <a:solidFill>
                      <a:schemeClr val="bg1"/>
                    </a:solidFill>
                    <a:latin typeface="Century" panose="02040604050505020304" pitchFamily="18" charset="0"/>
                  </a:rPr>
                  <a:t>Mike Meyers’ CompTIA Network+</a:t>
                </a:r>
                <a:r>
                  <a:rPr lang="en-US" altLang="en-US" sz="2200" baseline="30000" dirty="0">
                    <a:solidFill>
                      <a:schemeClr val="bg1"/>
                    </a:solidFill>
                    <a:latin typeface="Century" panose="02040604050505020304" pitchFamily="18" charset="0"/>
                  </a:rPr>
                  <a:t>®</a:t>
                </a:r>
                <a:r>
                  <a:rPr lang="en-US" altLang="en-US" sz="2200" dirty="0">
                    <a:solidFill>
                      <a:schemeClr val="bg1"/>
                    </a:solidFill>
                    <a:latin typeface="Century" panose="02040604050505020304" pitchFamily="18" charset="0"/>
                  </a:rPr>
                  <a:t> Guide to Managing and Troubleshooting Networks, Fifth Edition (Exam N10-007</a:t>
                </a:r>
                <a:r>
                  <a:rPr lang="en-US" altLang="en-US" sz="2400" dirty="0">
                    <a:solidFill>
                      <a:schemeClr val="bg1"/>
                    </a:solidFill>
                    <a:latin typeface="Century" panose="02040604050505020304" pitchFamily="18" charset="0"/>
                  </a:rPr>
                  <a:t>)</a:t>
                </a:r>
              </a:p>
            </p:txBody>
          </p:sp>
        </p:grpSp>
        <p:sp>
          <p:nvSpPr>
            <p:cNvPr id="9" name="TextBox 8"/>
            <p:cNvSpPr txBox="1"/>
            <p:nvPr userDrawn="1"/>
          </p:nvSpPr>
          <p:spPr>
            <a:xfrm>
              <a:off x="0" y="6553200"/>
              <a:ext cx="9144000" cy="215900"/>
            </a:xfrm>
            <a:prstGeom prst="rect">
              <a:avLst/>
            </a:prstGeom>
            <a:solidFill>
              <a:schemeClr val="accent2">
                <a:lumMod val="75000"/>
              </a:schemeClr>
            </a:solidFill>
          </p:spPr>
          <p:txBody>
            <a:bodyPr>
              <a:spAutoFit/>
            </a:bodyPr>
            <a:lstStyle/>
            <a:p>
              <a:pPr eaLnBrk="1" hangingPunct="1">
                <a:defRPr/>
              </a:pPr>
              <a:r>
                <a:rPr lang="en-US" sz="800" dirty="0">
                  <a:solidFill>
                    <a:schemeClr val="bg1"/>
                  </a:solidFill>
                  <a:latin typeface="Arial" charset="0"/>
                  <a:cs typeface="Arial" charset="0"/>
                </a:rPr>
                <a:t>Copyright © 2018 by McGraw-Hill Education. All rights reserved.</a:t>
              </a:r>
            </a:p>
          </p:txBody>
        </p:sp>
      </p:grpSp>
      <p:pic>
        <p:nvPicPr>
          <p:cNvPr id="3" name="Picture 2">
            <a:extLst>
              <a:ext uri="{FF2B5EF4-FFF2-40B4-BE49-F238E27FC236}">
                <a16:creationId xmlns:a16="http://schemas.microsoft.com/office/drawing/2014/main" id="{9C188617-53FB-476E-81E3-48BD7E50B814}"/>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233" y="1"/>
            <a:ext cx="1618445" cy="1006475"/>
          </a:xfrm>
          <a:prstGeom prst="rect">
            <a:avLst/>
          </a:prstGeom>
        </p:spPr>
      </p:pic>
    </p:spTree>
    <p:extLst>
      <p:ext uri="{BB962C8B-B14F-4D97-AF65-F5344CB8AC3E}">
        <p14:creationId xmlns:p14="http://schemas.microsoft.com/office/powerpoint/2010/main" val="2652855358"/>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amunda.com/download/modeler/" TargetMode="External"/><Relationship Id="rId2" Type="http://schemas.openxmlformats.org/officeDocument/2006/relationships/hyperlink" Target="https://camunda.com/downloa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camunda.org/manual/latest/reference/rest/" TargetMode="External"/><Relationship Id="rId7" Type="http://schemas.openxmlformats.org/officeDocument/2006/relationships/hyperlink" Target="https://docs.camunda.org/manual/7.14/reference/bpmn20/gateways/" TargetMode="External"/><Relationship Id="rId2" Type="http://schemas.openxmlformats.org/officeDocument/2006/relationships/hyperlink" Target="https://github.com/camunda/camunda-bpm-examples" TargetMode="External"/><Relationship Id="rId1" Type="http://schemas.openxmlformats.org/officeDocument/2006/relationships/slideLayout" Target="../slideLayouts/slideLayout2.xml"/><Relationship Id="rId6" Type="http://schemas.openxmlformats.org/officeDocument/2006/relationships/hyperlink" Target="https://docs.camunda.org/manual/7.14/reference/bpmn20/tasks/" TargetMode="External"/><Relationship Id="rId5" Type="http://schemas.openxmlformats.org/officeDocument/2006/relationships/hyperlink" Target="https://github.com/camunda/camunda-external-task-client-java" TargetMode="External"/><Relationship Id="rId4" Type="http://schemas.openxmlformats.org/officeDocument/2006/relationships/hyperlink" Target="https://github.com/camunda/camunda-external-task-client-j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HxtZf5VD6lQ" TargetMode="External"/><Relationship Id="rId2" Type="http://schemas.openxmlformats.org/officeDocument/2006/relationships/hyperlink" Target="https://www.youtube.com/watch?v=2XeTJQfz_YQ" TargetMode="External"/><Relationship Id="rId1" Type="http://schemas.openxmlformats.org/officeDocument/2006/relationships/slideLayout" Target="../slideLayouts/slideLayout2.xml"/><Relationship Id="rId6" Type="http://schemas.openxmlformats.org/officeDocument/2006/relationships/hyperlink" Target="https://www.youtube.com/watch?v=gFY1UuiCVl4" TargetMode="External"/><Relationship Id="rId5" Type="http://schemas.openxmlformats.org/officeDocument/2006/relationships/hyperlink" Target="https://www.youtube.com/watch?v=ypX90aQScOQ" TargetMode="External"/><Relationship Id="rId4" Type="http://schemas.openxmlformats.org/officeDocument/2006/relationships/hyperlink" Target="https://www.youtube.com/watch?v=l6pMXr8Jf6k"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SOEN487/T09" TargetMode="Externa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hyperlink" Target="https://en.wikipedia.org/wiki/Hexadecimal" TargetMode="Externa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CCCS 425 – Web Services</a:t>
            </a:r>
            <a:br>
              <a:rPr lang="en-CA" dirty="0"/>
            </a:br>
            <a:r>
              <a:rPr lang="en-CA" sz="2800" dirty="0"/>
              <a:t/>
            </a:r>
            <a:br>
              <a:rPr lang="en-CA" sz="2800" dirty="0"/>
            </a:br>
            <a:r>
              <a:rPr lang="en-CA" sz="3200" b="0" dirty="0"/>
              <a:t>Lecture 13 – </a:t>
            </a:r>
            <a:r>
              <a:rPr lang="en-US" sz="3200" b="0" dirty="0"/>
              <a:t>Advanced Concepts in Web Services</a:t>
            </a:r>
            <a:r>
              <a:rPr lang="en-CA" sz="3200" b="0" dirty="0"/>
              <a:t/>
            </a:r>
            <a:br>
              <a:rPr lang="en-CA" sz="3200" b="0" dirty="0"/>
            </a:br>
            <a:endParaRPr lang="en-CA" sz="2400" b="0">
              <a:cs typeface="Calibri"/>
            </a:endParaRPr>
          </a:p>
        </p:txBody>
      </p:sp>
    </p:spTree>
    <p:custDataLst>
      <p:tags r:id="rId1"/>
    </p:custDataLst>
    <p:extLst>
      <p:ext uri="{BB962C8B-B14F-4D97-AF65-F5344CB8AC3E}">
        <p14:creationId xmlns:p14="http://schemas.microsoft.com/office/powerpoint/2010/main" val="2086746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Process Complexity</a:t>
            </a:r>
          </a:p>
          <a:p>
            <a:pPr lvl="1"/>
            <a:r>
              <a:rPr lang="en-US" sz="2400" dirty="0"/>
              <a:t>Best for large scale processes</a:t>
            </a:r>
          </a:p>
          <a:p>
            <a:r>
              <a:rPr lang="en-US" sz="2800" dirty="0"/>
              <a:t>Variety of choices</a:t>
            </a:r>
          </a:p>
          <a:p>
            <a:pPr lvl="1"/>
            <a:r>
              <a:rPr lang="en-US" sz="2400" dirty="0"/>
              <a:t>Flexible for different use cases</a:t>
            </a:r>
          </a:p>
          <a:p>
            <a:pPr lvl="1"/>
            <a:r>
              <a:rPr lang="en-US" sz="2400" dirty="0"/>
              <a:t>The bests are very expensive</a:t>
            </a:r>
          </a:p>
          <a:p>
            <a:r>
              <a:rPr lang="en-US" sz="2800" dirty="0"/>
              <a:t>Ease of use</a:t>
            </a:r>
          </a:p>
          <a:p>
            <a:pPr lvl="1"/>
            <a:r>
              <a:rPr lang="en-US" sz="2400" dirty="0"/>
              <a:t>Hides complexity instead of reducing it</a:t>
            </a:r>
          </a:p>
          <a:p>
            <a:pPr lvl="1"/>
            <a:r>
              <a:rPr lang="en-US" sz="2400" dirty="0"/>
              <a:t>Process definition changes are much simpler to change</a:t>
            </a:r>
          </a:p>
        </p:txBody>
      </p:sp>
      <p:sp>
        <p:nvSpPr>
          <p:cNvPr id="46084" name="Title 17"/>
          <p:cNvSpPr>
            <a:spLocks noGrp="1"/>
          </p:cNvSpPr>
          <p:nvPr>
            <p:ph type="title"/>
          </p:nvPr>
        </p:nvSpPr>
        <p:spPr/>
        <p:txBody>
          <a:bodyPr/>
          <a:lstStyle/>
          <a:p>
            <a:r>
              <a:rPr lang="en-US" sz="3200" dirty="0"/>
              <a:t>Workflow System Characteristics</a:t>
            </a:r>
            <a:endParaRPr lang="en-US" sz="3200" dirty="0">
              <a:solidFill>
                <a:schemeClr val="tx1"/>
              </a:solidFill>
            </a:endParaRPr>
          </a:p>
        </p:txBody>
      </p:sp>
    </p:spTree>
    <p:extLst>
      <p:ext uri="{BB962C8B-B14F-4D97-AF65-F5344CB8AC3E}">
        <p14:creationId xmlns:p14="http://schemas.microsoft.com/office/powerpoint/2010/main" val="1133290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 sz="3600" dirty="0">
                <a:latin typeface="Lato"/>
                <a:ea typeface="Lato"/>
                <a:cs typeface="Lato"/>
                <a:sym typeface="Lato"/>
              </a:rPr>
              <a:t>Camunda Workflow System</a:t>
            </a:r>
            <a:endParaRPr lang="en-US" dirty="0"/>
          </a:p>
        </p:txBody>
      </p:sp>
    </p:spTree>
    <p:extLst>
      <p:ext uri="{BB962C8B-B14F-4D97-AF65-F5344CB8AC3E}">
        <p14:creationId xmlns:p14="http://schemas.microsoft.com/office/powerpoint/2010/main" val="203905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Camunda is an open-source workflow engine and modeler. It provides process automation with a standards-based, highly scalable and collaborative approach for business and IT.</a:t>
            </a:r>
          </a:p>
          <a:p>
            <a:pPr marL="0" indent="0">
              <a:buNone/>
            </a:pPr>
            <a:endParaRPr lang="en-US" sz="2800" dirty="0"/>
          </a:p>
        </p:txBody>
      </p:sp>
      <p:sp>
        <p:nvSpPr>
          <p:cNvPr id="46084" name="Title 17"/>
          <p:cNvSpPr>
            <a:spLocks noGrp="1"/>
          </p:cNvSpPr>
          <p:nvPr>
            <p:ph type="title"/>
          </p:nvPr>
        </p:nvSpPr>
        <p:spPr/>
        <p:txBody>
          <a:bodyPr/>
          <a:lstStyle/>
          <a:p>
            <a:r>
              <a:rPr lang="en" sz="3200" dirty="0">
                <a:latin typeface="Lato"/>
                <a:ea typeface="Lato"/>
                <a:cs typeface="Lato"/>
                <a:sym typeface="Lato"/>
              </a:rPr>
              <a:t>Camunda Software</a:t>
            </a:r>
            <a:endParaRPr lang="en-US" sz="3200" dirty="0">
              <a:solidFill>
                <a:schemeClr val="tx1"/>
              </a:solidFill>
            </a:endParaRPr>
          </a:p>
        </p:txBody>
      </p:sp>
    </p:spTree>
    <p:extLst>
      <p:ext uri="{BB962C8B-B14F-4D97-AF65-F5344CB8AC3E}">
        <p14:creationId xmlns:p14="http://schemas.microsoft.com/office/powerpoint/2010/main" val="2697559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Processes are complex and include many different steps, components, and endpoints across different technologies. </a:t>
            </a:r>
          </a:p>
          <a:p>
            <a:r>
              <a:rPr lang="en-US" sz="2800" dirty="0"/>
              <a:t>The Workflow Engine orchestrates processes that span APIs, microservices, business decisions and rules, human work, IoT devices, RPA bots, and more, so you have complete control and visibility for your most critical business processes.</a:t>
            </a:r>
          </a:p>
        </p:txBody>
      </p:sp>
      <p:sp>
        <p:nvSpPr>
          <p:cNvPr id="46084" name="Title 17"/>
          <p:cNvSpPr>
            <a:spLocks noGrp="1"/>
          </p:cNvSpPr>
          <p:nvPr>
            <p:ph type="title"/>
          </p:nvPr>
        </p:nvSpPr>
        <p:spPr/>
        <p:txBody>
          <a:bodyPr/>
          <a:lstStyle/>
          <a:p>
            <a:r>
              <a:rPr lang="en" sz="3200" dirty="0">
                <a:latin typeface="Lato"/>
                <a:ea typeface="Lato"/>
                <a:cs typeface="Lato"/>
                <a:sym typeface="Lato"/>
              </a:rPr>
              <a:t>Process Orchestration in Camunda</a:t>
            </a:r>
            <a:endParaRPr lang="en-US" sz="3200" dirty="0">
              <a:solidFill>
                <a:schemeClr val="tx1"/>
              </a:solidFill>
            </a:endParaRPr>
          </a:p>
        </p:txBody>
      </p:sp>
    </p:spTree>
    <p:extLst>
      <p:ext uri="{BB962C8B-B14F-4D97-AF65-F5344CB8AC3E}">
        <p14:creationId xmlns:p14="http://schemas.microsoft.com/office/powerpoint/2010/main" val="207205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Workflow System</a:t>
            </a:r>
            <a:r>
              <a:rPr lang="en-US" sz="2000" dirty="0"/>
              <a:t> (download and instructions)</a:t>
            </a:r>
            <a:r>
              <a:rPr lang="en-US" sz="2800" dirty="0"/>
              <a:t>: </a:t>
            </a:r>
          </a:p>
          <a:p>
            <a:pPr lvl="1"/>
            <a:r>
              <a:rPr lang="en-US" sz="2400" dirty="0">
                <a:hlinkClick r:id="rId2"/>
              </a:rPr>
              <a:t>https://camunda.com/download/</a:t>
            </a:r>
            <a:endParaRPr lang="en-US" sz="2400" dirty="0"/>
          </a:p>
          <a:p>
            <a:endParaRPr lang="en-US" sz="2800" dirty="0"/>
          </a:p>
          <a:p>
            <a:r>
              <a:rPr lang="en-US" sz="2800" dirty="0"/>
              <a:t>Modeler Application</a:t>
            </a:r>
            <a:r>
              <a:rPr lang="en-US" sz="2000" dirty="0"/>
              <a:t> (download and instructions)</a:t>
            </a:r>
            <a:r>
              <a:rPr lang="en-US" sz="2800" dirty="0"/>
              <a:t>: </a:t>
            </a:r>
          </a:p>
          <a:p>
            <a:pPr lvl="1"/>
            <a:r>
              <a:rPr lang="en-US" sz="2400" dirty="0">
                <a:hlinkClick r:id="rId3"/>
              </a:rPr>
              <a:t>https://camunda.com/download/modeler/</a:t>
            </a:r>
            <a:endParaRPr lang="en-US" sz="2400" dirty="0"/>
          </a:p>
          <a:p>
            <a:pPr lvl="1"/>
            <a:endParaRPr lang="en-US" sz="2400" dirty="0"/>
          </a:p>
        </p:txBody>
      </p:sp>
      <p:sp>
        <p:nvSpPr>
          <p:cNvPr id="46084" name="Title 17"/>
          <p:cNvSpPr>
            <a:spLocks noGrp="1"/>
          </p:cNvSpPr>
          <p:nvPr>
            <p:ph type="title"/>
          </p:nvPr>
        </p:nvSpPr>
        <p:spPr/>
        <p:txBody>
          <a:bodyPr/>
          <a:lstStyle/>
          <a:p>
            <a:r>
              <a:rPr lang="en" sz="3200" dirty="0">
                <a:latin typeface="Lato"/>
                <a:ea typeface="Lato"/>
                <a:cs typeface="Lato"/>
                <a:sym typeface="Lato"/>
              </a:rPr>
              <a:t>Camunda Software</a:t>
            </a:r>
            <a:endParaRPr lang="en-US" sz="3200" dirty="0">
              <a:solidFill>
                <a:schemeClr val="tx1"/>
              </a:solidFill>
            </a:endParaRPr>
          </a:p>
        </p:txBody>
      </p:sp>
    </p:spTree>
    <p:extLst>
      <p:ext uri="{BB962C8B-B14F-4D97-AF65-F5344CB8AC3E}">
        <p14:creationId xmlns:p14="http://schemas.microsoft.com/office/powerpoint/2010/main" val="2296123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 dirty="0"/>
              <a:t>A workflow process may be modelled in Camunda workflow designer. An example is provided in t</a:t>
            </a:r>
            <a:r>
              <a:rPr lang="en-US" dirty="0"/>
              <a:t>he</a:t>
            </a:r>
            <a:r>
              <a:rPr lang="en" dirty="0"/>
              <a:t> following:</a:t>
            </a:r>
          </a:p>
        </p:txBody>
      </p:sp>
      <p:sp>
        <p:nvSpPr>
          <p:cNvPr id="46084" name="Title 17"/>
          <p:cNvSpPr>
            <a:spLocks noGrp="1"/>
          </p:cNvSpPr>
          <p:nvPr>
            <p:ph type="title"/>
          </p:nvPr>
        </p:nvSpPr>
        <p:spPr/>
        <p:txBody>
          <a:bodyPr/>
          <a:lstStyle/>
          <a:p>
            <a:r>
              <a:rPr lang="en-US" sz="3200" dirty="0"/>
              <a:t>Camunda Process Model</a:t>
            </a:r>
            <a:endParaRPr lang="en-US" sz="3200" dirty="0">
              <a:solidFill>
                <a:schemeClr val="tx1"/>
              </a:solidFill>
            </a:endParaRPr>
          </a:p>
        </p:txBody>
      </p:sp>
      <p:graphicFrame>
        <p:nvGraphicFramePr>
          <p:cNvPr id="4" name="Object 3" descr="A sample process mode designed in Camunda modeler.">
            <a:extLst>
              <a:ext uri="{FF2B5EF4-FFF2-40B4-BE49-F238E27FC236}">
                <a16:creationId xmlns:a16="http://schemas.microsoft.com/office/drawing/2014/main" id="{91335D4D-E4D2-4145-BB2C-C77D82D41B88}"/>
              </a:ext>
            </a:extLst>
          </p:cNvPr>
          <p:cNvGraphicFramePr>
            <a:graphicFrameLocks noChangeAspect="1"/>
          </p:cNvGraphicFramePr>
          <p:nvPr>
            <p:extLst>
              <p:ext uri="{D42A27DB-BD31-4B8C-83A1-F6EECF244321}">
                <p14:modId xmlns:p14="http://schemas.microsoft.com/office/powerpoint/2010/main" val="369281972"/>
              </p:ext>
            </p:extLst>
          </p:nvPr>
        </p:nvGraphicFramePr>
        <p:xfrm>
          <a:off x="2143125" y="2838450"/>
          <a:ext cx="7905750" cy="2571750"/>
        </p:xfrm>
        <a:graphic>
          <a:graphicData uri="http://schemas.openxmlformats.org/presentationml/2006/ole">
            <mc:AlternateContent xmlns:mc="http://schemas.openxmlformats.org/markup-compatibility/2006">
              <mc:Choice xmlns:v="urn:schemas-microsoft-com:vml" Requires="v">
                <p:oleObj spid="_x0000_s2117" name="Bitmap Image" r:id="rId3" imgW="7905600" imgH="2571840" progId="Paint.Picture">
                  <p:embed/>
                </p:oleObj>
              </mc:Choice>
              <mc:Fallback>
                <p:oleObj name="Bitmap Image" r:id="rId3" imgW="7905600" imgH="2571840" progId="Paint.Picture">
                  <p:embed/>
                  <p:pic>
                    <p:nvPicPr>
                      <p:cNvPr id="0" name=""/>
                      <p:cNvPicPr/>
                      <p:nvPr/>
                    </p:nvPicPr>
                    <p:blipFill>
                      <a:blip r:embed="rId4"/>
                      <a:stretch>
                        <a:fillRect/>
                      </a:stretch>
                    </p:blipFill>
                    <p:spPr>
                      <a:xfrm>
                        <a:off x="2143125" y="2838450"/>
                        <a:ext cx="7905750" cy="2571750"/>
                      </a:xfrm>
                      <a:prstGeom prst="rect">
                        <a:avLst/>
                      </a:prstGeom>
                    </p:spPr>
                  </p:pic>
                </p:oleObj>
              </mc:Fallback>
            </mc:AlternateContent>
          </a:graphicData>
        </a:graphic>
      </p:graphicFrame>
    </p:spTree>
    <p:extLst>
      <p:ext uri="{BB962C8B-B14F-4D97-AF65-F5344CB8AC3E}">
        <p14:creationId xmlns:p14="http://schemas.microsoft.com/office/powerpoint/2010/main" val="137299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 dirty="0"/>
              <a:t>The following components may be used in a process:</a:t>
            </a:r>
          </a:p>
          <a:p>
            <a:pPr lvl="1"/>
            <a:r>
              <a:rPr lang="en" sz="2400" dirty="0"/>
              <a:t>Service Task</a:t>
            </a:r>
          </a:p>
          <a:p>
            <a:pPr lvl="1"/>
            <a:r>
              <a:rPr lang="en" sz="2400" dirty="0"/>
              <a:t>User Task</a:t>
            </a:r>
          </a:p>
          <a:p>
            <a:pPr lvl="1"/>
            <a:r>
              <a:rPr lang="en-US" sz="2400" dirty="0"/>
              <a:t>Data-based Exclusive Gateway</a:t>
            </a:r>
          </a:p>
          <a:p>
            <a:pPr lvl="1"/>
            <a:r>
              <a:rPr lang="en-US" sz="2400" dirty="0"/>
              <a:t>Inclusive Gateway</a:t>
            </a:r>
          </a:p>
          <a:p>
            <a:pPr lvl="1"/>
            <a:r>
              <a:rPr lang="en-US" sz="2400" dirty="0"/>
              <a:t>Parallel Gateway</a:t>
            </a:r>
          </a:p>
        </p:txBody>
      </p:sp>
      <p:sp>
        <p:nvSpPr>
          <p:cNvPr id="46084" name="Title 17"/>
          <p:cNvSpPr>
            <a:spLocks noGrp="1"/>
          </p:cNvSpPr>
          <p:nvPr>
            <p:ph type="title"/>
          </p:nvPr>
        </p:nvSpPr>
        <p:spPr/>
        <p:txBody>
          <a:bodyPr/>
          <a:lstStyle/>
          <a:p>
            <a:r>
              <a:rPr lang="en-US" sz="3200" dirty="0"/>
              <a:t>Camunda Workflow Components</a:t>
            </a:r>
            <a:endParaRPr lang="en-US" sz="3200" dirty="0">
              <a:solidFill>
                <a:schemeClr val="tx1"/>
              </a:solidFill>
            </a:endParaRPr>
          </a:p>
        </p:txBody>
      </p:sp>
    </p:spTree>
    <p:extLst>
      <p:ext uri="{BB962C8B-B14F-4D97-AF65-F5344CB8AC3E}">
        <p14:creationId xmlns:p14="http://schemas.microsoft.com/office/powerpoint/2010/main" val="581595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 sz="2800" dirty="0"/>
              <a:t>A Service Task is used to invoke services. In Camunda this is done by calling Java code or providing a work item for an external worker to complete asynchronously or invoking a logic which is implemented in form of webservices.</a:t>
            </a:r>
            <a:endParaRPr lang="en-US" sz="2400" dirty="0"/>
          </a:p>
        </p:txBody>
      </p:sp>
      <p:sp>
        <p:nvSpPr>
          <p:cNvPr id="46084" name="Title 17"/>
          <p:cNvSpPr>
            <a:spLocks noGrp="1"/>
          </p:cNvSpPr>
          <p:nvPr>
            <p:ph type="title"/>
          </p:nvPr>
        </p:nvSpPr>
        <p:spPr/>
        <p:txBody>
          <a:bodyPr/>
          <a:lstStyle/>
          <a:p>
            <a:r>
              <a:rPr lang="en-US" sz="3200" dirty="0"/>
              <a:t>Service Task</a:t>
            </a:r>
            <a:endParaRPr lang="en-US" sz="3200" dirty="0">
              <a:solidFill>
                <a:schemeClr val="tx1"/>
              </a:solidFill>
            </a:endParaRPr>
          </a:p>
        </p:txBody>
      </p:sp>
      <p:pic>
        <p:nvPicPr>
          <p:cNvPr id="5" name="Google Shape;167;p18" descr="Service Task Icon">
            <a:extLst>
              <a:ext uri="{FF2B5EF4-FFF2-40B4-BE49-F238E27FC236}">
                <a16:creationId xmlns:a16="http://schemas.microsoft.com/office/drawing/2014/main" id="{56424ABA-59AA-4A2F-B55C-16E1ED0A268F}"/>
              </a:ext>
            </a:extLst>
          </p:cNvPr>
          <p:cNvPicPr preferRelativeResize="0"/>
          <p:nvPr/>
        </p:nvPicPr>
        <p:blipFill>
          <a:blip r:embed="rId2">
            <a:alphaModFix/>
          </a:blip>
          <a:stretch>
            <a:fillRect/>
          </a:stretch>
        </p:blipFill>
        <p:spPr>
          <a:xfrm>
            <a:off x="5327124" y="3048000"/>
            <a:ext cx="1537751" cy="1218800"/>
          </a:xfrm>
          <a:prstGeom prst="rect">
            <a:avLst/>
          </a:prstGeom>
          <a:noFill/>
          <a:ln>
            <a:noFill/>
          </a:ln>
        </p:spPr>
      </p:pic>
    </p:spTree>
    <p:extLst>
      <p:ext uri="{BB962C8B-B14F-4D97-AF65-F5344CB8AC3E}">
        <p14:creationId xmlns:p14="http://schemas.microsoft.com/office/powerpoint/2010/main" val="2314379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 sz="2800" dirty="0"/>
              <a:t>A User Task is used to model work that needs to be done by a human actor. When the process execution arrives at such a User Task, a new task is created in the task list of the user(s) or group(s) assigned to that task.</a:t>
            </a:r>
            <a:endParaRPr lang="en-US" sz="2400" dirty="0"/>
          </a:p>
        </p:txBody>
      </p:sp>
      <p:sp>
        <p:nvSpPr>
          <p:cNvPr id="46084" name="Title 17"/>
          <p:cNvSpPr>
            <a:spLocks noGrp="1"/>
          </p:cNvSpPr>
          <p:nvPr>
            <p:ph type="title"/>
          </p:nvPr>
        </p:nvSpPr>
        <p:spPr/>
        <p:txBody>
          <a:bodyPr/>
          <a:lstStyle/>
          <a:p>
            <a:r>
              <a:rPr lang="en-US" sz="3200" dirty="0"/>
              <a:t>User Task</a:t>
            </a:r>
            <a:endParaRPr lang="en-US" sz="3200" dirty="0">
              <a:solidFill>
                <a:schemeClr val="tx1"/>
              </a:solidFill>
            </a:endParaRPr>
          </a:p>
        </p:txBody>
      </p:sp>
      <p:pic>
        <p:nvPicPr>
          <p:cNvPr id="5" name="Google Shape;168;p18" descr="User Task Icon">
            <a:extLst>
              <a:ext uri="{FF2B5EF4-FFF2-40B4-BE49-F238E27FC236}">
                <a16:creationId xmlns:a16="http://schemas.microsoft.com/office/drawing/2014/main" id="{98907CDE-8DD7-41D5-92D1-EEF8A3A007EB}"/>
              </a:ext>
            </a:extLst>
          </p:cNvPr>
          <p:cNvPicPr preferRelativeResize="0"/>
          <p:nvPr/>
        </p:nvPicPr>
        <p:blipFill>
          <a:blip r:embed="rId2">
            <a:alphaModFix/>
          </a:blip>
          <a:stretch>
            <a:fillRect/>
          </a:stretch>
        </p:blipFill>
        <p:spPr>
          <a:xfrm>
            <a:off x="5319326" y="2971800"/>
            <a:ext cx="1553348" cy="1218800"/>
          </a:xfrm>
          <a:prstGeom prst="rect">
            <a:avLst/>
          </a:prstGeom>
          <a:noFill/>
          <a:ln>
            <a:noFill/>
          </a:ln>
        </p:spPr>
      </p:pic>
    </p:spTree>
    <p:extLst>
      <p:ext uri="{BB962C8B-B14F-4D97-AF65-F5344CB8AC3E}">
        <p14:creationId xmlns:p14="http://schemas.microsoft.com/office/powerpoint/2010/main" val="232239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 sz="2800" dirty="0"/>
              <a:t>Provides branching based on value checks</a:t>
            </a:r>
            <a:endParaRPr lang="en-US" sz="2400" dirty="0"/>
          </a:p>
        </p:txBody>
      </p:sp>
      <p:sp>
        <p:nvSpPr>
          <p:cNvPr id="46084" name="Title 17"/>
          <p:cNvSpPr>
            <a:spLocks noGrp="1"/>
          </p:cNvSpPr>
          <p:nvPr>
            <p:ph type="title"/>
          </p:nvPr>
        </p:nvSpPr>
        <p:spPr/>
        <p:txBody>
          <a:bodyPr/>
          <a:lstStyle/>
          <a:p>
            <a:r>
              <a:rPr lang="en-US" sz="3200" dirty="0"/>
              <a:t>Data-based Exclusive Gateway</a:t>
            </a:r>
            <a:endParaRPr lang="en-US" sz="3200" dirty="0">
              <a:solidFill>
                <a:schemeClr val="tx1"/>
              </a:solidFill>
            </a:endParaRPr>
          </a:p>
        </p:txBody>
      </p:sp>
      <p:pic>
        <p:nvPicPr>
          <p:cNvPr id="6" name="Google Shape;177;p19" descr="An exclusive gateway example">
            <a:extLst>
              <a:ext uri="{FF2B5EF4-FFF2-40B4-BE49-F238E27FC236}">
                <a16:creationId xmlns:a16="http://schemas.microsoft.com/office/drawing/2014/main" id="{744FE814-169F-4AE5-9507-D1A99F013785}"/>
              </a:ext>
            </a:extLst>
          </p:cNvPr>
          <p:cNvPicPr preferRelativeResize="0"/>
          <p:nvPr/>
        </p:nvPicPr>
        <p:blipFill>
          <a:blip r:embed="rId2">
            <a:alphaModFix/>
          </a:blip>
          <a:stretch>
            <a:fillRect/>
          </a:stretch>
        </p:blipFill>
        <p:spPr>
          <a:xfrm>
            <a:off x="4336000" y="2043940"/>
            <a:ext cx="3520000" cy="2770120"/>
          </a:xfrm>
          <a:prstGeom prst="rect">
            <a:avLst/>
          </a:prstGeom>
          <a:noFill/>
          <a:ln>
            <a:noFill/>
          </a:ln>
        </p:spPr>
      </p:pic>
    </p:spTree>
    <p:extLst>
      <p:ext uri="{BB962C8B-B14F-4D97-AF65-F5344CB8AC3E}">
        <p14:creationId xmlns:p14="http://schemas.microsoft.com/office/powerpoint/2010/main" val="2103636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9" name="Picture 16387" descr="Abstract blurred public library with bookshelves">
            <a:extLst>
              <a:ext uri="{FF2B5EF4-FFF2-40B4-BE49-F238E27FC236}">
                <a16:creationId xmlns:a16="http://schemas.microsoft.com/office/drawing/2014/main" id="{39C9D24C-1D20-455B-9841-9224691A4561}"/>
              </a:ext>
            </a:extLst>
          </p:cNvPr>
          <p:cNvPicPr>
            <a:picLocks noChangeAspect="1"/>
          </p:cNvPicPr>
          <p:nvPr/>
        </p:nvPicPr>
        <p:blipFill rotWithShape="1">
          <a:blip r:embed="rId3"/>
          <a:srcRect t="17230" b="30340"/>
          <a:stretch/>
        </p:blipFill>
        <p:spPr>
          <a:xfrm>
            <a:off x="609600" y="2286001"/>
            <a:ext cx="10972800" cy="3840163"/>
          </a:xfrm>
          <a:prstGeom prst="rect">
            <a:avLst/>
          </a:prstGeom>
          <a:noFill/>
        </p:spPr>
      </p:pic>
      <p:sp>
        <p:nvSpPr>
          <p:cNvPr id="16386" name="Rectangle 3"/>
          <p:cNvSpPr>
            <a:spLocks noGrp="1" noChangeArrowheads="1"/>
          </p:cNvSpPr>
          <p:nvPr>
            <p:ph type="body" idx="13"/>
          </p:nvPr>
        </p:nvSpPr>
        <p:spPr>
          <a:xfrm>
            <a:off x="508000" y="914400"/>
            <a:ext cx="10972800" cy="1143000"/>
          </a:xfrm>
        </p:spPr>
        <p:txBody>
          <a:bodyPr anchor="t">
            <a:normAutofit/>
          </a:bodyPr>
          <a:lstStyle/>
          <a:p>
            <a:pPr marL="285750" indent="-285750">
              <a:lnSpc>
                <a:spcPct val="90000"/>
              </a:lnSpc>
              <a:buFont typeface="Wingdings" panose="05000000000000000000" pitchFamily="2" charset="2"/>
              <a:buChar char="q"/>
            </a:pPr>
            <a:r>
              <a:rPr lang="en-US" altLang="en-US" sz="1500" dirty="0"/>
              <a:t>The following materials are produced from various online sources. Links to the original materials have been provided.</a:t>
            </a:r>
          </a:p>
        </p:txBody>
      </p:sp>
      <p:sp>
        <p:nvSpPr>
          <p:cNvPr id="5" name="Title 4"/>
          <p:cNvSpPr>
            <a:spLocks noGrp="1"/>
          </p:cNvSpPr>
          <p:nvPr>
            <p:ph type="title"/>
          </p:nvPr>
        </p:nvSpPr>
        <p:spPr>
          <a:xfrm>
            <a:off x="0" y="0"/>
            <a:ext cx="12192000" cy="684000"/>
          </a:xfrm>
        </p:spPr>
        <p:txBody>
          <a:bodyPr anchor="ctr">
            <a:normAutofit/>
          </a:bodyPr>
          <a:lstStyle/>
          <a:p>
            <a:r>
              <a:rPr lang="en-US" sz="3600" dirty="0"/>
              <a:t>Acknowledgement</a:t>
            </a:r>
            <a:endParaRPr lang="en-US" dirty="0"/>
          </a:p>
        </p:txBody>
      </p:sp>
    </p:spTree>
    <p:extLst>
      <p:ext uri="{BB962C8B-B14F-4D97-AF65-F5344CB8AC3E}">
        <p14:creationId xmlns:p14="http://schemas.microsoft.com/office/powerpoint/2010/main" val="386107076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 sz="2800" dirty="0"/>
              <a:t>Provides a join</a:t>
            </a:r>
            <a:endParaRPr lang="en-US" sz="2400" dirty="0"/>
          </a:p>
        </p:txBody>
      </p:sp>
      <p:sp>
        <p:nvSpPr>
          <p:cNvPr id="46084" name="Title 17"/>
          <p:cNvSpPr>
            <a:spLocks noGrp="1"/>
          </p:cNvSpPr>
          <p:nvPr>
            <p:ph type="title"/>
          </p:nvPr>
        </p:nvSpPr>
        <p:spPr/>
        <p:txBody>
          <a:bodyPr/>
          <a:lstStyle/>
          <a:p>
            <a:r>
              <a:rPr lang="en-US" sz="3200" dirty="0"/>
              <a:t>Inclusive Gateway</a:t>
            </a:r>
            <a:endParaRPr lang="en-US" sz="3200" dirty="0">
              <a:solidFill>
                <a:schemeClr val="tx1"/>
              </a:solidFill>
            </a:endParaRPr>
          </a:p>
        </p:txBody>
      </p:sp>
      <p:pic>
        <p:nvPicPr>
          <p:cNvPr id="5" name="Google Shape;179;p19" descr="An inclusive gateway example">
            <a:extLst>
              <a:ext uri="{FF2B5EF4-FFF2-40B4-BE49-F238E27FC236}">
                <a16:creationId xmlns:a16="http://schemas.microsoft.com/office/drawing/2014/main" id="{44626D03-98AC-4E88-A956-9903C8FB5C03}"/>
              </a:ext>
            </a:extLst>
          </p:cNvPr>
          <p:cNvPicPr preferRelativeResize="0"/>
          <p:nvPr/>
        </p:nvPicPr>
        <p:blipFill>
          <a:blip r:embed="rId2">
            <a:alphaModFix/>
          </a:blip>
          <a:stretch>
            <a:fillRect/>
          </a:stretch>
        </p:blipFill>
        <p:spPr>
          <a:xfrm>
            <a:off x="3659566" y="2520181"/>
            <a:ext cx="4872868" cy="1817637"/>
          </a:xfrm>
          <a:prstGeom prst="rect">
            <a:avLst/>
          </a:prstGeom>
          <a:noFill/>
          <a:ln>
            <a:noFill/>
          </a:ln>
        </p:spPr>
      </p:pic>
    </p:spTree>
    <p:extLst>
      <p:ext uri="{BB962C8B-B14F-4D97-AF65-F5344CB8AC3E}">
        <p14:creationId xmlns:p14="http://schemas.microsoft.com/office/powerpoint/2010/main" val="2822122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 sz="2800" dirty="0"/>
              <a:t>Provides a parallel fork</a:t>
            </a:r>
            <a:endParaRPr lang="en-US" sz="2400" dirty="0"/>
          </a:p>
        </p:txBody>
      </p:sp>
      <p:sp>
        <p:nvSpPr>
          <p:cNvPr id="46084" name="Title 17"/>
          <p:cNvSpPr>
            <a:spLocks noGrp="1"/>
          </p:cNvSpPr>
          <p:nvPr>
            <p:ph type="title"/>
          </p:nvPr>
        </p:nvSpPr>
        <p:spPr/>
        <p:txBody>
          <a:bodyPr/>
          <a:lstStyle/>
          <a:p>
            <a:r>
              <a:rPr lang="en-US" sz="3200" dirty="0"/>
              <a:t>Parallel Gateway</a:t>
            </a:r>
            <a:endParaRPr lang="en-US" sz="3200" dirty="0">
              <a:solidFill>
                <a:schemeClr val="tx1"/>
              </a:solidFill>
            </a:endParaRPr>
          </a:p>
        </p:txBody>
      </p:sp>
      <p:pic>
        <p:nvPicPr>
          <p:cNvPr id="5" name="Google Shape;178;p19" descr="A parallel gateway example">
            <a:extLst>
              <a:ext uri="{FF2B5EF4-FFF2-40B4-BE49-F238E27FC236}">
                <a16:creationId xmlns:a16="http://schemas.microsoft.com/office/drawing/2014/main" id="{220D0476-F84E-4204-AF67-9D0877A7E63D}"/>
              </a:ext>
            </a:extLst>
          </p:cNvPr>
          <p:cNvPicPr preferRelativeResize="0"/>
          <p:nvPr/>
        </p:nvPicPr>
        <p:blipFill>
          <a:blip r:embed="rId2">
            <a:alphaModFix/>
          </a:blip>
          <a:stretch>
            <a:fillRect/>
          </a:stretch>
        </p:blipFill>
        <p:spPr>
          <a:xfrm>
            <a:off x="3659566" y="2656131"/>
            <a:ext cx="4872867" cy="1804500"/>
          </a:xfrm>
          <a:prstGeom prst="rect">
            <a:avLst/>
          </a:prstGeom>
          <a:noFill/>
          <a:ln>
            <a:noFill/>
          </a:ln>
        </p:spPr>
      </p:pic>
    </p:spTree>
    <p:extLst>
      <p:ext uri="{BB962C8B-B14F-4D97-AF65-F5344CB8AC3E}">
        <p14:creationId xmlns:p14="http://schemas.microsoft.com/office/powerpoint/2010/main" val="4249872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F964537-4929-430C-9561-274ECDA0806E}"/>
              </a:ext>
            </a:extLst>
          </p:cNvPr>
          <p:cNvSpPr>
            <a:spLocks noGrp="1"/>
          </p:cNvSpPr>
          <p:nvPr>
            <p:ph type="body" sz="half" idx="14"/>
          </p:nvPr>
        </p:nvSpPr>
        <p:spPr/>
        <p:txBody>
          <a:bodyPr/>
          <a:lstStyle/>
          <a:p>
            <a:endParaRPr lang="en-US"/>
          </a:p>
        </p:txBody>
      </p:sp>
      <p:sp>
        <p:nvSpPr>
          <p:cNvPr id="7" name="Text Placeholder 6">
            <a:extLst>
              <a:ext uri="{FF2B5EF4-FFF2-40B4-BE49-F238E27FC236}">
                <a16:creationId xmlns:a16="http://schemas.microsoft.com/office/drawing/2014/main" id="{F17FA871-E3DF-421B-A35F-5E2CCBA8FF14}"/>
              </a:ext>
            </a:extLst>
          </p:cNvPr>
          <p:cNvSpPr>
            <a:spLocks noGrp="1"/>
          </p:cNvSpPr>
          <p:nvPr>
            <p:ph type="body" sz="half" idx="2"/>
          </p:nvPr>
        </p:nvSpPr>
        <p:spPr/>
        <p:txBody>
          <a:bodyPr/>
          <a:lstStyle/>
          <a:p>
            <a:endParaRPr lang="en-US"/>
          </a:p>
        </p:txBody>
      </p:sp>
      <p:sp>
        <p:nvSpPr>
          <p:cNvPr id="6" name="Title 5">
            <a:extLst>
              <a:ext uri="{FF2B5EF4-FFF2-40B4-BE49-F238E27FC236}">
                <a16:creationId xmlns:a16="http://schemas.microsoft.com/office/drawing/2014/main" id="{65EFDFEA-55A0-4050-AF20-134806C9FD5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0274105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sz="3600" dirty="0">
                <a:solidFill>
                  <a:schemeClr val="tx1"/>
                </a:solidFill>
              </a:rPr>
              <a:t>Camunda Resources</a:t>
            </a:r>
            <a:endParaRPr lang="en-US" dirty="0"/>
          </a:p>
        </p:txBody>
      </p:sp>
    </p:spTree>
    <p:extLst>
      <p:ext uri="{BB962C8B-B14F-4D97-AF65-F5344CB8AC3E}">
        <p14:creationId xmlns:p14="http://schemas.microsoft.com/office/powerpoint/2010/main" val="148639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In order to use Camunda, the following maven dependency must be added to your project:</a:t>
            </a:r>
            <a:endParaRPr lang="en-US" sz="2400" dirty="0"/>
          </a:p>
        </p:txBody>
      </p:sp>
      <p:sp>
        <p:nvSpPr>
          <p:cNvPr id="46084" name="Title 17"/>
          <p:cNvSpPr>
            <a:spLocks noGrp="1"/>
          </p:cNvSpPr>
          <p:nvPr>
            <p:ph type="title"/>
          </p:nvPr>
        </p:nvSpPr>
        <p:spPr/>
        <p:txBody>
          <a:bodyPr/>
          <a:lstStyle/>
          <a:p>
            <a:r>
              <a:rPr lang="en-US" sz="3200" dirty="0"/>
              <a:t>Maven Dependency</a:t>
            </a:r>
            <a:endParaRPr lang="en-US" sz="3200" dirty="0">
              <a:solidFill>
                <a:schemeClr val="tx1"/>
              </a:solidFill>
            </a:endParaRPr>
          </a:p>
        </p:txBody>
      </p:sp>
      <p:sp>
        <p:nvSpPr>
          <p:cNvPr id="6" name="TextBox 5">
            <a:extLst>
              <a:ext uri="{FF2B5EF4-FFF2-40B4-BE49-F238E27FC236}">
                <a16:creationId xmlns:a16="http://schemas.microsoft.com/office/drawing/2014/main" id="{B71914AD-5511-4E3C-B52F-9AEB27DA5BA6}"/>
              </a:ext>
            </a:extLst>
          </p:cNvPr>
          <p:cNvSpPr txBox="1"/>
          <p:nvPr/>
        </p:nvSpPr>
        <p:spPr>
          <a:xfrm>
            <a:off x="3352800" y="2547878"/>
            <a:ext cx="6283778" cy="2862322"/>
          </a:xfrm>
          <a:prstGeom prst="rect">
            <a:avLst/>
          </a:prstGeom>
          <a:noFill/>
        </p:spPr>
        <p:txBody>
          <a:bodyPr wrap="square">
            <a:spAutoFit/>
          </a:bodyPr>
          <a:lstStyle/>
          <a:p>
            <a:r>
              <a:rPr lang="en-US" dirty="0"/>
              <a:t>&lt;dependency&gt;</a:t>
            </a:r>
          </a:p>
          <a:p>
            <a:r>
              <a:rPr lang="en-US" dirty="0"/>
              <a:t>    &lt;</a:t>
            </a:r>
            <a:r>
              <a:rPr lang="en-US" dirty="0" err="1"/>
              <a:t>groupId</a:t>
            </a:r>
            <a:r>
              <a:rPr lang="en-US" dirty="0"/>
              <a:t>&gt;</a:t>
            </a:r>
            <a:r>
              <a:rPr lang="en-US" dirty="0" err="1"/>
              <a:t>org.camunda.bpm</a:t>
            </a:r>
            <a:r>
              <a:rPr lang="en-US" dirty="0"/>
              <a:t>&lt;/</a:t>
            </a:r>
            <a:r>
              <a:rPr lang="en-US" dirty="0" err="1"/>
              <a:t>groupId</a:t>
            </a:r>
            <a:r>
              <a:rPr lang="en-US" dirty="0"/>
              <a:t>&gt;</a:t>
            </a:r>
          </a:p>
          <a:p>
            <a:r>
              <a:rPr lang="en-US" dirty="0"/>
              <a:t>    &lt;</a:t>
            </a:r>
            <a:r>
              <a:rPr lang="en-US" dirty="0" err="1"/>
              <a:t>artifactId</a:t>
            </a:r>
            <a:r>
              <a:rPr lang="en-US" dirty="0"/>
              <a:t>&gt;</a:t>
            </a:r>
            <a:r>
              <a:rPr lang="en-US" dirty="0" err="1"/>
              <a:t>camunda</a:t>
            </a:r>
            <a:r>
              <a:rPr lang="en-US" dirty="0"/>
              <a:t>-external-task-client&lt;/</a:t>
            </a:r>
            <a:r>
              <a:rPr lang="en-US" dirty="0" err="1"/>
              <a:t>artifactId</a:t>
            </a:r>
            <a:r>
              <a:rPr lang="en-US" dirty="0"/>
              <a:t>&gt;</a:t>
            </a:r>
          </a:p>
          <a:p>
            <a:r>
              <a:rPr lang="en-US" dirty="0"/>
              <a:t>    &lt;version&gt;1.4.1&lt;/version&gt;</a:t>
            </a:r>
          </a:p>
          <a:p>
            <a:r>
              <a:rPr lang="en-US" dirty="0"/>
              <a:t>&lt;/dependency&gt;</a:t>
            </a:r>
          </a:p>
          <a:p>
            <a:r>
              <a:rPr lang="en-US" dirty="0"/>
              <a:t>&lt;dependency&gt;</a:t>
            </a:r>
          </a:p>
          <a:p>
            <a:r>
              <a:rPr lang="en-US" dirty="0"/>
              <a:t>    &lt;</a:t>
            </a:r>
            <a:r>
              <a:rPr lang="en-US" dirty="0" err="1"/>
              <a:t>groupId</a:t>
            </a:r>
            <a:r>
              <a:rPr lang="en-US" dirty="0"/>
              <a:t>&gt;</a:t>
            </a:r>
            <a:r>
              <a:rPr lang="en-US" dirty="0" err="1"/>
              <a:t>com.sun.xml.bind</a:t>
            </a:r>
            <a:r>
              <a:rPr lang="en-US" dirty="0"/>
              <a:t>&lt;/</a:t>
            </a:r>
            <a:r>
              <a:rPr lang="en-US" dirty="0" err="1"/>
              <a:t>groupId</a:t>
            </a:r>
            <a:r>
              <a:rPr lang="en-US" dirty="0"/>
              <a:t>&gt;</a:t>
            </a:r>
          </a:p>
          <a:p>
            <a:r>
              <a:rPr lang="en-US" dirty="0"/>
              <a:t>    &lt;</a:t>
            </a:r>
            <a:r>
              <a:rPr lang="en-US" dirty="0" err="1"/>
              <a:t>artifactId</a:t>
            </a:r>
            <a:r>
              <a:rPr lang="en-US" dirty="0"/>
              <a:t>&gt;</a:t>
            </a:r>
            <a:r>
              <a:rPr lang="en-US" dirty="0" err="1"/>
              <a:t>jaxb-impl</a:t>
            </a:r>
            <a:r>
              <a:rPr lang="en-US" dirty="0"/>
              <a:t>&lt;/</a:t>
            </a:r>
            <a:r>
              <a:rPr lang="en-US" dirty="0" err="1"/>
              <a:t>artifactId</a:t>
            </a:r>
            <a:r>
              <a:rPr lang="en-US" dirty="0"/>
              <a:t>&gt;</a:t>
            </a:r>
          </a:p>
          <a:p>
            <a:r>
              <a:rPr lang="en-US" dirty="0"/>
              <a:t>    &lt;version&gt;2.2.4&lt;/version&gt;</a:t>
            </a:r>
          </a:p>
          <a:p>
            <a:r>
              <a:rPr lang="en-US" dirty="0"/>
              <a:t>&lt;/dependency&gt;</a:t>
            </a:r>
          </a:p>
        </p:txBody>
      </p:sp>
    </p:spTree>
    <p:extLst>
      <p:ext uri="{BB962C8B-B14F-4D97-AF65-F5344CB8AC3E}">
        <p14:creationId xmlns:p14="http://schemas.microsoft.com/office/powerpoint/2010/main" val="1814647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2800" dirty="0"/>
              <a:t>Camunda Examples:</a:t>
            </a:r>
          </a:p>
          <a:p>
            <a:pPr lvl="1"/>
            <a:r>
              <a:rPr lang="en-US" sz="2400" dirty="0">
                <a:hlinkClick r:id="rId2"/>
              </a:rPr>
              <a:t>https://github.com/camunda/camunda-bpm-examples</a:t>
            </a:r>
            <a:endParaRPr lang="en-US" sz="2400" dirty="0"/>
          </a:p>
          <a:p>
            <a:r>
              <a:rPr lang="en-US" sz="2800" dirty="0"/>
              <a:t>Camunda Rest API:</a:t>
            </a:r>
          </a:p>
          <a:p>
            <a:pPr lvl="1"/>
            <a:r>
              <a:rPr lang="en-US" sz="2400" dirty="0">
                <a:hlinkClick r:id="rId3"/>
              </a:rPr>
              <a:t>https://docs.camunda.org/manual/latest/reference/rest/</a:t>
            </a:r>
            <a:endParaRPr lang="en-US" sz="2400" dirty="0"/>
          </a:p>
          <a:p>
            <a:r>
              <a:rPr lang="en-US" sz="2800" dirty="0"/>
              <a:t>JavaScript Task Client:</a:t>
            </a:r>
          </a:p>
          <a:p>
            <a:pPr lvl="1"/>
            <a:r>
              <a:rPr lang="en-US" sz="2400" dirty="0">
                <a:hlinkClick r:id="rId4"/>
              </a:rPr>
              <a:t>https://github.com/camunda/camunda-external-task-client-js</a:t>
            </a:r>
            <a:endParaRPr lang="en-US" sz="2400" dirty="0"/>
          </a:p>
          <a:p>
            <a:r>
              <a:rPr lang="en-US" sz="2800" dirty="0"/>
              <a:t>Java Task Client:</a:t>
            </a:r>
          </a:p>
          <a:p>
            <a:pPr lvl="1"/>
            <a:r>
              <a:rPr lang="en-US" sz="2400" dirty="0">
                <a:hlinkClick r:id="rId5"/>
              </a:rPr>
              <a:t>https://github.com/camunda/camunda-external-task-client-java</a:t>
            </a:r>
            <a:endParaRPr lang="en-US" sz="2400" dirty="0"/>
          </a:p>
          <a:p>
            <a:r>
              <a:rPr lang="en-US" sz="2800" dirty="0"/>
              <a:t>Task Types:</a:t>
            </a:r>
          </a:p>
          <a:p>
            <a:pPr lvl="1"/>
            <a:r>
              <a:rPr lang="en-US" sz="2400" dirty="0">
                <a:hlinkClick r:id="rId6"/>
              </a:rPr>
              <a:t>https://docs.camunda.org/manual/7.14/reference/bpmn20/tasks/</a:t>
            </a:r>
            <a:endParaRPr lang="en-US" sz="2400" dirty="0"/>
          </a:p>
          <a:p>
            <a:r>
              <a:rPr lang="en-US" sz="2800" dirty="0"/>
              <a:t>Gateway Types:</a:t>
            </a:r>
          </a:p>
          <a:p>
            <a:pPr lvl="1"/>
            <a:r>
              <a:rPr lang="en-US" sz="2400" dirty="0">
                <a:hlinkClick r:id="rId7"/>
              </a:rPr>
              <a:t>https://docs.camunda.org/manual/7.14/reference/bpmn20/gateways/</a:t>
            </a:r>
            <a:endParaRPr lang="en-US" sz="2800" dirty="0"/>
          </a:p>
          <a:p>
            <a:endParaRPr lang="en-US" sz="2400" dirty="0"/>
          </a:p>
        </p:txBody>
      </p:sp>
      <p:sp>
        <p:nvSpPr>
          <p:cNvPr id="46084" name="Title 17"/>
          <p:cNvSpPr>
            <a:spLocks noGrp="1"/>
          </p:cNvSpPr>
          <p:nvPr>
            <p:ph type="title"/>
          </p:nvPr>
        </p:nvSpPr>
        <p:spPr/>
        <p:txBody>
          <a:bodyPr/>
          <a:lstStyle/>
          <a:p>
            <a:r>
              <a:rPr lang="en-US" sz="3200" dirty="0"/>
              <a:t>Resources</a:t>
            </a:r>
            <a:endParaRPr lang="en-US" sz="3200" dirty="0">
              <a:solidFill>
                <a:schemeClr val="tx1"/>
              </a:solidFill>
            </a:endParaRPr>
          </a:p>
        </p:txBody>
      </p:sp>
    </p:spTree>
    <p:extLst>
      <p:ext uri="{BB962C8B-B14F-4D97-AF65-F5344CB8AC3E}">
        <p14:creationId xmlns:p14="http://schemas.microsoft.com/office/powerpoint/2010/main" val="3599688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Getting Started:</a:t>
            </a:r>
          </a:p>
          <a:p>
            <a:pPr lvl="1"/>
            <a:r>
              <a:rPr lang="en-US" sz="2000" dirty="0">
                <a:hlinkClick r:id="rId2"/>
              </a:rPr>
              <a:t>https://www.youtube.com/watch?v=2XeTJQfz_YQ</a:t>
            </a:r>
            <a:endParaRPr lang="en-US" sz="2000" dirty="0"/>
          </a:p>
          <a:p>
            <a:r>
              <a:rPr lang="en-US" sz="2400" dirty="0"/>
              <a:t>Camunda in Java:</a:t>
            </a:r>
          </a:p>
          <a:p>
            <a:pPr lvl="1"/>
            <a:r>
              <a:rPr lang="en-US" sz="2000" dirty="0">
                <a:hlinkClick r:id="rId3"/>
              </a:rPr>
              <a:t>https://www.youtube.com/watch?v=HxtZf5VD6lQ</a:t>
            </a:r>
            <a:endParaRPr lang="en-US" sz="2000" dirty="0"/>
          </a:p>
          <a:p>
            <a:r>
              <a:rPr lang="en-US" sz="2400" dirty="0"/>
              <a:t>Distributed System:</a:t>
            </a:r>
          </a:p>
          <a:p>
            <a:pPr lvl="1"/>
            <a:r>
              <a:rPr lang="en-US" sz="2000" dirty="0">
                <a:hlinkClick r:id="rId4"/>
              </a:rPr>
              <a:t>https://www.youtube.com/watch?v=l6pMXr8Jf6k</a:t>
            </a:r>
            <a:endParaRPr lang="en-US" sz="2000" dirty="0"/>
          </a:p>
          <a:p>
            <a:r>
              <a:rPr lang="en-US" sz="2400" dirty="0"/>
              <a:t>REST API:</a:t>
            </a:r>
          </a:p>
          <a:p>
            <a:pPr lvl="1"/>
            <a:r>
              <a:rPr lang="en-US" sz="2000" dirty="0">
                <a:hlinkClick r:id="rId5"/>
              </a:rPr>
              <a:t>https://www.youtube.com/watch?v=ypX90aQScOQ</a:t>
            </a:r>
            <a:endParaRPr lang="en-US" sz="2000" dirty="0"/>
          </a:p>
          <a:p>
            <a:r>
              <a:rPr lang="en-US" sz="2400" dirty="0"/>
              <a:t>Advanced Topics:</a:t>
            </a:r>
          </a:p>
          <a:p>
            <a:pPr lvl="1"/>
            <a:r>
              <a:rPr lang="en-US" sz="2000" dirty="0">
                <a:hlinkClick r:id="rId6"/>
              </a:rPr>
              <a:t>https://www.youtube.com/watch?v=gFY1UuiCVl4</a:t>
            </a:r>
            <a:endParaRPr lang="en-US" sz="2000" dirty="0"/>
          </a:p>
          <a:p>
            <a:pPr lvl="1"/>
            <a:endParaRPr lang="en-US" sz="2000" dirty="0"/>
          </a:p>
        </p:txBody>
      </p:sp>
      <p:sp>
        <p:nvSpPr>
          <p:cNvPr id="46084" name="Title 17"/>
          <p:cNvSpPr>
            <a:spLocks noGrp="1"/>
          </p:cNvSpPr>
          <p:nvPr>
            <p:ph type="title"/>
          </p:nvPr>
        </p:nvSpPr>
        <p:spPr/>
        <p:txBody>
          <a:bodyPr/>
          <a:lstStyle/>
          <a:p>
            <a:r>
              <a:rPr lang="en-US" sz="3200" dirty="0"/>
              <a:t>Tutorial Videos</a:t>
            </a:r>
            <a:endParaRPr lang="en-US" sz="3200" dirty="0">
              <a:solidFill>
                <a:schemeClr val="tx1"/>
              </a:solidFill>
            </a:endParaRPr>
          </a:p>
        </p:txBody>
      </p:sp>
    </p:spTree>
    <p:extLst>
      <p:ext uri="{BB962C8B-B14F-4D97-AF65-F5344CB8AC3E}">
        <p14:creationId xmlns:p14="http://schemas.microsoft.com/office/powerpoint/2010/main" val="2918201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2707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F964537-4929-430C-9561-274ECDA0806E}"/>
              </a:ext>
            </a:extLst>
          </p:cNvPr>
          <p:cNvSpPr>
            <a:spLocks noGrp="1"/>
          </p:cNvSpPr>
          <p:nvPr>
            <p:ph type="body" sz="half" idx="14"/>
          </p:nvPr>
        </p:nvSpPr>
        <p:spPr/>
        <p:txBody>
          <a:bodyPr/>
          <a:lstStyle/>
          <a:p>
            <a:endParaRPr lang="en-US"/>
          </a:p>
        </p:txBody>
      </p:sp>
      <p:sp>
        <p:nvSpPr>
          <p:cNvPr id="7" name="Text Placeholder 6">
            <a:extLst>
              <a:ext uri="{FF2B5EF4-FFF2-40B4-BE49-F238E27FC236}">
                <a16:creationId xmlns:a16="http://schemas.microsoft.com/office/drawing/2014/main" id="{F17FA871-E3DF-421B-A35F-5E2CCBA8FF14}"/>
              </a:ext>
            </a:extLst>
          </p:cNvPr>
          <p:cNvSpPr>
            <a:spLocks noGrp="1"/>
          </p:cNvSpPr>
          <p:nvPr>
            <p:ph type="body" sz="half" idx="2"/>
          </p:nvPr>
        </p:nvSpPr>
        <p:spPr/>
        <p:txBody>
          <a:bodyPr/>
          <a:lstStyle/>
          <a:p>
            <a:endParaRPr lang="en-US"/>
          </a:p>
        </p:txBody>
      </p:sp>
      <p:sp>
        <p:nvSpPr>
          <p:cNvPr id="6" name="Title 5">
            <a:extLst>
              <a:ext uri="{FF2B5EF4-FFF2-40B4-BE49-F238E27FC236}">
                <a16:creationId xmlns:a16="http://schemas.microsoft.com/office/drawing/2014/main" id="{65EFDFEA-55A0-4050-AF20-134806C9FD5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1853831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dirty="0"/>
              <a:t>Lab Activity</a:t>
            </a:r>
            <a:endParaRPr lang="en-US" sz="2400" dirty="0"/>
          </a:p>
        </p:txBody>
      </p:sp>
    </p:spTree>
    <p:extLst>
      <p:ext uri="{BB962C8B-B14F-4D97-AF65-F5344CB8AC3E}">
        <p14:creationId xmlns:p14="http://schemas.microsoft.com/office/powerpoint/2010/main" val="126820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r>
              <a:rPr lang="en-US" dirty="0"/>
              <a:t>Explain system integration using web services</a:t>
            </a:r>
          </a:p>
          <a:p>
            <a:r>
              <a:rPr lang="en-US" dirty="0"/>
              <a:t>Explain Workflow system</a:t>
            </a:r>
            <a:endParaRPr lang="en-US" dirty="0">
              <a:cs typeface="Calibri"/>
            </a:endParaRPr>
          </a:p>
          <a:p>
            <a:r>
              <a:rPr lang="en-US" dirty="0"/>
              <a:t>Implement a workflow system using Camunda</a:t>
            </a:r>
            <a:endParaRPr lang="en-US" dirty="0">
              <a:cs typeface="Calibri"/>
            </a:endParaRPr>
          </a:p>
        </p:txBody>
      </p:sp>
      <p:sp>
        <p:nvSpPr>
          <p:cNvPr id="6" name="Title 5"/>
          <p:cNvSpPr>
            <a:spLocks noGrp="1"/>
          </p:cNvSpPr>
          <p:nvPr>
            <p:ph type="title"/>
          </p:nvPr>
        </p:nvSpPr>
        <p:spPr/>
        <p:txBody>
          <a:bodyPr/>
          <a:lstStyle/>
          <a:p>
            <a:r>
              <a:rPr lang="en-US" dirty="0"/>
              <a:t>Session Learning Outcomes</a:t>
            </a:r>
          </a:p>
        </p:txBody>
      </p:sp>
    </p:spTree>
    <p:custDataLst>
      <p:tags r:id="rId1"/>
    </p:custDataLst>
    <p:extLst>
      <p:ext uri="{BB962C8B-B14F-4D97-AF65-F5344CB8AC3E}">
        <p14:creationId xmlns:p14="http://schemas.microsoft.com/office/powerpoint/2010/main" val="940206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1800" dirty="0">
                <a:solidFill>
                  <a:srgbClr val="3C3C3C"/>
                </a:solidFill>
                <a:effectLst/>
                <a:latin typeface="Calibri" panose="020F0502020204030204" pitchFamily="34" charset="0"/>
                <a:ea typeface="Times New Roman" panose="02020603050405020304" pitchFamily="18" charset="0"/>
                <a:cs typeface="Arial" panose="020B0604020202020204" pitchFamily="34" charset="0"/>
              </a:rPr>
              <a:t>Implement the following process in Camunda.</a:t>
            </a:r>
          </a:p>
          <a:p>
            <a:pPr lvl="1"/>
            <a:r>
              <a:rPr lang="en-US" sz="1400" dirty="0">
                <a:solidFill>
                  <a:srgbClr val="3C3C3C"/>
                </a:solidFill>
                <a:effectLst/>
                <a:latin typeface="Calibri" panose="020F0502020204030204" pitchFamily="34" charset="0"/>
                <a:ea typeface="Times New Roman" panose="02020603050405020304" pitchFamily="18" charset="0"/>
                <a:cs typeface="Arial" panose="020B0604020202020204" pitchFamily="34" charset="0"/>
              </a:rPr>
              <a:t>Create a use task called “</a:t>
            </a:r>
            <a:r>
              <a:rPr lang="en-US" sz="1400" dirty="0" err="1">
                <a:solidFill>
                  <a:srgbClr val="3C3C3C"/>
                </a:solidFill>
                <a:effectLst/>
                <a:latin typeface="Calibri" panose="020F0502020204030204" pitchFamily="34" charset="0"/>
                <a:ea typeface="Times New Roman" panose="02020603050405020304" pitchFamily="18" charset="0"/>
                <a:cs typeface="Arial" panose="020B0604020202020204" pitchFamily="34" charset="0"/>
              </a:rPr>
              <a:t>AmIHungry</a:t>
            </a:r>
            <a:r>
              <a:rPr lang="en-US" sz="1400" dirty="0">
                <a:solidFill>
                  <a:srgbClr val="3C3C3C"/>
                </a:solidFill>
                <a:effectLst/>
                <a:latin typeface="Calibri" panose="020F0502020204030204" pitchFamily="34" charset="0"/>
                <a:ea typeface="Times New Roman" panose="02020603050405020304" pitchFamily="18" charset="0"/>
                <a:cs typeface="Arial" panose="020B0604020202020204" pitchFamily="34" charset="0"/>
              </a:rPr>
              <a:t>”. Thi</a:t>
            </a:r>
            <a:r>
              <a:rPr lang="en-US" sz="1400" dirty="0">
                <a:solidFill>
                  <a:srgbClr val="3C3C3C"/>
                </a:solidFill>
                <a:latin typeface="Calibri" panose="020F0502020204030204" pitchFamily="34" charset="0"/>
                <a:ea typeface="Times New Roman" panose="02020603050405020304" pitchFamily="18" charset="0"/>
                <a:cs typeface="Arial" panose="020B0604020202020204" pitchFamily="34" charset="0"/>
              </a:rPr>
              <a:t>s user tasks provide the variable indicating whether the user is hungry or not.</a:t>
            </a:r>
          </a:p>
          <a:p>
            <a:pPr lvl="1"/>
            <a:r>
              <a:rPr lang="en-US" sz="1400" dirty="0">
                <a:solidFill>
                  <a:srgbClr val="3C3C3C"/>
                </a:solidFill>
                <a:effectLst/>
                <a:latin typeface="Calibri" panose="020F0502020204030204" pitchFamily="34" charset="0"/>
                <a:ea typeface="Times New Roman" panose="02020603050405020304" pitchFamily="18" charset="0"/>
                <a:cs typeface="Arial" panose="020B0604020202020204" pitchFamily="34" charset="0"/>
              </a:rPr>
              <a:t>If the user was indeed hungry, the service task “Eat” will be executed.</a:t>
            </a:r>
          </a:p>
          <a:p>
            <a:pPr lvl="1"/>
            <a:endParaRPr lang="en-US" sz="1400" dirty="0">
              <a:solidFill>
                <a:srgbClr val="3C3C3C"/>
              </a:solidFill>
              <a:latin typeface="Calibri" panose="020F0502020204030204" pitchFamily="34" charset="0"/>
              <a:ea typeface="Times New Roman" panose="02020603050405020304" pitchFamily="18" charset="0"/>
              <a:cs typeface="Arial" panose="020B0604020202020204" pitchFamily="34" charset="0"/>
            </a:endParaRPr>
          </a:p>
          <a:p>
            <a:pPr lvl="1"/>
            <a:endParaRPr lang="en-US" sz="1400" dirty="0">
              <a:solidFill>
                <a:srgbClr val="3C3C3C"/>
              </a:solidFill>
              <a:effectLst/>
              <a:latin typeface="Calibri" panose="020F0502020204030204" pitchFamily="34" charset="0"/>
              <a:ea typeface="Times New Roman" panose="02020603050405020304" pitchFamily="18" charset="0"/>
              <a:cs typeface="Arial" panose="020B0604020202020204" pitchFamily="34" charset="0"/>
            </a:endParaRPr>
          </a:p>
          <a:p>
            <a:pPr lvl="1"/>
            <a:endParaRPr lang="en-US" sz="1400" dirty="0">
              <a:solidFill>
                <a:srgbClr val="3C3C3C"/>
              </a:solidFill>
              <a:latin typeface="Calibri" panose="020F0502020204030204" pitchFamily="34" charset="0"/>
              <a:ea typeface="Times New Roman" panose="02020603050405020304" pitchFamily="18" charset="0"/>
              <a:cs typeface="Arial" panose="020B0604020202020204" pitchFamily="34" charset="0"/>
            </a:endParaRPr>
          </a:p>
          <a:p>
            <a:pPr lvl="1"/>
            <a:endParaRPr lang="en-US" sz="1400" dirty="0">
              <a:solidFill>
                <a:srgbClr val="3C3C3C"/>
              </a:solidFill>
              <a:effectLst/>
              <a:latin typeface="Calibri" panose="020F0502020204030204" pitchFamily="34" charset="0"/>
              <a:ea typeface="Times New Roman" panose="02020603050405020304" pitchFamily="18" charset="0"/>
              <a:cs typeface="Arial" panose="020B0604020202020204" pitchFamily="34" charset="0"/>
            </a:endParaRPr>
          </a:p>
          <a:p>
            <a:pPr lvl="1"/>
            <a:endParaRPr lang="en-US" sz="1400" dirty="0">
              <a:solidFill>
                <a:srgbClr val="3C3C3C"/>
              </a:solidFill>
              <a:latin typeface="Calibri" panose="020F0502020204030204" pitchFamily="34" charset="0"/>
              <a:ea typeface="Times New Roman" panose="02020603050405020304" pitchFamily="18" charset="0"/>
              <a:cs typeface="Arial" panose="020B0604020202020204" pitchFamily="34" charset="0"/>
            </a:endParaRPr>
          </a:p>
          <a:p>
            <a:pPr lvl="1"/>
            <a:endParaRPr lang="en-US" sz="1400" dirty="0">
              <a:solidFill>
                <a:srgbClr val="3C3C3C"/>
              </a:solidFill>
              <a:effectLst/>
              <a:latin typeface="Calibri" panose="020F0502020204030204" pitchFamily="34" charset="0"/>
              <a:ea typeface="Times New Roman" panose="02020603050405020304" pitchFamily="18" charset="0"/>
              <a:cs typeface="Arial" panose="020B0604020202020204" pitchFamily="34" charset="0"/>
            </a:endParaRPr>
          </a:p>
          <a:p>
            <a:pPr lvl="1"/>
            <a:endParaRPr lang="en-US" sz="1400" dirty="0">
              <a:solidFill>
                <a:srgbClr val="3C3C3C"/>
              </a:solidFill>
              <a:latin typeface="Calibri" panose="020F0502020204030204" pitchFamily="34" charset="0"/>
              <a:ea typeface="Times New Roman" panose="02020603050405020304" pitchFamily="18" charset="0"/>
              <a:cs typeface="Arial" panose="020B0604020202020204" pitchFamily="34" charset="0"/>
            </a:endParaRPr>
          </a:p>
          <a:p>
            <a:pPr lvl="1"/>
            <a:endParaRPr lang="en-US" sz="1400" dirty="0">
              <a:solidFill>
                <a:srgbClr val="3C3C3C"/>
              </a:solidFill>
              <a:effectLst/>
              <a:latin typeface="Calibri" panose="020F0502020204030204" pitchFamily="34" charset="0"/>
              <a:ea typeface="Times New Roman" panose="02020603050405020304" pitchFamily="18" charset="0"/>
              <a:cs typeface="Arial" panose="020B0604020202020204" pitchFamily="34" charset="0"/>
            </a:endParaRPr>
          </a:p>
          <a:p>
            <a:pPr lvl="1"/>
            <a:endParaRPr lang="en-US" sz="1400" dirty="0">
              <a:solidFill>
                <a:srgbClr val="3C3C3C"/>
              </a:solidFill>
              <a:latin typeface="Calibri" panose="020F0502020204030204" pitchFamily="34" charset="0"/>
              <a:ea typeface="Times New Roman" panose="02020603050405020304" pitchFamily="18" charset="0"/>
              <a:cs typeface="Arial" panose="020B0604020202020204" pitchFamily="34" charset="0"/>
            </a:endParaRPr>
          </a:p>
          <a:p>
            <a:pPr lvl="1"/>
            <a:endParaRPr lang="en-US" sz="1400" dirty="0">
              <a:solidFill>
                <a:srgbClr val="3C3C3C"/>
              </a:solidFill>
              <a:effectLst/>
              <a:latin typeface="Calibri" panose="020F0502020204030204" pitchFamily="34" charset="0"/>
              <a:ea typeface="Times New Roman" panose="02020603050405020304" pitchFamily="18" charset="0"/>
              <a:cs typeface="Arial" panose="020B0604020202020204" pitchFamily="34" charset="0"/>
            </a:endParaRPr>
          </a:p>
          <a:p>
            <a:pPr lvl="1"/>
            <a:endParaRPr lang="en-US" sz="1400" dirty="0">
              <a:solidFill>
                <a:srgbClr val="3C3C3C"/>
              </a:solidFill>
              <a:effectLst/>
              <a:latin typeface="Calibri" panose="020F0502020204030204" pitchFamily="34" charset="0"/>
              <a:ea typeface="Times New Roman" panose="02020603050405020304" pitchFamily="18" charset="0"/>
              <a:cs typeface="Arial" panose="020B0604020202020204" pitchFamily="34" charset="0"/>
            </a:endParaRPr>
          </a:p>
          <a:p>
            <a:pPr lvl="1"/>
            <a:r>
              <a:rPr lang="en-US" sz="1400" b="1" dirty="0" err="1">
                <a:solidFill>
                  <a:srgbClr val="3C3C3C"/>
                </a:solidFill>
                <a:effectLst/>
                <a:latin typeface="Calibri" panose="020F0502020204030204" pitchFamily="34" charset="0"/>
                <a:ea typeface="Times New Roman" panose="02020603050405020304" pitchFamily="18" charset="0"/>
                <a:cs typeface="Arial" panose="020B0604020202020204" pitchFamily="34" charset="0"/>
              </a:rPr>
              <a:t>AmIHungry</a:t>
            </a:r>
            <a:r>
              <a:rPr lang="en-US" sz="1400" b="1" dirty="0">
                <a:solidFill>
                  <a:srgbClr val="3C3C3C"/>
                </a:solidFill>
                <a:effectLst/>
                <a:latin typeface="Calibri" panose="020F0502020204030204" pitchFamily="34" charset="0"/>
                <a:ea typeface="Times New Roman" panose="02020603050405020304" pitchFamily="18" charset="0"/>
                <a:cs typeface="Arial" panose="020B0604020202020204" pitchFamily="34" charset="0"/>
              </a:rPr>
              <a:t>:</a:t>
            </a:r>
            <a:r>
              <a:rPr lang="en-US" sz="1400" dirty="0">
                <a:solidFill>
                  <a:srgbClr val="3C3C3C"/>
                </a:solidFill>
                <a:effectLst/>
                <a:latin typeface="Calibri" panose="020F0502020204030204" pitchFamily="34" charset="0"/>
                <a:ea typeface="Times New Roman" panose="02020603050405020304" pitchFamily="18" charset="0"/>
                <a:cs typeface="Arial" panose="020B0604020202020204" pitchFamily="34" charset="0"/>
              </a:rPr>
              <a:t> Create a console app. This console prompt the user and asks whether the user is hungry or not. It then starts the </a:t>
            </a:r>
            <a:r>
              <a:rPr lang="en-US" sz="1400" dirty="0" err="1">
                <a:solidFill>
                  <a:srgbClr val="3C3C3C"/>
                </a:solidFill>
                <a:effectLst/>
                <a:latin typeface="Calibri" panose="020F0502020204030204" pitchFamily="34" charset="0"/>
                <a:ea typeface="Times New Roman" panose="02020603050405020304" pitchFamily="18" charset="0"/>
                <a:cs typeface="Arial" panose="020B0604020202020204" pitchFamily="34" charset="0"/>
              </a:rPr>
              <a:t>processby</a:t>
            </a:r>
            <a:r>
              <a:rPr lang="en-US" sz="1400" dirty="0">
                <a:solidFill>
                  <a:srgbClr val="3C3C3C"/>
                </a:solidFill>
                <a:effectLst/>
                <a:latin typeface="Calibri" panose="020F0502020204030204" pitchFamily="34" charset="0"/>
                <a:ea typeface="Times New Roman" panose="02020603050405020304" pitchFamily="18" charset="0"/>
                <a:cs typeface="Arial" panose="020B0604020202020204" pitchFamily="34" charset="0"/>
              </a:rPr>
              <a:t> passing a variable to the workflow engine.</a:t>
            </a:r>
            <a:endParaRPr lang="en-US" sz="1400" dirty="0">
              <a:solidFill>
                <a:srgbClr val="3C3C3C"/>
              </a:solidFill>
              <a:latin typeface="Calibri" panose="020F0502020204030204" pitchFamily="34" charset="0"/>
              <a:ea typeface="Times New Roman" panose="02020603050405020304" pitchFamily="18" charset="0"/>
              <a:cs typeface="Arial" panose="020B0604020202020204" pitchFamily="34" charset="0"/>
            </a:endParaRPr>
          </a:p>
          <a:p>
            <a:pPr lvl="1"/>
            <a:r>
              <a:rPr lang="en-US" sz="1400" b="1" dirty="0">
                <a:solidFill>
                  <a:srgbClr val="3C3C3C"/>
                </a:solidFill>
                <a:effectLst/>
                <a:latin typeface="Calibri" panose="020F0502020204030204" pitchFamily="34" charset="0"/>
                <a:ea typeface="Times New Roman" panose="02020603050405020304" pitchFamily="18" charset="0"/>
                <a:cs typeface="Arial" panose="020B0604020202020204" pitchFamily="34" charset="0"/>
              </a:rPr>
              <a:t>Eat:</a:t>
            </a:r>
            <a:r>
              <a:rPr lang="en-US" sz="1400" dirty="0">
                <a:solidFill>
                  <a:srgbClr val="3C3C3C"/>
                </a:solidFill>
                <a:effectLst/>
                <a:latin typeface="Calibri" panose="020F0502020204030204" pitchFamily="34" charset="0"/>
                <a:ea typeface="Times New Roman" panose="02020603050405020304" pitchFamily="18" charset="0"/>
                <a:cs typeface="Arial" panose="020B0604020202020204" pitchFamily="34" charset="0"/>
              </a:rPr>
              <a:t> This is done though a worker app. The worker app is subscribed to the service task eat and prints out the work "EATING", when the service task is being executed.</a:t>
            </a:r>
          </a:p>
          <a:p>
            <a:pPr lvl="1"/>
            <a:endParaRPr lang="en-US" sz="1400" dirty="0">
              <a:solidFill>
                <a:srgbClr val="3C3C3C"/>
              </a:solidFill>
              <a:effectLst/>
              <a:latin typeface="Calibri" panose="020F0502020204030204" pitchFamily="34" charset="0"/>
              <a:ea typeface="Times New Roman" panose="02020603050405020304" pitchFamily="18" charset="0"/>
              <a:cs typeface="Arial" panose="020B0604020202020204" pitchFamily="34" charset="0"/>
            </a:endParaRPr>
          </a:p>
        </p:txBody>
      </p:sp>
      <p:sp>
        <p:nvSpPr>
          <p:cNvPr id="2" name="Title 1"/>
          <p:cNvSpPr>
            <a:spLocks noGrp="1"/>
          </p:cNvSpPr>
          <p:nvPr>
            <p:ph type="title"/>
          </p:nvPr>
        </p:nvSpPr>
        <p:spPr/>
        <p:txBody>
          <a:bodyPr/>
          <a:lstStyle/>
          <a:p>
            <a:r>
              <a:rPr lang="en-US" dirty="0"/>
              <a:t>Lab Activity</a:t>
            </a:r>
          </a:p>
        </p:txBody>
      </p:sp>
      <p:pic>
        <p:nvPicPr>
          <p:cNvPr id="4" name="Picture 3" descr="Diagram&#10;&#10;Description automatically generated">
            <a:extLst>
              <a:ext uri="{FF2B5EF4-FFF2-40B4-BE49-F238E27FC236}">
                <a16:creationId xmlns:a16="http://schemas.microsoft.com/office/drawing/2014/main" id="{9305DA37-513C-4CAD-87E1-62263AB572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0" y="1981200"/>
            <a:ext cx="5334000" cy="2594563"/>
          </a:xfrm>
          <a:prstGeom prst="rect">
            <a:avLst/>
          </a:prstGeom>
        </p:spPr>
      </p:pic>
    </p:spTree>
    <p:custDataLst>
      <p:tags r:id="rId1"/>
    </p:custDataLst>
    <p:extLst>
      <p:ext uri="{BB962C8B-B14F-4D97-AF65-F5344CB8AC3E}">
        <p14:creationId xmlns:p14="http://schemas.microsoft.com/office/powerpoint/2010/main" val="3366453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2800" dirty="0"/>
              <a:t>System integration using web services</a:t>
            </a:r>
          </a:p>
          <a:p>
            <a:r>
              <a:rPr lang="en-US" sz="2800" dirty="0"/>
              <a:t>Service Infrastructures and Workflow systems</a:t>
            </a:r>
          </a:p>
        </p:txBody>
      </p:sp>
      <p:sp>
        <p:nvSpPr>
          <p:cNvPr id="2" name="Title 1"/>
          <p:cNvSpPr>
            <a:spLocks noGrp="1"/>
          </p:cNvSpPr>
          <p:nvPr>
            <p:ph type="title"/>
          </p:nvPr>
        </p:nvSpPr>
        <p:spPr/>
        <p:txBody>
          <a:bodyPr/>
          <a:lstStyle/>
          <a:p>
            <a:r>
              <a:rPr lang="en-US"/>
              <a:t>Session Summary</a:t>
            </a:r>
            <a:endParaRPr lang="en-US" dirty="0"/>
          </a:p>
        </p:txBody>
      </p:sp>
    </p:spTree>
    <p:custDataLst>
      <p:tags r:id="rId1"/>
    </p:custDataLst>
    <p:extLst>
      <p:ext uri="{BB962C8B-B14F-4D97-AF65-F5344CB8AC3E}">
        <p14:creationId xmlns:p14="http://schemas.microsoft.com/office/powerpoint/2010/main" val="970022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altLang="en-US" sz="2000" i="1" dirty="0"/>
              <a:t>Camunda Workflow Tutorial, by </a:t>
            </a:r>
            <a:r>
              <a:rPr lang="en-US" altLang="en-US" sz="2000" i="1"/>
              <a:t>Nicholas Nagy, </a:t>
            </a:r>
            <a:r>
              <a:rPr lang="en-US" altLang="en-US" sz="2000" i="1">
                <a:hlinkClick r:id="rId3"/>
              </a:rPr>
              <a:t>https://github.com/SOEN487/T09</a:t>
            </a:r>
            <a:endParaRPr lang="en-US" altLang="en-US" sz="2000" i="1"/>
          </a:p>
          <a:p>
            <a:endParaRPr lang="en-US" altLang="en-US" sz="2000" i="1" dirty="0"/>
          </a:p>
          <a:p>
            <a:endParaRPr lang="en-US" altLang="en-US" sz="2000" i="1" dirty="0">
              <a:hlinkClick r:id="rId4"/>
            </a:endParaRPr>
          </a:p>
          <a:p>
            <a:endParaRPr lang="en-US" altLang="en-US" sz="2000" i="1" dirty="0">
              <a:hlinkClick r:id="rId4"/>
            </a:endParaRPr>
          </a:p>
          <a:p>
            <a:endParaRPr lang="en-CA" sz="2400" dirty="0"/>
          </a:p>
        </p:txBody>
      </p:sp>
      <p:sp>
        <p:nvSpPr>
          <p:cNvPr id="2" name="Title 1"/>
          <p:cNvSpPr>
            <a:spLocks noGrp="1"/>
          </p:cNvSpPr>
          <p:nvPr>
            <p:ph type="title"/>
          </p:nvPr>
        </p:nvSpPr>
        <p:spPr/>
        <p:txBody>
          <a:bodyPr/>
          <a:lstStyle/>
          <a:p>
            <a:r>
              <a:rPr lang="en-US" dirty="0"/>
              <a:t>Acknowledgements</a:t>
            </a:r>
          </a:p>
        </p:txBody>
      </p:sp>
    </p:spTree>
    <p:custDataLst>
      <p:tags r:id="rId1"/>
    </p:custDataLst>
    <p:extLst>
      <p:ext uri="{BB962C8B-B14F-4D97-AF65-F5344CB8AC3E}">
        <p14:creationId xmlns:p14="http://schemas.microsoft.com/office/powerpoint/2010/main" val="1847354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Congratulations, you finished the course!</a:t>
            </a:r>
            <a:endParaRPr lang="en-CA" dirty="0"/>
          </a:p>
        </p:txBody>
      </p:sp>
    </p:spTree>
    <p:custDataLst>
      <p:tags r:id="rId1"/>
    </p:custDataLst>
    <p:extLst>
      <p:ext uri="{BB962C8B-B14F-4D97-AF65-F5344CB8AC3E}">
        <p14:creationId xmlns:p14="http://schemas.microsoft.com/office/powerpoint/2010/main" val="918110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2800" dirty="0">
                <a:solidFill>
                  <a:schemeClr val="tx1"/>
                </a:solidFill>
              </a:rPr>
              <a:t>Workflow Management Systems</a:t>
            </a:r>
          </a:p>
          <a:p>
            <a:r>
              <a:rPr lang="en-US" sz="2800" dirty="0">
                <a:solidFill>
                  <a:schemeClr val="tx1"/>
                </a:solidFill>
              </a:rPr>
              <a:t>Camunda Workflow System</a:t>
            </a:r>
          </a:p>
          <a:p>
            <a:r>
              <a:rPr lang="en-US" sz="2800" dirty="0">
                <a:solidFill>
                  <a:schemeClr val="tx1"/>
                </a:solidFill>
              </a:rPr>
              <a:t>Camunda Resources</a:t>
            </a:r>
          </a:p>
        </p:txBody>
      </p:sp>
      <p:sp>
        <p:nvSpPr>
          <p:cNvPr id="2" name="Title 1"/>
          <p:cNvSpPr>
            <a:spLocks noGrp="1"/>
          </p:cNvSpPr>
          <p:nvPr>
            <p:ph type="title"/>
          </p:nvPr>
        </p:nvSpPr>
        <p:spPr/>
        <p:txBody>
          <a:bodyPr/>
          <a:lstStyle/>
          <a:p>
            <a:r>
              <a:rPr lang="en-US"/>
              <a:t>Session Overview</a:t>
            </a:r>
            <a:endParaRPr lang="en-US" dirty="0"/>
          </a:p>
        </p:txBody>
      </p:sp>
    </p:spTree>
    <p:custDataLst>
      <p:tags r:id="rId1"/>
    </p:custDataLst>
    <p:extLst>
      <p:ext uri="{BB962C8B-B14F-4D97-AF65-F5344CB8AC3E}">
        <p14:creationId xmlns:p14="http://schemas.microsoft.com/office/powerpoint/2010/main" val="4225582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sz="3600" dirty="0">
                <a:solidFill>
                  <a:schemeClr val="tx1"/>
                </a:solidFill>
              </a:rPr>
              <a:t>Workflow Management Systems</a:t>
            </a:r>
            <a:endParaRPr lang="en-US" dirty="0"/>
          </a:p>
        </p:txBody>
      </p:sp>
    </p:spTree>
    <p:extLst>
      <p:ext uri="{BB962C8B-B14F-4D97-AF65-F5344CB8AC3E}">
        <p14:creationId xmlns:p14="http://schemas.microsoft.com/office/powerpoint/2010/main" val="3670075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r>
              <a:rPr lang="en-US" sz="2200" dirty="0"/>
              <a:t>A </a:t>
            </a:r>
            <a:r>
              <a:rPr lang="en-US" sz="2200" dirty="0">
                <a:solidFill>
                  <a:srgbClr val="C00000"/>
                </a:solidFill>
              </a:rPr>
              <a:t>Workflow Management System (WFMS)</a:t>
            </a:r>
            <a:r>
              <a:rPr lang="en-US" sz="2200" dirty="0"/>
              <a:t> provides an </a:t>
            </a:r>
            <a:r>
              <a:rPr lang="en-US" sz="2200" dirty="0">
                <a:solidFill>
                  <a:srgbClr val="0000FF"/>
                </a:solidFill>
              </a:rPr>
              <a:t>infrastructure</a:t>
            </a:r>
            <a:r>
              <a:rPr lang="en-US" sz="2200" dirty="0"/>
              <a:t> for the </a:t>
            </a:r>
            <a:r>
              <a:rPr lang="en-US" sz="2200" dirty="0">
                <a:solidFill>
                  <a:srgbClr val="0000FF"/>
                </a:solidFill>
              </a:rPr>
              <a:t>set-up</a:t>
            </a:r>
            <a:r>
              <a:rPr lang="en-US" sz="2200" dirty="0"/>
              <a:t>, </a:t>
            </a:r>
            <a:r>
              <a:rPr lang="en-US" sz="2200" dirty="0">
                <a:solidFill>
                  <a:srgbClr val="0000FF"/>
                </a:solidFill>
              </a:rPr>
              <a:t>performance</a:t>
            </a:r>
            <a:r>
              <a:rPr lang="en-US" sz="2200" dirty="0"/>
              <a:t> and </a:t>
            </a:r>
            <a:r>
              <a:rPr lang="en-US" sz="2200" dirty="0">
                <a:solidFill>
                  <a:srgbClr val="0000FF"/>
                </a:solidFill>
              </a:rPr>
              <a:t>monitoring</a:t>
            </a:r>
            <a:r>
              <a:rPr lang="en-US" sz="2200" dirty="0"/>
              <a:t> of a </a:t>
            </a:r>
            <a:r>
              <a:rPr lang="en-US" sz="2200" dirty="0">
                <a:solidFill>
                  <a:srgbClr val="0000FF"/>
                </a:solidFill>
              </a:rPr>
              <a:t>defined </a:t>
            </a:r>
            <a:r>
              <a:rPr lang="en-US" sz="2200" dirty="0">
                <a:solidFill>
                  <a:srgbClr val="FF0000"/>
                </a:solidFill>
              </a:rPr>
              <a:t>sequence</a:t>
            </a:r>
            <a:r>
              <a:rPr lang="en-US" sz="2200" dirty="0"/>
              <a:t> of </a:t>
            </a:r>
            <a:r>
              <a:rPr lang="en-US" sz="2200" dirty="0">
                <a:solidFill>
                  <a:srgbClr val="C00000"/>
                </a:solidFill>
              </a:rPr>
              <a:t>tasks</a:t>
            </a:r>
            <a:r>
              <a:rPr lang="en-US" sz="2200" dirty="0"/>
              <a:t>, arranged as a </a:t>
            </a:r>
            <a:r>
              <a:rPr lang="en-US" sz="2200" dirty="0">
                <a:solidFill>
                  <a:srgbClr val="0000FF"/>
                </a:solidFill>
              </a:rPr>
              <a:t>workflow application</a:t>
            </a:r>
            <a:endParaRPr lang="en-US" sz="2200" dirty="0">
              <a:cs typeface="Calibri"/>
            </a:endParaRPr>
          </a:p>
          <a:p>
            <a:endParaRPr lang="en-US" sz="2200" dirty="0"/>
          </a:p>
          <a:p>
            <a:r>
              <a:rPr lang="en-US" sz="2200" dirty="0"/>
              <a:t>WFMS may control </a:t>
            </a:r>
            <a:r>
              <a:rPr lang="en-US" sz="2200" dirty="0">
                <a:solidFill>
                  <a:srgbClr val="0000FF"/>
                </a:solidFill>
              </a:rPr>
              <a:t>automated processes</a:t>
            </a:r>
            <a:r>
              <a:rPr lang="en-US" sz="2200" dirty="0"/>
              <a:t> in addition to </a:t>
            </a:r>
            <a:r>
              <a:rPr lang="en-US" sz="2200" dirty="0">
                <a:solidFill>
                  <a:srgbClr val="0000FF"/>
                </a:solidFill>
              </a:rPr>
              <a:t>replacing paperwork</a:t>
            </a:r>
            <a:endParaRPr lang="en-US" sz="2200" dirty="0"/>
          </a:p>
          <a:p>
            <a:endParaRPr lang="en-US" sz="2200" dirty="0"/>
          </a:p>
          <a:p>
            <a:r>
              <a:rPr lang="en-US" sz="2200" dirty="0"/>
              <a:t>They may appear in </a:t>
            </a:r>
            <a:r>
              <a:rPr lang="en-US" sz="2200" dirty="0">
                <a:solidFill>
                  <a:srgbClr val="0000FF"/>
                </a:solidFill>
              </a:rPr>
              <a:t>distributed IT environments</a:t>
            </a:r>
            <a:endParaRPr lang="en-US" sz="2200" dirty="0"/>
          </a:p>
          <a:p>
            <a:pPr lvl="1"/>
            <a:r>
              <a:rPr lang="en-US" sz="1800" dirty="0"/>
              <a:t>Used in order to manage the execution of various processes that may belong to the same application. In many cases they are used as a means to guarantee the offered quality of service (QoS).</a:t>
            </a:r>
          </a:p>
        </p:txBody>
      </p:sp>
      <p:sp>
        <p:nvSpPr>
          <p:cNvPr id="46084" name="Title 17"/>
          <p:cNvSpPr>
            <a:spLocks noGrp="1"/>
          </p:cNvSpPr>
          <p:nvPr>
            <p:ph type="title"/>
          </p:nvPr>
        </p:nvSpPr>
        <p:spPr/>
        <p:txBody>
          <a:bodyPr/>
          <a:lstStyle/>
          <a:p>
            <a:r>
              <a:rPr lang="en-US" sz="3200" dirty="0">
                <a:solidFill>
                  <a:schemeClr val="tx1"/>
                </a:solidFill>
              </a:rPr>
              <a:t>Workflow Management Systems</a:t>
            </a:r>
          </a:p>
        </p:txBody>
      </p:sp>
    </p:spTree>
    <p:extLst>
      <p:ext uri="{BB962C8B-B14F-4D97-AF65-F5344CB8AC3E}">
        <p14:creationId xmlns:p14="http://schemas.microsoft.com/office/powerpoint/2010/main" val="3650515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WFMS may also be enhanced by using </a:t>
            </a:r>
            <a:r>
              <a:rPr lang="en-US" sz="2200" dirty="0">
                <a:solidFill>
                  <a:srgbClr val="0000FF"/>
                </a:solidFill>
              </a:rPr>
              <a:t>existing</a:t>
            </a:r>
            <a:r>
              <a:rPr lang="en-US" sz="2200" dirty="0"/>
              <a:t> enterprise </a:t>
            </a:r>
            <a:r>
              <a:rPr lang="en-US" sz="2200" dirty="0">
                <a:solidFill>
                  <a:srgbClr val="0000FF"/>
                </a:solidFill>
              </a:rPr>
              <a:t>infrastructure</a:t>
            </a:r>
            <a:r>
              <a:rPr lang="en-US" sz="2200" dirty="0"/>
              <a:t> (software apps).</a:t>
            </a:r>
          </a:p>
          <a:p>
            <a:endParaRPr lang="en-US" sz="2200" dirty="0"/>
          </a:p>
          <a:p>
            <a:r>
              <a:rPr lang="en-US" sz="2200" dirty="0"/>
              <a:t>Based on their functionalities, WFMS systems may be classified into several categories. The following are two main categories:</a:t>
            </a:r>
          </a:p>
          <a:p>
            <a:endParaRPr lang="en-US" sz="2200" dirty="0"/>
          </a:p>
          <a:p>
            <a:pPr lvl="1"/>
            <a:r>
              <a:rPr lang="en-US" sz="1800" dirty="0">
                <a:solidFill>
                  <a:srgbClr val="0000FF"/>
                </a:solidFill>
              </a:rPr>
              <a:t>Integration-centric</a:t>
            </a:r>
            <a:r>
              <a:rPr lang="en-US" sz="1800" dirty="0"/>
              <a:t> workflow systems</a:t>
            </a:r>
          </a:p>
          <a:p>
            <a:pPr lvl="1"/>
            <a:r>
              <a:rPr lang="en-US" sz="1800" dirty="0">
                <a:solidFill>
                  <a:srgbClr val="0000FF"/>
                </a:solidFill>
              </a:rPr>
              <a:t>Human task-centric</a:t>
            </a:r>
            <a:r>
              <a:rPr lang="en-US" sz="1800" dirty="0"/>
              <a:t> workflow systems</a:t>
            </a:r>
          </a:p>
          <a:p>
            <a:pPr lvl="1"/>
            <a:endParaRPr lang="en-US" sz="1800" dirty="0"/>
          </a:p>
          <a:p>
            <a:pPr lvl="1"/>
            <a:endParaRPr lang="en-US" sz="1800" dirty="0"/>
          </a:p>
          <a:p>
            <a:r>
              <a:rPr lang="en-US" sz="2200" dirty="0"/>
              <a:t>WFMS often comes with a </a:t>
            </a:r>
            <a:r>
              <a:rPr lang="en-US" sz="2200" dirty="0">
                <a:solidFill>
                  <a:srgbClr val="0000FF"/>
                </a:solidFill>
              </a:rPr>
              <a:t>workflow designer</a:t>
            </a:r>
            <a:r>
              <a:rPr lang="en-US" sz="2200" dirty="0"/>
              <a:t>, a GUI that enables a process engineer to design and implement a workflow on the WFMS system.</a:t>
            </a:r>
          </a:p>
        </p:txBody>
      </p:sp>
      <p:sp>
        <p:nvSpPr>
          <p:cNvPr id="46084" name="Title 17"/>
          <p:cNvSpPr>
            <a:spLocks noGrp="1"/>
          </p:cNvSpPr>
          <p:nvPr>
            <p:ph type="title"/>
          </p:nvPr>
        </p:nvSpPr>
        <p:spPr/>
        <p:txBody>
          <a:bodyPr/>
          <a:lstStyle/>
          <a:p>
            <a:r>
              <a:rPr lang="en-US" sz="3200" dirty="0">
                <a:solidFill>
                  <a:schemeClr val="tx1"/>
                </a:solidFill>
              </a:rPr>
              <a:t>Workflow Management Systems / cont.</a:t>
            </a:r>
          </a:p>
        </p:txBody>
      </p:sp>
    </p:spTree>
    <p:extLst>
      <p:ext uri="{BB962C8B-B14F-4D97-AF65-F5344CB8AC3E}">
        <p14:creationId xmlns:p14="http://schemas.microsoft.com/office/powerpoint/2010/main" val="3982498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200" dirty="0">
              <a:solidFill>
                <a:srgbClr val="C00000"/>
              </a:solidFill>
            </a:endParaRPr>
          </a:p>
          <a:p>
            <a:endParaRPr lang="en-US" sz="2200" dirty="0">
              <a:solidFill>
                <a:srgbClr val="C00000"/>
              </a:solidFill>
            </a:endParaRPr>
          </a:p>
          <a:p>
            <a:endParaRPr lang="en-US" sz="1800" dirty="0"/>
          </a:p>
        </p:txBody>
      </p:sp>
      <p:sp>
        <p:nvSpPr>
          <p:cNvPr id="46084" name="Title 17"/>
          <p:cNvSpPr>
            <a:spLocks noGrp="1"/>
          </p:cNvSpPr>
          <p:nvPr>
            <p:ph type="title"/>
          </p:nvPr>
        </p:nvSpPr>
        <p:spPr/>
        <p:txBody>
          <a:bodyPr/>
          <a:lstStyle/>
          <a:p>
            <a:r>
              <a:rPr lang="en-US" sz="3200" dirty="0">
                <a:solidFill>
                  <a:schemeClr val="tx1"/>
                </a:solidFill>
              </a:rPr>
              <a:t>A Workflow Designer Example</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6" name="Picture 5" descr="The pictures shows a sample workflow designer application">
            <a:extLst>
              <a:ext uri="{FF2B5EF4-FFF2-40B4-BE49-F238E27FC236}">
                <a16:creationId xmlns:a16="http://schemas.microsoft.com/office/drawing/2014/main" id="{AA944FC0-012C-4D49-8FAF-2EC38B88B87E}"/>
              </a:ext>
            </a:extLst>
          </p:cNvPr>
          <p:cNvPicPr>
            <a:picLocks noChangeAspect="1"/>
          </p:cNvPicPr>
          <p:nvPr/>
        </p:nvPicPr>
        <p:blipFill>
          <a:blip r:embed="rId2"/>
          <a:stretch>
            <a:fillRect/>
          </a:stretch>
        </p:blipFill>
        <p:spPr>
          <a:xfrm>
            <a:off x="3269427" y="1252436"/>
            <a:ext cx="5715000" cy="5143500"/>
          </a:xfrm>
          <a:prstGeom prst="rect">
            <a:avLst/>
          </a:prstGeom>
        </p:spPr>
      </p:pic>
    </p:spTree>
    <p:extLst>
      <p:ext uri="{BB962C8B-B14F-4D97-AF65-F5344CB8AC3E}">
        <p14:creationId xmlns:p14="http://schemas.microsoft.com/office/powerpoint/2010/main" val="282658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200" dirty="0">
              <a:solidFill>
                <a:srgbClr val="C00000"/>
              </a:solidFill>
            </a:endParaRPr>
          </a:p>
          <a:p>
            <a:endParaRPr lang="en-US" sz="2200" dirty="0">
              <a:solidFill>
                <a:srgbClr val="C00000"/>
              </a:solidFill>
            </a:endParaRPr>
          </a:p>
        </p:txBody>
      </p:sp>
      <p:sp>
        <p:nvSpPr>
          <p:cNvPr id="46084" name="Title 17"/>
          <p:cNvSpPr>
            <a:spLocks noGrp="1"/>
          </p:cNvSpPr>
          <p:nvPr>
            <p:ph type="title"/>
          </p:nvPr>
        </p:nvSpPr>
        <p:spPr/>
        <p:txBody>
          <a:bodyPr/>
          <a:lstStyle/>
          <a:p>
            <a:r>
              <a:rPr lang="en-US" sz="3200" dirty="0">
                <a:solidFill>
                  <a:schemeClr val="tx1"/>
                </a:solidFill>
              </a:rPr>
              <a:t>A Workflow Example</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aphicFrame>
        <p:nvGraphicFramePr>
          <p:cNvPr id="4" name="Object 3" descr="This picture shows a sample workflow that is designed and created in a workflow management system.">
            <a:extLst>
              <a:ext uri="{FF2B5EF4-FFF2-40B4-BE49-F238E27FC236}">
                <a16:creationId xmlns:a16="http://schemas.microsoft.com/office/drawing/2014/main" id="{74A98FC8-0432-4A7A-8F9A-27E34CB54FE5}"/>
              </a:ext>
            </a:extLst>
          </p:cNvPr>
          <p:cNvGraphicFramePr>
            <a:graphicFrameLocks noChangeAspect="1"/>
          </p:cNvGraphicFramePr>
          <p:nvPr>
            <p:extLst>
              <p:ext uri="{D42A27DB-BD31-4B8C-83A1-F6EECF244321}">
                <p14:modId xmlns:p14="http://schemas.microsoft.com/office/powerpoint/2010/main" val="3665231392"/>
              </p:ext>
            </p:extLst>
          </p:nvPr>
        </p:nvGraphicFramePr>
        <p:xfrm>
          <a:off x="2381250" y="903288"/>
          <a:ext cx="7429500" cy="5048250"/>
        </p:xfrm>
        <a:graphic>
          <a:graphicData uri="http://schemas.openxmlformats.org/presentationml/2006/ole">
            <mc:AlternateContent xmlns:mc="http://schemas.openxmlformats.org/markup-compatibility/2006">
              <mc:Choice xmlns:v="urn:schemas-microsoft-com:vml" Requires="v">
                <p:oleObj spid="_x0000_s1157" name="Bitmap Image" r:id="rId3" imgW="7429680" imgH="5048280" progId="Paint.Picture">
                  <p:embed/>
                </p:oleObj>
              </mc:Choice>
              <mc:Fallback>
                <p:oleObj name="Bitmap Image" r:id="rId3" imgW="7429680" imgH="5048280" progId="Paint.Picture">
                  <p:embed/>
                  <p:pic>
                    <p:nvPicPr>
                      <p:cNvPr id="0" name=""/>
                      <p:cNvPicPr/>
                      <p:nvPr/>
                    </p:nvPicPr>
                    <p:blipFill>
                      <a:blip r:embed="rId4"/>
                      <a:stretch>
                        <a:fillRect/>
                      </a:stretch>
                    </p:blipFill>
                    <p:spPr>
                      <a:xfrm>
                        <a:off x="2381250" y="903288"/>
                        <a:ext cx="7429500" cy="5048250"/>
                      </a:xfrm>
                      <a:prstGeom prst="rect">
                        <a:avLst/>
                      </a:prstGeom>
                    </p:spPr>
                  </p:pic>
                </p:oleObj>
              </mc:Fallback>
            </mc:AlternateContent>
          </a:graphicData>
        </a:graphic>
      </p:graphicFrame>
    </p:spTree>
    <p:extLst>
      <p:ext uri="{BB962C8B-B14F-4D97-AF65-F5344CB8AC3E}">
        <p14:creationId xmlns:p14="http://schemas.microsoft.com/office/powerpoint/2010/main" val="37512407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THEME_BG_IMAGE" val=""/>
  <p:tag name="MMPROD_TAG_VCONFIG" val="PD94bWwgdmVyc2lvbj0iMS4wIiBlbmNvZGluZz0iVVRGLTgiPz4NCjxjb25maWd1cmF0aW9uPg0KCTxicmFuZGluZz4NCgkJPHVpZm9udCBuYW1lPSJGT05UX05PVEVTX1RFWFQiIHZhbHVlPSJWZXJkYW5hLDksZmFsc2UsZmFsc2UsZmFsc2UiLz4NCgk8L2JyYW5kaW5nPg0KCTxjb2xvcnM+DQoJCTx1aWNvbG9yIG5hbWU9InByaW1hcnkiIHZhbHVlPSIweDZGODQ4OCIvPg0KCQk8dWljb2xvciBuYW1lPSJnbG93IiB2YWx1ZT0iMHgzNUQzMzQiLz4NCgkJPHVpY29sb3IgbmFtZT0idGV4dCIgdmFsdWU9IjB4RkZGRkZGIi8+DQoJCTx1aWNvbG9yIG5hbWU9ImxpZ2h0IiB2YWx1ZT0iMHg0RTVENjAiLz4NCgkJPHVpY29sb3IgbmFtZT0ic2hhZG93IiB2YWx1ZT0iMHgwMDAwMDAiLz4NCgkJPHVpY29sb3IgbmFtZT0iYmFja2dyb3VuZCIgdmFsdWU9IjB4NzI3OTcxIi8+DQoJPC9jb2xvcnM+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DQoJCTx1aXNob3cgbmFtZT0iYWx3YXlzU2NydW5jaCIgdmFsdWU9ImZhbHNlIi8+DQoJCTx1aXNob3cgbmFtZT0iaW5pdGlhbGRpc3BsYXltb2RlaXNub3JtYWwiIHZhbHVlPSJ0cnVlIi8+DQoJCTx1aXJlcGxhY2UgbmFtZT0ibG9nbyIgdmFsdWU9IiIvPg0KCQk8dWlyZXBsYWNlIG5hbWU9ImJnaW1hZ2UiIHZhbHVlPSIiLz4NCgkJPHVpcmVwbGFjZSBuYW1lPSJpbml0aWFsdGFiIiB2YWx1ZT0ib3V0bGluZSIvPg0KCTwvbGF5b3V0Pg0KCT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DQoJCTx1aXRleHQgbmFtZT0iU0NSVUJCQVJTVEFUVVNfTk9BVURJTyIgdmFsdWU9Ik5vIEF1ZGlvIi8+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DQoJCTx1aXRleHQgbmFtZT0iU0NSVUJCQVJTVEFUVVNfUkVWSUVXUVVJWiIgdmFsdWU9IlJldmlld2luZyBRdWl6Ii8+DQoJCTwhLS0gc3Vic3RpdHV0aW9uOiAlbSA9PSBtaW51dGVzIHJlbWFpbmluZyAtLT4NCgkJPCEtLSBzdWJzdGl0dXRpb246ICVzID09IHNlY29uZHMgcmVtYWluaW5nIC0tPg0KCQk8dWl0ZXh0IG5hbWU9IkVMQVBTRUQiIHZhbHVlPSIlbSBNaW51dGVzICVzIFNlY29uZHMgUmVtYWluaW5nIi8+DQoJCTx1aXRleHQgbmFtZT0iTk9URk9VTkQiIHZhbHVlPSJOb3RoaW5nIEZvdW5kIi8+DQoJCTx1aXRleHQgbmFtZT0iQVRUQUNITUVOVFMiIHZhbHVlPSJBdHRhY2htZW50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DQoJCTwhLS1xdWl6IHBvZCBhbmQgbWVzc2FnZSBib3ggdGV4dHMtLT4NCgkJPHVpdGV4dCBuYW1lPSJRVUlaUE9EX1FVSVpfQVRURU1QVCIgdmFsdWU9IlF1aXogQXR0ZW1wdDoiLz4NCgkJPHVpdGV4dCBuYW1lPSJRVUlaUE9EX1FVSVpfQVRURU1QVF9WQUxVRSIgdmFsdWU9IiVuIG9mICV0Ii8+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DQoJCTx1aXRleHQgbmFtZT0iUVVJWlBPRF9RVUlaQVRNUFRfSU5GIiB2YWx1ZT0iSW5maW5pdGUiLz4NCgkJPHVpdGV4dCBuYW1lPSJRVUlaUE9EX1FVRVNBVE1QVF9JTkYiIHZhbHVlPSJJbmZpbml0ZSIvPg0KCQk8dWl0ZXh0IG5hbWU9IldBUk5JTkdNU0dfWUVTU1RSSU5HIiB2YWx1ZT0iWWVzIi8+DQoJCTx1aXRleHQgbmFtZT0iV0FSTklOR01TR19OT1NUUklORyIgdmFsdWU9Ik5vIi8+DQoJCTx1aXRleHQgbmFtZT0iV0FSTklOR01TR19USVRMRVNUUklORyIgdmFsdWU9IlF1aXogTmF2aWdhdGlvbiBXYXJuaW5nIi8+DQoJCTx1aXRleHQgbmFtZT0iV0FSTklOR01TR19NU0dTVFJJTkciIHZhbHVlPSJUaGVyZSBhcmUgdW4tYXR0ZW1wdGVkIHF1ZXN0aW9ucyBpbiB0aGlzIFF1aXouJiN4QTsmI3hBO0NsaWNraW5nIFllcyB3aWxsIHRha2UgeW91IG91dCBvZiB0aGUgUXVpei4gQ2xpY2sgTm8gdG8gY29udGludWUgdGhlIFF1aXouIi8+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DQoJCTx1aXRleHQgbmFtZT0iRE9DV1JBUF9USVRMRSIgdmFsdWU9IlByZXNlbnRlciBGaWxlIEF0dGFjaG1lbnQiLz4NCgkJPHVpdGV4dCBuYW1lPSJET0NXUkFQX01TRyIgdmFsdWU9IlNhdmUgdG8gTXkgQ29tcHV0ZXIiLz4NCgkJPHVpdGV4dCBuYW1lPSJET0NXUkFQX1BST01QVCIgdmFsdWU9IkNsaWNrIHRvIERvd25sb2FkIi8+DQoJPC9sYW5ndWFnZT4NCgk8bGFuZ3VhZ2UgaWQ9ImRl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DQoJCTx1aXRleHQgbmFtZT0iU0NSVUJCQVJTVEFUVVNfUkVWSUVXUVVJWiIgdmFsdWU9Ik5vY2htYWxzIGR1cmNoc2VoZW4iLz4NCgkJPCEtLSBzdWJzdGl0dXRpb246ICVtID09IG1pbnV0ZXMgcmVtYWluaW5nIC0tPg0KCQk8IS0tIHN1YnN0aXR1dGlvbjogJXMgPT0gc2Vjb25kcyByZW1haW5pbmcgLS0+DQoJCTx1aXRleHQgbmFtZT0iRUxBUFNFRCIgdmFsdWU9IlJlc3RkYXVlcjogJW0gTWludXRlbiAlcyBTZWt1bmRlbiIvPg0KCQk8dWl0ZXh0IG5hbWU9Ik5PVEZPVU5EIiB2YWx1ZT0iTmljaHRzIGdlZnVuZGVuIi8+DQoJCTx1aXRleHQgbmFtZT0iQVRUQUNITUVOVFMiIHZhbHVlPSJBbmxhZ2VuIi8+DQoJCTwhLS0gc3Vic3RpdHV0aW9uOiAlcCA9PSBjdXJyZW50IHNwZWFrZXIncyB0aXRsZSAtLT4NCgkJPHVpdGV4dCBuYW1lPSJCSU9XSU5fVElUTEUiIHZhbHVlPSJTcHJlY2hlcjogJXAiLz4NCgkJPHVpdGV4dCBuYW1lPSJCSU9CVE5fVElUTEUiIHZhbHVlPSJTcHJlY2hlciIvPg0KCQk8dWl0ZXh0IG5hbWU9IkRJVklERVJCVE5fVElUTEUiIHZhbHVlPSJ8Ii8+DQoJCTx1aXRleHQgbmFtZT0iQ09OVEFDVEJUTl9USVRMRSIgdmFsdWU9IktvbnRha3QiLz4NCgkJPHVpdGV4dCBuYW1lPSJUQUJfUVVJWiIgdmFsdWU9IlF1aXoiLz4NCgkJPHVpdGV4dCBuYW1lPSJUQUJfT1VUTElORSIgdmFsdWU9IlN0cnVrdHVyIi8+DQoJCTx1aXRleHQgbmFtZT0iVEFCX1RIVU1CIiB2YWx1ZT0iTWluaWF0dXIiLz4NCgkJPHVpdGV4dCBuYW1lPSJUQUJfTk9URVMiIHZhbHVlPSJOb3RpemVuIi8+DQoJCTx1aXRleHQgbmFtZT0iVEFCX1NFQVJDSCIgdmFsdWU9IlN1Y2hlbiIvPg0KCQk8dWl0ZXh0IG5hbWU9IlNMSURFX0hFQURJTkciIHZhbHVlPSJGb2xpZW50aXRlbCIvPg0KCQk8dWl0ZXh0IG5hbWU9IkRVUkFUSU9OX0hFQURJTkciIHZhbHVlPSJEYXVlciIvPg0KCQk8dWl0ZXh0IG5hbWU9IlNFQVJDSF9IRUFESU5HIiB2YWx1ZT0iVGV4dCBzdWNoZW46Ii8+DQoJCTx1aXRleHQgbmFtZT0iVEhVTUJfSEVBRElORyIgdmFsdWU9IkZvbGllIi8+DQoJCTx1aXRleHQgbmFtZT0iVEhVTUJfSU5GTyIgdmFsdWU9IkZvbGllbnRpdGVsL0RhdWVyIi8+DQoJCTx1aXRleHQgbmFtZT0iQVRUQUNITkFNRV9IRUFESU5HIiB2YWx1ZT0iRGF0ZWluYW1lIi8+DQoJCTx1aXRleHQgbmFtZT0iQVRUQUNIU0laRV9IRUFESU5HIiB2YWx1ZT0iR3LDtsOfZSIvPg0KCQk8dWl0ZXh0IG5hbWU9IlNMSURFX05PVEVTIiB2YWx1ZT0iRm9saWVubm90aXplbiIvPg0KCQk8IS0tcXVpeiBwb2QgYW5kIG1lc3NhZ2UgYm94IHRleHRzLS0+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DQoJCTx1aXRleHQgbmFtZT0iUVVJWlBPRF9RVUVTVFlQRV9TVlkiIHZhbHVlPSJVbWZyYWdlIi8+DQoJCTx1aXRleHQgbmFtZT0iUVVJWlBPRF9RVUlaQVRNUFRfSU5GIiB2YWx1ZT0iVW5lbmRsaWNoIi8+DQoJCTx1aXRleHQgbmFtZT0iUVVJWlBPRF9RVUVTQVRNUFRfSU5GIiB2YWx1ZT0iVW5lbmRsaWNoIi8+DQoJCTx1aXRleHQgbmFtZT0iV0FSTklOR01TR19ZRVNTVFJJTkciIHZhbHVlPSJKYSIvPg0KCQk8dWl0ZXh0IG5hbWU9IldBUk5JTkdNU0dfTk9TVFJJTkciIHZhbHVlPSJOZWluIi8+DQoJCTx1aXRleHQgbmFtZT0iV0FSTklOR01TR19USVRMRVNUUklORyIgdmFsdWU9IlF1aXpuYXZpZ2F0aW9uc3dhcm51bmciLz4NCgkJPHVpdGV4dCBuYW1lPSJXQVJOSU5HTVNHX01TR1NUUklORyIgdmFsdWU9IkluIGRpZXNlbSBRdWl6IGdpYnQgZXMgdW5iZWFudHdvcnRldGUgRnJhZ2VuLiYjeEE7JiN4QTt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EZW4gVGVpbG5laG1lcm4gZGllIFNlaXRlbmxlaXN0ZSBhbnplaWdlbiIvPg0KCQk8dWl0ZXh0IG5hbWU9Ik1VVEUiIHZhbHVlPSJUb24gYXVzIi8+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ZSAlbiIvPg0KCQk8IS0tIHN1YnN0aXR1dGlvbjogJW4gPT0gc2xpZGUgbnVtYmVyIC0tPg0KCQk8IS0tIHN1YnN0aXR1dGlvbjogJXQgPT0gdG90YWwgc2xpZGUgY291bnQgLS0+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DQoJCTx1aXRleHQgbmFtZT0iU0NSVUJCQVJTVEFUVVNfVklEUExBWUlORyIgdmFsdWU9IkxlY3R1cmUgdmlkw6lvIGVuIGNvdXJzIi8+DQoJCTx1aXRleHQgbmFtZT0iU0NSVUJCQVJTVEFUVVNfTE9BRElORyIgdmFsdWU9IkNoYXJnZW1lbnQgZW4gY291cnMiLz4NCgkJPHVpdGV4dCBuYW1lPSJTQ1JVQkJBUlNUQVRVU19CVUZGRVJJTkciIHZhbHVlPSJNaXNlIGVuIG3DqW1vaXJlIi8+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DQoJCTx1aXRleHQgbmFtZT0iRUxBUFNFRCIgdmFsdWU9IiVtIG1pbnV0ZXMgJXMgc2Vjb25kZXMgcmVzdGFudGVzIi8+DQoJCTx1aXRleHQgbmFtZT0iTk9URk9VTkQiIHZhbHVlPSJSaWVuIHRyb3V2w6kiLz4NCgkJPHVpdGV4dCBuYW1lPSJBVFRBQ0hNRU5UUyIgdmFsdWU9IlBpw6hjZXMgam9pbnRlcyIvPg0KCQk8IS0tIHN1YnN0aXR1dGlvbjogJXAgPT0gY3VycmVudCBzcGVha2VyJ3MgdGl0bGUgLS0+DQoJCTx1aXRleHQgbmFtZT0iQklPV0lOX1RJVExFIiB2YWx1ZT0iQmlvIDogJXAiLz4NCgkJPHVpdGV4dCBuYW1lPSJCSU9CVE5fVElUTEUiIHZhbHVlPSJCaW8gOiIvPg0KCQk8dWl0ZXh0IG5hbWU9IkRJVklERVJCVE5fVElUTEUiIHZhbHVlPSJ8Ii8+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CEtLXF1aXogcG9kIGFuZCBtZXNzYWdlIGJveCB0ZXh0cy0tPg0KCQk8dWl0ZXh0IG5hbWU9IlFVSVpQT0RfUVVJWl9BVFRFTVBUIiB2YWx1ZT0iVGVudGF0aXZlIGRlIHF1ZXN0aW9ubmFpcmUgOiIvPg0KCQk8dWl0ZXh0IG5hbWU9IlFVSVpQT0RfUVVJWl9BVFRFTVBUX1ZBTFVFIiB2YWx1ZT0iJW4gc3VyICV0Ii8+DQoJCTx1aXRleHQgbmFtZT0iUVVJWlBPRF9RVUlaX1NDT1JFIiB2YWx1ZT0iTm90ZSBvYnRlbnVlIDoiLz4NCgkJPHVpdGV4dCBuYW1lPSJRVUlaUE9EX1FVSVpfUEFTU1NDT1JFIiB2YWx1ZT0iTm90ZSBkJ2FkbWlzc2liaWxpdMOpwqA6Ii8+DQoJCTx1aXRleHQgbmFtZT0iUVVJWlBPRF9RVUlaX01BWFNDT1JFIiB2YWx1ZT0iTm90ZSBtYXhpbWFsZSA6Ii8+DQoJCTx1aXRleHQgbmFtZT0iUVVJWlBPRF9RVUVTQVRNUFRfU1RSIiB2YWx1ZT0iVGVudGF0aXZlIDogJW4gc3VyICV0Ii8+DQoJCTx1aXRleHQgbmFtZT0iUVVJWlBPRF9RVUVTVFlQRV9TVFIiIHZhbHVlPSJUeXBlOiAlcyIvPg0KCQk8dWl0ZXh0IG5hbWU9IlFVSVpQT0RfUVVFU1RZUEVfR1JEIiB2YWx1ZT0iTm90w6kiLz4NCgkJPHVpdGV4dCBuYW1lPSJRVUlaUE9EX1FVRVNUWVBFX1NWWSIgdmFsdWU9IkVucXXDqnRlIi8+DQoJCTx1aXRleHQgbmFtZT0iUVVJWlBPRF9RVUlaQVRNUFRfSU5GIiB2YWx1ZT0iSWxsaW1pdMOpIi8+DQoJCTx1aXRleHQgbmFtZT0iUVVJWlBPRF9RVUVTQVRNUFRfSU5GIiB2YWx1ZT0iSWxsaW1pdMOpIi8+DQoJCTx1aXRleHQgbmFtZT0iV0FSTklOR01TR19ZRVNTVFJJTkciIHZhbHVlPSJPdWkiLz4NCgkJPHVpdGV4dCBuYW1lPSJXQVJOSU5HTVNHX05PU1RSSU5HIiB2YWx1ZT0iTm9uIi8+DQoJCTx1aXRleHQgbmFtZT0iV0FSTklOR01TR19USVRMRVNUUklORyIgdmFsdWU9IkF2ZXJ0aXNzZW1lbnQgZGUgbmF2aWdhdGlvbiBkdSBxdWVzdGlvbm5haXJlIi8+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OCueODqeOCpOODiSA6ICVuIi8+DQoJCTwhLS0gc3Vic3RpdHV0aW9uOiAlbiA9PSBzbGlkZSBudW1iZXIgLS0+DQoJCTwhLS0gc3Vic3RpdHV0aW9uOiAldCA9PSB0b3RhbCBzbGlkZSBjb3VudCAtLT4NCgkJPHVpdGV4dCBuYW1lPSJTQ1JVQkJBUlNUQVRVU19TTElERUlORk8iIHZhbHVlPSLjgrnjg6njgqTjg4kgOiAlbiAvICV0IHwgIi8+DQoJCTx1aXRleHQgbmFtZT0iU0NSVUJCQVJTVEFUVVNfU1RPUFBFRCIgdmFsdWU9IuWBnOatoiIvPg0KCQk8dWl0ZXh0IG5hbWU9IlNDUlVCQkFSU1RBVFVTX1BMQVlJTkciIHZhbHVlPSLlho3nlJ/kuK0iLz4NCgkJPHVpdGV4dCBuYW1lPSJTQ1JVQkJBUlNUQVRVU19OT0FVRElPIiB2YWx1ZT0i6Z+z5aOw44Gq44GXIi8+DQoJCTx1aXRleHQgbmFtZT0iU0NSVUJCQVJTVEFUVVNfVklEUExBWUlORyIgdmFsdWU9IuODk+ODh+OCquWGjeeUn+S4rSIvPg0KCQk8dWl0ZXh0IG5hbWU9IlNDUlVCQkFSU1RBVFVTX0xPQURJTkciIHZhbHVlPSLjg63jg7zjg4nkuK0iLz4NCgkJPHVpdGV4dCBuYW1lPSJTQ1JVQkJBUlNUQVRVU19CVUZGRVJJTkciIHZhbHVlPSLjg5Djg4Pjg5XjgqHkuK0iLz4NCgkJPHVpdGV4dCBuYW1lPSJTQ1JVQkJBUlNUQVRVU19RVUVTVElPTiIgdmFsdWU9IuizquWVj+OBq+etlOOBiOOBpuS4i+OBleOBhCIvPg0KCQk8dWl0ZXh0IG5hbWU9IlNDUlVCQkFSU1RBVFVTX1JFVklFV1FVSVoiIHZhbHVlPSLjgq/jgqTjgrrjgpLjg6zjg5Pjg6Xjg7zjgZfjgabjgYTjgb7jgZkiLz4NCgkJPCEtLSBzdWJzdGl0dXRpb246ICVtID09IG1pbnV0ZXMgcmVtYWluaW5nIC0tPg0KCQk8IS0tIHN1YnN0aXR1dGlvbjogJXMgPT0gc2Vjb25kcyByZW1haW5pbmcgLS0+DQoJCTx1aXRleHQgbmFtZT0iRUxBUFNFRCIgdmFsdWU9Iuaui+OCiiA6ICVtIOWIhiAlcyDnp5IiLz4NCgkJPHVpdGV4dCBuYW1lPSJOT1RGT1VORCIgdmFsdWU9IuS9leOCguimi+OBpOOBi+OCiuOBvuOBm+OCkyIvPg0KCQk8dWl0ZXh0IG5hbWU9IkFUVEFDSE1FTlRTIiB2YWx1ZT0i5re75LuYIi8+DQoJCTwhLS0gc3Vic3RpdHV0aW9uOiAlcCA9PSBjdXJyZW50IHNwZWFrZXIncyB0aXRsZSAtLT4NCgkJPHVpdGV4dCBuYW1lPSJCSU9XSU5fVElUTEUiIHZhbHVlPSLntYzmrbQgOiAlcCIvPg0KCQk8dWl0ZXh0IG5hbWU9IkJJT0JUTl9USVRMRSIgdmFsdWU9Iue1jOattCIvPg0KCQk8dWl0ZXh0IG5hbWU9IkRJVklERVJCVE5fVElUTEUiIHZhbHVlPSJ8Ii8+DQoJCTx1aXRleHQgbmFtZT0iQ09OVEFDVEJUTl9USVRMRSIgdmFsdWU9IuOBiuWVj+OBhOWQiOOCj+OBmyIvPg0KCQk8dWl0ZXh0IG5hbWU9IlRBQl9RVUlaIiB2YWx1ZT0i44Kv44Kk44K6Ii8+DQoJCTx1aXRleHQgbmFtZT0iVEFCX09VVExJTkUiIHZhbHVlPSLjgqLjgqbjg4jjg6njgqTjg7MiLz4NCgkJPHVpdGV4dCBuYW1lPSJUQUJfVEhVTUIiIHZhbHVlPSLjgrXjg6Djg43jg7zjg6siLz4NCgkJPHVpdGV4dCBuYW1lPSJUQUJfTk9URVMiIHZhbHVlPSLjg47jg7zjg4giLz4NCgkJPHVpdGV4dCBuYW1lPSJUQUJfU0VBUkNIIiB2YWx1ZT0i5qSc57SiIi8+DQoJCTx1aXRleHQgbmFtZT0iU0xJREVfSEVBRElORyIgdmFsdWU9IuOCueODqeOCpOODieOCv+OCpOODiOODqyIvPg0KCQk8dWl0ZXh0IG5hbWU9IkRVUkFUSU9OX0hFQURJTkciIHZhbHVlPSLplbfjgZUiLz4NCgkJPHVpdGV4dCBuYW1lPSJTRUFSQ0hfSEVBRElORyIgdmFsdWU9IuaknOe0ouOBmeOCi+ODhuOCreOCueODiCA6ICIvPg0KCQk8dWl0ZXh0IG5hbWU9IlRIVU1CX0hFQURJTkciIHZhbHVlPSLjgrnjg6njgqTjg4kiLz4NCgkJPHVpdGV4dCBuYW1lPSJUSFVNQl9JTkZPIiB2YWx1ZT0i44K544Op44Kk44OJ44K/44Kk44OI44OrIC8g6ZW344GVIi8+DQoJCTx1aXRleHQgbmFtZT0iQVRUQUNITkFNRV9IRUFESU5HIiB2YWx1ZT0i44OV44Kh44Kk44Or5ZCNIi8+DQoJCTx1aXRleHQgbmFtZT0iQVRUQUNIU0laRV9IRUFESU5HIiB2YWx1ZT0i44K144Kk44K6Ii8+DQoJCTx1aXRleHQgbmFtZT0iU0xJREVfTk9URVMiIHZhbHVlPSLjgrnjg6njgqTjg4njg47jg7zjg4giLz4NCgkJPCEtLXF1aXogcG9kIGFuZCBtZXNzYWdlIGJveCB0ZXh0cy0tPg0KCQk8dWl0ZXh0IG5hbWU9IlFVSVpQT0RfUVVJWl9BVFRFTVBUIiB2YWx1ZT0i44Kv44Kk44K66Kmm6KGM5Zue5pWwIDogIi8+DQoJCTx1aXRleHQgbmFtZT0iUVVJWlBPRF9RVUlaX0FUVEVNUFRfVkFMVUUiIHZhbHVlPSIlbiAvICV0Ii8+DQoJCTx1aXRleHQgbmFtZT0iUVVJWlBPRF9RVUlaX1NDT1JFIiB2YWx1ZT0i44K544Kz44KiIDogIi8+DQoJCTx1aXRleHQgbmFtZT0iUVVJWlBPRF9RVUlaX1BBU1NTQ09SRSIgdmFsdWU9IuWQiOagvOeCuSA6Ii8+DQoJCTx1aXRleHQgbmFtZT0iUVVJWlBPRF9RVUlaX01BWFNDT1JFIiB2YWx1ZT0i5pyA6auY5b6X54K5IDogIi8+DQoJCTx1aXRleHQgbmFtZT0iUVVJWlBPRF9RVUVTQVRNUFRfU1RSIiB2YWx1ZT0i6Kmm6KGM5Zue5pWwIDogJW4gLyAldCIvPg0KCQk8dWl0ZXh0IG5hbWU9IlFVSVpQT0RfUVVFU1RZUEVfU1RSIiB2YWx1ZT0i44K/44Kk44OXIDogJXMiLz4NCgkJPHVpdGV4dCBuYW1lPSJRVUlaUE9EX1FVRVNUWVBFX0dSRCIgdmFsdWU9IuipleS+oSIvPg0KCQk8dWl0ZXh0IG5hbWU9IlFVSVpQT0RfUVVFU1RZUEVfU1ZZIiB2YWx1ZT0i44Ki44Oz44Kx44O844OIIi8+DQoJCTx1aXRleHQgbmFtZT0iUVVJWlBPRF9RVUlaQVRNUFRfSU5GIiB2YWx1ZT0i54Sh5Yi26ZmQIi8+DQoJCTx1aXRleHQgbmFtZT0iUVVJWlBPRF9RVUVTQVRNUFRfSU5GIiB2YWx1ZT0i54Sh5Yi26ZmQIi8+DQoJCTx1aXRleHQgbmFtZT0iV0FSTklOR01TR19ZRVNTVFJJTkciIHZhbHVlPSLjga/jgYQiLz4NCgkJPHVpdGV4dCBuYW1lPSJXQVJOSU5HTVNHX05PU1RSSU5HIiB2YWx1ZT0i44GE44GE44GIIi8+DQoJCTx1aXRleHQgbmFtZT0iV0FSTklOR01TR19USVRMRVNUUklORyIgdmFsdWU9IuOCr+OCpOOCuuOBruODiuODk+OCsuODvOOCt+ODp+ODs+OBq+mWouOBmeOCi+itpuWRiiIvPg0KCQk8dWl0ZXh0IG5hbWU9IldBUk5JTkdNU0dfTVNHU1RSSU5HIiB2YWx1ZT0i44GT44Gu44Kv44Kk44K644Gr44Gv44CB44G+44Gg6Kej562U44GX44Gm44GE44Gq44GE6LOq5ZWP44GM44GC44KK44G+44GZ44CCJiN4QTsmI3hBOyDjgq/jgqTjgrrjgpLntYLkuobjgZnjgovjgavjga/jgIHjgIzjga/jgYTjgI3jgpLjgq/jg6rjg4Pjgq/jgZfjgb7jgZnjgILjgq/jgqTjgrrjgpLntprooYzjgZnjgovjgavjga/jgIHjgIzjgYTjgYTjgYjjgI3jgpLjgq/jg6rjg4Pjgq/jgZfjgb7jgZnjgIIiLz4NCgkJPHVpdGV4dCBuYW1lPSJJTkZPUk1BVElPTl9IMjY0X0ZMQVNIUExBWUVSIiB2YWx1ZT0i44GK5L2/44GE44Gu44Kz44Oz44OU44Ol44O844K/44Gr54++5Zyo44Kk44Oz44K544OI44O844Or44GV44KM44Gm44GE44KLIEZsYXNoIFBsYXllciDjga7jg5Djg7zjgrjjg6fjg7Pjga/jgIHjgZPjga7jg5Pjg4fjgqrjgpLjgrXjg53jg7zjg4jjgZfjgabjgYTjgb7jgZvjgpPjgILmnIDmlrDjga4gRmxhc2ggUGxheWVyIOOCkuODgOOCpuODs+ODreODvOODieOBmeOCi+OBq+OBr+OAgeODk+ODh+OCqumgmOWfn+OCkuOCr+ODquODg+OCr+OBl+OBpuOBj+OBoOOBleOBhO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jgrXjgqTjg4njg5Djg7zjgpLlj4LliqDogIXjgavopovjgZvjgosiLz4NCgkJPHVpdGV4dCBuYW1lPSJNVVRFIiB2YWx1ZT0i44Of44Ol44O844OIIi8+DQoJCTx1aXRleHQgbmFtZT0iRE9DV1JBUF9USVRMRSIgdmFsdWU9IlByZXNlbnRlciDmt7vku5jjg5XjgqHjgqTjg6siLz4NCgkJPHVpdGV4dCBuYW1lPSJET0NXUkFQX01TRyIgdmFsdWU9IuODnuOCpOOCs+ODs+ODlOODpeODvOOCv+OBq+S/neWtmCIvPg0KCQk8dWl0ZXh0IG5hbWU9IkRPQ1dSQVBfUFJPTVBUIiB2YWx1ZT0i44Kv44Oq44OD44Kv44GX44Gm44OA44Km44Oz44Ot44O844OJIi8+DQoJPC9sYW5ndWFnZT4NCgk8bGFuZ3VhZ2UgaWQ9Imtv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RVUlaIiB2YWx1ZT0i7YC07KaIIi8+DQoJCTx1aXRleHQgbmFtZT0iVEFCX09VVExJTkUiIHZhbHVlPSLqsJzsmpQiLz4NCgkJPHVpdGV4dCBuYW1lPSJUQUJfVEhVTUIiIHZhbHVlPSLstpXshoztjJAiLz4NCgkJPHVpdGV4dCBuYW1lPSJUQUJfTk9URVMiIHZhbHVlPSLrhbjtirgiLz4NCgkJPHVpdGV4dCBuYW1lPSJUQUJfU0VBUkNIIiB2YWx1ZT0i6rKA7IOJIi8+DQoJCTx1aXRleHQgbmFtZT0iU0xJREVfSEVBRElORyIgdmFsdWU9IuyKrOudvOydtOuTnCDsoJzrqqkiLz4NCgkJPHVpdGV4dCBuYW1lPSJEVVJBVElPTl9IRUFESU5HIiB2YWx1ZT0i7J6s7IOd7Iuc6rCEIi8+DQoJCTx1aXRleHQgbmFtZT0iU0VBUkNIX0hFQURJTkciIHZhbHVlPSLthY3siqTtirgg6rKA7IOJOiIvPg0KCQk8dWl0ZXh0IG5hbWU9IlRIVU1CX0hFQURJTkciIHZhbHVlPSLsiqzrnbzsnbTrk5wiLz4NCgkJPHVpdGV4dCBuYW1lPSJUSFVNQl9JTkZPIiB2YWx1ZT0i7KCc66qpL+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siJg6Ii8+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siJg6ICVuLyV0Ii8+DQoJCTx1aXRleHQgbmFtZT0iUVVJWlBPRF9RVUVTVFlQRV9TVFIiIHZhbHVlPSLsnKDtmJU6ICVzIi8+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JiN4QTsmI3hBO+2AtOymiOulvCDsooXro4ztlZjroKTrqbQgW+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DQoJCTx1aXRleHQgbmFtZT0iU0NSVUJCQVJTVEFUVVNfVklEUExBWUlORyIgdmFsdWU9IlbDrWRlbyBlbiByZXByb2QuIi8+DQoJCTx1aXRleHQgbmFtZT0iU0NSVUJCQVJTVEFUVVNfTE9BRElORyIgdmFsdWU9IkNhcmdhbmRvIi8+DQoJCTx1aXRleHQgbmFtZT0iU0NSVUJCQVJTVEFUVVNfQlVGRkVSSU5HIiB2YWx1ZT0iQWxtYWNlbmFuZG8gZW4gYsO6ZmVyIi8+DQoJCTx1aXRleHQgbmFtZT0iU0NSVUJCQVJTVEFUVVNfUVVFU1RJT04iIHZhbHVlPSJDb250ZXN0YXIgcHJlZ3VudGEiLz4NCgkJPHVpdGV4dCBuYW1lPSJTQ1JVQkJBUlNUQVRVU19SRVZJRVdRVUlaIiB2YWx1ZT0iUmV2aXNhbmRvIHBydWViYSIvPg0KCQk8IS0tIHN1YnN0aXR1dGlvbjogJW0gPT0gbWludXRlcyByZW1haW5pbmcgLS0+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DQoJCTx1aXRleHQgbmFtZT0iQklPQlROX1RJVExFIiB2YWx1ZT0iQmlvZ3JhZsOtYSIvPg0KCQk8dWl0ZXh0IG5hbWU9IkRJVklERVJCVE5fVElUTEUiIHZhbHVlPSJ8Ii8+DQoJCTx1aXRleHQgbmFtZT0iQ09OVEFDVEJUTl9USVRMRSIgdmFsdWU9IkNvbnRhY3RvIi8+DQoJCTx1aXRleHQgbmFtZT0iVEFCX1FVSVoiIHZhbHVlPSJQcnVlYmEiLz4NCgkJPHVpdGV4dCBuYW1lPSJUQUJfT1VUTElORSIgdmFsdWU9IkNvbnRvcm5vIi8+DQoJCTx1aXRleHQgbmFtZT0iVEFCX1RIVU1CIiB2YWx1ZT0iTWluaWF0LiIvPg0KCQk8dWl0ZXh0IG5hbWU9IlRBQl9OT1RFUyIgdmFsdWU9Ik5vdGFzIi8+DQoJCTx1aXRleHQgbmFtZT0iVEFCX1NFQVJDSCIgdmFsdWU9IkJ1c2NhciIvPg0KCQk8dWl0ZXh0IG5hbWU9IlNMSURFX0hFQURJTkciIHZhbHVlPSJUw610dWxvIGRlIGRpYXBvc2l0aXZhIi8+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DQoJCTx1aXRleHQgbmFtZT0iQVRUQUNITkFNRV9IRUFESU5HIiB2YWx1ZT0iTm9tYnJlIGRlIGFyY2hpdm8iLz4NCgkJPHVpdGV4dCBuYW1lPSJBVFRBQ0hTSVpFX0hFQURJTkciIHZhbHVlPSJUYW1hw7FvIi8+DQoJCTx1aXRleHQgbmFtZT0iU0xJREVfTk9URVMiIHZhbHVlPSJOb3RhcyBkZSBkaWFwb3NpdGl2YSIvPg0KCQk8IS0tcXVpeiBwb2QgYW5kIG1lc3NhZ2UgYm94IHRleHRzLS0+DQoJCTx1aXRleHQgbmFtZT0iUVVJWlBPRF9RVUlaX0FUVEVNUFQiIHZhbHVlPSJJbnRlbnRvIGRlIHBydWViYToiLz4NCgkJPHVpdGV4dCBuYW1lPSJRVUlaUE9EX1FVSVpfQVRURU1QVF9WQUxVRSIgdmFsdWU9IiVuIGRlICV0Ii8+DQoJCTx1aXRleHQgbmFtZT0iUVVJWlBPRF9RVUlaX1NDT1JFIiB2YWx1ZT0iUHVudHVhY2nDs246Ii8+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DQoJCTx1aXRleHQgbmFtZT0iV0FSTklOR01TR19ZRVNTVFJJTkciIHZhbHVlPSJTw60iLz4NCgkJPHVpdGV4dCBuYW1lPSJXQVJOSU5HTVNHX05PU1RSSU5HIiB2YWx1ZT0iTm8iLz4NCgkJPHVpdGV4dCBuYW1lPSJXQVJOSU5HTVNHX1RJVExFU1RSSU5HIiB2YWx1ZT0iQXZpc28gZGUgbmF2ZWdhY2nDs24gZGUgcHJ1ZWJhIi8+DQoJCTx1aXRleHQgbmFtZT0iV0FSTklOR01TR19NU0dTVFJJTkciIHZhbHVlPSJIYXkgcHJlZ3VudGFzIHNpbiBpbnRlbnRvcyBlbiBlc3RhIHBydWViYS4mI3hBOyYjeEE7UGFyYSBzYWxpciBkZSBsYSBwcnVlYmEsIGhhZ2EgY2xpYyBlbiBTw60uIFBhcmEgY29udGludWFyLCBoYWdhIGNsaWMgZW4gTm8uIi8+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DQoJCTwhLS0gc3Vic3RpdHV0aW9uOiAlbiA9PSBzbGlkZSBudW1iZXIgLS0+DQoJCTx1aXRleHQgbmFtZT0iQk9PS01BUktTTElERSIgdmFsdWU9IkFkb2JlIFByZXNlbnRlcjogJXAgJXMiLz4NCgkJPHVpdGV4dCBuYW1lPSJTSE9XU0lERUJBUiIgdmFsdWU9Ik1vc3RyYXIgYmFycmEgbGF0ZXJhbCBhIGxvcyBwYXJ0aWNpcGFudGVzIi8+DQoJCTx1aXRleHQgbmFtZT0iTVVURSIgdmFsdWU9IlNpbGVuY2lhciIvPg0KCQk8dWl0ZXh0IG5hbWU9IkRPQ1dSQVBfVElUTEUiIHZhbHVlPSJBcmNoaXZvIGFkanVudG8gZGUgUHJlc2VudGVyIi8+DQoJCTx1aXRleHQgbmFtZT0iRE9DV1JBUF9NU0ciIHZhbHVlPSJHdWFyZGFyIGVuIE1pIFBDIi8+DQoJCTx1aXRleHQgbmFtZT0iRE9DV1JBUF9QUk9NUFQiIHZhbHVlPSJIYWdhIGNsaWMgZW4gRGVzY2FyZ2FyIi8+DQoJPC9sYW5ndWFnZT4NCgk8bGFuZ3VhZ2UgaWQ9InB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BhcmFkbyIvPg0KCQk8dWl0ZXh0IG5hbWU9IlNDUlVCQkFSU1RBVFVTX1BMQVlJTkciIHZhbHVlPSJSZXByb2R1emluZG8iLz4NCgkJPHVpdGV4dCBuYW1lPSJTQ1JVQkJBUlNUQVRVU19OT0FVRElPIiB2YWx1ZT0iU2VtIMOhdWRpbyIvPg0KCQk8dWl0ZXh0IG5hbWU9IlNDUlVCQkFSU1RBVFVTX1ZJRFBMQVlJTkciIHZhbHVlPSJWw61kZW8gZW0gcmVwcm9kdcOnw6NvIi8+DQoJCTx1aXRleHQgbmFtZT0iU0NSVUJCQVJTVEFUVVNfTE9BRElORyIgdmFsdWU9IkNhcnJlZ2FuZG8iLz4NCgkJPHVpdGV4dCBuYW1lPSJTQ1JVQkJBUlNUQVRVU19CVUZGRVJJTkciIHZhbHVlPSJBcm1hemVuYW5kbyBlbSBidWZmZXIiLz4NCgkJPHVpdGV4dCBuYW1lPSJTQ1JVQkJBUlNUQVRVU19RVUVTVElPTiIgdmFsdWU9IlJlc3BvbmRlciBwZXJndW50YSIvPg0KCQk8dWl0ZXh0IG5hbWU9IlNDUlVCQkFSU1RBVFVTX1JFVklFV1FVSVoiIHZhbHVlPSJSZXZpc2FuZG8gcXVlc3Rpb27DoXJpbyIvPg0KCQk8IS0tIHN1YnN0aXR1dGlvbjogJW0gPT0gbWludXRlcyByZW1haW5pbmcgLS0+DQoJCTwhLS0gc3Vic3RpdHV0aW9uOiAlcyA9PSBzZWNvbmRzIHJlbWFpbmluZyAtLT4NCgkJPHVpdGV4dCBuYW1lPSJFTEFQU0VEIiB2YWx1ZT0iJW0gbWludXRvcyAlcyBzZWd1bmRvcyByZXN0YW50ZXMiLz4NCgkJPHVpdGV4dCBuYW1lPSJOT1RGT1VORCIgdmFsdWU9Ik5hZGEgZW5jb250cmFkbyIvPg0KCQk8dWl0ZXh0IG5hbWU9IkFUVEFDSE1FTlRTIiB2YWx1ZT0iQW5leG9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0byIvPg0KCQk8dWl0ZXh0IG5hbWU9IlRBQl9RVUlaIiB2YWx1ZT0iUXVlc3QuIi8+DQoJCTx1aXRleHQgbmFtZT0iVEFCX09VVExJTkUiIHZhbHVlPSJFc3F1ZW1hIi8+DQoJCTx1aXRleHQgbmFtZT0iVEFCX1RIVU1CIiB2YWx1ZT0iTWluaSIvPg0KCQk8dWl0ZXh0IG5hbWU9IlRBQl9OT1RFUyIgdmFsdWU9Ik5vdGFzIi8+DQoJCTx1aXRleHQgbmFtZT0iVEFCX1NFQVJDSCIgdmFsdWU9IkJ1c2NhIi8+DQoJCTx1aXRleHQgbmFtZT0iU0xJREVfSEVBRElORyIgdmFsdWU9IlTDrXR1bG8gZG8gc2xpZGUiLz4NCgkJPHVpdGV4dCBuYW1lPSJEVVJBVElPTl9IRUFESU5HIiB2YWx1ZT0iRHVyYcOnw6NvIi8+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DQoJCTx1aXRleHQgbmFtZT0iU0xJREVfTk9URVMiIHZhbHVlPSJBbm90YcOnw7VlcyBkbyBzbGlkZSIvPg0KCQk8IS0tcXVpeiBwb2QgYW5kIG1lc3NhZ2UgYm94IHRleHRzLS0+DQoJCTx1aXRleHQgbmFtZT0iUVVJWlBPRF9RVUlaX0FUVEVNUFQiIHZhbHVlPSJUZW50YXRpdmEgbm8gcXVlc3Rpb27DoXJpbzoiLz4NCgkJPHVpdGV4dCBuYW1lPSJRVUlaUE9EX1FVSVpfQVRURU1QVF9WQUxVRSIgdmFsdWU9IiVuIGRlICV0Ii8+DQoJCTx1aXRleHQgbmFtZT0iUVVJWlBPRF9RVUlaX1NDT1JFIiB2YWx1ZT0iUG9udHVhw6fDo286Ii8+DQoJCTx1aXRleHQgbmFtZT0iUVVJWlBPRF9RVUlaX1BBU1NTQ09SRSIgdmFsdWU9IlBvbnR1YcOnw6NvIGRlIGFwcm92YcOnw6NvOiIvPg0KCQk8dWl0ZXh0IG5hbWU9IlFVSVpQT0RfUVVJWl9NQVhTQ09SRSIgdmFsdWU9IlBvbnR1YcOnw6NvIG3DoXhpbWE6Ii8+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DQoJCTx1aXRleHQgbmFtZT0iUVVJWlBPRF9RVUlaQVRNUFRfSU5GIiB2YWx1ZT0iSW5maW5pdG8iLz4NCgkJPHVpdGV4dCBuYW1lPSJRVUlaUE9EX1FVRVNBVE1QVF9JTkYiIHZhbHVlPSJJbmZpbml0byIvPg0KCQk8dWl0ZXh0IG5hbWU9IldBUk5JTkdNU0dfWUVTU1RSSU5HIiB2YWx1ZT0iU2ltIi8+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DQoJPC9sYW5ndWFnZT4NCgk8bGFuZ3VhZ2UgaWQ9Iml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DQoJCTx1aXRleHQgbmFtZT0iUVVJWlBPRF9RVUVTVFlQRV9TVFIiIHZhbHVlPSJUaXBvOiAlcyIvPg0KCQk8dWl0ZXh0IG5hbWU9IlFVSVpQT0RfUVVFU1RZUEVfR1JEIiB2YWx1ZT0iQ29uIHZhbHV0YXppb25lIi8+DQoJCTx1aXRleHQgbmFtZT0iUVVJWlBPRF9RVUVTVFlQRV9TVlkiIHZhbHVlPSJJbmRhZ2luZSIvPg0KCQk8dWl0ZXh0IG5hbWU9IlFVSVpQT0RfUVVJWkFUTVBUX0lORiIgdmFsdWU9IkluZmluaXRpIi8+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JiN4QTsmI3hBO1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DQoJCTx1aXRleHQgbmFtZT0iRE9DV1JBUF9USVRMRSIgdmFsdWU9IkFsbGVnYXRvIGZpbGUgUHJlc2VudGVyIi8+DQoJCTx1aXRleHQgbmFtZT0iRE9DV1JBUF9NU0ciIHZhbHVlPSJTYWx2YSBpbiBSaXNvcnNlIGRlbCBjb21wdXRlciIvPg0KCQk8dWl0ZXh0IG5hbWU9IkRPQ1dSQVBfUFJPTVBUIiB2YWx1ZT0iQ2xpYyBwZXIgc2NhcmljYXJlIi8+DQoJPC9sYW5ndWFnZT4NCgk8bGFuZ3VhZ2UgaWQ9Im5s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SAlbiIvPg0KCQk8IS0tIHN1YnN0aXR1dGlvbjogJW4gPT0gc2xpZGUgbnVtYmVyIC0tPg0KCQk8IS0tIHN1YnN0aXR1dGlvbjogJXQgPT0gdG90YWwgc2xpZGUgY291bnQgLS0+DQoJCTx1aXRleHQgbmFtZT0iU0NSVUJCQVJTVEFUVVNfU0xJREVJTkZPIiB2YWx1ZT0iRGlhICVuIC8gJXQgfCAiLz4NCgkJPHVpdGV4dCBuYW1lPSJTQ1JVQkJBUlNUQVRVU19TVE9QUEVEIiB2YWx1ZT0iR2VzdG9wdCIvPg0KCQk8dWl0ZXh0IG5hbWU9IlNDUlVCQkFSU1RBVFVTX1BMQVlJTkciIHZhbHVlPSJBZnNwZWxlbiIvPg0KCQk8dWl0ZXh0IG5hbWU9IlNDUlVCQkFSU1RBVFVTX05PQVVESU8iIHZhbHVlPSJHZWVuIGF1ZGlvIi8+DQoJCTx1aXRleHQgbmFtZT0iU0NSVUJCQVJTVEFUVVNfVklEUExBWUlORyIgdmFsdWU9IlZpZGVvIGFmc3BlbGVuIi8+DQoJCTx1aXRleHQgbmFtZT0iU0NSVUJCQVJTVEFUVVNfTE9BRElORyIgdmFsdWU9IkxhZGVuIi8+DQoJCTx1aXRleHQgbmFtZT0iU0NSVUJCQVJTVEFUVVNfQlVGRkVSSU5HIiB2YWx1ZT0iQnVmZmVyZW4iLz4NCgkJPHVpdGV4dCBuYW1lPSJTQ1JVQkJBUlNUQVRVU19RVUVTVElPTiIgdmFsdWU9IlZyYWFnIG1ldCBhbnR3b29yZCIvPg0KCQk8dWl0ZXh0IG5hbWU9IlNDUlVCQkFSU1RBVFVTX1JFVklFV1FVSVoiIHZhbHVlPSJRdWl6IGNvbnRyb2xlcmVuIi8+DQoJCTwhLS0gc3Vic3RpdHV0aW9uOiAlbSA9PSBtaW51dGVzIHJlbWFpbmluZyAtLT4NCgkJPCEtLSBzdWJzdGl0dXRpb246ICVzID09IHNlY29uZHMgcmVtYWluaW5nIC0tPg0KCQk8dWl0ZXh0IG5hbWU9IkVMQVBTRUQiIHZhbHVlPSJFciByZXN0ZXJlbiAlbSBtaW51dGVuICVzIHNlY29uZGVuIi8+DQoJCTx1aXRleHQgbmFtZT0iTk9URk9VTkQiIHZhbHVlPSJOaWV0cyBnZXZvbmRlbiIvPg0KCQk8dWl0ZXh0IG5hbWU9IkFUVEFDSE1FTlRTIiB2YWx1ZT0iQmlqbGFnZW4iLz4NCgkJPCEtLSBzdWJzdGl0dXRpb246ICVwID09IGN1cnJlbnQgc3BlYWtlcidzIHRpdGxlIC0tPg0KCQk8dWl0ZXh0IG5hbWU9IkJJT1dJTl9USVRMRSIgdmFsdWU9IkJpb2dyYWZpZTogJXAiLz4NCgkJPHVpdGV4dCBuYW1lPSJCSU9CVE5fVElUTEUiIHZhbHVlPSJCaW9ncmFmaWUiLz4NCgkJPHVpdGV4dCBuYW1lPSJESVZJREVSQlROX1RJVExFIiB2YWx1ZT0ifCIvPg0KCQk8dWl0ZXh0IG5hbWU9IkNPTlRBQ1RCVE5fVElUTEUiIHZhbHVlPSJDb250YWN0Ii8+DQoJCTx1aXRleHQgbmFtZT0iVEFCX1FVSVoiIHZhbHVlPSJRdWl6Ii8+DQoJCTx1aXRleHQgbmFtZT0iVEFCX09VVExJTkUiIHZhbHVlPSJPdmVyemljaHQiLz4NCgkJPHVpdGV4dCBuYW1lPSJUQUJfVEhVTUIiIHZhbHVlPSJNaW5pYXR1dXIiLz4NCgkJPHVpdGV4dCBuYW1lPSJUQUJfTk9URVMiIHZhbHVlPSJOb3RpdGllcyIvPg0KCQk8dWl0ZXh0IG5hbWU9IlRBQl9TRUFSQ0giIHZhbHVlPSJab2VrZW4iLz4NCgkJPHVpdGV4dCBuYW1lPSJTTElERV9IRUFESU5HIiB2YWx1ZT0iVGl0ZWwgdmFuIGRpYSIvPg0KCQk8dWl0ZXh0IG5hbWU9IkRVUkFUSU9OX0hFQURJTkciIHZhbHVlPSJEdXVyIi8+DQoJCTx1aXRleHQgbmFtZT0iU0VBUkNIX0hFQURJTkciIHZhbHVlPSJab2VrZW4gbmFhciB0ZWtzdDoiLz4NCgkJPHVpdGV4dCBuYW1lPSJUSFVNQl9IRUFESU5HIiB2YWx1ZT0iRGlhIi8+DQoJCTx1aXRleHQgbmFtZT0iVEhVTUJfSU5GTyIgdmFsdWU9IlRpdGVsL2R1dXIgdmFuIGRpYSIvPg0KCQk8dWl0ZXh0IG5hbWU9IkFUVEFDSE5BTUVfSEVBRElORyIgdmFsdWU9IkJlc3RhbmRzbmFhbSIvPg0KCQk8dWl0ZXh0IG5hbWU9IkFUVEFDSFNJWkVfSEVBRElORyIgdmFsdWU9Ikdyb290dGUiLz4NCgkJPHVpdGV4dCBuYW1lPSJTTElERV9OT1RFUyIgdmFsdWU9IkRpYW5vdGl0aWVzIi8+DQoJCTwhLS1xdWl6IHBvZCBhbmQgbWVzc2FnZSBib3ggdGV4dHMtLT4NCgkJPHVpdGV4dCBuYW1lPSJRVUlaUE9EX1FVSVpfQVRURU1QVCIgdmFsdWU9IlF1aXpwb2dpbmc6Ii8+DQoJCTx1aXRleHQgbmFtZT0iUVVJWlBPRF9RVUlaX0FUVEVNUFRfVkFMVUUiIHZhbHVlPSIlbiB2YW4gJXQiLz4NCgkJPHVpdGV4dCBuYW1lPSJRVUlaUE9EX1FVSVpfU0NPUkUiIHZhbHVlPSJCZWhhYWxkZSBzY29yZToiLz4NCgkJPHVpdGV4dCBuYW1lPSJRVUlaUE9EX1FVSVpfUEFTU1NDT1JFIiB2YWx1ZT0iVm9sZG9lbmRlIHNjb3JlOiIvPg0KCQk8dWl0ZXh0IG5hbWU9IlFVSVpQT0RfUVVJWl9NQVhTQ09SRSIgdmFsdWU9Ik1heGltYWFsIGhhYWxiYXJlIHNjb3JlOiIvPg0KCQk8dWl0ZXh0IG5hbWU9IlFVSVpQT0RfUVVFU0FUTVBUX1NUUiIgdmFsdWU9IlBvZ2luZzogJW4gdmFuICV0Ii8+DQoJCTx1aXRleHQgbmFtZT0iUVVJWlBPRF9RVUVTVFlQRV9TVFIiIHZhbHVlPSJUeXBlOiAlcyIvPg0KCQk8dWl0ZXh0IG5hbWU9IlFVSVpQT0RfUVVFU1RZUEVfR1JEIiB2YWx1ZT0iVGVsdCB2b29yIHNjb3JlIi8+DQoJCTx1aXRleHQgbmFtZT0iUVVJWlBPRF9RVUVTVFlQRV9TVlkiIHZhbHVlPSJFbnF1w6p0ZSIvPg0KCQk8dWl0ZXh0IG5hbWU9IlFVSVpQT0RfUVVJWkFUTVBUX0lORiIgdmFsdWU9Ik9uYmVwZXJrdCIvPg0KCQk8dWl0ZXh0IG5hbWU9IlFVSVpQT0RfUVVFU0FUTVBUX0lORiIgdmFsdWU9Ik9uYmVwZXJrdCIvPg0KCQk8dWl0ZXh0IG5hbWU9IldBUk5JTkdNU0dfWUVTU1RSSU5HIiB2YWx1ZT0iSmEiLz4NCgkJPHVpdGV4dCBuYW1lPSJXQVJOSU5HTVNHX05PU1RSSU5HIiB2YWx1ZT0iTmVlIi8+DQoJCTx1aXRleHQgbmFtZT0iV0FSTklOR01TR19USVRMRVNUUklORyIgdmFsdWU9IldhYXJzY2h1d2luZyBtZXQgYmV0cmVra2luZyB0b3QgcXVpem5hdmlnYXRpZSIvPg0KCQk8dWl0ZXh0IG5hbWU9IldBUk5JTkdNU0dfTVNHU1RSSU5HIiB2YWx1ZT0iVSBoZWJ0IG5pZXQgYWxsZSB2cmFnZW4gaW4gZGV6ZSBxdWl6IGJlYW50d29vcmQuJiN4QTsmI3hBO0tsaWsgb3AgSmEgb20gZGUgcXVpeiBhZiB0ZSBzbHVpdGVuLiBLbGlrIG9wIE5lZSBvbSBkZSBxdWl6IHZvb3J0IHRlIHpldHRlbi4iLz4NCgkJPHVpdGV4dCBuYW1lPSJJTkZPUk1BVElPTl9IMjY0X0ZMQVNIUExBWUVSIiB2YWx1ZT0iRGV6ZSB2aWRlbyB3b3JkdCBuaWV0IG9uZGVyc3RldW5kIGRvb3IgZGUgdmVyc2llIHZhbiBGbGFzaCBQbGF5ZXIgZGllIG1vbWVudGVlbCBvcCB1dyBjb21wdXRlciBpcyBnZcOvbnN0YWxsZWVyZC4gS2xpayBpbiBkZSB2aWRlbyBvbSBkZSBuaWV1d3N0ZSBGbGFzaCBQbGF5ZXIgdGUgZG93bmxv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WmlqcGFuZWVsIGFhbiBkZWVsbmVtZXJzIHdlZXJnZXZlbiIvPg0KCQk8dWl0ZXh0IG5hbWU9Ik1VVEUiIHZhbHVlPSJEZW1wZW4iLz4NCgkJPHVpdGV4dCBuYW1lPSJET0NXUkFQX1RJVExFIiB2YWx1ZT0iUHJlc2VudGVyLWJlc3RhbmRzYmlqbGFnZSIvPg0KCQk8dWl0ZXh0IG5hbWU9IkRPQ1dSQVBfTVNHIiB2YWx1ZT0iT3BzbGFhbiBpbiBEZXplIGNvbXB1dGVyIi8+DQoJCTx1aXRleHQgbmFtZT0iRE9DV1JBUF9QUk9NUFQiIHZhbHVlPSJLbGlrIG9tIHRlIGRvd25sb2FkZW4iLz4NCgk8L2xhbmd1YWdlPg0KCTxsYW5ndWFnZSBpZD0iY24iPg0KCQk8IS0tIGZvcm1hdCBmb3IgdWlmb250IHZhbHVlIGlzICJmb250LHNpemUsaXNib2xkLGlzaXRhbGljLGlzc2hhZG93ZWQiIC0tPg0KCQk8dWlmb250IG5hbWU9IkZPTlRfUVVJWlpJTkciIHZhbHVlPSLlrovkvZMtMTgwMzAsMTAsZmFsc2UsZmFsc2UsZmFsc2UiLz4NCgkJPHVpZm9udCBuYW1lPSJGT05UX1NDUlVCU1RBVFVTIiB2YWx1ZT0i5a6L5L2TLTE4MDMwLDEwLHRydWUsZmFsc2UsdHJ1ZSIvPg0KCQk8dWlmb250IG5hbWU9IkZPTlRfU0NSVUJUSU1FIiB2YWx1ZT0i5a6L5L2TLTE4MDMwLDEwLGZhbHNlLGZhbHNlLHRydWUiLz4NCgkJPHVpZm9udCBuYW1lPSJGT05UX0VMQVBTRURUSU1FIiB2YWx1ZT0i5a6L5L2TLTE4MDMwLDEwLHRydWUsZmFsc2UsdHJ1ZSIvPg0KCQk8dWlmb250IG5hbWU9IkZPTlRfVVRJTFNNRU5VIiB2YWx1ZT0i5a6L5L2TLTE4MDMwLDEwLHRydWUsZmFsc2UsZmFsc2UiLz4NCgkJPHVpZm9udCBuYW1lPSJGT05UX1RBQlMiIHZhbHVlPSLlrovkvZMtMTgwMzAsMTQsdHJ1ZSxmYWxzZSx0cnVlIi8+DQoJCTx1aWZvbnQgbmFtZT0iRk9OVF9QUkVTRU5UQVRJT05OQU1FIiB2YWx1ZT0i5a6L5L2TLTE4MDMwLDE0LGZhbHNlLGZhbHNlLHRydWUiLz4NCgkJPHVpZm9udCBuYW1lPSJGT05UX1BSRVNFTlRFUk5BTUUiIHZhbHVlPSLlrovkvZMtMTgwMzAsMTQsdHJ1ZSxmYWxzZSx0cnVlIi8+DQoJCTx1aWZvbnQgbmFtZT0iRk9OVF9QUkVTRU5URVJUSVRMRSIgdmFsdWU9IuWui+S9ky0xODAzMCwxMyxmYWxzZSxmYWxzZSx0cnVlIi8+DQoJCTx1aWZvbnQgbmFtZT0iRk9OVF9CSU9CVE4iIHZhbHVlPSLlrovkvZMtMTgwMzAsMTAsZmFsc2UsZmFsc2UsdHJ1ZSIvPg0KCQk8dWlmb250IG5hbWU9IkZPTlRfTk9URVMiIHZhbHVlPSLlrovkvZMtMTgwMzAsMTIsZmFsc2UsZmFsc2UsZmFsc2UiLz4NCgkJPHVpZm9udCBuYW1lPSJGT05UX09VVExJTkUiIHZhbHVlPSLlrovkvZMtMTgwMzAsMTIsZmFsc2UsZmFsc2UsdHJ1ZSIvPg0KCQk8dWlmb250IG5hbWU9IkZPTlRfU0VBUkNIIiB2YWx1ZT0i5a6L5L2TLTE4MDMwLDEyLGZhbHNlLGZhbHNlLHRydWUiLz4NCgkJPHVpZm9udCBuYW1lPSJGT05UX1RIVU1CIiB2YWx1ZT0i5a6L5L2TLTE4MDMwLDEwLGZhbHNlLGZhbHNlLHRydWUiLz4NCgkJPHVpZm9udCBuYW1lPSJGT05UX0JJT1dJTiIgdmFsdWU9IuWui+S9ky0xODAzMCwxMixmYWxzZSxmYWxzZSxmYWxzZSIvPg0KCQk8dWlmb250IG5hbWU9IkZPTlRfTElTVEhFQURJTkciIHZhbHVlPSLlrovkvZMtMTgwMzAsMTAsZmFsc2UsZmFsc2UsZmFsc2UiLz4NCgkJPHVpZm9udCBuYW1lPSJGT05UX1dJTlRJVExFIiB2YWx1ZT0i5a6L5L2TLTE4MDMwLDEwLGZhbHNlLGZhbHNlLHRydWUiLz4NCgkJPHVpZm9udCBuYW1lPSJGT05UX0FUVEFDSE1FTlRTIiB2YWx1ZT0i5a6L5L2TLTE4MDMwLDEyLGZhbHNlLGZhbHNlLHRydWUiLz4NCgkJPCEtLXF1aXogcG9kIGFuZCBtZXNzYWdlIGJveCB0ZXh0IGZvbnRzLS0+DQoJCTx1aWZvbnQgbmFtZT0iRk9OVF9NU0dCT1hfV0lOVElUTEUiIHZhbHVlPSLlrovkvZMtMTgwMzAsMTIsdHJ1ZSxmYWxzZSx0cnVlIi8+DQoJCTx1aWZvbnQgbmFtZT0iRk9OVF9NU0dCT1hfTVNHIiB2YWx1ZT0i5a6L5L2TLTE4MDMwLDEyLGZhbHNlLGZhbHNlLHRydWUiLz4NCgkJPHVpZm9udCBuYW1lPSJGT05UX01TR0JPWF9PUFRJT05TIiB2YWx1ZT0i5a6L5L2TLTE4MDMwLDEwLHRydWUsZmFsc2UsdHJ1ZSIvPg0KCQk8dWlmb250IG5hbWU9IkZPTlRfUVVJWlBPRF9RVUlaX1RJVExFIiB2YWx1ZT0i5a6L5L2TLTE4MDMwLDEyLHRydWUsZmFsc2UsdHJ1ZSIvPg0KCQk8dWlmb250IG5hbWU9IkZPTlRfUVVJWlBPRF9RVUlaX0FUVEVNUFQiIHZhbHVlPSLlrovkvZMtMTgwMzAsMTAsZmFsc2UsZmFsc2UsdHJ1ZSIvPg0KCQk8dWlmb250IG5hbWU9IkZPTlRfUVVJWlBPRF9RVUlaX0FUVEVNUFRfVkFMVUUiIHZhbHVlPSLlrovkvZMtMTgwMzAsMTAsdHJ1ZSxmYWxzZSx0cnVlIi8+DQoJCTx1aWZvbnQgbmFtZT0iRk9OVF9RVUlaUE9EX1FVRVNUSU9OX1NDT1JFIiB2YWx1ZT0i5a6L5L2TLTE4MDMwLDEwLGZhbHNlLGZhbHNlLHRydWUiLz4NCgkJPHVpZm9udCBuYW1lPSJGT05UX1FVSVpQT0RfUVVFU1RJT05fU0NPUkVfVkFMVUUiIHZhbHVlPSLlrovkvZMtMTgwMzAsMTAsdHJ1ZSxmYWxzZSx0cnVlIi8+DQoJCTx1aWZvbnQgbmFtZT0iRk9OVF9RVUlaUE9EX1FVRVNUSU9OX0FUVEVNUFQiIHZhbHVlPSLlrovkvZMtMTgwMzAsMTAsZmFsc2UsZmFsc2UsdHJ1ZSIvPg0KCQk8dWlmb250IG5hbWU9IkZPTlRfUVVJWlBPRF9RVUVTVElPTl9BVFRFTVBUX1ZBTFVFIiB2YWx1ZT0i5a6L5L2TLTE4MDMwLDEwLHRydWUsZmFsc2UsdHJ1ZSIvPg0KCQk8dWlmb250IG5hbWU9IkZPTlRfUVVJWlBPRF9RVUVTVElPTl9UQUciIHZhbHVlPSLlrovkvZMtMTgwMzAsMTIsdHJ1ZSxmYWxzZSx0cnVlIi8+DQoJCTx1aWZvbnQgbmFtZT0iRk9OVF9RVUlaUE9EX1FVSVpfUVVFU1RJT05fQ09VTlQiIHZhbHVlPSLlrovkvZMtMTgwMzAsMTAsZmFsc2UsZmFsc2UsdHJ1ZSIvPg0KCQk8dWlmb250IG5hbWU9IkZPTlRfUVVJWlBPRF9RVUlaX1FVRVNUSU9OX0NPVU5UX1ZBTFVFIiB2YWx1ZT0i5a6L5L2TLTE4MDMwLDEwLHRydWUsZmFsc2UsdHJ1ZSIvPg0KCQk8dWlmb250IG5hbWU9IkZPTlRfUVVJWlBPRF9RVUlaX1FVRVNUSU9OX0FUVEVNUFRFRCIgdmFsdWU9IuWui+S9ky0xODAzMCwxMCxmYWxzZSxmYWxzZSx0cnVlIi8+DQoJCTx1aWZvbnQgbmFtZT0iRk9OVF9RVUlaUE9EX1FVSVpfUVVFU1RJT05fQVRURU1QVEVEX1ZBTFVFIiB2YWx1ZT0i5a6L5L2TLTE4MDMwLDEwLHRydWUsZmFsc2UsdHJ1ZSIvPg0KCQk8dWlmb250IG5hbWU9IkZPTlRfUVVJWlBPRF9RVUlaX1NDT1JFX1RBRyIgdmFsdWU9IuWui+S9ky0xODAzMCwxMix0cnVlLGZhbHNlLHRydWUiLz4NCgkJPHVpZm9udCBuYW1lPSJGT05UX1FVSVpQT0RfUVVJWl9TQ09SRSIgdmFsdWU9IuWui+S9ky0xODAzMCwxMCxmYWxzZSxmYWxzZSx0cnVlIi8+DQoJCTx1aWZvbnQgbmFtZT0iRk9OVF9RVUlaUE9EX1FVSVpfU0NPUkVfVkFMVUUiIHZhbHVlPSLlrovkvZMtMTgwMzAsMTAsdHJ1ZSxmYWxzZSx0cnVlIi8+DQoJCTx1aWZvbnQgbmFtZT0iRk9OVF9RVUlaUE9EX1FVSVpfTUFYU0NPUkUiIHZhbHVlPSLlrovkvZMtMTgwMzAsMTAsZmFsc2UsZmFsc2UsdHJ1ZSIvPg0KCQk8dWlmb250IG5hbWU9IkZPTlRfUVVJWlBPRF9RVUlaX01BWFNDT1JFX1ZBTFVFIiB2YWx1ZT0i5a6L5L2TLTE4MDMwLDEwLHRydWUsZmFsc2UsdHJ1ZSIvPg0KCQk8dWlmb250IG5hbWU9IkZPTlRfUVVJWlBPRF9RVUlaX1BBU1NTQ09SRSIgdmFsdWU9IuWui+S9ky0xODAzMCwxMCxmYWxzZSxmYWxzZSx0cnVlIi8+DQoJCTx1aWZvbnQgbmFtZT0iRk9OVF9RVUlaUE9EX1FVSVpfUEFTU1NDT1JFX1ZBTFVFIiB2YWx1ZT0i5a6L5L2TLTE4MDMwLDEwLHRydWUsZmFsc2UsdHJ1ZSIvPg0KCQk8IS0tIHVpdGV4dCAtLT4NCgkJPCEtLSBzdWJzdGl0dXRpb246ICVuID09IHNsaWRlIG51bWJlciAtLT4NCgkJPHVpdGV4dCBuYW1lPSJVTk5BTUVEU0xJREVUSVRMRSIgdmFsdWU9IuW5u+eBr+eJhyAlbiIvPg0KCQk8IS0tIHN1YnN0aXR1dGlvbjogJW4gPT0gc2xpZGUgbnVtYmVyIC0tPg0KCQk8IS0tIHN1YnN0aXR1dGlvbjogJXQgPT0gdG90YWwgc2xpZGUgY291bnQgLS0+DQoJCTx1aXRleHQgbmFtZT0iU0NSVUJCQVJTVEFUVVNfU0xJREVJTkZPIiB2YWx1ZT0i5bm754Gv54mHICVuIC8gJXQgfCAiLz4NCgkJPHVpdGV4dCBuYW1lPSJTQ1JVQkJBUlNUQVRVU19TVE9QUEVEIiB2YWx1ZT0i5bey5YGc5q2iIi8+DQoJCTx1aXRleHQgbmFtZT0iU0NSVUJCQVJTVEFUVVNfUExBWUlORyIgdmFsdWU9Iuato+WcqOaSreaUviIvPg0KCQk8dWl0ZXh0IG5hbWU9IlNDUlVCQkFSU1RBVFVTX05PQVVESU8iIHZhbHVlPSLml6Dpn7PpopEiLz4NCgkJPHVpdGV4dCBuYW1lPSJTQ1JVQkJBUlNUQVRVU19WSURQTEFZSU5HIiB2YWx1ZT0i6KeG6aKR5pKt5pS+Ii8+DQoJCTx1aXRleHQgbmFtZT0iU0NSVUJCQVJTVEFUVVNfTE9BRElORyIgdmFsdWU9Iuato+WcqOi9veWFpSIvPg0KCQk8dWl0ZXh0IG5hbWU9IlNDUlVCQkFSU1RBVFVTX0JVRkZFUklORyIgdmFsdWU9Iuato+WcqOi/m+ihjOe8k+WGsuWkhOeQhiIvPg0KCQk8dWl0ZXh0IG5hbWU9IlNDUlVCQkFSU1RBVFVTX1FVRVNUSU9OIiB2YWx1ZT0i5Zue562U6Zeu6aKYIi8+DQoJCTx1aXRleHQgbmFtZT0iU0NSVUJCQVJTVEFUVVNfUkVWSUVXUVVJWiIgdmFsdWU9Iuato+WcqOWuoemYhea1i+mqjCIvPg0KCQk8IS0tIHN1YnN0aXR1dGlvbjogJW0gPT0gbWludXRlcyByZW1haW5pbmcgLS0+DQoJCTwhLS0gc3Vic3RpdHV0aW9uOiAlcyA9PSBzZWNvbmRzIHJlbWFpbmluZyAtLT4NCgkJPHVpdGV4dCBuYW1lPSJFTEFQU0VEIiB2YWx1ZT0i5Ymp5L2ZICVtIOWIhumSnyAlcyDnp5IiLz4NCgkJPHVpdGV4dCBuYW1lPSJOT1RGT1VORCIgdmFsdWU9IuacquaJvuWIsOS7u+S9leWGheWuuSIvPg0KCQk8dWl0ZXh0IG5hbWU9IkFUVEFDSE1FTlRTIiB2YWx1ZT0i6ZmE5Lu2Ii8+DQoJCTwhLS0gc3Vic3RpdHV0aW9uOiAlcCA9PSBjdXJyZW50IHNwZWFrZXIncyB0aXRsZSAtLT4NCgkJPHVpdGV4dCBuYW1lPSJCSU9XSU5fVElUTEUiIHZhbHVlPSLkuKrkurrnroDku4s6ICVwIi8+DQoJCTx1aXRleHQgbmFtZT0iQklPQlROX1RJVExFIiB2YWx1ZT0i5Liq5Lq6566A5LuLIi8+DQoJCTx1aXRleHQgbmFtZT0iRElWSURFUkJUTl9USVRMRSIgdmFsdWU9InwiLz4NCgkJPHVpdGV4dCBuYW1lPSJDT05UQUNUQlROX1RJVExFIiB2YWx1ZT0i6IGU57O75pa55byPIi8+DQoJCTx1aXRleHQgbmFtZT0iVEFCX1FVSVoiIHZhbHVlPSLmtYvpqowiLz4NCgkJPHVpdGV4dCBuYW1lPSJUQUJfT1VUTElORSIgdmFsdWU9IuWkp+e6siIvPg0KCQk8dWl0ZXh0IG5hbWU9IlRBQl9USFVNQiIgdmFsdWU9Iue8qeeVpeWbviIvPg0KCQk8dWl0ZXh0IG5hbWU9IlRBQl9OT1RFUyIgdmFsdWU9IuWkh+azqCIvPg0KCQk8dWl0ZXh0IG5hbWU9IlRBQl9TRUFSQ0giIHZhbHVlPSLmkJzntKIiLz4NCgkJPHVpdGV4dCBuYW1lPSJTTElERV9IRUFESU5HIiB2YWx1ZT0i5bm754Gv54mH5qCH6aKYIi8+DQoJCTx1aXRleHQgbmFtZT0iRFVSQVRJT05fSEVBRElORyIgdmFsdWU9IuaMgee7reaXtumXtCIvPg0KCQk8dWl0ZXh0IG5hbWU9IlNFQVJDSF9IRUFESU5HIiB2YWx1ZT0i5pCc57Si5paH5pysOiIvPg0KCQk8dWl0ZXh0IG5hbWU9IlRIVU1CX0hFQURJTkciIHZhbHVlPSLlubvnga/niYciLz4NCgkJPHVpdGV4dCBuYW1lPSJUSFVNQl9JTkZPIiB2YWx1ZT0i5bm754Gv54mH5qCH6aKYL+aMgee7reaXtumXtCIvPg0KCQk8dWl0ZXh0IG5hbWU9IkFUVEFDSE5BTUVfSEVBRElORyIgdmFsdWU9IuaWh+S7tuWQjSIvPg0KCQk8dWl0ZXh0IG5hbWU9IkFUVEFDSFNJWkVfSEVBRElORyIgdmFsdWU9IuWkp+WwjyIvPg0KCQk8dWl0ZXh0IG5hbWU9IlNMSURFX05PVEVTIiB2YWx1ZT0i5bm754Gv54mH5aSH5rOoIi8+DQoJCTwhLS1xdWl6IHBvZCBhbmQgbWVzc2FnZSBib3ggdGV4dHMtLT4NCgkJPHVpdGV4dCBuYW1lPSJRVUlaUE9EX1FVSVpfQVRURU1QVCIgdmFsdWU9Iua1i+mqjOWwneivleasoeaVsDoiLz4NCgkJPHVpdGV4dCBuYW1lPSJRVUlaUE9EX1FVSVpfQVRURU1QVF9WQUxVRSIgdmFsdWU9IuesrCAlbiDmrKHvvIzlhbEgJXQg5qyhIi8+DQoJCTx1aXRleHQgbmFtZT0iUVVJWlBPRF9RVUlaX1NDT1JFIiB2YWx1ZT0i5b6X5YiGOiIvPg0KCQk8dWl0ZXh0IG5hbWU9IlFVSVpQT0RfUVVJWl9QQVNTU0NPUkUiIHZhbHVlPSLlj4rmoLzliIbmlbA6Ii8+DQoJCTx1aXRleHQgbmFtZT0iUVVJWlBPRF9RVUlaX01BWFNDT1JFIiB2YWx1ZT0i5pyA6auY5YiG5pWwOiIvPg0KCQk8dWl0ZXh0IG5hbWU9IlFVSVpQT0RfUVVFU0FUTVBUX1NUUiIgdmFsdWU9IuWwneivleasoeaVsDog56ysICVuIOasoe+8jOWFsSAldCDmrKEiLz4NCgkJPHVpdGV4dCBuYW1lPSJRVUlaUE9EX1FVRVNUWVBFX1NUUiIgdmFsdWU9Iuexu+WeizogJXMiLz4NCgkJPHVpdGV4dCBuYW1lPSJRVUlaUE9EX1FVRVNUWVBFX0dSRCIgdmFsdWU9IuivhOe6pyIvPg0KCQk8dWl0ZXh0IG5hbWU9IlFVSVpQT0RfUVVFU1RZUEVfU1ZZIiB2YWx1ZT0i6LCD5p+lIi8+DQoJCTx1aXRleHQgbmFtZT0iUVVJWlBPRF9RVUlaQVRNUFRfSU5GIiB2YWx1ZT0i5peg6ZmQIi8+DQoJCTx1aXRleHQgbmFtZT0iUVVJWlBPRF9RVUVTQVRNUFRfSU5GIiB2YWx1ZT0i5peg6ZmQIi8+DQoJCTx1aXRleHQgbmFtZT0iV0FSTklOR01TR19ZRVNTVFJJTkciIHZhbHVlPSLmmK8iLz4NCgkJPHVpdGV4dCBuYW1lPSJXQVJOSU5HTVNHX05PU1RSSU5HIiB2YWx1ZT0i5ZCmIi8+DQoJCTx1aXRleHQgbmFtZT0iV0FSTklOR01TR19USVRMRVNUUklORyIgdmFsdWU9Iua1i+mqjOWvvOiIquitpuWRiiIvPg0KCQk8dWl0ZXh0IG5hbWU9IldBUk5JTkdNU0dfTVNHU1RSSU5HIiB2YWx1ZT0i5q2k5rWL6aqM5Lit5pyJ5pyq5bCd6K+V5L2c562U55qE6Zeu6aKY44CCJiN4QTsmI3hBO+WNleWHu+KAnOaYr+KAnemAgOWHuuatpOa1i+mqjOOAguWNleWHu+KAnOWQpuKAnee7p+e7rea1i+mqjOOAgiIvPg0KCQk8dWl0ZXh0IG5hbWU9IklORk9STUFUSU9OX0gyNjRfRkxBU0hQTEFZRVIiIHZhbHVlPSLlvZPliY3lronoo4XlnKjmgqjnmoTorqHnrpfmnLrkuIrnmoQgRmxhc2ggUGxheWVyIOeJiOacrOS4jeaUr+aMgeivpeinhumikeOAguWNleWHu+inhumikeWMuuWfn+S4i+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C5Yqg6ICF5pi+56S65o+Q6KaB5qCPIi8+DQoJCTx1aXRleHQgbmFtZT0iTVVURSIgdmFsdWU9IumdmemfsyIvPg0KCQk8dWl0ZXh0IG5hbWU9IkRPQ1dSQVBfVElUTEUiIHZhbHVlPSJQcmVzZW50ZXIg5paH5Lu26ZmE5Lu2Ii8+DQoJCTx1aXRleHQgbmFtZT0iRE9DV1JBUF9NU0ciIHZhbHVlPSLkv53lrZjliLDmiJHnmoTorqHnrpfmnLoiLz4NCgkJPHVpdGV4dCBuYW1lPSJET0NXUkFQX1BST01QVCIgdmFsdWU9IuWNleWHu+S7peS4i+i9vSIvPg0KCTwvbGFuZ3VhZ2U+DQo8L2NvbmZpZ3VyYXRpb24+DQo="/>
  <p:tag name="MMPROD_UIDATA" val="&lt;database version=&quot;7.0&quot;&gt;&lt;object type=&quot;1&quot; unique_id=&quot;10001&quot;&gt;&lt;property id=&quot;20141&quot; value=&quot;Test&quot;/&gt;&lt;property id=&quot;20144&quot; value=&quot;0&quot;/&gt;&lt;property id=&quot;20146&quot; value=&quot;0&quot;/&gt;&lt;property id=&quot;20147&quot; value=&quot;0&quot;/&gt;&lt;property id=&quot;20148&quot; value=&quot;0&quot;/&gt;&lt;property id=&quot;20180&quot; value=&quot;1&quot;/&gt;&lt;property id=&quot;20181&quot; value=&quot;1祡䘌໴챐ຸᄸ&quot;/&gt;&lt;property id=&quot;20182&quot; value=&quot;0&quot;/&gt;&lt;property id=&quot;20183&quot; value=&quot;1&quot;/&gt;&lt;property id=&quot;20184&quot; value=&quot;7&quot;/&gt;&lt;property id=&quot;20191&quot; value=&quot;McGill&quot;/&gt;&lt;property id=&quot;20192&quot; value=&quot;https://connect.mcgill.ca&quot;/&gt;&lt;property id=&quot;20193&quot; value=&quot;0&quot;/&gt;&lt;property id=&quot;20224&quot; value=&quot;C:\Users\jremil3.CAMPUS\Desktop\Untitled&quot;/&gt;&lt;property id=&quot;20226&quot; value=&quot;C:\Users\jremil3.CAMPUS\Documents\Test.pptx&quot;/&gt;&lt;property id=&quot;20250&quot; value=&quot;0&quot;/&gt;&lt;property id=&quot;20251&quot; value=&quot;0&quot;/&gt;&lt;property id=&quot;20259&quot; value=&quot;0&quot;/&gt;&lt;object type=&quot;8&quot; unique_id=&quot;10002&quot;&gt;&lt;/object&gt;&lt;object type=&quot;2&quot; unique_id=&quot;10003&quot;&gt;&lt;object type=&quot;3&quot; unique_id=&quot;10004&quot;&gt;&lt;property id=&quot;20148&quot; value=&quot;5&quot;/&gt;&lt;property id=&quot;20300&quot; value=&quot;Slide 1&quot;/&gt;&lt;property id=&quot;20302&quot; value=&quot;1&quot;/&gt;&lt;property id=&quot;20303&quot; value=&quot;-1&quot;/&gt;&lt;property id=&quot;20307&quot; value=&quot;256&quot;/&gt;&lt;property id=&quot;20309&quot; value=&quot;-1&quot;/&gt;&lt;/object&gt;&lt;/object&gt;&lt;object type=&quot;4&quot; unique_id=&quot;10282&quot;&gt;&lt;/object&gt;&lt;object type=&quot;10&quot; unique_id=&quot;10313&quot;&gt;&lt;object type=&quot;11&quot; unique_id=&quot;10314&quot;&gt;&lt;property id=&quot;20180&quot; value=&quot;1&quot;/&gt;&lt;property id=&quot;20181&quot; value=&quot;1祡䘌໴챐ຸᄸ&quot;/&gt;&lt;property id=&quot;20182&quot; value=&quot;0&quot;/&gt;&lt;property id=&quot;20183&quot; value=&quot;1&quot;/&gt;&lt;/object&gt;&lt;object type=&quot;12&quot; unique_id=&quot;10315&quot;&gt;&lt;/object&gt;&lt;/object&gt;&lt;/object&gt;&lt;/database&gt;"/>
  <p:tag name="SECTOMILLISECCONVERTED" val="1"/>
  <p:tag name="ARTICULATE_DESIGN_ID_3_BODY SLIDES" val="KxQTgtwD"/>
  <p:tag name="ARTICULATE_DESIGN_ID_SCS_INSTRUCTOR_TEMPLATE_FINAL_11JUL12" val="WjYDd5jC"/>
  <p:tag name="ARTICULATE_DESIGN_ID_2_COURSE INTRODUCTION SECTION SLIDES" val="2oyRvmTz"/>
  <p:tag name="ARTICULATE_DESIGN_ID_6_END SLIDE" val="e5N5rkiO"/>
  <p:tag name="ARTICULATE_DESIGN_ID_5_SUMMARY SLIDES" val="0yFMtatE"/>
  <p:tag name="ARTICULATE_DESIGN_ID_4_ACTIVITY SLIDES" val="3IO17py5"/>
  <p:tag name="ARTICULATE_SLIDE_COUNT" val="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3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CS_Instructor_Template_JAN-2016_01.potx" id="{B171CE54-E0B3-48DE-B5A6-CB6B870F1157}" vid="{F7B45810-D9B3-47F4-BC11-88D54CF40ACD}"/>
    </a:ext>
  </a:extLst>
</a:theme>
</file>

<file path=ppt/theme/theme2.xml><?xml version="1.0" encoding="utf-8"?>
<a:theme xmlns:a="http://schemas.openxmlformats.org/drawingml/2006/main" name="8_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0E9EE19CBFDD84DAC04549260D89C92" ma:contentTypeVersion="6" ma:contentTypeDescription="Create a new document." ma:contentTypeScope="" ma:versionID="9e260366ffbf759cd1fc7931687e4fe8">
  <xsd:schema xmlns:xsd="http://www.w3.org/2001/XMLSchema" xmlns:xs="http://www.w3.org/2001/XMLSchema" xmlns:p="http://schemas.microsoft.com/office/2006/metadata/properties" xmlns:ns2="b554618e-1638-4550-9e9c-ad1885f0605e" targetNamespace="http://schemas.microsoft.com/office/2006/metadata/properties" ma:root="true" ma:fieldsID="44a004f25d3fa180df8d5efce023ae12" ns2:_="">
    <xsd:import namespace="b554618e-1638-4550-9e9c-ad1885f0605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54618e-1638-4550-9e9c-ad1885f060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E3EF9B-59AC-447C-85F7-757DD6B3495B}">
  <ds:schemaRefs>
    <ds:schemaRef ds:uri="http://schemas.microsoft.com/sharepoint/v3/contenttype/forms"/>
  </ds:schemaRefs>
</ds:datastoreItem>
</file>

<file path=customXml/itemProps2.xml><?xml version="1.0" encoding="utf-8"?>
<ds:datastoreItem xmlns:ds="http://schemas.openxmlformats.org/officeDocument/2006/customXml" ds:itemID="{B4DF7EFA-9D9D-46CB-A708-720162E30F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54618e-1638-4550-9e9c-ad1885f060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3C04534-A83D-479B-A773-C2FB7E41A064}">
  <ds:schemaRef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b554618e-1638-4550-9e9c-ad1885f0605e"/>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SCS_Instructor_Template_JAN-2016_final (002)</Template>
  <TotalTime>396</TotalTime>
  <Words>859</Words>
  <Application>Microsoft Office PowerPoint</Application>
  <PresentationFormat>Widescreen</PresentationFormat>
  <Paragraphs>140</Paragraphs>
  <Slides>33</Slides>
  <Notes>3</Notes>
  <HiddenSlides>2</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33</vt:i4>
      </vt:variant>
    </vt:vector>
  </HeadingPairs>
  <TitlesOfParts>
    <vt:vector size="45" baseType="lpstr">
      <vt:lpstr>Arial</vt:lpstr>
      <vt:lpstr>Britannic Bold</vt:lpstr>
      <vt:lpstr>Calibri</vt:lpstr>
      <vt:lpstr>Candara</vt:lpstr>
      <vt:lpstr>Century</vt:lpstr>
      <vt:lpstr>Lato</vt:lpstr>
      <vt:lpstr>Times New Roman</vt:lpstr>
      <vt:lpstr>Verdana</vt:lpstr>
      <vt:lpstr>Wingdings</vt:lpstr>
      <vt:lpstr>3_Body Slides</vt:lpstr>
      <vt:lpstr>8_Office Theme</vt:lpstr>
      <vt:lpstr>Bitmap Image</vt:lpstr>
      <vt:lpstr>CCCS 425 – Web Services  Lecture 13 – Advanced Concepts in Web Services </vt:lpstr>
      <vt:lpstr>Acknowledgement</vt:lpstr>
      <vt:lpstr>Session Learning Outcomes</vt:lpstr>
      <vt:lpstr>Session Overview</vt:lpstr>
      <vt:lpstr>Workflow Management Systems</vt:lpstr>
      <vt:lpstr>Workflow Management Systems</vt:lpstr>
      <vt:lpstr>Workflow Management Systems / cont.</vt:lpstr>
      <vt:lpstr>A Workflow Designer Example</vt:lpstr>
      <vt:lpstr>A Workflow Example</vt:lpstr>
      <vt:lpstr>Workflow System Characteristics</vt:lpstr>
      <vt:lpstr>Camunda Workflow System</vt:lpstr>
      <vt:lpstr>Camunda Software</vt:lpstr>
      <vt:lpstr>Process Orchestration in Camunda</vt:lpstr>
      <vt:lpstr>Camunda Software</vt:lpstr>
      <vt:lpstr>Camunda Process Model</vt:lpstr>
      <vt:lpstr>Camunda Workflow Components</vt:lpstr>
      <vt:lpstr>Service Task</vt:lpstr>
      <vt:lpstr>User Task</vt:lpstr>
      <vt:lpstr>Data-based Exclusive Gateway</vt:lpstr>
      <vt:lpstr>Inclusive Gateway</vt:lpstr>
      <vt:lpstr>Parallel Gateway</vt:lpstr>
      <vt:lpstr>PowerPoint Presentation</vt:lpstr>
      <vt:lpstr>Camunda Resources</vt:lpstr>
      <vt:lpstr>Maven Dependency</vt:lpstr>
      <vt:lpstr>Resources</vt:lpstr>
      <vt:lpstr>Tutorial Videos</vt:lpstr>
      <vt:lpstr>PowerPoint Presentation</vt:lpstr>
      <vt:lpstr>PowerPoint Presentation</vt:lpstr>
      <vt:lpstr>Lab Activity</vt:lpstr>
      <vt:lpstr>Lab Activity</vt:lpstr>
      <vt:lpstr>Session Summary</vt:lpstr>
      <vt:lpstr>Acknowledgements</vt:lpstr>
      <vt:lpstr>Congratulations, you finished the course!</vt:lpstr>
    </vt:vector>
  </TitlesOfParts>
  <Company>McGill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Denise Quildon, Ms.</dc:creator>
  <cp:lastModifiedBy>Jordan Larocque, Mr.</cp:lastModifiedBy>
  <cp:revision>325</cp:revision>
  <dcterms:created xsi:type="dcterms:W3CDTF">2016-01-22T14:51:00Z</dcterms:created>
  <dcterms:modified xsi:type="dcterms:W3CDTF">2021-12-06T19:06:10Z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0x01010090E9EE19CBFDD84DAC04549260D89C92</vt:lpwstr>
  </property>
  <property fmtid="{D5CDD505-2E9C-101B-9397-08002B2CF9AE}" pid="3" name="_dlc_DocIdItemGuid">
    <vt:lpwstr>7854b057-4ebf-435b-8657-63acaf55ccdc</vt:lpwstr>
  </property>
  <property fmtid="{D5CDD505-2E9C-101B-9397-08002B2CF9AE}" pid="4" name="ArticulateGUID">
    <vt:lpwstr>A7BECAEB-F12F-46DD-80CA-4A5D3808AE7C</vt:lpwstr>
  </property>
  <property fmtid="{D5CDD505-2E9C-101B-9397-08002B2CF9AE}" pid="5" name="ArticulatePath">
    <vt:lpwstr>CPD_Template_2019</vt:lpwstr>
  </property>
  <property fmtid="{D5CDD505-2E9C-101B-9397-08002B2CF9AE}" pid="6" name="xd_Signature">
    <vt:bool>false</vt:bool>
  </property>
  <property fmtid="{D5CDD505-2E9C-101B-9397-08002B2CF9AE}" pid="7" name="xd_ProgID">
    <vt:lpwstr/>
  </property>
  <property fmtid="{D5CDD505-2E9C-101B-9397-08002B2CF9AE}" pid="8" name="TemplateUrl">
    <vt:lpwstr/>
  </property>
  <property fmtid="{D5CDD505-2E9C-101B-9397-08002B2CF9AE}" pid="9" name="ComplianceAssetId">
    <vt:lpwstr/>
  </property>
</Properties>
</file>