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CDF-F884-C4B2-BB09-171E3D737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ED356-50EC-D42C-AAA9-DFE726498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B48A-115E-E648-6AB0-861FADBF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BF8B-FF9A-47CA-B744-1CAF83188C37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43A8-EF3F-1BE1-64CD-3FF1AD07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4005-F562-8605-BAA3-BD1272B8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F71-4FA3-46BC-B00B-8DBA02805A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57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B665-B7CD-F6DB-7554-582D4950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FC97F-70D0-B53E-9663-29C0A239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EF6F-8E02-967F-AF83-9A6E3C88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BF8B-FF9A-47CA-B744-1CAF83188C37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A1B66-7D01-A76C-818D-3E6F9351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CC4CD-811B-6F2A-BAEB-A22B3ED6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F71-4FA3-46BC-B00B-8DBA02805A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45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869E2-316C-83B8-E7D1-F870A8A9A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901FA-A32F-DD03-613F-4AA0086B0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963B-F7FB-B7D4-924A-77F3592C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BF8B-FF9A-47CA-B744-1CAF83188C37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3AD0-F052-369C-1D89-22017FC8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8229-FCFF-3499-4411-89B8A206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F71-4FA3-46BC-B00B-8DBA02805A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64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EDA2-8A52-8FD5-5C60-951D5CC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70F2-7BF8-7556-8375-A18D8781A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983C4-1CED-1760-99EC-EBB1143A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BF8B-FF9A-47CA-B744-1CAF83188C37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FCBEE-7CA4-769B-9589-611A057E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A478-777F-FD92-DD1E-FBB88DC1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F71-4FA3-46BC-B00B-8DBA02805A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16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1CE2-BE6B-6496-7E8B-915624FC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3606E-0E94-1059-A368-3CB589967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D7D8-2DEF-E363-9021-4CDA75F3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BF8B-FF9A-47CA-B744-1CAF83188C37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B4F6-7B3F-49B9-D242-15EEC194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0810-A715-CB5C-7ED5-52703DB3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F71-4FA3-46BC-B00B-8DBA02805A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3D5A-6CF1-8773-34AD-03550E2B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138B-62ED-6201-EFFF-E26D065E8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0E115-E2A4-694D-EF60-48A83DC26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313C3-7C7E-3C70-F79E-E2BBA763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BF8B-FF9A-47CA-B744-1CAF83188C37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43DE5-69EF-57A5-703A-1CEB5BF2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65B9D-661F-B1B1-89B5-CE98827B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F71-4FA3-46BC-B00B-8DBA02805A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44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A538-C822-743C-A218-1A3C3A5D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BA7A-BE8A-D7A9-223A-030C7606D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81D30-FBB6-35B2-06E9-B8ED5D131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94253-C06D-2E04-69AD-2C60FF11A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EDE7C-065D-E34F-B6BB-410B894D1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1264D-5DC0-0BC6-E503-0924A29A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BF8B-FF9A-47CA-B744-1CAF83188C37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0C5AF-67C2-31EC-9A18-C5AE216C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10DCE-F886-9069-09EF-67939488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F71-4FA3-46BC-B00B-8DBA02805A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87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4C0A-C6B3-BCF2-E5B8-30226F93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80679-104A-F0E5-8F66-8DFE062F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BF8B-FF9A-47CA-B744-1CAF83188C37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EB93C-409D-147D-0687-3F0F6A4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AF65C-5835-B332-766A-739565F5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F71-4FA3-46BC-B00B-8DBA02805A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670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9B356-B751-CB91-A545-694D897D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BF8B-FF9A-47CA-B744-1CAF83188C37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DE6A6-46B0-189D-DB3F-980CB315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DDE63-D05C-C91D-29C0-CA46B217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F71-4FA3-46BC-B00B-8DBA02805A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32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1C93-DB4A-2DA4-2B09-18D1FECA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E9E2-5BA8-9292-0F58-61BB3B0D3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6B0DF-B53A-8EB9-BFAF-95D77593A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E78C-D763-794A-7312-8D6727B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BF8B-FF9A-47CA-B744-1CAF83188C37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F8859-D6C3-651B-7AFB-9123DDCA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B7A69-9A79-54AE-7D3F-C652534D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F71-4FA3-46BC-B00B-8DBA02805A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14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F194-BE23-362A-9441-966EC848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37109-59C9-1B78-0CF7-057C756AF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B9FFB-1ECF-C285-0749-68BC9D136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8B54D-55E9-8DF3-B689-46C1267B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BF8B-FF9A-47CA-B744-1CAF83188C37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CBA23-2EC2-8354-0ABF-C06ABF80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13753-B4DC-D5B8-0B45-A71AF245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9F71-4FA3-46BC-B00B-8DBA02805A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480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FBEF2-8099-2A99-ACB3-8718C2A3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BC945-763D-EB0B-11AA-E9AEE3A7D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74EE6-8B33-5F35-165F-AEA5257CE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DBF8B-FF9A-47CA-B744-1CAF83188C37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7466-57DC-8084-D050-27CBF6AC5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3753-FB1F-742C-2367-DCCCE8F04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D9F71-4FA3-46BC-B00B-8DBA02805A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1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C52971-C4E7-C2CF-82B4-932F578E4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05" y="0"/>
            <a:ext cx="10655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A7B63-984F-0E5F-6F87-9BFC8AA5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658"/>
            <a:ext cx="12192000" cy="62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3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R. Ziaur</dc:creator>
  <cp:lastModifiedBy>R. Ziaur</cp:lastModifiedBy>
  <cp:revision>1</cp:revision>
  <dcterms:created xsi:type="dcterms:W3CDTF">2024-12-10T03:47:38Z</dcterms:created>
  <dcterms:modified xsi:type="dcterms:W3CDTF">2024-12-10T06:12:40Z</dcterms:modified>
</cp:coreProperties>
</file>