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372225" cy="48244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rmit.internal\USRHome\eh8\e92858\Configuration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star"/>
            <c:size val="9"/>
            <c:spPr>
              <a:solidFill>
                <a:sysClr val="window" lastClr="FFFFFF"/>
              </a:solidFill>
              <a:ln w="15875">
                <a:solidFill>
                  <a:srgbClr val="002060"/>
                </a:solidFill>
              </a:ln>
              <a:effectLst/>
            </c:spPr>
          </c:marker>
          <c:dPt>
            <c:idx val="2"/>
            <c:marker>
              <c:symbol val="star"/>
              <c:size val="9"/>
              <c:spPr>
                <a:solidFill>
                  <a:sysClr val="window" lastClr="FFFFFF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F054-4021-9D88-DEE4F1956F14}"/>
              </c:ext>
            </c:extLst>
          </c:dPt>
          <c:dPt>
            <c:idx val="4"/>
            <c:marker>
              <c:symbol val="star"/>
              <c:size val="9"/>
              <c:spPr>
                <a:solidFill>
                  <a:sysClr val="window" lastClr="FFFFFF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F054-4021-9D88-DEE4F1956F14}"/>
              </c:ext>
            </c:extLst>
          </c:dPt>
          <c:dPt>
            <c:idx val="6"/>
            <c:marker>
              <c:symbol val="star"/>
              <c:size val="9"/>
              <c:spPr>
                <a:noFill/>
                <a:ln w="1587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F054-4021-9D88-DEE4F1956F14}"/>
              </c:ext>
            </c:extLst>
          </c:dPt>
          <c:dPt>
            <c:idx val="8"/>
            <c:marker>
              <c:symbol val="star"/>
              <c:size val="9"/>
              <c:spPr>
                <a:solidFill>
                  <a:sysClr val="window" lastClr="FFFFFF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F054-4021-9D88-DEE4F1956F14}"/>
              </c:ext>
            </c:extLst>
          </c:dPt>
          <c:dPt>
            <c:idx val="12"/>
            <c:marker>
              <c:symbol val="star"/>
              <c:size val="9"/>
              <c:spPr>
                <a:solidFill>
                  <a:sysClr val="window" lastClr="FFFFFF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F054-4021-9D88-DEE4F1956F14}"/>
              </c:ext>
            </c:extLst>
          </c:dPt>
          <c:dPt>
            <c:idx val="16"/>
            <c:marker>
              <c:symbol val="star"/>
              <c:size val="9"/>
              <c:spPr>
                <a:solidFill>
                  <a:sysClr val="window" lastClr="FFFFFF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F054-4021-9D88-DEE4F1956F14}"/>
              </c:ext>
            </c:extLst>
          </c:dPt>
          <c:dPt>
            <c:idx val="20"/>
            <c:marker>
              <c:symbol val="star"/>
              <c:size val="9"/>
              <c:spPr>
                <a:solidFill>
                  <a:sysClr val="window" lastClr="FFFFFF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F054-4021-9D88-DEE4F1956F14}"/>
              </c:ext>
            </c:extLst>
          </c:dPt>
          <c:dPt>
            <c:idx val="22"/>
            <c:marker>
              <c:symbol val="star"/>
              <c:size val="9"/>
              <c:spPr>
                <a:solidFill>
                  <a:sysClr val="window" lastClr="FFFFFF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F054-4021-9D88-DEE4F1956F14}"/>
              </c:ext>
            </c:extLst>
          </c:dPt>
          <c:xVal>
            <c:numRef>
              <c:f>Sheet1!$J$27:$J$42</c:f>
              <c:numCache>
                <c:formatCode>General</c:formatCode>
                <c:ptCount val="16"/>
                <c:pt idx="0">
                  <c:v>1</c:v>
                </c:pt>
                <c:pt idx="1">
                  <c:v>0.85196374622356497</c:v>
                </c:pt>
                <c:pt idx="2">
                  <c:v>0.70090634441087618</c:v>
                </c:pt>
                <c:pt idx="3">
                  <c:v>0.5619335347432024</c:v>
                </c:pt>
                <c:pt idx="4">
                  <c:v>0.42598187311178248</c:v>
                </c:pt>
                <c:pt idx="5">
                  <c:v>0.29305135951661632</c:v>
                </c:pt>
                <c:pt idx="6">
                  <c:v>0.18731117824773413</c:v>
                </c:pt>
                <c:pt idx="7">
                  <c:v>0.11480362537764351</c:v>
                </c:pt>
                <c:pt idx="8">
                  <c:v>5.4380664652567974E-2</c:v>
                </c:pt>
                <c:pt idx="9">
                  <c:v>2.1148036253776436E-2</c:v>
                </c:pt>
                <c:pt idx="10">
                  <c:v>9.0634441087613302E-3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xVal>
          <c:yVal>
            <c:numRef>
              <c:f>Sheet1!$I$27:$I$42</c:f>
              <c:numCache>
                <c:formatCode>General</c:formatCode>
                <c:ptCount val="16"/>
                <c:pt idx="0">
                  <c:v>1</c:v>
                </c:pt>
                <c:pt idx="1">
                  <c:v>0.99731182795698925</c:v>
                </c:pt>
                <c:pt idx="2">
                  <c:v>0.9946236559139785</c:v>
                </c:pt>
                <c:pt idx="3">
                  <c:v>0.989247311827957</c:v>
                </c:pt>
                <c:pt idx="4">
                  <c:v>0.978494623655914</c:v>
                </c:pt>
                <c:pt idx="5">
                  <c:v>0.9623655913978495</c:v>
                </c:pt>
                <c:pt idx="6">
                  <c:v>0.94354838709677424</c:v>
                </c:pt>
                <c:pt idx="7">
                  <c:v>0.85483870967741937</c:v>
                </c:pt>
                <c:pt idx="8">
                  <c:v>0.7338709677419355</c:v>
                </c:pt>
                <c:pt idx="9">
                  <c:v>0.58602150537634412</c:v>
                </c:pt>
                <c:pt idx="10">
                  <c:v>0.38709677419354838</c:v>
                </c:pt>
                <c:pt idx="11">
                  <c:v>0.18010752688172044</c:v>
                </c:pt>
                <c:pt idx="12">
                  <c:v>0.11290322580645161</c:v>
                </c:pt>
                <c:pt idx="13">
                  <c:v>8.6021505376344093E-2</c:v>
                </c:pt>
                <c:pt idx="14">
                  <c:v>6.4516129032258063E-2</c:v>
                </c:pt>
                <c:pt idx="15">
                  <c:v>3.2258064516129031E-2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9-F054-4021-9D88-DEE4F1956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7321616"/>
        <c:axId val="937322008"/>
      </c:scatterChart>
      <c:valAx>
        <c:axId val="937321616"/>
        <c:scaling>
          <c:orientation val="minMax"/>
          <c:max val="1"/>
          <c:min val="0"/>
        </c:scaling>
        <c:delete val="0"/>
        <c:axPos val="b"/>
        <c:majorGridlines>
          <c:spPr>
            <a:ln w="6350" cap="flat" cmpd="sng" algn="ctr">
              <a:solidFill>
                <a:srgbClr val="4472C4">
                  <a:lumMod val="20000"/>
                  <a:lumOff val="80000"/>
                </a:srgbClr>
              </a:solidFill>
              <a:prstDash val="lg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400" b="1" spc="0" dirty="0" smtClean="0">
                    <a:solidFill>
                      <a:srgbClr val="002060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False Positive (1-specifity)</a:t>
                </a:r>
                <a:endParaRPr lang="en-AU" sz="1400" b="1" spc="0" dirty="0">
                  <a:solidFill>
                    <a:srgbClr val="002060"/>
                  </a:solidFill>
                  <a:latin typeface="Asana" panose="02000603000000000000" pitchFamily="2" charset="0"/>
                  <a:ea typeface="Asana" panose="02000603000000000000" pitchFamily="2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7322008"/>
        <c:crosses val="autoZero"/>
        <c:crossBetween val="midCat"/>
      </c:valAx>
      <c:valAx>
        <c:axId val="93732200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rgbClr val="4472C4">
                  <a:lumMod val="20000"/>
                  <a:lumOff val="80000"/>
                </a:srgbClr>
              </a:solidFill>
              <a:prstDash val="lg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spc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400" b="1" spc="0" dirty="0" smtClean="0">
                    <a:solidFill>
                      <a:srgbClr val="002060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Sensitivity</a:t>
                </a:r>
                <a:endParaRPr lang="en-AU" sz="1200" b="1" spc="0" dirty="0">
                  <a:solidFill>
                    <a:srgbClr val="002060"/>
                  </a:solidFill>
                  <a:latin typeface="Asana" panose="02000603000000000000" pitchFamily="2" charset="0"/>
                  <a:ea typeface="Asana" panose="02000603000000000000" pitchFamily="2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spc="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937321616"/>
        <c:crossesAt val="0"/>
        <c:crossBetween val="midCat"/>
      </c:valAx>
      <c:spPr>
        <a:noFill/>
        <a:ln w="1905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17" y="789552"/>
            <a:ext cx="5416391" cy="1679610"/>
          </a:xfrm>
        </p:spPr>
        <p:txBody>
          <a:bodyPr anchor="b"/>
          <a:lstStyle>
            <a:lvl1pPr algn="ctr">
              <a:defRPr sz="4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28" y="2533934"/>
            <a:ext cx="4779169" cy="1164783"/>
          </a:xfrm>
        </p:spPr>
        <p:txBody>
          <a:bodyPr/>
          <a:lstStyle>
            <a:lvl1pPr marL="0" indent="0" algn="ctr">
              <a:buNone/>
              <a:defRPr sz="1673"/>
            </a:lvl1pPr>
            <a:lvl2pPr marL="318623" indent="0" algn="ctr">
              <a:buNone/>
              <a:defRPr sz="1394"/>
            </a:lvl2pPr>
            <a:lvl3pPr marL="637245" indent="0" algn="ctr">
              <a:buNone/>
              <a:defRPr sz="1254"/>
            </a:lvl3pPr>
            <a:lvl4pPr marL="955868" indent="0" algn="ctr">
              <a:buNone/>
              <a:defRPr sz="1115"/>
            </a:lvl4pPr>
            <a:lvl5pPr marL="1274491" indent="0" algn="ctr">
              <a:buNone/>
              <a:defRPr sz="1115"/>
            </a:lvl5pPr>
            <a:lvl6pPr marL="1593113" indent="0" algn="ctr">
              <a:buNone/>
              <a:defRPr sz="1115"/>
            </a:lvl6pPr>
            <a:lvl7pPr marL="1911736" indent="0" algn="ctr">
              <a:buNone/>
              <a:defRPr sz="1115"/>
            </a:lvl7pPr>
            <a:lvl8pPr marL="2230359" indent="0" algn="ctr">
              <a:buNone/>
              <a:defRPr sz="1115"/>
            </a:lvl8pPr>
            <a:lvl9pPr marL="2548981" indent="0" algn="ctr">
              <a:buNone/>
              <a:defRPr sz="111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11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65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0124" y="256855"/>
            <a:ext cx="1374011" cy="4088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091" y="256855"/>
            <a:ext cx="4042380" cy="4088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02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66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72" y="1202755"/>
            <a:ext cx="5496044" cy="2006821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772" y="3228561"/>
            <a:ext cx="5496044" cy="1055340"/>
          </a:xfrm>
        </p:spPr>
        <p:txBody>
          <a:bodyPr/>
          <a:lstStyle>
            <a:lvl1pPr marL="0" indent="0">
              <a:buNone/>
              <a:defRPr sz="1673">
                <a:solidFill>
                  <a:schemeClr val="tx1"/>
                </a:solidFill>
              </a:defRPr>
            </a:lvl1pPr>
            <a:lvl2pPr marL="318623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2pPr>
            <a:lvl3pPr marL="637245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955868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4pPr>
            <a:lvl5pPr marL="1274491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5pPr>
            <a:lvl6pPr marL="1593113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6pPr>
            <a:lvl7pPr marL="1911736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7pPr>
            <a:lvl8pPr marL="2230359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8pPr>
            <a:lvl9pPr marL="2548981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90" y="1284276"/>
            <a:ext cx="2708196" cy="3061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5939" y="1284276"/>
            <a:ext cx="2708196" cy="3061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65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0" y="256856"/>
            <a:ext cx="5496044" cy="932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21" y="1182652"/>
            <a:ext cx="2695749" cy="579599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623" indent="0">
              <a:buNone/>
              <a:defRPr sz="1394" b="1"/>
            </a:lvl2pPr>
            <a:lvl3pPr marL="637245" indent="0">
              <a:buNone/>
              <a:defRPr sz="1254" b="1"/>
            </a:lvl3pPr>
            <a:lvl4pPr marL="955868" indent="0">
              <a:buNone/>
              <a:defRPr sz="1115" b="1"/>
            </a:lvl4pPr>
            <a:lvl5pPr marL="1274491" indent="0">
              <a:buNone/>
              <a:defRPr sz="1115" b="1"/>
            </a:lvl5pPr>
            <a:lvl6pPr marL="1593113" indent="0">
              <a:buNone/>
              <a:defRPr sz="1115" b="1"/>
            </a:lvl6pPr>
            <a:lvl7pPr marL="1911736" indent="0">
              <a:buNone/>
              <a:defRPr sz="1115" b="1"/>
            </a:lvl7pPr>
            <a:lvl8pPr marL="2230359" indent="0">
              <a:buNone/>
              <a:defRPr sz="1115" b="1"/>
            </a:lvl8pPr>
            <a:lvl9pPr marL="2548981" indent="0">
              <a:buNone/>
              <a:defRPr sz="11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21" y="1762251"/>
            <a:ext cx="2695749" cy="2592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5939" y="1182652"/>
            <a:ext cx="2709026" cy="579599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623" indent="0">
              <a:buNone/>
              <a:defRPr sz="1394" b="1"/>
            </a:lvl2pPr>
            <a:lvl3pPr marL="637245" indent="0">
              <a:buNone/>
              <a:defRPr sz="1254" b="1"/>
            </a:lvl3pPr>
            <a:lvl4pPr marL="955868" indent="0">
              <a:buNone/>
              <a:defRPr sz="1115" b="1"/>
            </a:lvl4pPr>
            <a:lvl5pPr marL="1274491" indent="0">
              <a:buNone/>
              <a:defRPr sz="1115" b="1"/>
            </a:lvl5pPr>
            <a:lvl6pPr marL="1593113" indent="0">
              <a:buNone/>
              <a:defRPr sz="1115" b="1"/>
            </a:lvl6pPr>
            <a:lvl7pPr marL="1911736" indent="0">
              <a:buNone/>
              <a:defRPr sz="1115" b="1"/>
            </a:lvl7pPr>
            <a:lvl8pPr marL="2230359" indent="0">
              <a:buNone/>
              <a:defRPr sz="1115" b="1"/>
            </a:lvl8pPr>
            <a:lvl9pPr marL="2548981" indent="0">
              <a:buNone/>
              <a:defRPr sz="11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5939" y="1762251"/>
            <a:ext cx="2709026" cy="2592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44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7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1" y="321628"/>
            <a:ext cx="2055208" cy="1125696"/>
          </a:xfrm>
        </p:spPr>
        <p:txBody>
          <a:bodyPr anchor="b"/>
          <a:lstStyle>
            <a:lvl1pPr>
              <a:defRPr sz="22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026" y="694627"/>
            <a:ext cx="3225939" cy="3428460"/>
          </a:xfrm>
        </p:spPr>
        <p:txBody>
          <a:bodyPr/>
          <a:lstStyle>
            <a:lvl1pPr>
              <a:defRPr sz="2230"/>
            </a:lvl1pPr>
            <a:lvl2pPr>
              <a:defRPr sz="1951"/>
            </a:lvl2pPr>
            <a:lvl3pPr>
              <a:defRPr sz="1673"/>
            </a:lvl3pPr>
            <a:lvl4pPr>
              <a:defRPr sz="1394"/>
            </a:lvl4pPr>
            <a:lvl5pPr>
              <a:defRPr sz="1394"/>
            </a:lvl5pPr>
            <a:lvl6pPr>
              <a:defRPr sz="1394"/>
            </a:lvl6pPr>
            <a:lvl7pPr>
              <a:defRPr sz="1394"/>
            </a:lvl7pPr>
            <a:lvl8pPr>
              <a:defRPr sz="1394"/>
            </a:lvl8pPr>
            <a:lvl9pPr>
              <a:defRPr sz="13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21" y="1447324"/>
            <a:ext cx="2055208" cy="2681347"/>
          </a:xfrm>
        </p:spPr>
        <p:txBody>
          <a:bodyPr/>
          <a:lstStyle>
            <a:lvl1pPr marL="0" indent="0">
              <a:buNone/>
              <a:defRPr sz="1115"/>
            </a:lvl1pPr>
            <a:lvl2pPr marL="318623" indent="0">
              <a:buNone/>
              <a:defRPr sz="976"/>
            </a:lvl2pPr>
            <a:lvl3pPr marL="637245" indent="0">
              <a:buNone/>
              <a:defRPr sz="836"/>
            </a:lvl3pPr>
            <a:lvl4pPr marL="955868" indent="0">
              <a:buNone/>
              <a:defRPr sz="697"/>
            </a:lvl4pPr>
            <a:lvl5pPr marL="1274491" indent="0">
              <a:buNone/>
              <a:defRPr sz="697"/>
            </a:lvl5pPr>
            <a:lvl6pPr marL="1593113" indent="0">
              <a:buNone/>
              <a:defRPr sz="697"/>
            </a:lvl6pPr>
            <a:lvl7pPr marL="1911736" indent="0">
              <a:buNone/>
              <a:defRPr sz="697"/>
            </a:lvl7pPr>
            <a:lvl8pPr marL="2230359" indent="0">
              <a:buNone/>
              <a:defRPr sz="697"/>
            </a:lvl8pPr>
            <a:lvl9pPr marL="2548981" indent="0">
              <a:buNone/>
              <a:defRPr sz="6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1" y="321628"/>
            <a:ext cx="2055208" cy="1125696"/>
          </a:xfrm>
        </p:spPr>
        <p:txBody>
          <a:bodyPr anchor="b"/>
          <a:lstStyle>
            <a:lvl1pPr>
              <a:defRPr sz="22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9026" y="694627"/>
            <a:ext cx="3225939" cy="3428460"/>
          </a:xfrm>
        </p:spPr>
        <p:txBody>
          <a:bodyPr anchor="t"/>
          <a:lstStyle>
            <a:lvl1pPr marL="0" indent="0">
              <a:buNone/>
              <a:defRPr sz="2230"/>
            </a:lvl1pPr>
            <a:lvl2pPr marL="318623" indent="0">
              <a:buNone/>
              <a:defRPr sz="1951"/>
            </a:lvl2pPr>
            <a:lvl3pPr marL="637245" indent="0">
              <a:buNone/>
              <a:defRPr sz="1673"/>
            </a:lvl3pPr>
            <a:lvl4pPr marL="955868" indent="0">
              <a:buNone/>
              <a:defRPr sz="1394"/>
            </a:lvl4pPr>
            <a:lvl5pPr marL="1274491" indent="0">
              <a:buNone/>
              <a:defRPr sz="1394"/>
            </a:lvl5pPr>
            <a:lvl6pPr marL="1593113" indent="0">
              <a:buNone/>
              <a:defRPr sz="1394"/>
            </a:lvl6pPr>
            <a:lvl7pPr marL="1911736" indent="0">
              <a:buNone/>
              <a:defRPr sz="1394"/>
            </a:lvl7pPr>
            <a:lvl8pPr marL="2230359" indent="0">
              <a:buNone/>
              <a:defRPr sz="1394"/>
            </a:lvl8pPr>
            <a:lvl9pPr marL="2548981" indent="0">
              <a:buNone/>
              <a:defRPr sz="13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21" y="1447324"/>
            <a:ext cx="2055208" cy="2681347"/>
          </a:xfrm>
        </p:spPr>
        <p:txBody>
          <a:bodyPr/>
          <a:lstStyle>
            <a:lvl1pPr marL="0" indent="0">
              <a:buNone/>
              <a:defRPr sz="1115"/>
            </a:lvl1pPr>
            <a:lvl2pPr marL="318623" indent="0">
              <a:buNone/>
              <a:defRPr sz="976"/>
            </a:lvl2pPr>
            <a:lvl3pPr marL="637245" indent="0">
              <a:buNone/>
              <a:defRPr sz="836"/>
            </a:lvl3pPr>
            <a:lvl4pPr marL="955868" indent="0">
              <a:buNone/>
              <a:defRPr sz="697"/>
            </a:lvl4pPr>
            <a:lvl5pPr marL="1274491" indent="0">
              <a:buNone/>
              <a:defRPr sz="697"/>
            </a:lvl5pPr>
            <a:lvl6pPr marL="1593113" indent="0">
              <a:buNone/>
              <a:defRPr sz="697"/>
            </a:lvl6pPr>
            <a:lvl7pPr marL="1911736" indent="0">
              <a:buNone/>
              <a:defRPr sz="697"/>
            </a:lvl7pPr>
            <a:lvl8pPr marL="2230359" indent="0">
              <a:buNone/>
              <a:defRPr sz="697"/>
            </a:lvl8pPr>
            <a:lvl9pPr marL="2548981" indent="0">
              <a:buNone/>
              <a:defRPr sz="6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9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091" y="256856"/>
            <a:ext cx="5496044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091" y="1284276"/>
            <a:ext cx="5496044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8090" y="4471517"/>
            <a:ext cx="1433751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6758-1AF8-48BA-B42E-C11B457C460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0800" y="4471517"/>
            <a:ext cx="2150626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0384" y="4471517"/>
            <a:ext cx="1433751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EF6F-B726-47FF-9A17-70D23CB05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37245" rtl="0" eaLnBrk="1" latinLnBrk="0" hangingPunct="1">
        <a:lnSpc>
          <a:spcPct val="90000"/>
        </a:lnSpc>
        <a:spcBef>
          <a:spcPct val="0"/>
        </a:spcBef>
        <a:buNone/>
        <a:defRPr sz="30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311" indent="-159311" algn="l" defTabSz="637245" rtl="0" eaLnBrk="1" latinLnBrk="0" hangingPunct="1">
        <a:lnSpc>
          <a:spcPct val="90000"/>
        </a:lnSpc>
        <a:spcBef>
          <a:spcPts val="697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77934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2pPr>
      <a:lvl3pPr marL="796557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394" kern="1200">
          <a:solidFill>
            <a:schemeClr val="tx1"/>
          </a:solidFill>
          <a:latin typeface="+mn-lt"/>
          <a:ea typeface="+mn-ea"/>
          <a:cs typeface="+mn-cs"/>
        </a:defRPr>
      </a:lvl3pPr>
      <a:lvl4pPr marL="1115179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4pPr>
      <a:lvl5pPr marL="1433802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5pPr>
      <a:lvl6pPr marL="1752425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6pPr>
      <a:lvl7pPr marL="2071047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7pPr>
      <a:lvl8pPr marL="2389670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8pPr>
      <a:lvl9pPr marL="2708293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1pPr>
      <a:lvl2pPr marL="318623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2pPr>
      <a:lvl3pPr marL="637245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3pPr>
      <a:lvl4pPr marL="955868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4pPr>
      <a:lvl5pPr marL="1274491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5pPr>
      <a:lvl6pPr marL="1593113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6pPr>
      <a:lvl7pPr marL="1911736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7pPr>
      <a:lvl8pPr marL="2230359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8pPr>
      <a:lvl9pPr marL="2548981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F119AEEF-E1AC-483B-8BEA-81AFFFE60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6632"/>
              </p:ext>
            </p:extLst>
          </p:nvPr>
        </p:nvGraphicFramePr>
        <p:xfrm>
          <a:off x="0" y="13874"/>
          <a:ext cx="6361044" cy="4810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1808342" y="461587"/>
            <a:ext cx="1331839" cy="487014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74261" y="1127506"/>
            <a:ext cx="1987826" cy="2981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Sensivity </a:t>
            </a:r>
            <a:endParaRPr lang="en-AU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74062" y="3373749"/>
            <a:ext cx="864701" cy="616226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06412" y="2936428"/>
            <a:ext cx="1987826" cy="2981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Cut-off value</a:t>
            </a:r>
            <a:endParaRPr lang="en-AU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Asana</vt:lpstr>
      <vt:lpstr>Calibri</vt:lpstr>
      <vt:lpstr>Calibri Light</vt:lpstr>
      <vt:lpstr>Office Theme</vt:lpstr>
      <vt:lpstr>PowerPoint Presentation</vt:lpstr>
    </vt:vector>
  </TitlesOfParts>
  <Company>RMIT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 Ziaur</dc:creator>
  <cp:lastModifiedBy>Rahman Ziaur</cp:lastModifiedBy>
  <cp:revision>3</cp:revision>
  <dcterms:created xsi:type="dcterms:W3CDTF">2020-10-31T08:09:34Z</dcterms:created>
  <dcterms:modified xsi:type="dcterms:W3CDTF">2020-10-31T08:28:15Z</dcterms:modified>
</cp:coreProperties>
</file>