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diagrams/colors8.xml" ContentType="application/vnd.openxmlformats-officedocument.drawingml.diagramColors+xml"/>
  <Override PartName="/ppt/diagrams/quickStyle13.xml" ContentType="application/vnd.openxmlformats-officedocument.drawingml.diagramStyle+xml"/>
  <Override PartName="/ppt/diagrams/drawing14.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drawing7.xml" ContentType="application/vnd.ms-office.drawingml.diagramDrawing+xml"/>
  <Override PartName="/ppt/diagrams/layout13.xml" ContentType="application/vnd.openxmlformats-officedocument.drawingml.diagramLayout+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drawing10.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diagrams/drawing3.xml" ContentType="application/vnd.ms-office.drawingml.diagramDrawing+xml"/>
  <Default Extension="png" ContentType="image/png"/>
  <Override PartName="/ppt/diagrams/colors12.xml" ContentType="application/vnd.openxmlformats-officedocument.drawingml.diagramColors+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drawing15.xml" ContentType="application/vnd.ms-office.drawingml.diagramDrawing+xml"/>
  <Override PartName="/ppt/slideLayouts/slideLayout10.xml" ContentType="application/vnd.openxmlformats-officedocument.presentationml.slideLayout+xml"/>
  <Default Extension="gif" ContentType="image/gif"/>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drawing8.xml" ContentType="application/vnd.ms-office.drawingml.diagramDrawing+xml"/>
  <Override PartName="/ppt/diagrams/quickStyle12.xml" ContentType="application/vnd.openxmlformats-officedocument.drawingml.diagramStyle+xml"/>
  <Override PartName="/ppt/diagrams/drawing13.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diagrams/layout14.xml" ContentType="application/vnd.openxmlformats-officedocument.drawingml.diagramLayout+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diagrams/data15.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diagrams/data11.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diagrams/quickStyle15.xml" ContentType="application/vnd.openxmlformats-officedocument.drawingml.diagramStyle+xml"/>
  <Override PartName="/ppt/diagrams/layout3.xml" ContentType="application/vnd.openxmlformats-officedocument.drawingml.diagramLayout+xml"/>
  <Override PartName="/ppt/diagrams/data4.xml" ContentType="application/vnd.openxmlformats-officedocument.drawingml.diagramData+xml"/>
  <Override PartName="/ppt/diagrams/drawing9.xml" ContentType="application/vnd.ms-office.drawingml.diagramDrawing+xml"/>
  <Override PartName="/ppt/diagrams/layout15.xml" ContentType="application/vnd.openxmlformats-officedocument.drawingml.diagramLayout+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drawing12.xml" ContentType="application/vnd.ms-office.drawingml.diagramDrawing+xml"/>
  <Override PartName="/ppt/slides/slide7.xml" ContentType="application/vnd.openxmlformats-officedocument.presentationml.slide+xml"/>
  <Override PartName="/ppt/slideLayouts/slideLayout9.xml" ContentType="application/vnd.openxmlformats-officedocument.presentationml.slideLayout+xml"/>
  <Override PartName="/ppt/diagrams/drawing5.xml" ContentType="application/vnd.ms-office.drawingml.diagramDrawing+xml"/>
  <Override PartName="/ppt/diagrams/layout11.xml" ContentType="application/vnd.openxmlformats-officedocument.drawingml.diagramLayout+xml"/>
  <Override PartName="/ppt/diagrams/colors14.xml" ContentType="application/vnd.openxmlformats-officedocument.drawingml.diagramColors+xml"/>
  <Override PartName="/ppt/slides/slide28.xml" ContentType="application/vnd.openxmlformats-officedocument.presentationml.slide+xml"/>
  <Override PartName="/ppt/slides/slide39.xml" ContentType="application/vnd.openxmlformats-officedocument.presentationml.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diagrams/colors10.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57"/>
  </p:handoutMasterIdLst>
  <p:sldIdLst>
    <p:sldId id="256" r:id="rId2"/>
    <p:sldId id="257" r:id="rId3"/>
    <p:sldId id="258" r:id="rId4"/>
    <p:sldId id="259" r:id="rId5"/>
    <p:sldId id="279" r:id="rId6"/>
    <p:sldId id="280" r:id="rId7"/>
    <p:sldId id="281" r:id="rId8"/>
    <p:sldId id="282" r:id="rId9"/>
    <p:sldId id="283" r:id="rId10"/>
    <p:sldId id="264" r:id="rId11"/>
    <p:sldId id="265" r:id="rId12"/>
    <p:sldId id="267" r:id="rId13"/>
    <p:sldId id="284" r:id="rId14"/>
    <p:sldId id="285" r:id="rId15"/>
    <p:sldId id="286" r:id="rId16"/>
    <p:sldId id="268" r:id="rId17"/>
    <p:sldId id="269" r:id="rId18"/>
    <p:sldId id="270" r:id="rId19"/>
    <p:sldId id="271" r:id="rId20"/>
    <p:sldId id="287" r:id="rId21"/>
    <p:sldId id="272" r:id="rId22"/>
    <p:sldId id="273" r:id="rId23"/>
    <p:sldId id="274" r:id="rId24"/>
    <p:sldId id="275"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276" r:id="rId38"/>
    <p:sldId id="277" r:id="rId39"/>
    <p:sldId id="302" r:id="rId40"/>
    <p:sldId id="303" r:id="rId41"/>
    <p:sldId id="304" r:id="rId42"/>
    <p:sldId id="307" r:id="rId43"/>
    <p:sldId id="308" r:id="rId44"/>
    <p:sldId id="309" r:id="rId45"/>
    <p:sldId id="305" r:id="rId46"/>
    <p:sldId id="310" r:id="rId47"/>
    <p:sldId id="311" r:id="rId48"/>
    <p:sldId id="312" r:id="rId49"/>
    <p:sldId id="313" r:id="rId50"/>
    <p:sldId id="318" r:id="rId51"/>
    <p:sldId id="315" r:id="rId52"/>
    <p:sldId id="316" r:id="rId53"/>
    <p:sldId id="314" r:id="rId54"/>
    <p:sldId id="317" r:id="rId55"/>
    <p:sldId id="278"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FF7C8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2" autoAdjust="0"/>
    <p:restoredTop sz="94604" autoAdjust="0"/>
  </p:normalViewPr>
  <p:slideViewPr>
    <p:cSldViewPr>
      <p:cViewPr>
        <p:scale>
          <a:sx n="68" d="100"/>
          <a:sy n="68" d="100"/>
        </p:scale>
        <p:origin x="-1362" y="-60"/>
      </p:cViewPr>
      <p:guideLst>
        <p:guide orient="horz" pos="2160"/>
        <p:guide pos="2880"/>
      </p:guideLst>
    </p:cSldViewPr>
  </p:slideViewPr>
  <p:outlineViewPr>
    <p:cViewPr>
      <p:scale>
        <a:sx n="33" d="100"/>
        <a:sy n="33" d="100"/>
      </p:scale>
      <p:origin x="0" y="1782"/>
    </p:cViewPr>
  </p:outlineViewPr>
  <p:notesTextViewPr>
    <p:cViewPr>
      <p:scale>
        <a:sx n="100" d="100"/>
        <a:sy n="100" d="100"/>
      </p:scale>
      <p:origin x="0" y="0"/>
    </p:cViewPr>
  </p:notesTextViewPr>
  <p:sorterViewPr>
    <p:cViewPr>
      <p:scale>
        <a:sx n="66" d="100"/>
        <a:sy n="66" d="100"/>
      </p:scale>
      <p:origin x="0" y="3150"/>
    </p:cViewPr>
  </p:sorterViewPr>
  <p:notesViewPr>
    <p:cSldViewPr>
      <p:cViewPr varScale="1">
        <p:scale>
          <a:sx n="53" d="100"/>
          <a:sy n="53" d="100"/>
        </p:scale>
        <p:origin x="-2868"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iagrams/_rels/data8.xml.rels><?xml version="1.0" encoding="UTF-8" standalone="yes"?>
<Relationships xmlns="http://schemas.openxmlformats.org/package/2006/relationships"><Relationship Id="rId1" Type="http://schemas.openxmlformats.org/officeDocument/2006/relationships/image" Target="../media/image3.png"/></Relationships>
</file>

<file path=ppt/diagrams/_rels/drawing8.xml.rels><?xml version="1.0" encoding="UTF-8" standalone="yes"?>
<Relationships xmlns="http://schemas.openxmlformats.org/package/2006/relationships"><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12D13E-AC8B-4E74-979F-DE24E9037FAB}"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73BA8941-8995-498F-A55E-65EF20148974}">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err="1" smtClean="0"/>
            <a:t>Latar</a:t>
          </a:r>
          <a:r>
            <a:rPr lang="en-US" dirty="0" smtClean="0"/>
            <a:t> </a:t>
          </a:r>
          <a:r>
            <a:rPr lang="en-US" dirty="0" err="1" smtClean="0"/>
            <a:t>Belakang</a:t>
          </a:r>
          <a:endParaRPr lang="en-US" dirty="0"/>
        </a:p>
      </dgm:t>
    </dgm:pt>
    <dgm:pt modelId="{60784F6E-74B3-45B4-BCD0-AB1A52D8C87D}" type="parTrans" cxnId="{C4A2398A-F5CF-40BD-BB1C-B8CA5A812503}">
      <dgm:prSet/>
      <dgm:spPr/>
      <dgm:t>
        <a:bodyPr/>
        <a:lstStyle/>
        <a:p>
          <a:endParaRPr lang="en-US"/>
        </a:p>
      </dgm:t>
    </dgm:pt>
    <dgm:pt modelId="{A31D9FA2-38B5-4177-A8F2-6AAB2B6EB57E}" type="sibTrans" cxnId="{C4A2398A-F5CF-40BD-BB1C-B8CA5A812503}">
      <dgm:prSet/>
      <dgm:spPr/>
      <dgm:t>
        <a:bodyPr/>
        <a:lstStyle/>
        <a:p>
          <a:endParaRPr lang="en-US"/>
        </a:p>
      </dgm:t>
    </dgm:pt>
    <dgm:pt modelId="{8C4845C1-6DBE-4138-9049-26C09F2BED43}">
      <dgm:prSet phldrT="[Text]">
        <dgm:style>
          <a:lnRef idx="0">
            <a:schemeClr val="accent3"/>
          </a:lnRef>
          <a:fillRef idx="3">
            <a:schemeClr val="accent3"/>
          </a:fillRef>
          <a:effectRef idx="3">
            <a:schemeClr val="accent3"/>
          </a:effectRef>
          <a:fontRef idx="minor">
            <a:schemeClr val="lt1"/>
          </a:fontRef>
        </dgm:style>
      </dgm:prSet>
      <dgm:spPr/>
      <dgm:t>
        <a:bodyPr/>
        <a:lstStyle/>
        <a:p>
          <a:r>
            <a:rPr lang="en-US" dirty="0" err="1" smtClean="0"/>
            <a:t>Batasan</a:t>
          </a:r>
          <a:r>
            <a:rPr lang="en-US" dirty="0" smtClean="0"/>
            <a:t> </a:t>
          </a:r>
          <a:r>
            <a:rPr lang="en-US" dirty="0" err="1" smtClean="0"/>
            <a:t>Masalah</a:t>
          </a:r>
          <a:endParaRPr lang="en-US" dirty="0"/>
        </a:p>
      </dgm:t>
    </dgm:pt>
    <dgm:pt modelId="{6EC47A63-BE92-459B-AAA7-2A222A55768C}" type="parTrans" cxnId="{2EAC5C1E-1592-4A57-9F6D-EB9BC6F2B138}">
      <dgm:prSet/>
      <dgm:spPr/>
      <dgm:t>
        <a:bodyPr/>
        <a:lstStyle/>
        <a:p>
          <a:endParaRPr lang="en-US"/>
        </a:p>
      </dgm:t>
    </dgm:pt>
    <dgm:pt modelId="{1ECDE8F9-7C26-4A30-8038-1EFB4E35ED41}" type="sibTrans" cxnId="{2EAC5C1E-1592-4A57-9F6D-EB9BC6F2B138}">
      <dgm:prSet/>
      <dgm:spPr/>
      <dgm:t>
        <a:bodyPr/>
        <a:lstStyle/>
        <a:p>
          <a:endParaRPr lang="en-US"/>
        </a:p>
      </dgm:t>
    </dgm:pt>
    <dgm:pt modelId="{AF63BBE7-2B78-47D3-9441-FF651116A7B7}">
      <dgm:prSet phldrT="[Text]">
        <dgm:style>
          <a:lnRef idx="0">
            <a:schemeClr val="accent4"/>
          </a:lnRef>
          <a:fillRef idx="3">
            <a:schemeClr val="accent4"/>
          </a:fillRef>
          <a:effectRef idx="3">
            <a:schemeClr val="accent4"/>
          </a:effectRef>
          <a:fontRef idx="minor">
            <a:schemeClr val="lt1"/>
          </a:fontRef>
        </dgm:style>
      </dgm:prSet>
      <dgm:spPr/>
      <dgm:t>
        <a:bodyPr/>
        <a:lstStyle/>
        <a:p>
          <a:r>
            <a:rPr lang="en-US" dirty="0" err="1" smtClean="0"/>
            <a:t>Maksud</a:t>
          </a:r>
          <a:r>
            <a:rPr lang="en-US" dirty="0" smtClean="0"/>
            <a:t> </a:t>
          </a:r>
          <a:r>
            <a:rPr lang="en-US" dirty="0" err="1" smtClean="0"/>
            <a:t>dan</a:t>
          </a:r>
          <a:r>
            <a:rPr lang="en-US" dirty="0" smtClean="0"/>
            <a:t> </a:t>
          </a:r>
          <a:r>
            <a:rPr lang="en-US" dirty="0" err="1" smtClean="0"/>
            <a:t>Tujuan</a:t>
          </a:r>
          <a:r>
            <a:rPr lang="en-US" dirty="0" smtClean="0"/>
            <a:t> KP</a:t>
          </a:r>
          <a:endParaRPr lang="en-US" dirty="0"/>
        </a:p>
      </dgm:t>
    </dgm:pt>
    <dgm:pt modelId="{732FF027-467D-470A-8FFD-F4A213E7553E}" type="parTrans" cxnId="{A6169C95-32B5-4DE9-A4B6-2ECA8809AC1C}">
      <dgm:prSet/>
      <dgm:spPr/>
      <dgm:t>
        <a:bodyPr/>
        <a:lstStyle/>
        <a:p>
          <a:endParaRPr lang="en-US"/>
        </a:p>
      </dgm:t>
    </dgm:pt>
    <dgm:pt modelId="{D4024421-8016-4CF8-B8BA-CFA8FD2F8803}" type="sibTrans" cxnId="{A6169C95-32B5-4DE9-A4B6-2ECA8809AC1C}">
      <dgm:prSet/>
      <dgm:spPr/>
      <dgm:t>
        <a:bodyPr/>
        <a:lstStyle/>
        <a:p>
          <a:endParaRPr lang="en-US"/>
        </a:p>
      </dgm:t>
    </dgm:pt>
    <dgm:pt modelId="{8164DE15-C83B-4002-83F2-2FAF09469054}">
      <dgm:prSet phldrT="[Text]">
        <dgm:style>
          <a:lnRef idx="0">
            <a:schemeClr val="accent6"/>
          </a:lnRef>
          <a:fillRef idx="3">
            <a:schemeClr val="accent6"/>
          </a:fillRef>
          <a:effectRef idx="3">
            <a:schemeClr val="accent6"/>
          </a:effectRef>
          <a:fontRef idx="minor">
            <a:schemeClr val="lt1"/>
          </a:fontRef>
        </dgm:style>
      </dgm:prSet>
      <dgm:spPr/>
      <dgm:t>
        <a:bodyPr/>
        <a:lstStyle/>
        <a:p>
          <a:r>
            <a:rPr lang="en-US" dirty="0" err="1" smtClean="0"/>
            <a:t>Waktu</a:t>
          </a:r>
          <a:r>
            <a:rPr lang="en-US" dirty="0" smtClean="0"/>
            <a:t> </a:t>
          </a:r>
          <a:r>
            <a:rPr lang="en-US" dirty="0" err="1" smtClean="0"/>
            <a:t>dan</a:t>
          </a:r>
          <a:r>
            <a:rPr lang="en-US" dirty="0" smtClean="0"/>
            <a:t> </a:t>
          </a:r>
          <a:r>
            <a:rPr lang="en-US" dirty="0" err="1" smtClean="0"/>
            <a:t>Tempat</a:t>
          </a:r>
          <a:r>
            <a:rPr lang="en-US" dirty="0" smtClean="0"/>
            <a:t> </a:t>
          </a:r>
          <a:r>
            <a:rPr lang="en-US" dirty="0" err="1" smtClean="0"/>
            <a:t>Pelaksanaan</a:t>
          </a:r>
          <a:r>
            <a:rPr lang="en-US" dirty="0" smtClean="0"/>
            <a:t> KP</a:t>
          </a:r>
          <a:endParaRPr lang="en-US" dirty="0"/>
        </a:p>
      </dgm:t>
    </dgm:pt>
    <dgm:pt modelId="{0CFB3895-DB9A-41DF-A69D-1272079FEEE7}" type="parTrans" cxnId="{382F8669-820E-407E-A821-82C1E79300F2}">
      <dgm:prSet/>
      <dgm:spPr/>
      <dgm:t>
        <a:bodyPr/>
        <a:lstStyle/>
        <a:p>
          <a:endParaRPr lang="en-US"/>
        </a:p>
      </dgm:t>
    </dgm:pt>
    <dgm:pt modelId="{89D52267-D6AD-41AA-8AE1-89B309ADA75B}" type="sibTrans" cxnId="{382F8669-820E-407E-A821-82C1E79300F2}">
      <dgm:prSet/>
      <dgm:spPr/>
      <dgm:t>
        <a:bodyPr/>
        <a:lstStyle/>
        <a:p>
          <a:endParaRPr lang="en-US"/>
        </a:p>
      </dgm:t>
    </dgm:pt>
    <dgm:pt modelId="{9601AA34-DC24-422F-9598-BDE3C6FD9E11}">
      <dgm:prSet phldrT="[Text]">
        <dgm:style>
          <a:lnRef idx="0">
            <a:schemeClr val="accent5"/>
          </a:lnRef>
          <a:fillRef idx="3">
            <a:schemeClr val="accent5"/>
          </a:fillRef>
          <a:effectRef idx="3">
            <a:schemeClr val="accent5"/>
          </a:effectRef>
          <a:fontRef idx="minor">
            <a:schemeClr val="lt1"/>
          </a:fontRef>
        </dgm:style>
      </dgm:prSet>
      <dgm:spPr/>
      <dgm:t>
        <a:bodyPr/>
        <a:lstStyle/>
        <a:p>
          <a:r>
            <a:rPr lang="en-US" dirty="0" err="1" smtClean="0"/>
            <a:t>Manfaat</a:t>
          </a:r>
          <a:r>
            <a:rPr lang="en-US" dirty="0" smtClean="0"/>
            <a:t> KP</a:t>
          </a:r>
          <a:endParaRPr lang="en-US" dirty="0"/>
        </a:p>
      </dgm:t>
    </dgm:pt>
    <dgm:pt modelId="{CFE83CF8-2F89-4775-8974-9F3C434C88CD}" type="parTrans" cxnId="{BFCF33A8-DBA6-4BD4-B2B7-67155B66474D}">
      <dgm:prSet/>
      <dgm:spPr/>
      <dgm:t>
        <a:bodyPr/>
        <a:lstStyle/>
        <a:p>
          <a:endParaRPr lang="en-US"/>
        </a:p>
      </dgm:t>
    </dgm:pt>
    <dgm:pt modelId="{B72832CF-C707-4286-BCED-FEA2CC85E71A}" type="sibTrans" cxnId="{BFCF33A8-DBA6-4BD4-B2B7-67155B66474D}">
      <dgm:prSet/>
      <dgm:spPr/>
      <dgm:t>
        <a:bodyPr/>
        <a:lstStyle/>
        <a:p>
          <a:endParaRPr lang="en-US"/>
        </a:p>
      </dgm:t>
    </dgm:pt>
    <dgm:pt modelId="{57FD78E8-32D8-450E-B300-748F12F95301}">
      <dgm:prSet phldrT="[Text]">
        <dgm:style>
          <a:lnRef idx="0">
            <a:schemeClr val="accent2"/>
          </a:lnRef>
          <a:fillRef idx="3">
            <a:schemeClr val="accent2"/>
          </a:fillRef>
          <a:effectRef idx="3">
            <a:schemeClr val="accent2"/>
          </a:effectRef>
          <a:fontRef idx="minor">
            <a:schemeClr val="lt1"/>
          </a:fontRef>
        </dgm:style>
      </dgm:prSet>
      <dgm:spPr/>
      <dgm:t>
        <a:bodyPr/>
        <a:lstStyle/>
        <a:p>
          <a:r>
            <a:rPr lang="en-US" dirty="0" err="1" smtClean="0"/>
            <a:t>Perumusan</a:t>
          </a:r>
          <a:r>
            <a:rPr lang="en-US" dirty="0" smtClean="0"/>
            <a:t> </a:t>
          </a:r>
          <a:r>
            <a:rPr lang="en-US" dirty="0" err="1" smtClean="0"/>
            <a:t>Masalah</a:t>
          </a:r>
          <a:endParaRPr lang="en-US" dirty="0"/>
        </a:p>
      </dgm:t>
    </dgm:pt>
    <dgm:pt modelId="{CAD93446-D3E0-434A-95A3-802AF8ABD4B6}" type="parTrans" cxnId="{B77BDAFC-B764-4976-A192-85F7F903FB8F}">
      <dgm:prSet/>
      <dgm:spPr/>
      <dgm:t>
        <a:bodyPr/>
        <a:lstStyle/>
        <a:p>
          <a:endParaRPr lang="en-US"/>
        </a:p>
      </dgm:t>
    </dgm:pt>
    <dgm:pt modelId="{8EDE2768-86E3-4DA5-A7A8-DB3399B0D24A}" type="sibTrans" cxnId="{B77BDAFC-B764-4976-A192-85F7F903FB8F}">
      <dgm:prSet/>
      <dgm:spPr/>
      <dgm:t>
        <a:bodyPr/>
        <a:lstStyle/>
        <a:p>
          <a:endParaRPr lang="en-US"/>
        </a:p>
      </dgm:t>
    </dgm:pt>
    <dgm:pt modelId="{BA54BE5C-7321-498C-863A-D75E74F6922D}" type="pres">
      <dgm:prSet presAssocID="{3D12D13E-AC8B-4E74-979F-DE24E9037FAB}" presName="linear" presStyleCnt="0">
        <dgm:presLayoutVars>
          <dgm:dir/>
          <dgm:animLvl val="lvl"/>
          <dgm:resizeHandles val="exact"/>
        </dgm:presLayoutVars>
      </dgm:prSet>
      <dgm:spPr/>
      <dgm:t>
        <a:bodyPr/>
        <a:lstStyle/>
        <a:p>
          <a:endParaRPr lang="en-US"/>
        </a:p>
      </dgm:t>
    </dgm:pt>
    <dgm:pt modelId="{A7119541-41A9-4F61-8726-9EE601F1D282}" type="pres">
      <dgm:prSet presAssocID="{73BA8941-8995-498F-A55E-65EF20148974}" presName="parentLin" presStyleCnt="0"/>
      <dgm:spPr/>
    </dgm:pt>
    <dgm:pt modelId="{A069B370-F7A3-46C8-A94D-1F6B70795C8D}" type="pres">
      <dgm:prSet presAssocID="{73BA8941-8995-498F-A55E-65EF20148974}" presName="parentLeftMargin" presStyleLbl="node1" presStyleIdx="0" presStyleCnt="6"/>
      <dgm:spPr/>
      <dgm:t>
        <a:bodyPr/>
        <a:lstStyle/>
        <a:p>
          <a:endParaRPr lang="en-US"/>
        </a:p>
      </dgm:t>
    </dgm:pt>
    <dgm:pt modelId="{5F7BFA06-BFAD-4A0B-961D-EADF0479E1DC}" type="pres">
      <dgm:prSet presAssocID="{73BA8941-8995-498F-A55E-65EF20148974}" presName="parentText" presStyleLbl="node1" presStyleIdx="0" presStyleCnt="6">
        <dgm:presLayoutVars>
          <dgm:chMax val="0"/>
          <dgm:bulletEnabled val="1"/>
        </dgm:presLayoutVars>
      </dgm:prSet>
      <dgm:spPr/>
      <dgm:t>
        <a:bodyPr/>
        <a:lstStyle/>
        <a:p>
          <a:endParaRPr lang="en-US"/>
        </a:p>
      </dgm:t>
    </dgm:pt>
    <dgm:pt modelId="{10D2D1B7-17B4-49A0-9B29-4A96D92B1377}" type="pres">
      <dgm:prSet presAssocID="{73BA8941-8995-498F-A55E-65EF20148974}" presName="negativeSpace" presStyleCnt="0"/>
      <dgm:spPr/>
    </dgm:pt>
    <dgm:pt modelId="{4BD21864-C978-4A4C-8D52-0429511A184C}" type="pres">
      <dgm:prSet presAssocID="{73BA8941-8995-498F-A55E-65EF20148974}" presName="childText" presStyleLbl="conFgAcc1" presStyleIdx="0" presStyleCnt="6">
        <dgm:presLayoutVars>
          <dgm:bulletEnabled val="1"/>
        </dgm:presLayoutVars>
        <dgm:style>
          <a:lnRef idx="2">
            <a:schemeClr val="accent1"/>
          </a:lnRef>
          <a:fillRef idx="1">
            <a:schemeClr val="lt1"/>
          </a:fillRef>
          <a:effectRef idx="0">
            <a:schemeClr val="accent1"/>
          </a:effectRef>
          <a:fontRef idx="minor">
            <a:schemeClr val="dk1"/>
          </a:fontRef>
        </dgm:style>
      </dgm:prSet>
      <dgm:spPr/>
    </dgm:pt>
    <dgm:pt modelId="{43354314-CC52-478B-A189-5CDF24D65855}" type="pres">
      <dgm:prSet presAssocID="{A31D9FA2-38B5-4177-A8F2-6AAB2B6EB57E}" presName="spaceBetweenRectangles" presStyleCnt="0"/>
      <dgm:spPr/>
    </dgm:pt>
    <dgm:pt modelId="{5776CA5A-0FBC-46AC-8781-9F573220DB52}" type="pres">
      <dgm:prSet presAssocID="{57FD78E8-32D8-450E-B300-748F12F95301}" presName="parentLin" presStyleCnt="0"/>
      <dgm:spPr/>
    </dgm:pt>
    <dgm:pt modelId="{72B47DE7-C3D3-47A7-9E1D-1628B55FF7B1}" type="pres">
      <dgm:prSet presAssocID="{57FD78E8-32D8-450E-B300-748F12F95301}" presName="parentLeftMargin" presStyleLbl="node1" presStyleIdx="0" presStyleCnt="6"/>
      <dgm:spPr/>
      <dgm:t>
        <a:bodyPr/>
        <a:lstStyle/>
        <a:p>
          <a:endParaRPr lang="en-US"/>
        </a:p>
      </dgm:t>
    </dgm:pt>
    <dgm:pt modelId="{0833753C-CD62-4A7B-AAAC-A6C6ADC8F3C3}" type="pres">
      <dgm:prSet presAssocID="{57FD78E8-32D8-450E-B300-748F12F95301}" presName="parentText" presStyleLbl="node1" presStyleIdx="1" presStyleCnt="6">
        <dgm:presLayoutVars>
          <dgm:chMax val="0"/>
          <dgm:bulletEnabled val="1"/>
        </dgm:presLayoutVars>
      </dgm:prSet>
      <dgm:spPr/>
      <dgm:t>
        <a:bodyPr/>
        <a:lstStyle/>
        <a:p>
          <a:endParaRPr lang="en-US"/>
        </a:p>
      </dgm:t>
    </dgm:pt>
    <dgm:pt modelId="{E5EC20E9-5878-47E6-BDB5-C6E5B724376E}" type="pres">
      <dgm:prSet presAssocID="{57FD78E8-32D8-450E-B300-748F12F95301}" presName="negativeSpace" presStyleCnt="0"/>
      <dgm:spPr/>
    </dgm:pt>
    <dgm:pt modelId="{B4DC8FD1-A18F-4601-B0E8-C8DDE9DA3432}" type="pres">
      <dgm:prSet presAssocID="{57FD78E8-32D8-450E-B300-748F12F95301}" presName="childText" presStyleLbl="conFgAcc1" presStyleIdx="1" presStyleCnt="6">
        <dgm:presLayoutVars>
          <dgm:bulletEnabled val="1"/>
        </dgm:presLayoutVars>
      </dgm:prSet>
      <dgm:spPr/>
    </dgm:pt>
    <dgm:pt modelId="{877B9828-925F-4F3E-B911-46B895D2F8B2}" type="pres">
      <dgm:prSet presAssocID="{8EDE2768-86E3-4DA5-A7A8-DB3399B0D24A}" presName="spaceBetweenRectangles" presStyleCnt="0"/>
      <dgm:spPr/>
    </dgm:pt>
    <dgm:pt modelId="{BEE31ABD-D090-4349-98ED-59C1FB3FD020}" type="pres">
      <dgm:prSet presAssocID="{8C4845C1-6DBE-4138-9049-26C09F2BED43}" presName="parentLin" presStyleCnt="0"/>
      <dgm:spPr/>
    </dgm:pt>
    <dgm:pt modelId="{55101228-9660-42D6-B424-42F8C5BE2ED6}" type="pres">
      <dgm:prSet presAssocID="{8C4845C1-6DBE-4138-9049-26C09F2BED43}" presName="parentLeftMargin" presStyleLbl="node1" presStyleIdx="1" presStyleCnt="6"/>
      <dgm:spPr/>
      <dgm:t>
        <a:bodyPr/>
        <a:lstStyle/>
        <a:p>
          <a:endParaRPr lang="en-US"/>
        </a:p>
      </dgm:t>
    </dgm:pt>
    <dgm:pt modelId="{93CFC411-CF7B-43A5-8E92-5104E2F6A23F}" type="pres">
      <dgm:prSet presAssocID="{8C4845C1-6DBE-4138-9049-26C09F2BED43}" presName="parentText" presStyleLbl="node1" presStyleIdx="2" presStyleCnt="6">
        <dgm:presLayoutVars>
          <dgm:chMax val="0"/>
          <dgm:bulletEnabled val="1"/>
        </dgm:presLayoutVars>
      </dgm:prSet>
      <dgm:spPr/>
      <dgm:t>
        <a:bodyPr/>
        <a:lstStyle/>
        <a:p>
          <a:endParaRPr lang="en-US"/>
        </a:p>
      </dgm:t>
    </dgm:pt>
    <dgm:pt modelId="{79ACB0F8-D841-4F38-B430-577B4D411903}" type="pres">
      <dgm:prSet presAssocID="{8C4845C1-6DBE-4138-9049-26C09F2BED43}" presName="negativeSpace" presStyleCnt="0"/>
      <dgm:spPr/>
    </dgm:pt>
    <dgm:pt modelId="{21B9F8E0-D436-4AED-A88D-68394B0C04E2}" type="pres">
      <dgm:prSet presAssocID="{8C4845C1-6DBE-4138-9049-26C09F2BED43}" presName="childText" presStyleLbl="conFgAcc1" presStyleIdx="2" presStyleCnt="6">
        <dgm:presLayoutVars>
          <dgm:bulletEnabled val="1"/>
        </dgm:presLayoutVars>
        <dgm:style>
          <a:lnRef idx="2">
            <a:schemeClr val="accent2"/>
          </a:lnRef>
          <a:fillRef idx="1">
            <a:schemeClr val="lt1"/>
          </a:fillRef>
          <a:effectRef idx="0">
            <a:schemeClr val="accent2"/>
          </a:effectRef>
          <a:fontRef idx="minor">
            <a:schemeClr val="dk1"/>
          </a:fontRef>
        </dgm:style>
      </dgm:prSet>
      <dgm:spPr/>
    </dgm:pt>
    <dgm:pt modelId="{43353D0C-17F7-489B-BA6E-33377333B6A4}" type="pres">
      <dgm:prSet presAssocID="{1ECDE8F9-7C26-4A30-8038-1EFB4E35ED41}" presName="spaceBetweenRectangles" presStyleCnt="0"/>
      <dgm:spPr/>
    </dgm:pt>
    <dgm:pt modelId="{CE91E5D3-5852-40D8-B5E2-99A2B1779EE3}" type="pres">
      <dgm:prSet presAssocID="{AF63BBE7-2B78-47D3-9441-FF651116A7B7}" presName="parentLin" presStyleCnt="0"/>
      <dgm:spPr/>
    </dgm:pt>
    <dgm:pt modelId="{8FD5F3BB-97B2-4CBC-BB40-EF7EC165A202}" type="pres">
      <dgm:prSet presAssocID="{AF63BBE7-2B78-47D3-9441-FF651116A7B7}" presName="parentLeftMargin" presStyleLbl="node1" presStyleIdx="2" presStyleCnt="6"/>
      <dgm:spPr/>
      <dgm:t>
        <a:bodyPr/>
        <a:lstStyle/>
        <a:p>
          <a:endParaRPr lang="en-US"/>
        </a:p>
      </dgm:t>
    </dgm:pt>
    <dgm:pt modelId="{42343429-D6EF-4796-A26E-7C31D9A00652}" type="pres">
      <dgm:prSet presAssocID="{AF63BBE7-2B78-47D3-9441-FF651116A7B7}" presName="parentText" presStyleLbl="node1" presStyleIdx="3" presStyleCnt="6">
        <dgm:presLayoutVars>
          <dgm:chMax val="0"/>
          <dgm:bulletEnabled val="1"/>
        </dgm:presLayoutVars>
      </dgm:prSet>
      <dgm:spPr/>
      <dgm:t>
        <a:bodyPr/>
        <a:lstStyle/>
        <a:p>
          <a:endParaRPr lang="en-US"/>
        </a:p>
      </dgm:t>
    </dgm:pt>
    <dgm:pt modelId="{D449F543-F507-492A-9A1F-05980152A9D5}" type="pres">
      <dgm:prSet presAssocID="{AF63BBE7-2B78-47D3-9441-FF651116A7B7}" presName="negativeSpace" presStyleCnt="0"/>
      <dgm:spPr/>
    </dgm:pt>
    <dgm:pt modelId="{8CF7D47A-6BE3-4851-AF9C-83C12028D2A7}" type="pres">
      <dgm:prSet presAssocID="{AF63BBE7-2B78-47D3-9441-FF651116A7B7}" presName="childText" presStyleLbl="conFgAcc1" presStyleIdx="3" presStyleCnt="6">
        <dgm:presLayoutVars>
          <dgm:bulletEnabled val="1"/>
        </dgm:presLayoutVars>
        <dgm:style>
          <a:lnRef idx="2">
            <a:schemeClr val="accent3"/>
          </a:lnRef>
          <a:fillRef idx="1">
            <a:schemeClr val="lt1"/>
          </a:fillRef>
          <a:effectRef idx="0">
            <a:schemeClr val="accent3"/>
          </a:effectRef>
          <a:fontRef idx="minor">
            <a:schemeClr val="dk1"/>
          </a:fontRef>
        </dgm:style>
      </dgm:prSet>
      <dgm:spPr/>
    </dgm:pt>
    <dgm:pt modelId="{100402B2-296C-4FA9-B4B7-0F74C936CFB1}" type="pres">
      <dgm:prSet presAssocID="{D4024421-8016-4CF8-B8BA-CFA8FD2F8803}" presName="spaceBetweenRectangles" presStyleCnt="0"/>
      <dgm:spPr/>
    </dgm:pt>
    <dgm:pt modelId="{8EB9C6C1-5674-4D68-A3AC-C33ED62E26BA}" type="pres">
      <dgm:prSet presAssocID="{9601AA34-DC24-422F-9598-BDE3C6FD9E11}" presName="parentLin" presStyleCnt="0"/>
      <dgm:spPr/>
    </dgm:pt>
    <dgm:pt modelId="{BD9F6ABD-CCDC-4D33-B953-80F5F53FDC70}" type="pres">
      <dgm:prSet presAssocID="{9601AA34-DC24-422F-9598-BDE3C6FD9E11}" presName="parentLeftMargin" presStyleLbl="node1" presStyleIdx="3" presStyleCnt="6"/>
      <dgm:spPr/>
      <dgm:t>
        <a:bodyPr/>
        <a:lstStyle/>
        <a:p>
          <a:endParaRPr lang="en-US"/>
        </a:p>
      </dgm:t>
    </dgm:pt>
    <dgm:pt modelId="{A9882F88-7161-43E3-8C05-3503C9C09F7D}" type="pres">
      <dgm:prSet presAssocID="{9601AA34-DC24-422F-9598-BDE3C6FD9E11}" presName="parentText" presStyleLbl="node1" presStyleIdx="4" presStyleCnt="6">
        <dgm:presLayoutVars>
          <dgm:chMax val="0"/>
          <dgm:bulletEnabled val="1"/>
        </dgm:presLayoutVars>
      </dgm:prSet>
      <dgm:spPr/>
      <dgm:t>
        <a:bodyPr/>
        <a:lstStyle/>
        <a:p>
          <a:endParaRPr lang="en-US"/>
        </a:p>
      </dgm:t>
    </dgm:pt>
    <dgm:pt modelId="{DC2A6242-DF80-4AC7-855F-25B9509F2280}" type="pres">
      <dgm:prSet presAssocID="{9601AA34-DC24-422F-9598-BDE3C6FD9E11}" presName="negativeSpace" presStyleCnt="0"/>
      <dgm:spPr/>
    </dgm:pt>
    <dgm:pt modelId="{EBA5EE5B-1CE9-4E94-82FF-8724D220A253}" type="pres">
      <dgm:prSet presAssocID="{9601AA34-DC24-422F-9598-BDE3C6FD9E11}" presName="childText" presStyleLbl="conFgAcc1" presStyleIdx="4" presStyleCnt="6">
        <dgm:presLayoutVars>
          <dgm:bulletEnabled val="1"/>
        </dgm:presLayoutVars>
        <dgm:style>
          <a:lnRef idx="2">
            <a:schemeClr val="accent4"/>
          </a:lnRef>
          <a:fillRef idx="1">
            <a:schemeClr val="lt1"/>
          </a:fillRef>
          <a:effectRef idx="0">
            <a:schemeClr val="accent4"/>
          </a:effectRef>
          <a:fontRef idx="minor">
            <a:schemeClr val="dk1"/>
          </a:fontRef>
        </dgm:style>
      </dgm:prSet>
      <dgm:spPr/>
    </dgm:pt>
    <dgm:pt modelId="{95ED7330-C172-4863-B8B5-99A202F7CADE}" type="pres">
      <dgm:prSet presAssocID="{B72832CF-C707-4286-BCED-FEA2CC85E71A}" presName="spaceBetweenRectangles" presStyleCnt="0"/>
      <dgm:spPr/>
    </dgm:pt>
    <dgm:pt modelId="{C11660F1-F561-4394-93B8-F3F3C3EA7252}" type="pres">
      <dgm:prSet presAssocID="{8164DE15-C83B-4002-83F2-2FAF09469054}" presName="parentLin" presStyleCnt="0"/>
      <dgm:spPr/>
    </dgm:pt>
    <dgm:pt modelId="{319B4CEB-D7FF-4501-980B-28C95931E1D7}" type="pres">
      <dgm:prSet presAssocID="{8164DE15-C83B-4002-83F2-2FAF09469054}" presName="parentLeftMargin" presStyleLbl="node1" presStyleIdx="4" presStyleCnt="6"/>
      <dgm:spPr/>
      <dgm:t>
        <a:bodyPr/>
        <a:lstStyle/>
        <a:p>
          <a:endParaRPr lang="en-US"/>
        </a:p>
      </dgm:t>
    </dgm:pt>
    <dgm:pt modelId="{B97668A3-9C11-4BB8-BB4D-E91EFB1B06B7}" type="pres">
      <dgm:prSet presAssocID="{8164DE15-C83B-4002-83F2-2FAF09469054}" presName="parentText" presStyleLbl="node1" presStyleIdx="5" presStyleCnt="6">
        <dgm:presLayoutVars>
          <dgm:chMax val="0"/>
          <dgm:bulletEnabled val="1"/>
        </dgm:presLayoutVars>
      </dgm:prSet>
      <dgm:spPr/>
      <dgm:t>
        <a:bodyPr/>
        <a:lstStyle/>
        <a:p>
          <a:endParaRPr lang="en-US"/>
        </a:p>
      </dgm:t>
    </dgm:pt>
    <dgm:pt modelId="{8D6FD0FD-DA36-42B8-8BC6-C14494BD9A74}" type="pres">
      <dgm:prSet presAssocID="{8164DE15-C83B-4002-83F2-2FAF09469054}" presName="negativeSpace" presStyleCnt="0"/>
      <dgm:spPr/>
    </dgm:pt>
    <dgm:pt modelId="{4C84C383-3274-4A74-BB0C-B740EB44EA7D}" type="pres">
      <dgm:prSet presAssocID="{8164DE15-C83B-4002-83F2-2FAF09469054}" presName="childText" presStyleLbl="conFgAcc1" presStyleIdx="5" presStyleCnt="6">
        <dgm:presLayoutVars>
          <dgm:bulletEnabled val="1"/>
        </dgm:presLayoutVars>
      </dgm:prSet>
      <dgm:spPr/>
    </dgm:pt>
  </dgm:ptLst>
  <dgm:cxnLst>
    <dgm:cxn modelId="{8353E027-978C-4834-902B-2B6BCA32EF62}" type="presOf" srcId="{57FD78E8-32D8-450E-B300-748F12F95301}" destId="{72B47DE7-C3D3-47A7-9E1D-1628B55FF7B1}" srcOrd="0" destOrd="0" presId="urn:microsoft.com/office/officeart/2005/8/layout/list1"/>
    <dgm:cxn modelId="{A6169C95-32B5-4DE9-A4B6-2ECA8809AC1C}" srcId="{3D12D13E-AC8B-4E74-979F-DE24E9037FAB}" destId="{AF63BBE7-2B78-47D3-9441-FF651116A7B7}" srcOrd="3" destOrd="0" parTransId="{732FF027-467D-470A-8FFD-F4A213E7553E}" sibTransId="{D4024421-8016-4CF8-B8BA-CFA8FD2F8803}"/>
    <dgm:cxn modelId="{382F8669-820E-407E-A821-82C1E79300F2}" srcId="{3D12D13E-AC8B-4E74-979F-DE24E9037FAB}" destId="{8164DE15-C83B-4002-83F2-2FAF09469054}" srcOrd="5" destOrd="0" parTransId="{0CFB3895-DB9A-41DF-A69D-1272079FEEE7}" sibTransId="{89D52267-D6AD-41AA-8AE1-89B309ADA75B}"/>
    <dgm:cxn modelId="{FF2840AD-0684-4903-8FC4-E813347D0A78}" type="presOf" srcId="{AF63BBE7-2B78-47D3-9441-FF651116A7B7}" destId="{42343429-D6EF-4796-A26E-7C31D9A00652}" srcOrd="1" destOrd="0" presId="urn:microsoft.com/office/officeart/2005/8/layout/list1"/>
    <dgm:cxn modelId="{2EAC5C1E-1592-4A57-9F6D-EB9BC6F2B138}" srcId="{3D12D13E-AC8B-4E74-979F-DE24E9037FAB}" destId="{8C4845C1-6DBE-4138-9049-26C09F2BED43}" srcOrd="2" destOrd="0" parTransId="{6EC47A63-BE92-459B-AAA7-2A222A55768C}" sibTransId="{1ECDE8F9-7C26-4A30-8038-1EFB4E35ED41}"/>
    <dgm:cxn modelId="{C4A2398A-F5CF-40BD-BB1C-B8CA5A812503}" srcId="{3D12D13E-AC8B-4E74-979F-DE24E9037FAB}" destId="{73BA8941-8995-498F-A55E-65EF20148974}" srcOrd="0" destOrd="0" parTransId="{60784F6E-74B3-45B4-BCD0-AB1A52D8C87D}" sibTransId="{A31D9FA2-38B5-4177-A8F2-6AAB2B6EB57E}"/>
    <dgm:cxn modelId="{0455FDAA-6A82-4AB3-AB76-348AE0A913F9}" type="presOf" srcId="{8164DE15-C83B-4002-83F2-2FAF09469054}" destId="{B97668A3-9C11-4BB8-BB4D-E91EFB1B06B7}" srcOrd="1" destOrd="0" presId="urn:microsoft.com/office/officeart/2005/8/layout/list1"/>
    <dgm:cxn modelId="{5D047BC4-2547-46BA-8353-0F55F1BE26BB}" type="presOf" srcId="{8C4845C1-6DBE-4138-9049-26C09F2BED43}" destId="{93CFC411-CF7B-43A5-8E92-5104E2F6A23F}" srcOrd="1" destOrd="0" presId="urn:microsoft.com/office/officeart/2005/8/layout/list1"/>
    <dgm:cxn modelId="{65939FE8-26E1-4BC3-BE86-746F505C89F1}" type="presOf" srcId="{8164DE15-C83B-4002-83F2-2FAF09469054}" destId="{319B4CEB-D7FF-4501-980B-28C95931E1D7}" srcOrd="0" destOrd="0" presId="urn:microsoft.com/office/officeart/2005/8/layout/list1"/>
    <dgm:cxn modelId="{37029A01-E9B4-4C40-A694-708B71019C3A}" type="presOf" srcId="{8C4845C1-6DBE-4138-9049-26C09F2BED43}" destId="{55101228-9660-42D6-B424-42F8C5BE2ED6}" srcOrd="0" destOrd="0" presId="urn:microsoft.com/office/officeart/2005/8/layout/list1"/>
    <dgm:cxn modelId="{EC565D70-5CC9-47A8-8129-F9250574227A}" type="presOf" srcId="{73BA8941-8995-498F-A55E-65EF20148974}" destId="{A069B370-F7A3-46C8-A94D-1F6B70795C8D}" srcOrd="0" destOrd="0" presId="urn:microsoft.com/office/officeart/2005/8/layout/list1"/>
    <dgm:cxn modelId="{2142AB20-FB47-41CD-9388-F8CA7B134756}" type="presOf" srcId="{3D12D13E-AC8B-4E74-979F-DE24E9037FAB}" destId="{BA54BE5C-7321-498C-863A-D75E74F6922D}" srcOrd="0" destOrd="0" presId="urn:microsoft.com/office/officeart/2005/8/layout/list1"/>
    <dgm:cxn modelId="{A3BF5333-C626-494C-9CC1-8FB95EE012EC}" type="presOf" srcId="{9601AA34-DC24-422F-9598-BDE3C6FD9E11}" destId="{BD9F6ABD-CCDC-4D33-B953-80F5F53FDC70}" srcOrd="0" destOrd="0" presId="urn:microsoft.com/office/officeart/2005/8/layout/list1"/>
    <dgm:cxn modelId="{B77BDAFC-B764-4976-A192-85F7F903FB8F}" srcId="{3D12D13E-AC8B-4E74-979F-DE24E9037FAB}" destId="{57FD78E8-32D8-450E-B300-748F12F95301}" srcOrd="1" destOrd="0" parTransId="{CAD93446-D3E0-434A-95A3-802AF8ABD4B6}" sibTransId="{8EDE2768-86E3-4DA5-A7A8-DB3399B0D24A}"/>
    <dgm:cxn modelId="{07EBE08C-B167-4A51-837A-58C743A38F39}" type="presOf" srcId="{9601AA34-DC24-422F-9598-BDE3C6FD9E11}" destId="{A9882F88-7161-43E3-8C05-3503C9C09F7D}" srcOrd="1" destOrd="0" presId="urn:microsoft.com/office/officeart/2005/8/layout/list1"/>
    <dgm:cxn modelId="{0B91A9AF-BAC1-4569-87BB-9333D5AA0119}" type="presOf" srcId="{57FD78E8-32D8-450E-B300-748F12F95301}" destId="{0833753C-CD62-4A7B-AAAC-A6C6ADC8F3C3}" srcOrd="1" destOrd="0" presId="urn:microsoft.com/office/officeart/2005/8/layout/list1"/>
    <dgm:cxn modelId="{BFCF33A8-DBA6-4BD4-B2B7-67155B66474D}" srcId="{3D12D13E-AC8B-4E74-979F-DE24E9037FAB}" destId="{9601AA34-DC24-422F-9598-BDE3C6FD9E11}" srcOrd="4" destOrd="0" parTransId="{CFE83CF8-2F89-4775-8974-9F3C434C88CD}" sibTransId="{B72832CF-C707-4286-BCED-FEA2CC85E71A}"/>
    <dgm:cxn modelId="{664C9138-2D44-438D-ABBA-46CA1D9C5499}" type="presOf" srcId="{AF63BBE7-2B78-47D3-9441-FF651116A7B7}" destId="{8FD5F3BB-97B2-4CBC-BB40-EF7EC165A202}" srcOrd="0" destOrd="0" presId="urn:microsoft.com/office/officeart/2005/8/layout/list1"/>
    <dgm:cxn modelId="{BF839FD6-9B26-4D44-B64A-4B047EBB304B}" type="presOf" srcId="{73BA8941-8995-498F-A55E-65EF20148974}" destId="{5F7BFA06-BFAD-4A0B-961D-EADF0479E1DC}" srcOrd="1" destOrd="0" presId="urn:microsoft.com/office/officeart/2005/8/layout/list1"/>
    <dgm:cxn modelId="{5DE281B8-D6B7-4F75-92B3-B53B91611C04}" type="presParOf" srcId="{BA54BE5C-7321-498C-863A-D75E74F6922D}" destId="{A7119541-41A9-4F61-8726-9EE601F1D282}" srcOrd="0" destOrd="0" presId="urn:microsoft.com/office/officeart/2005/8/layout/list1"/>
    <dgm:cxn modelId="{E42407A2-CFC7-4F2E-8049-656155D0C7E3}" type="presParOf" srcId="{A7119541-41A9-4F61-8726-9EE601F1D282}" destId="{A069B370-F7A3-46C8-A94D-1F6B70795C8D}" srcOrd="0" destOrd="0" presId="urn:microsoft.com/office/officeart/2005/8/layout/list1"/>
    <dgm:cxn modelId="{0DD89840-88D9-491D-AD48-F26E97C62EEA}" type="presParOf" srcId="{A7119541-41A9-4F61-8726-9EE601F1D282}" destId="{5F7BFA06-BFAD-4A0B-961D-EADF0479E1DC}" srcOrd="1" destOrd="0" presId="urn:microsoft.com/office/officeart/2005/8/layout/list1"/>
    <dgm:cxn modelId="{19C62F3F-D111-43EA-86E7-B8B9D812B6B3}" type="presParOf" srcId="{BA54BE5C-7321-498C-863A-D75E74F6922D}" destId="{10D2D1B7-17B4-49A0-9B29-4A96D92B1377}" srcOrd="1" destOrd="0" presId="urn:microsoft.com/office/officeart/2005/8/layout/list1"/>
    <dgm:cxn modelId="{726D2821-2185-4CE8-B310-D209583306EC}" type="presParOf" srcId="{BA54BE5C-7321-498C-863A-D75E74F6922D}" destId="{4BD21864-C978-4A4C-8D52-0429511A184C}" srcOrd="2" destOrd="0" presId="urn:microsoft.com/office/officeart/2005/8/layout/list1"/>
    <dgm:cxn modelId="{431C40CD-E1A9-488F-9E5A-DC0389E2A2A9}" type="presParOf" srcId="{BA54BE5C-7321-498C-863A-D75E74F6922D}" destId="{43354314-CC52-478B-A189-5CDF24D65855}" srcOrd="3" destOrd="0" presId="urn:microsoft.com/office/officeart/2005/8/layout/list1"/>
    <dgm:cxn modelId="{E3A28112-6C70-4141-8E67-E739DAA839C6}" type="presParOf" srcId="{BA54BE5C-7321-498C-863A-D75E74F6922D}" destId="{5776CA5A-0FBC-46AC-8781-9F573220DB52}" srcOrd="4" destOrd="0" presId="urn:microsoft.com/office/officeart/2005/8/layout/list1"/>
    <dgm:cxn modelId="{AF400568-299E-4B58-BC0C-ED65C59547FC}" type="presParOf" srcId="{5776CA5A-0FBC-46AC-8781-9F573220DB52}" destId="{72B47DE7-C3D3-47A7-9E1D-1628B55FF7B1}" srcOrd="0" destOrd="0" presId="urn:microsoft.com/office/officeart/2005/8/layout/list1"/>
    <dgm:cxn modelId="{98DAFD6E-B85B-4488-B5DC-96D16587CCA0}" type="presParOf" srcId="{5776CA5A-0FBC-46AC-8781-9F573220DB52}" destId="{0833753C-CD62-4A7B-AAAC-A6C6ADC8F3C3}" srcOrd="1" destOrd="0" presId="urn:microsoft.com/office/officeart/2005/8/layout/list1"/>
    <dgm:cxn modelId="{FA99E130-AFB5-4AA1-80C1-AA2967FAD819}" type="presParOf" srcId="{BA54BE5C-7321-498C-863A-D75E74F6922D}" destId="{E5EC20E9-5878-47E6-BDB5-C6E5B724376E}" srcOrd="5" destOrd="0" presId="urn:microsoft.com/office/officeart/2005/8/layout/list1"/>
    <dgm:cxn modelId="{E9EF4784-E30D-412E-9546-8A00CA390B2F}" type="presParOf" srcId="{BA54BE5C-7321-498C-863A-D75E74F6922D}" destId="{B4DC8FD1-A18F-4601-B0E8-C8DDE9DA3432}" srcOrd="6" destOrd="0" presId="urn:microsoft.com/office/officeart/2005/8/layout/list1"/>
    <dgm:cxn modelId="{40BFC867-B4A7-4530-9F2C-0469E006B3EC}" type="presParOf" srcId="{BA54BE5C-7321-498C-863A-D75E74F6922D}" destId="{877B9828-925F-4F3E-B911-46B895D2F8B2}" srcOrd="7" destOrd="0" presId="urn:microsoft.com/office/officeart/2005/8/layout/list1"/>
    <dgm:cxn modelId="{8BD9CB60-9534-4690-991E-2984FD557B74}" type="presParOf" srcId="{BA54BE5C-7321-498C-863A-D75E74F6922D}" destId="{BEE31ABD-D090-4349-98ED-59C1FB3FD020}" srcOrd="8" destOrd="0" presId="urn:microsoft.com/office/officeart/2005/8/layout/list1"/>
    <dgm:cxn modelId="{58519573-391D-40A3-8B98-EA7089D32F2D}" type="presParOf" srcId="{BEE31ABD-D090-4349-98ED-59C1FB3FD020}" destId="{55101228-9660-42D6-B424-42F8C5BE2ED6}" srcOrd="0" destOrd="0" presId="urn:microsoft.com/office/officeart/2005/8/layout/list1"/>
    <dgm:cxn modelId="{BCB9966B-0220-4B52-B463-B79F08FE0C93}" type="presParOf" srcId="{BEE31ABD-D090-4349-98ED-59C1FB3FD020}" destId="{93CFC411-CF7B-43A5-8E92-5104E2F6A23F}" srcOrd="1" destOrd="0" presId="urn:microsoft.com/office/officeart/2005/8/layout/list1"/>
    <dgm:cxn modelId="{8184C171-24A8-4724-A2AF-2D6909973177}" type="presParOf" srcId="{BA54BE5C-7321-498C-863A-D75E74F6922D}" destId="{79ACB0F8-D841-4F38-B430-577B4D411903}" srcOrd="9" destOrd="0" presId="urn:microsoft.com/office/officeart/2005/8/layout/list1"/>
    <dgm:cxn modelId="{F8C6D3C2-28AE-4FC6-8CA3-A5DF695DE3E8}" type="presParOf" srcId="{BA54BE5C-7321-498C-863A-D75E74F6922D}" destId="{21B9F8E0-D436-4AED-A88D-68394B0C04E2}" srcOrd="10" destOrd="0" presId="urn:microsoft.com/office/officeart/2005/8/layout/list1"/>
    <dgm:cxn modelId="{CF13E482-8069-4B34-ACAC-E6D14E7C09E2}" type="presParOf" srcId="{BA54BE5C-7321-498C-863A-D75E74F6922D}" destId="{43353D0C-17F7-489B-BA6E-33377333B6A4}" srcOrd="11" destOrd="0" presId="urn:microsoft.com/office/officeart/2005/8/layout/list1"/>
    <dgm:cxn modelId="{DDDE995C-A2C8-4946-8B1F-2962A26EFB34}" type="presParOf" srcId="{BA54BE5C-7321-498C-863A-D75E74F6922D}" destId="{CE91E5D3-5852-40D8-B5E2-99A2B1779EE3}" srcOrd="12" destOrd="0" presId="urn:microsoft.com/office/officeart/2005/8/layout/list1"/>
    <dgm:cxn modelId="{C0010861-2632-4790-8722-13426E010DBF}" type="presParOf" srcId="{CE91E5D3-5852-40D8-B5E2-99A2B1779EE3}" destId="{8FD5F3BB-97B2-4CBC-BB40-EF7EC165A202}" srcOrd="0" destOrd="0" presId="urn:microsoft.com/office/officeart/2005/8/layout/list1"/>
    <dgm:cxn modelId="{0FD8694B-B268-4DA7-8480-E2DEC3A7D104}" type="presParOf" srcId="{CE91E5D3-5852-40D8-B5E2-99A2B1779EE3}" destId="{42343429-D6EF-4796-A26E-7C31D9A00652}" srcOrd="1" destOrd="0" presId="urn:microsoft.com/office/officeart/2005/8/layout/list1"/>
    <dgm:cxn modelId="{D5A22A21-8630-453D-8B5C-9B84C8C93F42}" type="presParOf" srcId="{BA54BE5C-7321-498C-863A-D75E74F6922D}" destId="{D449F543-F507-492A-9A1F-05980152A9D5}" srcOrd="13" destOrd="0" presId="urn:microsoft.com/office/officeart/2005/8/layout/list1"/>
    <dgm:cxn modelId="{EF99D0AD-D3CA-4996-BE93-A1221FDEA54C}" type="presParOf" srcId="{BA54BE5C-7321-498C-863A-D75E74F6922D}" destId="{8CF7D47A-6BE3-4851-AF9C-83C12028D2A7}" srcOrd="14" destOrd="0" presId="urn:microsoft.com/office/officeart/2005/8/layout/list1"/>
    <dgm:cxn modelId="{2C257146-4C2B-4ECC-ADBC-F7BBBE85F856}" type="presParOf" srcId="{BA54BE5C-7321-498C-863A-D75E74F6922D}" destId="{100402B2-296C-4FA9-B4B7-0F74C936CFB1}" srcOrd="15" destOrd="0" presId="urn:microsoft.com/office/officeart/2005/8/layout/list1"/>
    <dgm:cxn modelId="{55CC42ED-F200-4B3B-B778-47341F059710}" type="presParOf" srcId="{BA54BE5C-7321-498C-863A-D75E74F6922D}" destId="{8EB9C6C1-5674-4D68-A3AC-C33ED62E26BA}" srcOrd="16" destOrd="0" presId="urn:microsoft.com/office/officeart/2005/8/layout/list1"/>
    <dgm:cxn modelId="{B20E48DB-3920-455F-9286-7C1D20D395A8}" type="presParOf" srcId="{8EB9C6C1-5674-4D68-A3AC-C33ED62E26BA}" destId="{BD9F6ABD-CCDC-4D33-B953-80F5F53FDC70}" srcOrd="0" destOrd="0" presId="urn:microsoft.com/office/officeart/2005/8/layout/list1"/>
    <dgm:cxn modelId="{D7570587-1C06-428B-9A51-226C3CB5E931}" type="presParOf" srcId="{8EB9C6C1-5674-4D68-A3AC-C33ED62E26BA}" destId="{A9882F88-7161-43E3-8C05-3503C9C09F7D}" srcOrd="1" destOrd="0" presId="urn:microsoft.com/office/officeart/2005/8/layout/list1"/>
    <dgm:cxn modelId="{715075DC-FFE1-4A4D-89F1-0EFFD52A1919}" type="presParOf" srcId="{BA54BE5C-7321-498C-863A-D75E74F6922D}" destId="{DC2A6242-DF80-4AC7-855F-25B9509F2280}" srcOrd="17" destOrd="0" presId="urn:microsoft.com/office/officeart/2005/8/layout/list1"/>
    <dgm:cxn modelId="{5D86E66E-A13B-456C-BA41-052B648FD8D0}" type="presParOf" srcId="{BA54BE5C-7321-498C-863A-D75E74F6922D}" destId="{EBA5EE5B-1CE9-4E94-82FF-8724D220A253}" srcOrd="18" destOrd="0" presId="urn:microsoft.com/office/officeart/2005/8/layout/list1"/>
    <dgm:cxn modelId="{5BA19751-D40C-4270-902C-7AC31C4DEA75}" type="presParOf" srcId="{BA54BE5C-7321-498C-863A-D75E74F6922D}" destId="{95ED7330-C172-4863-B8B5-99A202F7CADE}" srcOrd="19" destOrd="0" presId="urn:microsoft.com/office/officeart/2005/8/layout/list1"/>
    <dgm:cxn modelId="{00C09A5D-BABC-4B07-A37F-C174D2CB955B}" type="presParOf" srcId="{BA54BE5C-7321-498C-863A-D75E74F6922D}" destId="{C11660F1-F561-4394-93B8-F3F3C3EA7252}" srcOrd="20" destOrd="0" presId="urn:microsoft.com/office/officeart/2005/8/layout/list1"/>
    <dgm:cxn modelId="{3581E13D-9BBB-4DEE-8C86-DB2252CAF48D}" type="presParOf" srcId="{C11660F1-F561-4394-93B8-F3F3C3EA7252}" destId="{319B4CEB-D7FF-4501-980B-28C95931E1D7}" srcOrd="0" destOrd="0" presId="urn:microsoft.com/office/officeart/2005/8/layout/list1"/>
    <dgm:cxn modelId="{929CCDBC-EC31-48B0-9613-F6ADD6258813}" type="presParOf" srcId="{C11660F1-F561-4394-93B8-F3F3C3EA7252}" destId="{B97668A3-9C11-4BB8-BB4D-E91EFB1B06B7}" srcOrd="1" destOrd="0" presId="urn:microsoft.com/office/officeart/2005/8/layout/list1"/>
    <dgm:cxn modelId="{A6924809-394D-47C7-BFB1-DD90FDBF1BBF}" type="presParOf" srcId="{BA54BE5C-7321-498C-863A-D75E74F6922D}" destId="{8D6FD0FD-DA36-42B8-8BC6-C14494BD9A74}" srcOrd="21" destOrd="0" presId="urn:microsoft.com/office/officeart/2005/8/layout/list1"/>
    <dgm:cxn modelId="{87C1C6F0-5C5A-4454-AFD1-A1800CA64B58}" type="presParOf" srcId="{BA54BE5C-7321-498C-863A-D75E74F6922D}" destId="{4C84C383-3274-4A74-BB0C-B740EB44EA7D}" srcOrd="22"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C052D88-25D9-4AAD-B2BA-1B40B9624DD6}" type="doc">
      <dgm:prSet loTypeId="urn:microsoft.com/office/officeart/2005/8/layout/vList5" loCatId="list" qsTypeId="urn:microsoft.com/office/officeart/2005/8/quickstyle/simple3" qsCatId="simple" csTypeId="urn:microsoft.com/office/officeart/2005/8/colors/colorful1" csCatId="colorful" phldr="1"/>
      <dgm:spPr/>
      <dgm:t>
        <a:bodyPr/>
        <a:lstStyle/>
        <a:p>
          <a:endParaRPr lang="en-US"/>
        </a:p>
      </dgm:t>
    </dgm:pt>
    <dgm:pt modelId="{789C5307-8329-4F7E-A6A7-85C22F44199C}">
      <dgm:prSet phldrT="[Text]">
        <dgm:style>
          <a:lnRef idx="0">
            <a:schemeClr val="accent5"/>
          </a:lnRef>
          <a:fillRef idx="3">
            <a:schemeClr val="accent5"/>
          </a:fillRef>
          <a:effectRef idx="3">
            <a:schemeClr val="accent5"/>
          </a:effectRef>
          <a:fontRef idx="minor">
            <a:schemeClr val="lt1"/>
          </a:fontRef>
        </dgm:style>
      </dgm:prSet>
      <dgm:spPr/>
      <dgm:t>
        <a:bodyPr/>
        <a:lstStyle/>
        <a:p>
          <a:r>
            <a:rPr lang="en-US" dirty="0" err="1" smtClean="0"/>
            <a:t>Pelayanan</a:t>
          </a:r>
          <a:r>
            <a:rPr lang="en-US" dirty="0" smtClean="0"/>
            <a:t> Radio Telekomunikasi </a:t>
          </a:r>
          <a:r>
            <a:rPr lang="en-US" dirty="0" err="1" smtClean="0"/>
            <a:t>Penerbangan</a:t>
          </a:r>
          <a:endParaRPr lang="en-US" dirty="0"/>
        </a:p>
      </dgm:t>
    </dgm:pt>
    <dgm:pt modelId="{F237E17F-2466-4E5D-B752-A0D51A376223}" type="parTrans" cxnId="{55C830E7-1812-4B4E-A4DC-85FCF1956BB2}">
      <dgm:prSet/>
      <dgm:spPr/>
      <dgm:t>
        <a:bodyPr/>
        <a:lstStyle/>
        <a:p>
          <a:endParaRPr lang="en-US"/>
        </a:p>
      </dgm:t>
    </dgm:pt>
    <dgm:pt modelId="{520C2A22-3424-483E-AF20-928AEEB07C65}" type="sibTrans" cxnId="{55C830E7-1812-4B4E-A4DC-85FCF1956BB2}">
      <dgm:prSet/>
      <dgm:spPr/>
      <dgm:t>
        <a:bodyPr/>
        <a:lstStyle/>
        <a:p>
          <a:endParaRPr lang="en-US"/>
        </a:p>
      </dgm:t>
    </dgm:pt>
    <dgm:pt modelId="{2860ACF3-A4E5-42D3-9EAE-034E68174368}">
      <dgm:prSet phldrT="[Text]">
        <dgm:style>
          <a:lnRef idx="1">
            <a:schemeClr val="accent5"/>
          </a:lnRef>
          <a:fillRef idx="2">
            <a:schemeClr val="accent5"/>
          </a:fillRef>
          <a:effectRef idx="1">
            <a:schemeClr val="accent5"/>
          </a:effectRef>
          <a:fontRef idx="minor">
            <a:schemeClr val="dk1"/>
          </a:fontRef>
        </dgm:style>
      </dgm:prSet>
      <dgm:spPr/>
      <dgm:t>
        <a:bodyPr/>
        <a:lstStyle/>
        <a:p>
          <a:r>
            <a:rPr lang="en-US" dirty="0" smtClean="0"/>
            <a:t>Aeronautical Broadcasting Service</a:t>
          </a:r>
          <a:endParaRPr lang="en-US" dirty="0"/>
        </a:p>
      </dgm:t>
    </dgm:pt>
    <dgm:pt modelId="{1BD8F0A8-4A4C-4C27-9F19-614AEF7443C3}" type="parTrans" cxnId="{579DADD5-5C7F-4363-ABAE-A9167FB28778}">
      <dgm:prSet/>
      <dgm:spPr/>
      <dgm:t>
        <a:bodyPr/>
        <a:lstStyle/>
        <a:p>
          <a:endParaRPr lang="en-US"/>
        </a:p>
      </dgm:t>
    </dgm:pt>
    <dgm:pt modelId="{78AACFBA-F494-4C13-B245-FAC0A51A8F08}" type="sibTrans" cxnId="{579DADD5-5C7F-4363-ABAE-A9167FB28778}">
      <dgm:prSet/>
      <dgm:spPr/>
      <dgm:t>
        <a:bodyPr/>
        <a:lstStyle/>
        <a:p>
          <a:endParaRPr lang="en-US"/>
        </a:p>
      </dgm:t>
    </dgm:pt>
    <dgm:pt modelId="{52F9024E-7068-4F79-80DD-A031E04D69D1}">
      <dgm:prSet phldrT="[Text]">
        <dgm:style>
          <a:lnRef idx="1">
            <a:schemeClr val="accent5"/>
          </a:lnRef>
          <a:fillRef idx="2">
            <a:schemeClr val="accent5"/>
          </a:fillRef>
          <a:effectRef idx="1">
            <a:schemeClr val="accent5"/>
          </a:effectRef>
          <a:fontRef idx="minor">
            <a:schemeClr val="dk1"/>
          </a:fontRef>
        </dgm:style>
      </dgm:prSet>
      <dgm:spPr/>
      <dgm:t>
        <a:bodyPr/>
        <a:lstStyle/>
        <a:p>
          <a:r>
            <a:rPr lang="en-US" dirty="0" smtClean="0"/>
            <a:t>Aeronautical Fixed Service</a:t>
          </a:r>
          <a:endParaRPr lang="en-US" dirty="0"/>
        </a:p>
      </dgm:t>
    </dgm:pt>
    <dgm:pt modelId="{7470E810-85BA-486A-80E5-E18F7DA6C721}" type="parTrans" cxnId="{3657972B-DEED-4569-B29B-CA18945EBCEE}">
      <dgm:prSet/>
      <dgm:spPr/>
      <dgm:t>
        <a:bodyPr/>
        <a:lstStyle/>
        <a:p>
          <a:endParaRPr lang="en-US"/>
        </a:p>
      </dgm:t>
    </dgm:pt>
    <dgm:pt modelId="{DF9D36E7-7D65-4B25-B98D-ECE87A824854}" type="sibTrans" cxnId="{3657972B-DEED-4569-B29B-CA18945EBCEE}">
      <dgm:prSet/>
      <dgm:spPr/>
      <dgm:t>
        <a:bodyPr/>
        <a:lstStyle/>
        <a:p>
          <a:endParaRPr lang="en-US"/>
        </a:p>
      </dgm:t>
    </dgm:pt>
    <dgm:pt modelId="{4006063A-5897-480F-BA44-EDA02EA8605C}">
      <dgm:prSet phldrT="[Text]">
        <dgm:style>
          <a:lnRef idx="0">
            <a:schemeClr val="accent5"/>
          </a:lnRef>
          <a:fillRef idx="3">
            <a:schemeClr val="accent5"/>
          </a:fillRef>
          <a:effectRef idx="3">
            <a:schemeClr val="accent5"/>
          </a:effectRef>
          <a:fontRef idx="minor">
            <a:schemeClr val="lt1"/>
          </a:fontRef>
        </dgm:style>
      </dgm:prSet>
      <dgm:spPr/>
      <dgm:t>
        <a:bodyPr/>
        <a:lstStyle/>
        <a:p>
          <a:r>
            <a:rPr lang="en-US" dirty="0" err="1" smtClean="0"/>
            <a:t>Pelayanan</a:t>
          </a:r>
          <a:r>
            <a:rPr lang="en-US" dirty="0" smtClean="0"/>
            <a:t> Radio Navigation &amp; Surveillance </a:t>
          </a:r>
          <a:r>
            <a:rPr lang="en-US" dirty="0" err="1" smtClean="0"/>
            <a:t>Penerbangan</a:t>
          </a:r>
          <a:endParaRPr lang="en-US" dirty="0"/>
        </a:p>
      </dgm:t>
    </dgm:pt>
    <dgm:pt modelId="{31C063AE-285D-43F3-A623-08FB5F4590D0}" type="parTrans" cxnId="{CA119EFD-A1CA-4445-A3D1-E74689023FC4}">
      <dgm:prSet/>
      <dgm:spPr/>
      <dgm:t>
        <a:bodyPr/>
        <a:lstStyle/>
        <a:p>
          <a:endParaRPr lang="en-US"/>
        </a:p>
      </dgm:t>
    </dgm:pt>
    <dgm:pt modelId="{97D45694-32D0-46E2-9127-75B1CDCAD1FA}" type="sibTrans" cxnId="{CA119EFD-A1CA-4445-A3D1-E74689023FC4}">
      <dgm:prSet/>
      <dgm:spPr/>
      <dgm:t>
        <a:bodyPr/>
        <a:lstStyle/>
        <a:p>
          <a:endParaRPr lang="en-US"/>
        </a:p>
      </dgm:t>
    </dgm:pt>
    <dgm:pt modelId="{1B6E851F-9D2A-4EA1-A2D3-CD6A7637FE84}">
      <dgm:prSet phldrT="[Text]">
        <dgm:style>
          <a:lnRef idx="1">
            <a:schemeClr val="accent5"/>
          </a:lnRef>
          <a:fillRef idx="2">
            <a:schemeClr val="accent5"/>
          </a:fillRef>
          <a:effectRef idx="1">
            <a:schemeClr val="accent5"/>
          </a:effectRef>
          <a:fontRef idx="minor">
            <a:schemeClr val="dk1"/>
          </a:fontRef>
        </dgm:style>
      </dgm:prSet>
      <dgm:spPr/>
      <dgm:t>
        <a:bodyPr/>
        <a:lstStyle/>
        <a:p>
          <a:r>
            <a:rPr lang="en-US" dirty="0" smtClean="0"/>
            <a:t>ATC Data Processing &amp; Display</a:t>
          </a:r>
          <a:endParaRPr lang="en-US" dirty="0"/>
        </a:p>
      </dgm:t>
    </dgm:pt>
    <dgm:pt modelId="{38087B44-59CB-4200-9040-7BDC5DA389A9}" type="parTrans" cxnId="{5D3411F7-1127-4337-BA80-A16E6457086D}">
      <dgm:prSet/>
      <dgm:spPr/>
      <dgm:t>
        <a:bodyPr/>
        <a:lstStyle/>
        <a:p>
          <a:endParaRPr lang="en-US"/>
        </a:p>
      </dgm:t>
    </dgm:pt>
    <dgm:pt modelId="{E7FE2C36-21A3-47F7-AA14-C453DB7EC8B1}" type="sibTrans" cxnId="{5D3411F7-1127-4337-BA80-A16E6457086D}">
      <dgm:prSet/>
      <dgm:spPr/>
      <dgm:t>
        <a:bodyPr/>
        <a:lstStyle/>
        <a:p>
          <a:endParaRPr lang="en-US"/>
        </a:p>
      </dgm:t>
    </dgm:pt>
    <dgm:pt modelId="{2A1E8725-204D-4497-9B86-7CE8BFBBF6E8}">
      <dgm:prSet phldrT="[Text]">
        <dgm:style>
          <a:lnRef idx="1">
            <a:schemeClr val="accent5"/>
          </a:lnRef>
          <a:fillRef idx="2">
            <a:schemeClr val="accent5"/>
          </a:fillRef>
          <a:effectRef idx="1">
            <a:schemeClr val="accent5"/>
          </a:effectRef>
          <a:fontRef idx="minor">
            <a:schemeClr val="dk1"/>
          </a:fontRef>
        </dgm:style>
      </dgm:prSet>
      <dgm:spPr/>
      <dgm:t>
        <a:bodyPr/>
        <a:lstStyle/>
        <a:p>
          <a:r>
            <a:rPr lang="en-US" dirty="0" smtClean="0"/>
            <a:t>Surveillance</a:t>
          </a:r>
          <a:endParaRPr lang="en-US" dirty="0"/>
        </a:p>
      </dgm:t>
    </dgm:pt>
    <dgm:pt modelId="{047FD3C4-D674-41FD-A430-B202067D9D81}" type="parTrans" cxnId="{23AD2729-A83B-448B-80A3-5379DA0151E8}">
      <dgm:prSet/>
      <dgm:spPr/>
      <dgm:t>
        <a:bodyPr/>
        <a:lstStyle/>
        <a:p>
          <a:endParaRPr lang="en-US"/>
        </a:p>
      </dgm:t>
    </dgm:pt>
    <dgm:pt modelId="{09296E0C-3561-4C50-BB1F-5A1D1346D176}" type="sibTrans" cxnId="{23AD2729-A83B-448B-80A3-5379DA0151E8}">
      <dgm:prSet/>
      <dgm:spPr/>
      <dgm:t>
        <a:bodyPr/>
        <a:lstStyle/>
        <a:p>
          <a:endParaRPr lang="en-US"/>
        </a:p>
      </dgm:t>
    </dgm:pt>
    <dgm:pt modelId="{697EE451-07EA-4BD1-A093-16E2D2CC1F12}">
      <dgm:prSet phldrT="[Text]">
        <dgm:style>
          <a:lnRef idx="1">
            <a:schemeClr val="accent5"/>
          </a:lnRef>
          <a:fillRef idx="2">
            <a:schemeClr val="accent5"/>
          </a:fillRef>
          <a:effectRef idx="1">
            <a:schemeClr val="accent5"/>
          </a:effectRef>
          <a:fontRef idx="minor">
            <a:schemeClr val="dk1"/>
          </a:fontRef>
        </dgm:style>
      </dgm:prSet>
      <dgm:spPr/>
      <dgm:t>
        <a:bodyPr/>
        <a:lstStyle/>
        <a:p>
          <a:r>
            <a:rPr lang="en-US" dirty="0" smtClean="0"/>
            <a:t>Aeronautical Mobile Service</a:t>
          </a:r>
          <a:endParaRPr lang="en-US" dirty="0"/>
        </a:p>
      </dgm:t>
    </dgm:pt>
    <dgm:pt modelId="{2C8CEDA3-C7F9-484E-86FA-823E56AE6EEF}" type="parTrans" cxnId="{8B49F210-270A-434D-9A7B-152A586537FE}">
      <dgm:prSet/>
      <dgm:spPr/>
      <dgm:t>
        <a:bodyPr/>
        <a:lstStyle/>
        <a:p>
          <a:endParaRPr lang="en-US"/>
        </a:p>
      </dgm:t>
    </dgm:pt>
    <dgm:pt modelId="{006A17A0-4F6C-4D39-BC3C-B2619FA6E511}" type="sibTrans" cxnId="{8B49F210-270A-434D-9A7B-152A586537FE}">
      <dgm:prSet/>
      <dgm:spPr/>
      <dgm:t>
        <a:bodyPr/>
        <a:lstStyle/>
        <a:p>
          <a:endParaRPr lang="en-US"/>
        </a:p>
      </dgm:t>
    </dgm:pt>
    <dgm:pt modelId="{25F3D582-31DD-4731-9520-10B16F1FCA0D}">
      <dgm:prSet phldrT="[Text]">
        <dgm:style>
          <a:lnRef idx="1">
            <a:schemeClr val="accent5"/>
          </a:lnRef>
          <a:fillRef idx="2">
            <a:schemeClr val="accent5"/>
          </a:fillRef>
          <a:effectRef idx="1">
            <a:schemeClr val="accent5"/>
          </a:effectRef>
          <a:fontRef idx="minor">
            <a:schemeClr val="dk1"/>
          </a:fontRef>
        </dgm:style>
      </dgm:prSet>
      <dgm:spPr/>
      <dgm:t>
        <a:bodyPr/>
        <a:lstStyle/>
        <a:p>
          <a:r>
            <a:rPr lang="en-US" dirty="0" smtClean="0"/>
            <a:t>Aeronautical Radio Navigation Service</a:t>
          </a:r>
          <a:endParaRPr lang="en-US" dirty="0"/>
        </a:p>
      </dgm:t>
    </dgm:pt>
    <dgm:pt modelId="{7E5E434F-1326-469A-9CBA-08C3442C2580}" type="parTrans" cxnId="{B908DAA1-5114-49BA-A5AA-2C0D3A90ECC2}">
      <dgm:prSet/>
      <dgm:spPr/>
      <dgm:t>
        <a:bodyPr/>
        <a:lstStyle/>
        <a:p>
          <a:endParaRPr lang="en-US"/>
        </a:p>
      </dgm:t>
    </dgm:pt>
    <dgm:pt modelId="{026F222D-8F82-48FB-BCC4-505C1A76F740}" type="sibTrans" cxnId="{B908DAA1-5114-49BA-A5AA-2C0D3A90ECC2}">
      <dgm:prSet/>
      <dgm:spPr/>
      <dgm:t>
        <a:bodyPr/>
        <a:lstStyle/>
        <a:p>
          <a:endParaRPr lang="en-US"/>
        </a:p>
      </dgm:t>
    </dgm:pt>
    <dgm:pt modelId="{58A04128-5C16-492D-B156-1F7E689C45C8}" type="pres">
      <dgm:prSet presAssocID="{EC052D88-25D9-4AAD-B2BA-1B40B9624DD6}" presName="Name0" presStyleCnt="0">
        <dgm:presLayoutVars>
          <dgm:dir/>
          <dgm:animLvl val="lvl"/>
          <dgm:resizeHandles val="exact"/>
        </dgm:presLayoutVars>
      </dgm:prSet>
      <dgm:spPr/>
      <dgm:t>
        <a:bodyPr/>
        <a:lstStyle/>
        <a:p>
          <a:endParaRPr lang="en-US"/>
        </a:p>
      </dgm:t>
    </dgm:pt>
    <dgm:pt modelId="{AF8FF1F5-606F-4F37-B05F-AB2F9867E88C}" type="pres">
      <dgm:prSet presAssocID="{789C5307-8329-4F7E-A6A7-85C22F44199C}" presName="linNode" presStyleCnt="0"/>
      <dgm:spPr/>
    </dgm:pt>
    <dgm:pt modelId="{09A79091-188C-4603-A92D-E3DB6B564D37}" type="pres">
      <dgm:prSet presAssocID="{789C5307-8329-4F7E-A6A7-85C22F44199C}" presName="parentText" presStyleLbl="node1" presStyleIdx="0" presStyleCnt="2">
        <dgm:presLayoutVars>
          <dgm:chMax val="1"/>
          <dgm:bulletEnabled val="1"/>
        </dgm:presLayoutVars>
      </dgm:prSet>
      <dgm:spPr/>
      <dgm:t>
        <a:bodyPr/>
        <a:lstStyle/>
        <a:p>
          <a:endParaRPr lang="en-US"/>
        </a:p>
      </dgm:t>
    </dgm:pt>
    <dgm:pt modelId="{B796FFDF-89EF-4934-A36A-D13B7F1069CC}" type="pres">
      <dgm:prSet presAssocID="{789C5307-8329-4F7E-A6A7-85C22F44199C}" presName="descendantText" presStyleLbl="alignAccFollowNode1" presStyleIdx="0" presStyleCnt="2">
        <dgm:presLayoutVars>
          <dgm:bulletEnabled val="1"/>
        </dgm:presLayoutVars>
      </dgm:prSet>
      <dgm:spPr/>
      <dgm:t>
        <a:bodyPr/>
        <a:lstStyle/>
        <a:p>
          <a:endParaRPr lang="en-US"/>
        </a:p>
      </dgm:t>
    </dgm:pt>
    <dgm:pt modelId="{85DF5F86-0860-4CFB-AE32-63FE03F9481A}" type="pres">
      <dgm:prSet presAssocID="{520C2A22-3424-483E-AF20-928AEEB07C65}" presName="sp" presStyleCnt="0"/>
      <dgm:spPr/>
    </dgm:pt>
    <dgm:pt modelId="{53416692-663F-4D31-996C-F63C76294952}" type="pres">
      <dgm:prSet presAssocID="{4006063A-5897-480F-BA44-EDA02EA8605C}" presName="linNode" presStyleCnt="0"/>
      <dgm:spPr/>
    </dgm:pt>
    <dgm:pt modelId="{BBA35088-CD93-4054-98AF-31A1CEFD6522}" type="pres">
      <dgm:prSet presAssocID="{4006063A-5897-480F-BA44-EDA02EA8605C}" presName="parentText" presStyleLbl="node1" presStyleIdx="1" presStyleCnt="2">
        <dgm:presLayoutVars>
          <dgm:chMax val="1"/>
          <dgm:bulletEnabled val="1"/>
        </dgm:presLayoutVars>
      </dgm:prSet>
      <dgm:spPr/>
      <dgm:t>
        <a:bodyPr/>
        <a:lstStyle/>
        <a:p>
          <a:endParaRPr lang="en-US"/>
        </a:p>
      </dgm:t>
    </dgm:pt>
    <dgm:pt modelId="{15D87236-F480-4A18-A452-A9B7C4E92A93}" type="pres">
      <dgm:prSet presAssocID="{4006063A-5897-480F-BA44-EDA02EA8605C}" presName="descendantText" presStyleLbl="alignAccFollowNode1" presStyleIdx="1" presStyleCnt="2">
        <dgm:presLayoutVars>
          <dgm:bulletEnabled val="1"/>
        </dgm:presLayoutVars>
      </dgm:prSet>
      <dgm:spPr/>
      <dgm:t>
        <a:bodyPr/>
        <a:lstStyle/>
        <a:p>
          <a:endParaRPr lang="en-US"/>
        </a:p>
      </dgm:t>
    </dgm:pt>
  </dgm:ptLst>
  <dgm:cxnLst>
    <dgm:cxn modelId="{3657972B-DEED-4569-B29B-CA18945EBCEE}" srcId="{789C5307-8329-4F7E-A6A7-85C22F44199C}" destId="{52F9024E-7068-4F79-80DD-A031E04D69D1}" srcOrd="1" destOrd="0" parTransId="{7470E810-85BA-486A-80E5-E18F7DA6C721}" sibTransId="{DF9D36E7-7D65-4B25-B98D-ECE87A824854}"/>
    <dgm:cxn modelId="{8B49F210-270A-434D-9A7B-152A586537FE}" srcId="{789C5307-8329-4F7E-A6A7-85C22F44199C}" destId="{697EE451-07EA-4BD1-A093-16E2D2CC1F12}" srcOrd="2" destOrd="0" parTransId="{2C8CEDA3-C7F9-484E-86FA-823E56AE6EEF}" sibTransId="{006A17A0-4F6C-4D39-BC3C-B2619FA6E511}"/>
    <dgm:cxn modelId="{A653CAC5-2D60-4E8E-81C1-A950C69FE5C1}" type="presOf" srcId="{697EE451-07EA-4BD1-A093-16E2D2CC1F12}" destId="{B796FFDF-89EF-4934-A36A-D13B7F1069CC}" srcOrd="0" destOrd="2" presId="urn:microsoft.com/office/officeart/2005/8/layout/vList5"/>
    <dgm:cxn modelId="{231951B5-3822-4E80-BBBB-B660DB02EA87}" type="presOf" srcId="{4006063A-5897-480F-BA44-EDA02EA8605C}" destId="{BBA35088-CD93-4054-98AF-31A1CEFD6522}" srcOrd="0" destOrd="0" presId="urn:microsoft.com/office/officeart/2005/8/layout/vList5"/>
    <dgm:cxn modelId="{55C830E7-1812-4B4E-A4DC-85FCF1956BB2}" srcId="{EC052D88-25D9-4AAD-B2BA-1B40B9624DD6}" destId="{789C5307-8329-4F7E-A6A7-85C22F44199C}" srcOrd="0" destOrd="0" parTransId="{F237E17F-2466-4E5D-B752-A0D51A376223}" sibTransId="{520C2A22-3424-483E-AF20-928AEEB07C65}"/>
    <dgm:cxn modelId="{CA119EFD-A1CA-4445-A3D1-E74689023FC4}" srcId="{EC052D88-25D9-4AAD-B2BA-1B40B9624DD6}" destId="{4006063A-5897-480F-BA44-EDA02EA8605C}" srcOrd="1" destOrd="0" parTransId="{31C063AE-285D-43F3-A623-08FB5F4590D0}" sibTransId="{97D45694-32D0-46E2-9127-75B1CDCAD1FA}"/>
    <dgm:cxn modelId="{17DC3CF1-38F3-4C05-B492-1B0AE671D95D}" type="presOf" srcId="{2860ACF3-A4E5-42D3-9EAE-034E68174368}" destId="{B796FFDF-89EF-4934-A36A-D13B7F1069CC}" srcOrd="0" destOrd="0" presId="urn:microsoft.com/office/officeart/2005/8/layout/vList5"/>
    <dgm:cxn modelId="{579DADD5-5C7F-4363-ABAE-A9167FB28778}" srcId="{789C5307-8329-4F7E-A6A7-85C22F44199C}" destId="{2860ACF3-A4E5-42D3-9EAE-034E68174368}" srcOrd="0" destOrd="0" parTransId="{1BD8F0A8-4A4C-4C27-9F19-614AEF7443C3}" sibTransId="{78AACFBA-F494-4C13-B245-FAC0A51A8F08}"/>
    <dgm:cxn modelId="{A67626D9-2690-4C0B-B4A7-8996C65834F5}" type="presOf" srcId="{789C5307-8329-4F7E-A6A7-85C22F44199C}" destId="{09A79091-188C-4603-A92D-E3DB6B564D37}" srcOrd="0" destOrd="0" presId="urn:microsoft.com/office/officeart/2005/8/layout/vList5"/>
    <dgm:cxn modelId="{5D3411F7-1127-4337-BA80-A16E6457086D}" srcId="{4006063A-5897-480F-BA44-EDA02EA8605C}" destId="{1B6E851F-9D2A-4EA1-A2D3-CD6A7637FE84}" srcOrd="0" destOrd="0" parTransId="{38087B44-59CB-4200-9040-7BDC5DA389A9}" sibTransId="{E7FE2C36-21A3-47F7-AA14-C453DB7EC8B1}"/>
    <dgm:cxn modelId="{23AD2729-A83B-448B-80A3-5379DA0151E8}" srcId="{4006063A-5897-480F-BA44-EDA02EA8605C}" destId="{2A1E8725-204D-4497-9B86-7CE8BFBBF6E8}" srcOrd="2" destOrd="0" parTransId="{047FD3C4-D674-41FD-A430-B202067D9D81}" sibTransId="{09296E0C-3561-4C50-BB1F-5A1D1346D176}"/>
    <dgm:cxn modelId="{B908DAA1-5114-49BA-A5AA-2C0D3A90ECC2}" srcId="{4006063A-5897-480F-BA44-EDA02EA8605C}" destId="{25F3D582-31DD-4731-9520-10B16F1FCA0D}" srcOrd="1" destOrd="0" parTransId="{7E5E434F-1326-469A-9CBA-08C3442C2580}" sibTransId="{026F222D-8F82-48FB-BCC4-505C1A76F740}"/>
    <dgm:cxn modelId="{A8EF8837-7409-4CEC-8BCD-86CC8F2D3970}" type="presOf" srcId="{2A1E8725-204D-4497-9B86-7CE8BFBBF6E8}" destId="{15D87236-F480-4A18-A452-A9B7C4E92A93}" srcOrd="0" destOrd="2" presId="urn:microsoft.com/office/officeart/2005/8/layout/vList5"/>
    <dgm:cxn modelId="{72F7EF06-32ED-4BD4-8EA0-B72255912050}" type="presOf" srcId="{25F3D582-31DD-4731-9520-10B16F1FCA0D}" destId="{15D87236-F480-4A18-A452-A9B7C4E92A93}" srcOrd="0" destOrd="1" presId="urn:microsoft.com/office/officeart/2005/8/layout/vList5"/>
    <dgm:cxn modelId="{742766D4-37AC-489F-8315-FF58572DDAFA}" type="presOf" srcId="{EC052D88-25D9-4AAD-B2BA-1B40B9624DD6}" destId="{58A04128-5C16-492D-B156-1F7E689C45C8}" srcOrd="0" destOrd="0" presId="urn:microsoft.com/office/officeart/2005/8/layout/vList5"/>
    <dgm:cxn modelId="{BDE29CA8-7A7F-43A8-8F51-8EDD118D4A13}" type="presOf" srcId="{52F9024E-7068-4F79-80DD-A031E04D69D1}" destId="{B796FFDF-89EF-4934-A36A-D13B7F1069CC}" srcOrd="0" destOrd="1" presId="urn:microsoft.com/office/officeart/2005/8/layout/vList5"/>
    <dgm:cxn modelId="{97327023-B66C-47B1-B60D-90CBC3CEAF69}" type="presOf" srcId="{1B6E851F-9D2A-4EA1-A2D3-CD6A7637FE84}" destId="{15D87236-F480-4A18-A452-A9B7C4E92A93}" srcOrd="0" destOrd="0" presId="urn:microsoft.com/office/officeart/2005/8/layout/vList5"/>
    <dgm:cxn modelId="{626CDF8E-63D6-4F52-BAFA-E990B698E0E9}" type="presParOf" srcId="{58A04128-5C16-492D-B156-1F7E689C45C8}" destId="{AF8FF1F5-606F-4F37-B05F-AB2F9867E88C}" srcOrd="0" destOrd="0" presId="urn:microsoft.com/office/officeart/2005/8/layout/vList5"/>
    <dgm:cxn modelId="{DFC221EB-2011-4EA3-9141-F9C32DCB0B93}" type="presParOf" srcId="{AF8FF1F5-606F-4F37-B05F-AB2F9867E88C}" destId="{09A79091-188C-4603-A92D-E3DB6B564D37}" srcOrd="0" destOrd="0" presId="urn:microsoft.com/office/officeart/2005/8/layout/vList5"/>
    <dgm:cxn modelId="{FC9B6780-5F1B-4151-9CEC-75E9CCA2865A}" type="presParOf" srcId="{AF8FF1F5-606F-4F37-B05F-AB2F9867E88C}" destId="{B796FFDF-89EF-4934-A36A-D13B7F1069CC}" srcOrd="1" destOrd="0" presId="urn:microsoft.com/office/officeart/2005/8/layout/vList5"/>
    <dgm:cxn modelId="{7F5A0951-8749-4D71-8677-BB0F1D846802}" type="presParOf" srcId="{58A04128-5C16-492D-B156-1F7E689C45C8}" destId="{85DF5F86-0860-4CFB-AE32-63FE03F9481A}" srcOrd="1" destOrd="0" presId="urn:microsoft.com/office/officeart/2005/8/layout/vList5"/>
    <dgm:cxn modelId="{0D7F5347-7CCB-4D19-9EA5-5B4548DD54B6}" type="presParOf" srcId="{58A04128-5C16-492D-B156-1F7E689C45C8}" destId="{53416692-663F-4D31-996C-F63C76294952}" srcOrd="2" destOrd="0" presId="urn:microsoft.com/office/officeart/2005/8/layout/vList5"/>
    <dgm:cxn modelId="{DE9E1BDC-857F-4625-ACD1-9DBDE7322E76}" type="presParOf" srcId="{53416692-663F-4D31-996C-F63C76294952}" destId="{BBA35088-CD93-4054-98AF-31A1CEFD6522}" srcOrd="0" destOrd="0" presId="urn:microsoft.com/office/officeart/2005/8/layout/vList5"/>
    <dgm:cxn modelId="{8E812B51-6F00-45E7-9E49-CC41A202B674}" type="presParOf" srcId="{53416692-663F-4D31-996C-F63C76294952}" destId="{15D87236-F480-4A18-A452-A9B7C4E92A93}"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DD8B820-0C65-4F98-89FE-D367EFC67A01}"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522EF40D-2F30-4A9C-A12D-A70DC1CE02E0}">
      <dgm:prSet phldrT="[Text]">
        <dgm:style>
          <a:lnRef idx="0">
            <a:schemeClr val="accent6"/>
          </a:lnRef>
          <a:fillRef idx="3">
            <a:schemeClr val="accent6"/>
          </a:fillRef>
          <a:effectRef idx="3">
            <a:schemeClr val="accent6"/>
          </a:effectRef>
          <a:fontRef idx="minor">
            <a:schemeClr val="lt1"/>
          </a:fontRef>
        </dgm:style>
      </dgm:prSet>
      <dgm:spPr/>
      <dgm:t>
        <a:bodyPr/>
        <a:lstStyle/>
        <a:p>
          <a:r>
            <a:rPr lang="en-US" dirty="0" smtClean="0"/>
            <a:t>Telekomunikasi </a:t>
          </a:r>
          <a:r>
            <a:rPr lang="en-US" dirty="0" err="1" smtClean="0"/>
            <a:t>Penerbangan</a:t>
          </a:r>
          <a:endParaRPr lang="en-US" dirty="0"/>
        </a:p>
      </dgm:t>
    </dgm:pt>
    <dgm:pt modelId="{D9BAC600-DCDD-420E-B62E-461E69052599}" type="parTrans" cxnId="{13C9BEEB-C269-4216-9A81-EE90ED749B2B}">
      <dgm:prSet/>
      <dgm:spPr/>
      <dgm:t>
        <a:bodyPr/>
        <a:lstStyle/>
        <a:p>
          <a:endParaRPr lang="en-US"/>
        </a:p>
      </dgm:t>
    </dgm:pt>
    <dgm:pt modelId="{20002367-13A4-4ABD-A29D-FCF17F64F471}" type="sibTrans" cxnId="{13C9BEEB-C269-4216-9A81-EE90ED749B2B}">
      <dgm:prSet/>
      <dgm:spPr/>
      <dgm:t>
        <a:bodyPr/>
        <a:lstStyle/>
        <a:p>
          <a:endParaRPr lang="en-US"/>
        </a:p>
      </dgm:t>
    </dgm:pt>
    <dgm:pt modelId="{80B253C9-DAF7-49CF-9E4B-1A10E592A522}">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en-US" sz="1600" i="1" dirty="0" smtClean="0">
              <a:latin typeface="Times New Roman" pitchFamily="18" charset="0"/>
              <a:cs typeface="Times New Roman" pitchFamily="18" charset="0"/>
            </a:rPr>
            <a:t>Very High Frequency Air Ground Communication Aerodrome Control</a:t>
          </a:r>
          <a:r>
            <a:rPr lang="en-US" sz="1600" dirty="0" smtClean="0">
              <a:latin typeface="Times New Roman" pitchFamily="18" charset="0"/>
              <a:cs typeface="Times New Roman" pitchFamily="18" charset="0"/>
            </a:rPr>
            <a:t> (VHF A/G ADC)</a:t>
          </a:r>
          <a:endParaRPr lang="en-US" sz="1600" dirty="0">
            <a:latin typeface="Times New Roman" pitchFamily="18" charset="0"/>
            <a:cs typeface="Times New Roman" pitchFamily="18" charset="0"/>
          </a:endParaRPr>
        </a:p>
      </dgm:t>
    </dgm:pt>
    <dgm:pt modelId="{4ABD3AAF-24EC-47A7-92F7-41BBDE6D5E6E}" type="parTrans" cxnId="{F12145CD-F384-4147-89D4-06CC2243387B}">
      <dgm:prSet/>
      <dgm:spPr/>
      <dgm:t>
        <a:bodyPr/>
        <a:lstStyle/>
        <a:p>
          <a:endParaRPr lang="en-US"/>
        </a:p>
      </dgm:t>
    </dgm:pt>
    <dgm:pt modelId="{261B67FD-24C3-45FF-93D4-D618D6559677}" type="sibTrans" cxnId="{F12145CD-F384-4147-89D4-06CC2243387B}">
      <dgm:prSet/>
      <dgm:spPr/>
      <dgm:t>
        <a:bodyPr/>
        <a:lstStyle/>
        <a:p>
          <a:endParaRPr lang="en-US"/>
        </a:p>
      </dgm:t>
    </dgm:pt>
    <dgm:pt modelId="{61A35CBC-C6CE-41E5-8A2A-0AF4DE6C4C84}">
      <dgm:prSet phldrT="[Text]">
        <dgm:style>
          <a:lnRef idx="0">
            <a:schemeClr val="accent6"/>
          </a:lnRef>
          <a:fillRef idx="3">
            <a:schemeClr val="accent6"/>
          </a:fillRef>
          <a:effectRef idx="3">
            <a:schemeClr val="accent6"/>
          </a:effectRef>
          <a:fontRef idx="minor">
            <a:schemeClr val="lt1"/>
          </a:fontRef>
        </dgm:style>
      </dgm:prSet>
      <dgm:spPr/>
      <dgm:t>
        <a:bodyPr/>
        <a:lstStyle/>
        <a:p>
          <a:r>
            <a:rPr lang="en-US" dirty="0" err="1" smtClean="0"/>
            <a:t>Navigasi</a:t>
          </a:r>
          <a:r>
            <a:rPr lang="en-US" dirty="0" smtClean="0"/>
            <a:t> </a:t>
          </a:r>
          <a:r>
            <a:rPr lang="en-US" dirty="0" err="1" smtClean="0"/>
            <a:t>dan</a:t>
          </a:r>
          <a:r>
            <a:rPr lang="en-US" dirty="0" smtClean="0"/>
            <a:t> Radar</a:t>
          </a:r>
          <a:endParaRPr lang="en-US" dirty="0"/>
        </a:p>
      </dgm:t>
    </dgm:pt>
    <dgm:pt modelId="{7AFC3A33-ABB9-400A-AF60-1133BDD3AC73}" type="parTrans" cxnId="{4E55AD09-48B1-43A1-9839-D6806BFDD733}">
      <dgm:prSet/>
      <dgm:spPr/>
      <dgm:t>
        <a:bodyPr/>
        <a:lstStyle/>
        <a:p>
          <a:endParaRPr lang="en-US"/>
        </a:p>
      </dgm:t>
    </dgm:pt>
    <dgm:pt modelId="{888D418A-CFA8-489E-B9F2-59D38567977B}" type="sibTrans" cxnId="{4E55AD09-48B1-43A1-9839-D6806BFDD733}">
      <dgm:prSet/>
      <dgm:spPr/>
      <dgm:t>
        <a:bodyPr/>
        <a:lstStyle/>
        <a:p>
          <a:endParaRPr lang="en-US"/>
        </a:p>
      </dgm:t>
    </dgm:pt>
    <dgm:pt modelId="{231DBAF2-FEDA-47E8-A5DE-4B444406246B}">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en-US" sz="1600" i="1" dirty="0" smtClean="0">
              <a:latin typeface="Times New Roman" pitchFamily="18" charset="0"/>
              <a:cs typeface="Times New Roman" pitchFamily="18" charset="0"/>
            </a:rPr>
            <a:t>Non Directional Beacon</a:t>
          </a:r>
          <a:r>
            <a:rPr lang="en-US" sz="1600" dirty="0" smtClean="0">
              <a:latin typeface="Times New Roman" pitchFamily="18" charset="0"/>
              <a:cs typeface="Times New Roman" pitchFamily="18" charset="0"/>
            </a:rPr>
            <a:t> (NDB)</a:t>
          </a:r>
          <a:endParaRPr lang="en-US" sz="1600" dirty="0">
            <a:latin typeface="Times New Roman" pitchFamily="18" charset="0"/>
            <a:cs typeface="Times New Roman" pitchFamily="18" charset="0"/>
          </a:endParaRPr>
        </a:p>
      </dgm:t>
    </dgm:pt>
    <dgm:pt modelId="{6899E4D7-8BF0-496B-A4E2-EE9DB2DB567D}" type="parTrans" cxnId="{324AF7C2-D4B5-497D-AF60-5E93372EBFE2}">
      <dgm:prSet/>
      <dgm:spPr/>
      <dgm:t>
        <a:bodyPr/>
        <a:lstStyle/>
        <a:p>
          <a:endParaRPr lang="en-US"/>
        </a:p>
      </dgm:t>
    </dgm:pt>
    <dgm:pt modelId="{498769AD-9652-4C32-BCA1-B3E632977640}" type="sibTrans" cxnId="{324AF7C2-D4B5-497D-AF60-5E93372EBFE2}">
      <dgm:prSet/>
      <dgm:spPr/>
      <dgm:t>
        <a:bodyPr/>
        <a:lstStyle/>
        <a:p>
          <a:endParaRPr lang="en-US"/>
        </a:p>
      </dgm:t>
    </dgm:pt>
    <dgm:pt modelId="{B19DF0F6-8F75-4929-A0B6-7CD5D0D2F757}">
      <dgm:prSet custT="1">
        <dgm:style>
          <a:lnRef idx="1">
            <a:schemeClr val="accent6"/>
          </a:lnRef>
          <a:fillRef idx="2">
            <a:schemeClr val="accent6"/>
          </a:fillRef>
          <a:effectRef idx="1">
            <a:schemeClr val="accent6"/>
          </a:effectRef>
          <a:fontRef idx="minor">
            <a:schemeClr val="dk1"/>
          </a:fontRef>
        </dgm:style>
      </dgm:prSet>
      <dgm:spPr/>
      <dgm:t>
        <a:bodyPr/>
        <a:lstStyle/>
        <a:p>
          <a:r>
            <a:rPr lang="en-US" sz="1600" i="1" smtClean="0">
              <a:latin typeface="Times New Roman" pitchFamily="18" charset="0"/>
              <a:cs typeface="Times New Roman" pitchFamily="18" charset="0"/>
            </a:rPr>
            <a:t>Very High Frequency Air Ground Communication Aerodrome Control</a:t>
          </a:r>
          <a:r>
            <a:rPr lang="en-US" sz="1600" smtClean="0">
              <a:latin typeface="Times New Roman" pitchFamily="18" charset="0"/>
              <a:cs typeface="Times New Roman" pitchFamily="18" charset="0"/>
            </a:rPr>
            <a:t> (VHF A/G APP)</a:t>
          </a:r>
          <a:endParaRPr lang="en-US" sz="1600">
            <a:latin typeface="Times New Roman" pitchFamily="18" charset="0"/>
            <a:cs typeface="Times New Roman" pitchFamily="18" charset="0"/>
          </a:endParaRPr>
        </a:p>
      </dgm:t>
    </dgm:pt>
    <dgm:pt modelId="{CFA06E81-7B98-47CD-A47F-E631A9941655}" type="parTrans" cxnId="{BEFD603E-F9E2-4E89-960C-8E128728E556}">
      <dgm:prSet/>
      <dgm:spPr/>
      <dgm:t>
        <a:bodyPr/>
        <a:lstStyle/>
        <a:p>
          <a:endParaRPr lang="en-US"/>
        </a:p>
      </dgm:t>
    </dgm:pt>
    <dgm:pt modelId="{C136E749-4C04-420E-B43A-4F15AE572CA4}" type="sibTrans" cxnId="{BEFD603E-F9E2-4E89-960C-8E128728E556}">
      <dgm:prSet/>
      <dgm:spPr/>
      <dgm:t>
        <a:bodyPr/>
        <a:lstStyle/>
        <a:p>
          <a:endParaRPr lang="en-US"/>
        </a:p>
      </dgm:t>
    </dgm:pt>
    <dgm:pt modelId="{783E9076-1842-4020-B3F5-9AE08341CCC3}">
      <dgm:prSet custT="1">
        <dgm:style>
          <a:lnRef idx="1">
            <a:schemeClr val="accent6"/>
          </a:lnRef>
          <a:fillRef idx="2">
            <a:schemeClr val="accent6"/>
          </a:fillRef>
          <a:effectRef idx="1">
            <a:schemeClr val="accent6"/>
          </a:effectRef>
          <a:fontRef idx="minor">
            <a:schemeClr val="dk1"/>
          </a:fontRef>
        </dgm:style>
      </dgm:prSet>
      <dgm:spPr/>
      <dgm:t>
        <a:bodyPr/>
        <a:lstStyle/>
        <a:p>
          <a:r>
            <a:rPr lang="en-US" sz="1600" i="1" dirty="0" smtClean="0">
              <a:latin typeface="Times New Roman" pitchFamily="18" charset="0"/>
              <a:cs typeface="Times New Roman" pitchFamily="18" charset="0"/>
            </a:rPr>
            <a:t>Very High Frequency Air Ground Communication Aerodrome Control</a:t>
          </a:r>
          <a:r>
            <a:rPr lang="en-US" sz="1600" dirty="0" smtClean="0">
              <a:latin typeface="Times New Roman" pitchFamily="18" charset="0"/>
              <a:cs typeface="Times New Roman" pitchFamily="18" charset="0"/>
            </a:rPr>
            <a:t> (VHF A/G ER)</a:t>
          </a:r>
          <a:endParaRPr lang="en-US" sz="1600" dirty="0">
            <a:latin typeface="Times New Roman" pitchFamily="18" charset="0"/>
            <a:cs typeface="Times New Roman" pitchFamily="18" charset="0"/>
          </a:endParaRPr>
        </a:p>
      </dgm:t>
    </dgm:pt>
    <dgm:pt modelId="{4F3D22BC-B379-4543-BC48-7CBA6E9176A9}" type="parTrans" cxnId="{AC6582F0-5DBD-4A86-9876-3ECB7D479AFE}">
      <dgm:prSet/>
      <dgm:spPr/>
      <dgm:t>
        <a:bodyPr/>
        <a:lstStyle/>
        <a:p>
          <a:endParaRPr lang="en-US"/>
        </a:p>
      </dgm:t>
    </dgm:pt>
    <dgm:pt modelId="{10D899E0-8788-4AFC-8979-639D9B6BA488}" type="sibTrans" cxnId="{AC6582F0-5DBD-4A86-9876-3ECB7D479AFE}">
      <dgm:prSet/>
      <dgm:spPr/>
      <dgm:t>
        <a:bodyPr/>
        <a:lstStyle/>
        <a:p>
          <a:endParaRPr lang="en-US"/>
        </a:p>
      </dgm:t>
    </dgm:pt>
    <dgm:pt modelId="{E4F5FBCF-2D95-413C-96A1-F26C27A3311B}">
      <dgm:prSet custT="1">
        <dgm:style>
          <a:lnRef idx="1">
            <a:schemeClr val="accent6"/>
          </a:lnRef>
          <a:fillRef idx="2">
            <a:schemeClr val="accent6"/>
          </a:fillRef>
          <a:effectRef idx="1">
            <a:schemeClr val="accent6"/>
          </a:effectRef>
          <a:fontRef idx="minor">
            <a:schemeClr val="dk1"/>
          </a:fontRef>
        </dgm:style>
      </dgm:prSet>
      <dgm:spPr/>
      <dgm:t>
        <a:bodyPr/>
        <a:lstStyle/>
        <a:p>
          <a:r>
            <a:rPr lang="en-US" sz="1600" i="1" dirty="0" smtClean="0">
              <a:latin typeface="Times New Roman" pitchFamily="18" charset="0"/>
              <a:cs typeface="Times New Roman" pitchFamily="18" charset="0"/>
            </a:rPr>
            <a:t>Automatic Terminal Information Service</a:t>
          </a:r>
          <a:r>
            <a:rPr lang="en-US" sz="1600" dirty="0" smtClean="0">
              <a:latin typeface="Times New Roman" pitchFamily="18" charset="0"/>
              <a:cs typeface="Times New Roman" pitchFamily="18" charset="0"/>
            </a:rPr>
            <a:t> (ATIS)</a:t>
          </a:r>
          <a:endParaRPr lang="en-US" sz="1600" dirty="0">
            <a:latin typeface="Times New Roman" pitchFamily="18" charset="0"/>
            <a:cs typeface="Times New Roman" pitchFamily="18" charset="0"/>
          </a:endParaRPr>
        </a:p>
      </dgm:t>
    </dgm:pt>
    <dgm:pt modelId="{DFE7A7D5-C3D1-4F5F-9822-6ACEC5AFC705}" type="parTrans" cxnId="{593A859A-B353-4615-A882-C804D2DEE2F4}">
      <dgm:prSet/>
      <dgm:spPr/>
      <dgm:t>
        <a:bodyPr/>
        <a:lstStyle/>
        <a:p>
          <a:endParaRPr lang="en-US"/>
        </a:p>
      </dgm:t>
    </dgm:pt>
    <dgm:pt modelId="{7A9F4E0F-C901-48C2-89F4-CCE88D7D0D57}" type="sibTrans" cxnId="{593A859A-B353-4615-A882-C804D2DEE2F4}">
      <dgm:prSet/>
      <dgm:spPr/>
      <dgm:t>
        <a:bodyPr/>
        <a:lstStyle/>
        <a:p>
          <a:endParaRPr lang="en-US"/>
        </a:p>
      </dgm:t>
    </dgm:pt>
    <dgm:pt modelId="{B738CB52-5F29-4E45-8522-6BD19A5418FB}">
      <dgm:prSet custT="1">
        <dgm:style>
          <a:lnRef idx="1">
            <a:schemeClr val="accent6"/>
          </a:lnRef>
          <a:fillRef idx="2">
            <a:schemeClr val="accent6"/>
          </a:fillRef>
          <a:effectRef idx="1">
            <a:schemeClr val="accent6"/>
          </a:effectRef>
          <a:fontRef idx="minor">
            <a:schemeClr val="dk1"/>
          </a:fontRef>
        </dgm:style>
      </dgm:prSet>
      <dgm:spPr/>
      <dgm:t>
        <a:bodyPr/>
        <a:lstStyle/>
        <a:p>
          <a:r>
            <a:rPr lang="en-US" sz="1600" i="1" smtClean="0">
              <a:latin typeface="Times New Roman" pitchFamily="18" charset="0"/>
              <a:cs typeface="Times New Roman" pitchFamily="18" charset="0"/>
            </a:rPr>
            <a:t>Automatic Message Switching</a:t>
          </a:r>
          <a:r>
            <a:rPr lang="en-US" sz="1600" smtClean="0">
              <a:latin typeface="Times New Roman" pitchFamily="18" charset="0"/>
              <a:cs typeface="Times New Roman" pitchFamily="18" charset="0"/>
            </a:rPr>
            <a:t> (AMSC)</a:t>
          </a:r>
          <a:endParaRPr lang="en-US" sz="1600">
            <a:latin typeface="Times New Roman" pitchFamily="18" charset="0"/>
            <a:cs typeface="Times New Roman" pitchFamily="18" charset="0"/>
          </a:endParaRPr>
        </a:p>
      </dgm:t>
    </dgm:pt>
    <dgm:pt modelId="{30855232-0D92-4A7F-B126-1A157DF06B25}" type="parTrans" cxnId="{4AA634EC-3512-4929-9E60-0828F184E7CF}">
      <dgm:prSet/>
      <dgm:spPr/>
      <dgm:t>
        <a:bodyPr/>
        <a:lstStyle/>
        <a:p>
          <a:endParaRPr lang="en-US"/>
        </a:p>
      </dgm:t>
    </dgm:pt>
    <dgm:pt modelId="{FF1F3E9E-F4A7-4FA2-B795-EA6622A290DE}" type="sibTrans" cxnId="{4AA634EC-3512-4929-9E60-0828F184E7CF}">
      <dgm:prSet/>
      <dgm:spPr/>
      <dgm:t>
        <a:bodyPr/>
        <a:lstStyle/>
        <a:p>
          <a:endParaRPr lang="en-US"/>
        </a:p>
      </dgm:t>
    </dgm:pt>
    <dgm:pt modelId="{AF530D48-3321-40CA-A2F9-75DFC170708B}">
      <dgm:prSet custT="1">
        <dgm:style>
          <a:lnRef idx="1">
            <a:schemeClr val="accent6"/>
          </a:lnRef>
          <a:fillRef idx="2">
            <a:schemeClr val="accent6"/>
          </a:fillRef>
          <a:effectRef idx="1">
            <a:schemeClr val="accent6"/>
          </a:effectRef>
          <a:fontRef idx="minor">
            <a:schemeClr val="dk1"/>
          </a:fontRef>
        </dgm:style>
      </dgm:prSet>
      <dgm:spPr/>
      <dgm:t>
        <a:bodyPr/>
        <a:lstStyle/>
        <a:p>
          <a:r>
            <a:rPr lang="en-US" sz="1600" i="1" smtClean="0">
              <a:latin typeface="Times New Roman" pitchFamily="18" charset="0"/>
              <a:cs typeface="Times New Roman" pitchFamily="18" charset="0"/>
            </a:rPr>
            <a:t>Voice Recorder</a:t>
          </a:r>
          <a:endParaRPr lang="en-US" sz="1600">
            <a:latin typeface="Times New Roman" pitchFamily="18" charset="0"/>
            <a:cs typeface="Times New Roman" pitchFamily="18" charset="0"/>
          </a:endParaRPr>
        </a:p>
      </dgm:t>
    </dgm:pt>
    <dgm:pt modelId="{27D3F0CA-504C-4EC8-96A8-501D0CC4756B}" type="parTrans" cxnId="{5163DC1C-75E1-48BE-8840-CB17F6E60EB3}">
      <dgm:prSet/>
      <dgm:spPr/>
      <dgm:t>
        <a:bodyPr/>
        <a:lstStyle/>
        <a:p>
          <a:endParaRPr lang="en-US"/>
        </a:p>
      </dgm:t>
    </dgm:pt>
    <dgm:pt modelId="{C32BAD4B-F643-406C-B90F-9DC8612F34D5}" type="sibTrans" cxnId="{5163DC1C-75E1-48BE-8840-CB17F6E60EB3}">
      <dgm:prSet/>
      <dgm:spPr/>
      <dgm:t>
        <a:bodyPr/>
        <a:lstStyle/>
        <a:p>
          <a:endParaRPr lang="en-US"/>
        </a:p>
      </dgm:t>
    </dgm:pt>
    <dgm:pt modelId="{5062DD3C-A3B5-4BC9-AB0F-8ECA4465D6D3}">
      <dgm:prSet custT="1">
        <dgm:style>
          <a:lnRef idx="1">
            <a:schemeClr val="accent6"/>
          </a:lnRef>
          <a:fillRef idx="2">
            <a:schemeClr val="accent6"/>
          </a:fillRef>
          <a:effectRef idx="1">
            <a:schemeClr val="accent6"/>
          </a:effectRef>
          <a:fontRef idx="minor">
            <a:schemeClr val="dk1"/>
          </a:fontRef>
        </dgm:style>
      </dgm:prSet>
      <dgm:spPr/>
      <dgm:t>
        <a:bodyPr/>
        <a:lstStyle/>
        <a:p>
          <a:r>
            <a:rPr lang="en-US" sz="1600" i="1" dirty="0" smtClean="0">
              <a:latin typeface="Times New Roman" pitchFamily="18" charset="0"/>
              <a:cs typeface="Times New Roman" pitchFamily="18" charset="0"/>
            </a:rPr>
            <a:t>Direct Speech</a:t>
          </a:r>
          <a:endParaRPr lang="en-US" sz="1600" dirty="0">
            <a:latin typeface="Times New Roman" pitchFamily="18" charset="0"/>
            <a:cs typeface="Times New Roman" pitchFamily="18" charset="0"/>
          </a:endParaRPr>
        </a:p>
      </dgm:t>
    </dgm:pt>
    <dgm:pt modelId="{32CD9ACB-71C5-4C76-A0AB-43BCF52B4B4A}" type="parTrans" cxnId="{EDE87B8A-DE07-4DD3-9127-6C0D8C3442FB}">
      <dgm:prSet/>
      <dgm:spPr/>
      <dgm:t>
        <a:bodyPr/>
        <a:lstStyle/>
        <a:p>
          <a:endParaRPr lang="en-US"/>
        </a:p>
      </dgm:t>
    </dgm:pt>
    <dgm:pt modelId="{6C42C1F0-5F22-458C-A98D-B12FE0524CFB}" type="sibTrans" cxnId="{EDE87B8A-DE07-4DD3-9127-6C0D8C3442FB}">
      <dgm:prSet/>
      <dgm:spPr/>
      <dgm:t>
        <a:bodyPr/>
        <a:lstStyle/>
        <a:p>
          <a:endParaRPr lang="en-US"/>
        </a:p>
      </dgm:t>
    </dgm:pt>
    <dgm:pt modelId="{EBBF4548-2838-41D2-B0BA-49DEC28B47BD}">
      <dgm:prSet custT="1">
        <dgm:style>
          <a:lnRef idx="1">
            <a:schemeClr val="accent6"/>
          </a:lnRef>
          <a:fillRef idx="2">
            <a:schemeClr val="accent6"/>
          </a:fillRef>
          <a:effectRef idx="1">
            <a:schemeClr val="accent6"/>
          </a:effectRef>
          <a:fontRef idx="minor">
            <a:schemeClr val="dk1"/>
          </a:fontRef>
        </dgm:style>
      </dgm:prSet>
      <dgm:spPr/>
      <dgm:t>
        <a:bodyPr/>
        <a:lstStyle/>
        <a:p>
          <a:r>
            <a:rPr lang="en-US" sz="1600" i="1" dirty="0" smtClean="0">
              <a:latin typeface="Times New Roman" pitchFamily="18" charset="0"/>
              <a:cs typeface="Times New Roman" pitchFamily="18" charset="0"/>
            </a:rPr>
            <a:t>Very Small Aperture Terminal</a:t>
          </a:r>
          <a:r>
            <a:rPr lang="en-US" sz="1600" dirty="0" smtClean="0">
              <a:latin typeface="Times New Roman" pitchFamily="18" charset="0"/>
              <a:cs typeface="Times New Roman" pitchFamily="18" charset="0"/>
            </a:rPr>
            <a:t> (VSAT)</a:t>
          </a:r>
          <a:endParaRPr lang="en-US" sz="1600" dirty="0">
            <a:latin typeface="Times New Roman" pitchFamily="18" charset="0"/>
            <a:cs typeface="Times New Roman" pitchFamily="18" charset="0"/>
          </a:endParaRPr>
        </a:p>
      </dgm:t>
    </dgm:pt>
    <dgm:pt modelId="{DF61411C-269A-4B50-88B5-D9EB27B4970E}" type="parTrans" cxnId="{6394FF84-71B6-49C0-891B-0433387A3D75}">
      <dgm:prSet/>
      <dgm:spPr/>
      <dgm:t>
        <a:bodyPr/>
        <a:lstStyle/>
        <a:p>
          <a:endParaRPr lang="en-US"/>
        </a:p>
      </dgm:t>
    </dgm:pt>
    <dgm:pt modelId="{4D5E4E32-2572-42C4-B3DD-E0EA279D5854}" type="sibTrans" cxnId="{6394FF84-71B6-49C0-891B-0433387A3D75}">
      <dgm:prSet/>
      <dgm:spPr/>
      <dgm:t>
        <a:bodyPr/>
        <a:lstStyle/>
        <a:p>
          <a:endParaRPr lang="en-US"/>
        </a:p>
      </dgm:t>
    </dgm:pt>
    <dgm:pt modelId="{6B9873DA-1D2F-4361-A7B4-DD9B7C616E48}">
      <dgm:prSet custT="1">
        <dgm:style>
          <a:lnRef idx="1">
            <a:schemeClr val="accent6"/>
          </a:lnRef>
          <a:fillRef idx="2">
            <a:schemeClr val="accent6"/>
          </a:fillRef>
          <a:effectRef idx="1">
            <a:schemeClr val="accent6"/>
          </a:effectRef>
          <a:fontRef idx="minor">
            <a:schemeClr val="dk1"/>
          </a:fontRef>
        </dgm:style>
      </dgm:prSet>
      <dgm:spPr/>
      <dgm:t>
        <a:bodyPr/>
        <a:lstStyle/>
        <a:p>
          <a:r>
            <a:rPr lang="en-US" sz="1600" i="1" dirty="0" smtClean="0">
              <a:latin typeface="Times New Roman" pitchFamily="18" charset="0"/>
              <a:cs typeface="Times New Roman" pitchFamily="18" charset="0"/>
            </a:rPr>
            <a:t>Instrument Landing System</a:t>
          </a:r>
          <a:r>
            <a:rPr lang="en-US" sz="1600" dirty="0" smtClean="0">
              <a:latin typeface="Times New Roman" pitchFamily="18" charset="0"/>
              <a:cs typeface="Times New Roman" pitchFamily="18" charset="0"/>
            </a:rPr>
            <a:t> (ILS)</a:t>
          </a:r>
          <a:endParaRPr lang="en-US" sz="1600" dirty="0">
            <a:latin typeface="Times New Roman" pitchFamily="18" charset="0"/>
            <a:cs typeface="Times New Roman" pitchFamily="18" charset="0"/>
          </a:endParaRPr>
        </a:p>
      </dgm:t>
    </dgm:pt>
    <dgm:pt modelId="{756F1BCB-321F-4FF6-8BF0-F12B97FE774D}" type="parTrans" cxnId="{8BAF13E4-13DC-40D3-9647-14F3A0B77C5E}">
      <dgm:prSet/>
      <dgm:spPr/>
      <dgm:t>
        <a:bodyPr/>
        <a:lstStyle/>
        <a:p>
          <a:endParaRPr lang="en-US"/>
        </a:p>
      </dgm:t>
    </dgm:pt>
    <dgm:pt modelId="{32263AE8-C8BA-4B55-B03B-F309F7A6E80F}" type="sibTrans" cxnId="{8BAF13E4-13DC-40D3-9647-14F3A0B77C5E}">
      <dgm:prSet/>
      <dgm:spPr/>
      <dgm:t>
        <a:bodyPr/>
        <a:lstStyle/>
        <a:p>
          <a:endParaRPr lang="en-US"/>
        </a:p>
      </dgm:t>
    </dgm:pt>
    <dgm:pt modelId="{D798AA49-C779-42F7-BA5B-12E331734FE1}">
      <dgm:prSet custT="1">
        <dgm:style>
          <a:lnRef idx="1">
            <a:schemeClr val="accent6"/>
          </a:lnRef>
          <a:fillRef idx="2">
            <a:schemeClr val="accent6"/>
          </a:fillRef>
          <a:effectRef idx="1">
            <a:schemeClr val="accent6"/>
          </a:effectRef>
          <a:fontRef idx="minor">
            <a:schemeClr val="dk1"/>
          </a:fontRef>
        </dgm:style>
      </dgm:prSet>
      <dgm:spPr/>
      <dgm:t>
        <a:bodyPr/>
        <a:lstStyle/>
        <a:p>
          <a:r>
            <a:rPr lang="en-US" sz="1600" i="1" smtClean="0">
              <a:latin typeface="Times New Roman" pitchFamily="18" charset="0"/>
              <a:cs typeface="Times New Roman" pitchFamily="18" charset="0"/>
            </a:rPr>
            <a:t>Doppler Very Omni Directional</a:t>
          </a:r>
          <a:r>
            <a:rPr lang="en-US" sz="1600" smtClean="0">
              <a:latin typeface="Times New Roman" pitchFamily="18" charset="0"/>
              <a:cs typeface="Times New Roman" pitchFamily="18" charset="0"/>
            </a:rPr>
            <a:t> (DVOR)</a:t>
          </a:r>
          <a:endParaRPr lang="en-US" sz="1600">
            <a:latin typeface="Times New Roman" pitchFamily="18" charset="0"/>
            <a:cs typeface="Times New Roman" pitchFamily="18" charset="0"/>
          </a:endParaRPr>
        </a:p>
      </dgm:t>
    </dgm:pt>
    <dgm:pt modelId="{C7BDF48D-A24E-4DA0-BA06-94B67D37AA65}" type="parTrans" cxnId="{BFB81FF7-59D3-421E-B58F-C37733078FD2}">
      <dgm:prSet/>
      <dgm:spPr/>
      <dgm:t>
        <a:bodyPr/>
        <a:lstStyle/>
        <a:p>
          <a:endParaRPr lang="en-US"/>
        </a:p>
      </dgm:t>
    </dgm:pt>
    <dgm:pt modelId="{682B64D2-C024-4CC4-92A4-4EB2EFDCD29F}" type="sibTrans" cxnId="{BFB81FF7-59D3-421E-B58F-C37733078FD2}">
      <dgm:prSet/>
      <dgm:spPr/>
      <dgm:t>
        <a:bodyPr/>
        <a:lstStyle/>
        <a:p>
          <a:endParaRPr lang="en-US"/>
        </a:p>
      </dgm:t>
    </dgm:pt>
    <dgm:pt modelId="{6F823DFB-8F47-4949-8294-144C7F674E9D}">
      <dgm:prSet custT="1">
        <dgm:style>
          <a:lnRef idx="1">
            <a:schemeClr val="accent6"/>
          </a:lnRef>
          <a:fillRef idx="2">
            <a:schemeClr val="accent6"/>
          </a:fillRef>
          <a:effectRef idx="1">
            <a:schemeClr val="accent6"/>
          </a:effectRef>
          <a:fontRef idx="minor">
            <a:schemeClr val="dk1"/>
          </a:fontRef>
        </dgm:style>
      </dgm:prSet>
      <dgm:spPr/>
      <dgm:t>
        <a:bodyPr/>
        <a:lstStyle/>
        <a:p>
          <a:r>
            <a:rPr lang="id-ID" sz="1600" i="1" dirty="0" smtClean="0">
              <a:latin typeface="Times New Roman" pitchFamily="18" charset="0"/>
              <a:cs typeface="Times New Roman" pitchFamily="18" charset="0"/>
            </a:rPr>
            <a:t>Distance Measuring Equipment</a:t>
          </a:r>
          <a:r>
            <a:rPr lang="id-ID"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a:t>
          </a:r>
          <a:r>
            <a:rPr lang="id-ID" sz="1600" dirty="0" smtClean="0">
              <a:latin typeface="Times New Roman" pitchFamily="18" charset="0"/>
              <a:cs typeface="Times New Roman" pitchFamily="18" charset="0"/>
            </a:rPr>
            <a:t>DME)</a:t>
          </a:r>
          <a:endParaRPr lang="en-US" sz="1600" dirty="0">
            <a:latin typeface="Times New Roman" pitchFamily="18" charset="0"/>
            <a:cs typeface="Times New Roman" pitchFamily="18" charset="0"/>
          </a:endParaRPr>
        </a:p>
      </dgm:t>
    </dgm:pt>
    <dgm:pt modelId="{30BE229F-982C-45ED-BF10-E21C41DF7761}" type="parTrans" cxnId="{C99F27C1-3FBB-4023-9742-708977BF350E}">
      <dgm:prSet/>
      <dgm:spPr/>
      <dgm:t>
        <a:bodyPr/>
        <a:lstStyle/>
        <a:p>
          <a:endParaRPr lang="en-US"/>
        </a:p>
      </dgm:t>
    </dgm:pt>
    <dgm:pt modelId="{6E170011-7358-430F-B8F2-C30FDBA628CE}" type="sibTrans" cxnId="{C99F27C1-3FBB-4023-9742-708977BF350E}">
      <dgm:prSet/>
      <dgm:spPr/>
      <dgm:t>
        <a:bodyPr/>
        <a:lstStyle/>
        <a:p>
          <a:endParaRPr lang="en-US"/>
        </a:p>
      </dgm:t>
    </dgm:pt>
    <dgm:pt modelId="{2927C6B0-B0EC-4911-8D04-921E53E0C6B0}">
      <dgm:prSet custT="1">
        <dgm:style>
          <a:lnRef idx="1">
            <a:schemeClr val="accent6"/>
          </a:lnRef>
          <a:fillRef idx="2">
            <a:schemeClr val="accent6"/>
          </a:fillRef>
          <a:effectRef idx="1">
            <a:schemeClr val="accent6"/>
          </a:effectRef>
          <a:fontRef idx="minor">
            <a:schemeClr val="dk1"/>
          </a:fontRef>
        </dgm:style>
      </dgm:prSet>
      <dgm:spPr/>
      <dgm:t>
        <a:bodyPr/>
        <a:lstStyle/>
        <a:p>
          <a:r>
            <a:rPr lang="en-US" sz="1600" i="1" dirty="0" err="1" smtClean="0">
              <a:latin typeface="Times New Roman" pitchFamily="18" charset="0"/>
              <a:cs typeface="Times New Roman" pitchFamily="18" charset="0"/>
            </a:rPr>
            <a:t>Monopulse</a:t>
          </a:r>
          <a:r>
            <a:rPr lang="en-US" sz="1600" i="1" dirty="0" smtClean="0">
              <a:latin typeface="Times New Roman" pitchFamily="18" charset="0"/>
              <a:cs typeface="Times New Roman" pitchFamily="18" charset="0"/>
            </a:rPr>
            <a:t> Secondary Surveillance Radar</a:t>
          </a:r>
          <a:r>
            <a:rPr lang="en-US" sz="1600" dirty="0" smtClean="0">
              <a:latin typeface="Times New Roman" pitchFamily="18" charset="0"/>
              <a:cs typeface="Times New Roman" pitchFamily="18" charset="0"/>
            </a:rPr>
            <a:t> (MSSR)</a:t>
          </a:r>
          <a:endParaRPr lang="en-US" sz="1600" dirty="0">
            <a:latin typeface="Times New Roman" pitchFamily="18" charset="0"/>
            <a:cs typeface="Times New Roman" pitchFamily="18" charset="0"/>
          </a:endParaRPr>
        </a:p>
      </dgm:t>
    </dgm:pt>
    <dgm:pt modelId="{E526C30B-2DF2-4D97-BC0F-486BB3C60E24}" type="parTrans" cxnId="{02EB77D1-E2ED-4B05-B099-BC463195CF73}">
      <dgm:prSet/>
      <dgm:spPr/>
      <dgm:t>
        <a:bodyPr/>
        <a:lstStyle/>
        <a:p>
          <a:endParaRPr lang="en-US"/>
        </a:p>
      </dgm:t>
    </dgm:pt>
    <dgm:pt modelId="{263B54E2-B90F-48CF-A474-415360B420F7}" type="sibTrans" cxnId="{02EB77D1-E2ED-4B05-B099-BC463195CF73}">
      <dgm:prSet/>
      <dgm:spPr/>
      <dgm:t>
        <a:bodyPr/>
        <a:lstStyle/>
        <a:p>
          <a:endParaRPr lang="en-US"/>
        </a:p>
      </dgm:t>
    </dgm:pt>
    <dgm:pt modelId="{85DE2F4E-03C9-4765-B07D-28E01F0CECCB}">
      <dgm:prSet custT="1">
        <dgm:style>
          <a:lnRef idx="1">
            <a:schemeClr val="accent6"/>
          </a:lnRef>
          <a:fillRef idx="2">
            <a:schemeClr val="accent6"/>
          </a:fillRef>
          <a:effectRef idx="1">
            <a:schemeClr val="accent6"/>
          </a:effectRef>
          <a:fontRef idx="minor">
            <a:schemeClr val="dk1"/>
          </a:fontRef>
        </dgm:style>
      </dgm:prSet>
      <dgm:spPr/>
      <dgm:t>
        <a:bodyPr/>
        <a:lstStyle/>
        <a:p>
          <a:r>
            <a:rPr lang="en-US" sz="1600" i="1" dirty="0" smtClean="0">
              <a:latin typeface="Times New Roman" pitchFamily="18" charset="0"/>
              <a:cs typeface="Times New Roman" pitchFamily="18" charset="0"/>
            </a:rPr>
            <a:t>Automatic Dependent Surveillance Broadcast</a:t>
          </a:r>
          <a:r>
            <a:rPr lang="en-US" sz="1600" dirty="0" smtClean="0">
              <a:latin typeface="Times New Roman" pitchFamily="18" charset="0"/>
              <a:cs typeface="Times New Roman" pitchFamily="18" charset="0"/>
            </a:rPr>
            <a:t> (ADSB)</a:t>
          </a:r>
          <a:endParaRPr lang="en-US" sz="1600" dirty="0">
            <a:latin typeface="Times New Roman" pitchFamily="18" charset="0"/>
            <a:cs typeface="Times New Roman" pitchFamily="18" charset="0"/>
          </a:endParaRPr>
        </a:p>
      </dgm:t>
    </dgm:pt>
    <dgm:pt modelId="{C507FC1C-7E17-4F0F-93FD-5B2CDC5D423D}" type="parTrans" cxnId="{ED6D5320-4B1E-4909-8D22-C424DAEC27E5}">
      <dgm:prSet/>
      <dgm:spPr/>
      <dgm:t>
        <a:bodyPr/>
        <a:lstStyle/>
        <a:p>
          <a:endParaRPr lang="en-US"/>
        </a:p>
      </dgm:t>
    </dgm:pt>
    <dgm:pt modelId="{225C30D2-8FA9-4295-B653-31BA2548F2EB}" type="sibTrans" cxnId="{ED6D5320-4B1E-4909-8D22-C424DAEC27E5}">
      <dgm:prSet/>
      <dgm:spPr/>
      <dgm:t>
        <a:bodyPr/>
        <a:lstStyle/>
        <a:p>
          <a:endParaRPr lang="en-US"/>
        </a:p>
      </dgm:t>
    </dgm:pt>
    <dgm:pt modelId="{FA1C0C04-EF86-4CB5-8983-85E1A80B1781}" type="pres">
      <dgm:prSet presAssocID="{6DD8B820-0C65-4F98-89FE-D367EFC67A01}" presName="Name0" presStyleCnt="0">
        <dgm:presLayoutVars>
          <dgm:dir/>
          <dgm:animLvl val="lvl"/>
          <dgm:resizeHandles val="exact"/>
        </dgm:presLayoutVars>
      </dgm:prSet>
      <dgm:spPr/>
      <dgm:t>
        <a:bodyPr/>
        <a:lstStyle/>
        <a:p>
          <a:endParaRPr lang="en-US"/>
        </a:p>
      </dgm:t>
    </dgm:pt>
    <dgm:pt modelId="{2D4F9C50-DE6F-4293-8B09-AFF18AC327AE}" type="pres">
      <dgm:prSet presAssocID="{522EF40D-2F30-4A9C-A12D-A70DC1CE02E0}" presName="linNode" presStyleCnt="0"/>
      <dgm:spPr/>
    </dgm:pt>
    <dgm:pt modelId="{F7A9D432-20AC-4430-9CA9-05A087CF26AD}" type="pres">
      <dgm:prSet presAssocID="{522EF40D-2F30-4A9C-A12D-A70DC1CE02E0}" presName="parentText" presStyleLbl="node1" presStyleIdx="0" presStyleCnt="2" custScaleX="82648">
        <dgm:presLayoutVars>
          <dgm:chMax val="1"/>
          <dgm:bulletEnabled val="1"/>
        </dgm:presLayoutVars>
      </dgm:prSet>
      <dgm:spPr/>
      <dgm:t>
        <a:bodyPr/>
        <a:lstStyle/>
        <a:p>
          <a:endParaRPr lang="en-US"/>
        </a:p>
      </dgm:t>
    </dgm:pt>
    <dgm:pt modelId="{10C597D5-EB28-4642-99A6-2C28D918A24B}" type="pres">
      <dgm:prSet presAssocID="{522EF40D-2F30-4A9C-A12D-A70DC1CE02E0}" presName="descendantText" presStyleLbl="alignAccFollowNode1" presStyleIdx="0" presStyleCnt="2" custScaleX="130651" custScaleY="125000">
        <dgm:presLayoutVars>
          <dgm:bulletEnabled val="1"/>
        </dgm:presLayoutVars>
      </dgm:prSet>
      <dgm:spPr/>
      <dgm:t>
        <a:bodyPr/>
        <a:lstStyle/>
        <a:p>
          <a:endParaRPr lang="en-US"/>
        </a:p>
      </dgm:t>
    </dgm:pt>
    <dgm:pt modelId="{95F6F19D-D066-4F68-9C5D-8B9981A459B1}" type="pres">
      <dgm:prSet presAssocID="{20002367-13A4-4ABD-A29D-FCF17F64F471}" presName="sp" presStyleCnt="0"/>
      <dgm:spPr/>
    </dgm:pt>
    <dgm:pt modelId="{184F6A31-90BB-41A6-A672-D3F8E3855408}" type="pres">
      <dgm:prSet presAssocID="{61A35CBC-C6CE-41E5-8A2A-0AF4DE6C4C84}" presName="linNode" presStyleCnt="0"/>
      <dgm:spPr/>
    </dgm:pt>
    <dgm:pt modelId="{F3753391-C03F-4F78-A09A-D389AF3E53A9}" type="pres">
      <dgm:prSet presAssocID="{61A35CBC-C6CE-41E5-8A2A-0AF4DE6C4C84}" presName="parentText" presStyleLbl="node1" presStyleIdx="1" presStyleCnt="2" custScaleX="52206" custScaleY="48980">
        <dgm:presLayoutVars>
          <dgm:chMax val="1"/>
          <dgm:bulletEnabled val="1"/>
        </dgm:presLayoutVars>
      </dgm:prSet>
      <dgm:spPr/>
      <dgm:t>
        <a:bodyPr/>
        <a:lstStyle/>
        <a:p>
          <a:endParaRPr lang="en-US"/>
        </a:p>
      </dgm:t>
    </dgm:pt>
    <dgm:pt modelId="{BE32F164-3D0F-4216-8FA3-CDDB7971CC2A}" type="pres">
      <dgm:prSet presAssocID="{61A35CBC-C6CE-41E5-8A2A-0AF4DE6C4C84}" presName="descendantText" presStyleLbl="alignAccFollowNode1" presStyleIdx="1" presStyleCnt="2" custScaleX="127009" custScaleY="60521">
        <dgm:presLayoutVars>
          <dgm:bulletEnabled val="1"/>
        </dgm:presLayoutVars>
      </dgm:prSet>
      <dgm:spPr/>
      <dgm:t>
        <a:bodyPr/>
        <a:lstStyle/>
        <a:p>
          <a:endParaRPr lang="en-US"/>
        </a:p>
      </dgm:t>
    </dgm:pt>
  </dgm:ptLst>
  <dgm:cxnLst>
    <dgm:cxn modelId="{6394FF84-71B6-49C0-891B-0433387A3D75}" srcId="{522EF40D-2F30-4A9C-A12D-A70DC1CE02E0}" destId="{EBBF4548-2838-41D2-B0BA-49DEC28B47BD}" srcOrd="7" destOrd="0" parTransId="{DF61411C-269A-4B50-88B5-D9EB27B4970E}" sibTransId="{4D5E4E32-2572-42C4-B3DD-E0EA279D5854}"/>
    <dgm:cxn modelId="{AC6582F0-5DBD-4A86-9876-3ECB7D479AFE}" srcId="{522EF40D-2F30-4A9C-A12D-A70DC1CE02E0}" destId="{783E9076-1842-4020-B3F5-9AE08341CCC3}" srcOrd="2" destOrd="0" parTransId="{4F3D22BC-B379-4543-BC48-7CBA6E9176A9}" sibTransId="{10D899E0-8788-4AFC-8979-639D9B6BA488}"/>
    <dgm:cxn modelId="{4F22DBC8-12D4-42B6-B4D8-2B8AD33BADB3}" type="presOf" srcId="{2927C6B0-B0EC-4911-8D04-921E53E0C6B0}" destId="{BE32F164-3D0F-4216-8FA3-CDDB7971CC2A}" srcOrd="0" destOrd="4" presId="urn:microsoft.com/office/officeart/2005/8/layout/vList5"/>
    <dgm:cxn modelId="{02EB77D1-E2ED-4B05-B099-BC463195CF73}" srcId="{61A35CBC-C6CE-41E5-8A2A-0AF4DE6C4C84}" destId="{2927C6B0-B0EC-4911-8D04-921E53E0C6B0}" srcOrd="4" destOrd="0" parTransId="{E526C30B-2DF2-4D97-BC0F-486BB3C60E24}" sibTransId="{263B54E2-B90F-48CF-A474-415360B420F7}"/>
    <dgm:cxn modelId="{BEFD603E-F9E2-4E89-960C-8E128728E556}" srcId="{522EF40D-2F30-4A9C-A12D-A70DC1CE02E0}" destId="{B19DF0F6-8F75-4929-A0B6-7CD5D0D2F757}" srcOrd="1" destOrd="0" parTransId="{CFA06E81-7B98-47CD-A47F-E631A9941655}" sibTransId="{C136E749-4C04-420E-B43A-4F15AE572CA4}"/>
    <dgm:cxn modelId="{2D13E1B4-4420-4DA6-B691-A7E569D6C20E}" type="presOf" srcId="{6B9873DA-1D2F-4361-A7B4-DD9B7C616E48}" destId="{BE32F164-3D0F-4216-8FA3-CDDB7971CC2A}" srcOrd="0" destOrd="1" presId="urn:microsoft.com/office/officeart/2005/8/layout/vList5"/>
    <dgm:cxn modelId="{4E55AD09-48B1-43A1-9839-D6806BFDD733}" srcId="{6DD8B820-0C65-4F98-89FE-D367EFC67A01}" destId="{61A35CBC-C6CE-41E5-8A2A-0AF4DE6C4C84}" srcOrd="1" destOrd="0" parTransId="{7AFC3A33-ABB9-400A-AF60-1133BDD3AC73}" sibTransId="{888D418A-CFA8-489E-B9F2-59D38567977B}"/>
    <dgm:cxn modelId="{4AA634EC-3512-4929-9E60-0828F184E7CF}" srcId="{522EF40D-2F30-4A9C-A12D-A70DC1CE02E0}" destId="{B738CB52-5F29-4E45-8522-6BD19A5418FB}" srcOrd="4" destOrd="0" parTransId="{30855232-0D92-4A7F-B126-1A157DF06B25}" sibTransId="{FF1F3E9E-F4A7-4FA2-B795-EA6622A290DE}"/>
    <dgm:cxn modelId="{07A29CDB-254A-4535-BC7D-4D4FCCB46BD5}" type="presOf" srcId="{B738CB52-5F29-4E45-8522-6BD19A5418FB}" destId="{10C597D5-EB28-4642-99A6-2C28D918A24B}" srcOrd="0" destOrd="4" presId="urn:microsoft.com/office/officeart/2005/8/layout/vList5"/>
    <dgm:cxn modelId="{8BAF13E4-13DC-40D3-9647-14F3A0B77C5E}" srcId="{61A35CBC-C6CE-41E5-8A2A-0AF4DE6C4C84}" destId="{6B9873DA-1D2F-4361-A7B4-DD9B7C616E48}" srcOrd="1" destOrd="0" parTransId="{756F1BCB-321F-4FF6-8BF0-F12B97FE774D}" sibTransId="{32263AE8-C8BA-4B55-B03B-F309F7A6E80F}"/>
    <dgm:cxn modelId="{DFA8AEA6-436A-4929-8204-E9A275270E52}" type="presOf" srcId="{E4F5FBCF-2D95-413C-96A1-F26C27A3311B}" destId="{10C597D5-EB28-4642-99A6-2C28D918A24B}" srcOrd="0" destOrd="3" presId="urn:microsoft.com/office/officeart/2005/8/layout/vList5"/>
    <dgm:cxn modelId="{1E0660B9-FAC1-48E7-86A5-3C7A9A684720}" type="presOf" srcId="{783E9076-1842-4020-B3F5-9AE08341CCC3}" destId="{10C597D5-EB28-4642-99A6-2C28D918A24B}" srcOrd="0" destOrd="2" presId="urn:microsoft.com/office/officeart/2005/8/layout/vList5"/>
    <dgm:cxn modelId="{ED6D5320-4B1E-4909-8D22-C424DAEC27E5}" srcId="{61A35CBC-C6CE-41E5-8A2A-0AF4DE6C4C84}" destId="{85DE2F4E-03C9-4765-B07D-28E01F0CECCB}" srcOrd="5" destOrd="0" parTransId="{C507FC1C-7E17-4F0F-93FD-5B2CDC5D423D}" sibTransId="{225C30D2-8FA9-4295-B653-31BA2548F2EB}"/>
    <dgm:cxn modelId="{F12145CD-F384-4147-89D4-06CC2243387B}" srcId="{522EF40D-2F30-4A9C-A12D-A70DC1CE02E0}" destId="{80B253C9-DAF7-49CF-9E4B-1A10E592A522}" srcOrd="0" destOrd="0" parTransId="{4ABD3AAF-24EC-47A7-92F7-41BBDE6D5E6E}" sibTransId="{261B67FD-24C3-45FF-93D4-D618D6559677}"/>
    <dgm:cxn modelId="{593A859A-B353-4615-A882-C804D2DEE2F4}" srcId="{522EF40D-2F30-4A9C-A12D-A70DC1CE02E0}" destId="{E4F5FBCF-2D95-413C-96A1-F26C27A3311B}" srcOrd="3" destOrd="0" parTransId="{DFE7A7D5-C3D1-4F5F-9822-6ACEC5AFC705}" sibTransId="{7A9F4E0F-C901-48C2-89F4-CCE88D7D0D57}"/>
    <dgm:cxn modelId="{873FC270-B04F-45C9-90B8-E3DBC953AF98}" type="presOf" srcId="{522EF40D-2F30-4A9C-A12D-A70DC1CE02E0}" destId="{F7A9D432-20AC-4430-9CA9-05A087CF26AD}" srcOrd="0" destOrd="0" presId="urn:microsoft.com/office/officeart/2005/8/layout/vList5"/>
    <dgm:cxn modelId="{6A92AA3D-9F08-4169-BF21-0E8B0AA5DB55}" type="presOf" srcId="{85DE2F4E-03C9-4765-B07D-28E01F0CECCB}" destId="{BE32F164-3D0F-4216-8FA3-CDDB7971CC2A}" srcOrd="0" destOrd="5" presId="urn:microsoft.com/office/officeart/2005/8/layout/vList5"/>
    <dgm:cxn modelId="{5163DC1C-75E1-48BE-8840-CB17F6E60EB3}" srcId="{522EF40D-2F30-4A9C-A12D-A70DC1CE02E0}" destId="{AF530D48-3321-40CA-A2F9-75DFC170708B}" srcOrd="5" destOrd="0" parTransId="{27D3F0CA-504C-4EC8-96A8-501D0CC4756B}" sibTransId="{C32BAD4B-F643-406C-B90F-9DC8612F34D5}"/>
    <dgm:cxn modelId="{4184D678-3D16-42A0-807D-6F2288EDB4DF}" type="presOf" srcId="{6F823DFB-8F47-4949-8294-144C7F674E9D}" destId="{BE32F164-3D0F-4216-8FA3-CDDB7971CC2A}" srcOrd="0" destOrd="3" presId="urn:microsoft.com/office/officeart/2005/8/layout/vList5"/>
    <dgm:cxn modelId="{1080FAF8-079B-4922-9856-27DE003877E2}" type="presOf" srcId="{5062DD3C-A3B5-4BC9-AB0F-8ECA4465D6D3}" destId="{10C597D5-EB28-4642-99A6-2C28D918A24B}" srcOrd="0" destOrd="6" presId="urn:microsoft.com/office/officeart/2005/8/layout/vList5"/>
    <dgm:cxn modelId="{C99F27C1-3FBB-4023-9742-708977BF350E}" srcId="{61A35CBC-C6CE-41E5-8A2A-0AF4DE6C4C84}" destId="{6F823DFB-8F47-4949-8294-144C7F674E9D}" srcOrd="3" destOrd="0" parTransId="{30BE229F-982C-45ED-BF10-E21C41DF7761}" sibTransId="{6E170011-7358-430F-B8F2-C30FDBA628CE}"/>
    <dgm:cxn modelId="{76052CB9-15C1-4A90-BE8F-F99D9E072E31}" type="presOf" srcId="{231DBAF2-FEDA-47E8-A5DE-4B444406246B}" destId="{BE32F164-3D0F-4216-8FA3-CDDB7971CC2A}" srcOrd="0" destOrd="0" presId="urn:microsoft.com/office/officeart/2005/8/layout/vList5"/>
    <dgm:cxn modelId="{F39298E2-840E-453A-B60D-009C6E790970}" type="presOf" srcId="{80B253C9-DAF7-49CF-9E4B-1A10E592A522}" destId="{10C597D5-EB28-4642-99A6-2C28D918A24B}" srcOrd="0" destOrd="0" presId="urn:microsoft.com/office/officeart/2005/8/layout/vList5"/>
    <dgm:cxn modelId="{14656BB6-358F-4A5D-A218-26473390F48B}" type="presOf" srcId="{D798AA49-C779-42F7-BA5B-12E331734FE1}" destId="{BE32F164-3D0F-4216-8FA3-CDDB7971CC2A}" srcOrd="0" destOrd="2" presId="urn:microsoft.com/office/officeart/2005/8/layout/vList5"/>
    <dgm:cxn modelId="{EDE87B8A-DE07-4DD3-9127-6C0D8C3442FB}" srcId="{522EF40D-2F30-4A9C-A12D-A70DC1CE02E0}" destId="{5062DD3C-A3B5-4BC9-AB0F-8ECA4465D6D3}" srcOrd="6" destOrd="0" parTransId="{32CD9ACB-71C5-4C76-A0AB-43BCF52B4B4A}" sibTransId="{6C42C1F0-5F22-458C-A98D-B12FE0524CFB}"/>
    <dgm:cxn modelId="{13C9BEEB-C269-4216-9A81-EE90ED749B2B}" srcId="{6DD8B820-0C65-4F98-89FE-D367EFC67A01}" destId="{522EF40D-2F30-4A9C-A12D-A70DC1CE02E0}" srcOrd="0" destOrd="0" parTransId="{D9BAC600-DCDD-420E-B62E-461E69052599}" sibTransId="{20002367-13A4-4ABD-A29D-FCF17F64F471}"/>
    <dgm:cxn modelId="{A5A84C03-E08B-41F2-BABF-4CAC8594CBD7}" type="presOf" srcId="{EBBF4548-2838-41D2-B0BA-49DEC28B47BD}" destId="{10C597D5-EB28-4642-99A6-2C28D918A24B}" srcOrd="0" destOrd="7" presId="urn:microsoft.com/office/officeart/2005/8/layout/vList5"/>
    <dgm:cxn modelId="{93F36F97-24EF-4642-B21A-DD8E54C05AAA}" type="presOf" srcId="{B19DF0F6-8F75-4929-A0B6-7CD5D0D2F757}" destId="{10C597D5-EB28-4642-99A6-2C28D918A24B}" srcOrd="0" destOrd="1" presId="urn:microsoft.com/office/officeart/2005/8/layout/vList5"/>
    <dgm:cxn modelId="{2C8C9856-BA06-4449-BBF6-FC15BB337DD3}" type="presOf" srcId="{61A35CBC-C6CE-41E5-8A2A-0AF4DE6C4C84}" destId="{F3753391-C03F-4F78-A09A-D389AF3E53A9}" srcOrd="0" destOrd="0" presId="urn:microsoft.com/office/officeart/2005/8/layout/vList5"/>
    <dgm:cxn modelId="{E3609CCF-7705-4D18-B42D-E71FE057503E}" type="presOf" srcId="{6DD8B820-0C65-4F98-89FE-D367EFC67A01}" destId="{FA1C0C04-EF86-4CB5-8983-85E1A80B1781}" srcOrd="0" destOrd="0" presId="urn:microsoft.com/office/officeart/2005/8/layout/vList5"/>
    <dgm:cxn modelId="{42FE7368-2760-4E6A-A5E2-0F847E816804}" type="presOf" srcId="{AF530D48-3321-40CA-A2F9-75DFC170708B}" destId="{10C597D5-EB28-4642-99A6-2C28D918A24B}" srcOrd="0" destOrd="5" presId="urn:microsoft.com/office/officeart/2005/8/layout/vList5"/>
    <dgm:cxn modelId="{BFB81FF7-59D3-421E-B58F-C37733078FD2}" srcId="{61A35CBC-C6CE-41E5-8A2A-0AF4DE6C4C84}" destId="{D798AA49-C779-42F7-BA5B-12E331734FE1}" srcOrd="2" destOrd="0" parTransId="{C7BDF48D-A24E-4DA0-BA06-94B67D37AA65}" sibTransId="{682B64D2-C024-4CC4-92A4-4EB2EFDCD29F}"/>
    <dgm:cxn modelId="{324AF7C2-D4B5-497D-AF60-5E93372EBFE2}" srcId="{61A35CBC-C6CE-41E5-8A2A-0AF4DE6C4C84}" destId="{231DBAF2-FEDA-47E8-A5DE-4B444406246B}" srcOrd="0" destOrd="0" parTransId="{6899E4D7-8BF0-496B-A4E2-EE9DB2DB567D}" sibTransId="{498769AD-9652-4C32-BCA1-B3E632977640}"/>
    <dgm:cxn modelId="{341B6EF9-D7F7-4A59-AEB3-1E570A5A3CD2}" type="presParOf" srcId="{FA1C0C04-EF86-4CB5-8983-85E1A80B1781}" destId="{2D4F9C50-DE6F-4293-8B09-AFF18AC327AE}" srcOrd="0" destOrd="0" presId="urn:microsoft.com/office/officeart/2005/8/layout/vList5"/>
    <dgm:cxn modelId="{82A2D803-5F23-48B5-AE70-C20AE3AAD773}" type="presParOf" srcId="{2D4F9C50-DE6F-4293-8B09-AFF18AC327AE}" destId="{F7A9D432-20AC-4430-9CA9-05A087CF26AD}" srcOrd="0" destOrd="0" presId="urn:microsoft.com/office/officeart/2005/8/layout/vList5"/>
    <dgm:cxn modelId="{A5C61FB6-0D3A-415F-BA04-2D2B9BDB20C2}" type="presParOf" srcId="{2D4F9C50-DE6F-4293-8B09-AFF18AC327AE}" destId="{10C597D5-EB28-4642-99A6-2C28D918A24B}" srcOrd="1" destOrd="0" presId="urn:microsoft.com/office/officeart/2005/8/layout/vList5"/>
    <dgm:cxn modelId="{4B8757D8-D189-4059-9C72-FB6A8EFD54D1}" type="presParOf" srcId="{FA1C0C04-EF86-4CB5-8983-85E1A80B1781}" destId="{95F6F19D-D066-4F68-9C5D-8B9981A459B1}" srcOrd="1" destOrd="0" presId="urn:microsoft.com/office/officeart/2005/8/layout/vList5"/>
    <dgm:cxn modelId="{98A6476E-ACD0-482B-B46C-4F02459174FA}" type="presParOf" srcId="{FA1C0C04-EF86-4CB5-8983-85E1A80B1781}" destId="{184F6A31-90BB-41A6-A672-D3F8E3855408}" srcOrd="2" destOrd="0" presId="urn:microsoft.com/office/officeart/2005/8/layout/vList5"/>
    <dgm:cxn modelId="{1F354157-0746-447B-8F24-9C058A58A2F9}" type="presParOf" srcId="{184F6A31-90BB-41A6-A672-D3F8E3855408}" destId="{F3753391-C03F-4F78-A09A-D389AF3E53A9}" srcOrd="0" destOrd="0" presId="urn:microsoft.com/office/officeart/2005/8/layout/vList5"/>
    <dgm:cxn modelId="{AB82138B-F520-4F8E-9992-153EE9BF1125}" type="presParOf" srcId="{184F6A31-90BB-41A6-A672-D3F8E3855408}" destId="{BE32F164-3D0F-4216-8FA3-CDDB7971CC2A}"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638FB5D-D679-472F-8F28-92FF127720D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E47C1B1-237C-404A-872B-FD1204EA2EC3}">
      <dgm:prSet phldrT="[Text]">
        <dgm:style>
          <a:lnRef idx="0">
            <a:schemeClr val="dk1"/>
          </a:lnRef>
          <a:fillRef idx="3">
            <a:schemeClr val="dk1"/>
          </a:fillRef>
          <a:effectRef idx="3">
            <a:schemeClr val="dk1"/>
          </a:effectRef>
          <a:fontRef idx="minor">
            <a:schemeClr val="lt1"/>
          </a:fontRef>
        </dgm:style>
      </dgm:prSet>
      <dgm:spPr/>
      <dgm:t>
        <a:bodyPr/>
        <a:lstStyle/>
        <a:p>
          <a:pPr algn="ctr"/>
          <a:r>
            <a:rPr lang="en-US" dirty="0" err="1" smtClean="0"/>
            <a:t>Aliran</a:t>
          </a:r>
          <a:r>
            <a:rPr lang="en-US" dirty="0" smtClean="0"/>
            <a:t> </a:t>
          </a:r>
          <a:r>
            <a:rPr lang="en-US" dirty="0" err="1" smtClean="0"/>
            <a:t>Sistem</a:t>
          </a:r>
          <a:r>
            <a:rPr lang="en-US" dirty="0" smtClean="0"/>
            <a:t> </a:t>
          </a:r>
          <a:r>
            <a:rPr lang="en-US" dirty="0" err="1" smtClean="0"/>
            <a:t>Informasi</a:t>
          </a:r>
          <a:endParaRPr lang="en-US" dirty="0"/>
        </a:p>
      </dgm:t>
    </dgm:pt>
    <dgm:pt modelId="{F2026AF2-949A-476D-838F-59CDEF1FEAA5}" type="parTrans" cxnId="{B559CFF3-6D3B-45BF-955B-C9DEA1E30E63}">
      <dgm:prSet/>
      <dgm:spPr/>
      <dgm:t>
        <a:bodyPr/>
        <a:lstStyle/>
        <a:p>
          <a:endParaRPr lang="en-US"/>
        </a:p>
      </dgm:t>
    </dgm:pt>
    <dgm:pt modelId="{1FC74179-8065-46EA-81D1-0ADBAEF1F483}" type="sibTrans" cxnId="{B559CFF3-6D3B-45BF-955B-C9DEA1E30E63}">
      <dgm:prSet/>
      <dgm:spPr/>
      <dgm:t>
        <a:bodyPr/>
        <a:lstStyle/>
        <a:p>
          <a:endParaRPr lang="en-US"/>
        </a:p>
      </dgm:t>
    </dgm:pt>
    <dgm:pt modelId="{B622DC46-E98D-420A-B32C-36CE6227E9DE}">
      <dgm:prSet phldrT="[Text]">
        <dgm:style>
          <a:lnRef idx="0">
            <a:schemeClr val="accent1"/>
          </a:lnRef>
          <a:fillRef idx="3">
            <a:schemeClr val="accent1"/>
          </a:fillRef>
          <a:effectRef idx="3">
            <a:schemeClr val="accent1"/>
          </a:effectRef>
          <a:fontRef idx="minor">
            <a:schemeClr val="lt1"/>
          </a:fontRef>
        </dgm:style>
      </dgm:prSet>
      <dgm:spPr/>
      <dgm:t>
        <a:bodyPr/>
        <a:lstStyle/>
        <a:p>
          <a:pPr algn="ctr"/>
          <a:r>
            <a:rPr lang="en-US" dirty="0" smtClean="0"/>
            <a:t>Entity Relationship Diagram (ERD)</a:t>
          </a:r>
          <a:endParaRPr lang="en-US" dirty="0"/>
        </a:p>
      </dgm:t>
    </dgm:pt>
    <dgm:pt modelId="{77374704-4D11-40C8-8961-5B2D4458EFDE}" type="parTrans" cxnId="{9C25E1BB-A940-46E3-B5A8-5540EC9CE454}">
      <dgm:prSet/>
      <dgm:spPr/>
      <dgm:t>
        <a:bodyPr/>
        <a:lstStyle/>
        <a:p>
          <a:endParaRPr lang="en-US"/>
        </a:p>
      </dgm:t>
    </dgm:pt>
    <dgm:pt modelId="{89A108AB-0BB6-4AF3-ADAD-E7752C1F9ADE}" type="sibTrans" cxnId="{9C25E1BB-A940-46E3-B5A8-5540EC9CE454}">
      <dgm:prSet/>
      <dgm:spPr/>
      <dgm:t>
        <a:bodyPr/>
        <a:lstStyle/>
        <a:p>
          <a:endParaRPr lang="en-US"/>
        </a:p>
      </dgm:t>
    </dgm:pt>
    <dgm:pt modelId="{D1A1049C-1F82-4239-A057-712E32F5F985}">
      <dgm:prSet phldrT="[Text]">
        <dgm:style>
          <a:lnRef idx="0">
            <a:schemeClr val="accent2"/>
          </a:lnRef>
          <a:fillRef idx="3">
            <a:schemeClr val="accent2"/>
          </a:fillRef>
          <a:effectRef idx="3">
            <a:schemeClr val="accent2"/>
          </a:effectRef>
          <a:fontRef idx="minor">
            <a:schemeClr val="lt1"/>
          </a:fontRef>
        </dgm:style>
      </dgm:prSet>
      <dgm:spPr/>
      <dgm:t>
        <a:bodyPr/>
        <a:lstStyle/>
        <a:p>
          <a:pPr algn="ctr"/>
          <a:r>
            <a:rPr lang="en-US" dirty="0" smtClean="0"/>
            <a:t>PHP: Hypertext Preprocessor (PHP)</a:t>
          </a:r>
          <a:endParaRPr lang="en-US" dirty="0"/>
        </a:p>
      </dgm:t>
    </dgm:pt>
    <dgm:pt modelId="{EC43206B-7897-4605-9EDD-EC898F90EF74}" type="parTrans" cxnId="{F4E5F4EA-0669-4304-91D8-E46BBD09963D}">
      <dgm:prSet/>
      <dgm:spPr/>
      <dgm:t>
        <a:bodyPr/>
        <a:lstStyle/>
        <a:p>
          <a:endParaRPr lang="en-US"/>
        </a:p>
      </dgm:t>
    </dgm:pt>
    <dgm:pt modelId="{ED138192-2042-499B-A536-12AD10E5698F}" type="sibTrans" cxnId="{F4E5F4EA-0669-4304-91D8-E46BBD09963D}">
      <dgm:prSet/>
      <dgm:spPr/>
      <dgm:t>
        <a:bodyPr/>
        <a:lstStyle/>
        <a:p>
          <a:endParaRPr lang="en-US"/>
        </a:p>
      </dgm:t>
    </dgm:pt>
    <dgm:pt modelId="{9A6303D2-91D8-47E1-8D05-62283DB69060}">
      <dgm:prSet phldrT="[Text]">
        <dgm:style>
          <a:lnRef idx="0">
            <a:schemeClr val="accent3"/>
          </a:lnRef>
          <a:fillRef idx="3">
            <a:schemeClr val="accent3"/>
          </a:fillRef>
          <a:effectRef idx="3">
            <a:schemeClr val="accent3"/>
          </a:effectRef>
          <a:fontRef idx="minor">
            <a:schemeClr val="lt1"/>
          </a:fontRef>
        </dgm:style>
      </dgm:prSet>
      <dgm:spPr/>
      <dgm:t>
        <a:bodyPr/>
        <a:lstStyle/>
        <a:p>
          <a:pPr algn="ctr"/>
          <a:r>
            <a:rPr lang="en-US" dirty="0" smtClean="0"/>
            <a:t>Database Management System (DBMS)</a:t>
          </a:r>
          <a:endParaRPr lang="en-US" dirty="0"/>
        </a:p>
      </dgm:t>
    </dgm:pt>
    <dgm:pt modelId="{6850CB06-5B8A-4E5C-83E0-F1FD13B13053}" type="parTrans" cxnId="{D1E04A8A-36B2-40C8-8996-93D420202553}">
      <dgm:prSet/>
      <dgm:spPr/>
      <dgm:t>
        <a:bodyPr/>
        <a:lstStyle/>
        <a:p>
          <a:endParaRPr lang="en-US"/>
        </a:p>
      </dgm:t>
    </dgm:pt>
    <dgm:pt modelId="{BDA379AD-BE3D-4804-A850-B503F0EFA182}" type="sibTrans" cxnId="{D1E04A8A-36B2-40C8-8996-93D420202553}">
      <dgm:prSet/>
      <dgm:spPr/>
      <dgm:t>
        <a:bodyPr/>
        <a:lstStyle/>
        <a:p>
          <a:endParaRPr lang="en-US"/>
        </a:p>
      </dgm:t>
    </dgm:pt>
    <dgm:pt modelId="{6221E852-9401-45A0-9929-2AEACEA14A61}">
      <dgm:prSet phldrT="[Text]">
        <dgm:style>
          <a:lnRef idx="0">
            <a:schemeClr val="accent4"/>
          </a:lnRef>
          <a:fillRef idx="3">
            <a:schemeClr val="accent4"/>
          </a:fillRef>
          <a:effectRef idx="3">
            <a:schemeClr val="accent4"/>
          </a:effectRef>
          <a:fontRef idx="minor">
            <a:schemeClr val="lt1"/>
          </a:fontRef>
        </dgm:style>
      </dgm:prSet>
      <dgm:spPr/>
      <dgm:t>
        <a:bodyPr/>
        <a:lstStyle/>
        <a:p>
          <a:pPr algn="ctr"/>
          <a:r>
            <a:rPr lang="en-US" dirty="0" smtClean="0"/>
            <a:t>My Structure Query language (</a:t>
          </a:r>
          <a:r>
            <a:rPr lang="en-US" dirty="0" err="1" smtClean="0"/>
            <a:t>MySQL</a:t>
          </a:r>
          <a:r>
            <a:rPr lang="en-US" dirty="0" smtClean="0"/>
            <a:t>)</a:t>
          </a:r>
          <a:endParaRPr lang="en-US" dirty="0"/>
        </a:p>
      </dgm:t>
    </dgm:pt>
    <dgm:pt modelId="{2381791F-0A4A-42A6-990F-800B6B2D8060}" type="parTrans" cxnId="{F31D8728-DFCC-4031-9685-FA06164B1884}">
      <dgm:prSet/>
      <dgm:spPr/>
      <dgm:t>
        <a:bodyPr/>
        <a:lstStyle/>
        <a:p>
          <a:endParaRPr lang="en-US"/>
        </a:p>
      </dgm:t>
    </dgm:pt>
    <dgm:pt modelId="{9315D5EF-6A42-4C0A-91EE-3E5B974C7718}" type="sibTrans" cxnId="{F31D8728-DFCC-4031-9685-FA06164B1884}">
      <dgm:prSet/>
      <dgm:spPr/>
      <dgm:t>
        <a:bodyPr/>
        <a:lstStyle/>
        <a:p>
          <a:endParaRPr lang="en-US"/>
        </a:p>
      </dgm:t>
    </dgm:pt>
    <dgm:pt modelId="{F0F0F8E6-2543-486A-9331-29E11411FDCB}">
      <dgm:prSet phldrT="[Text]">
        <dgm:style>
          <a:lnRef idx="0">
            <a:schemeClr val="accent5"/>
          </a:lnRef>
          <a:fillRef idx="3">
            <a:schemeClr val="accent5"/>
          </a:fillRef>
          <a:effectRef idx="3">
            <a:schemeClr val="accent5"/>
          </a:effectRef>
          <a:fontRef idx="minor">
            <a:schemeClr val="lt1"/>
          </a:fontRef>
        </dgm:style>
      </dgm:prSet>
      <dgm:spPr/>
      <dgm:t>
        <a:bodyPr/>
        <a:lstStyle/>
        <a:p>
          <a:pPr algn="ctr"/>
          <a:r>
            <a:rPr lang="en-US" dirty="0" smtClean="0"/>
            <a:t>XAMPP</a:t>
          </a:r>
          <a:endParaRPr lang="en-US" dirty="0"/>
        </a:p>
      </dgm:t>
    </dgm:pt>
    <dgm:pt modelId="{DC73A998-5941-4DB0-B885-D432DB13BF08}" type="parTrans" cxnId="{5A9675CE-DBFD-44CE-BB6B-03C729A08038}">
      <dgm:prSet/>
      <dgm:spPr/>
      <dgm:t>
        <a:bodyPr/>
        <a:lstStyle/>
        <a:p>
          <a:endParaRPr lang="en-US"/>
        </a:p>
      </dgm:t>
    </dgm:pt>
    <dgm:pt modelId="{976CAB23-0721-48BC-81AD-0DD42B5C90FC}" type="sibTrans" cxnId="{5A9675CE-DBFD-44CE-BB6B-03C729A08038}">
      <dgm:prSet/>
      <dgm:spPr/>
      <dgm:t>
        <a:bodyPr/>
        <a:lstStyle/>
        <a:p>
          <a:endParaRPr lang="en-US"/>
        </a:p>
      </dgm:t>
    </dgm:pt>
    <dgm:pt modelId="{B6BA0B8E-076B-4E61-A425-9A541D56FF52}">
      <dgm:prSet phldrT="[Text]">
        <dgm:style>
          <a:lnRef idx="0">
            <a:schemeClr val="accent6"/>
          </a:lnRef>
          <a:fillRef idx="3">
            <a:schemeClr val="accent6"/>
          </a:fillRef>
          <a:effectRef idx="3">
            <a:schemeClr val="accent6"/>
          </a:effectRef>
          <a:fontRef idx="minor">
            <a:schemeClr val="lt1"/>
          </a:fontRef>
        </dgm:style>
      </dgm:prSet>
      <dgm:spPr/>
      <dgm:t>
        <a:bodyPr/>
        <a:lstStyle/>
        <a:p>
          <a:pPr algn="ctr"/>
          <a:r>
            <a:rPr lang="en-US" dirty="0" err="1" smtClean="0"/>
            <a:t>PHPMyAdmin</a:t>
          </a:r>
          <a:endParaRPr lang="en-US" dirty="0"/>
        </a:p>
      </dgm:t>
    </dgm:pt>
    <dgm:pt modelId="{C8D4A43C-528E-4B90-9CF5-4E4D27B51695}" type="parTrans" cxnId="{EC22C590-89A1-4206-8680-8F3F31C07B60}">
      <dgm:prSet/>
      <dgm:spPr/>
      <dgm:t>
        <a:bodyPr/>
        <a:lstStyle/>
        <a:p>
          <a:endParaRPr lang="en-US"/>
        </a:p>
      </dgm:t>
    </dgm:pt>
    <dgm:pt modelId="{528B97F4-7A89-40A1-B064-65D42150F361}" type="sibTrans" cxnId="{EC22C590-89A1-4206-8680-8F3F31C07B60}">
      <dgm:prSet/>
      <dgm:spPr/>
      <dgm:t>
        <a:bodyPr/>
        <a:lstStyle/>
        <a:p>
          <a:endParaRPr lang="en-US"/>
        </a:p>
      </dgm:t>
    </dgm:pt>
    <dgm:pt modelId="{BCDD7273-28AE-4845-95A3-5243A7E5BD7D}">
      <dgm:prSet phldrT="[Text]">
        <dgm:style>
          <a:lnRef idx="0">
            <a:schemeClr val="dk1"/>
          </a:lnRef>
          <a:fillRef idx="3">
            <a:schemeClr val="dk1"/>
          </a:fillRef>
          <a:effectRef idx="3">
            <a:schemeClr val="dk1"/>
          </a:effectRef>
          <a:fontRef idx="minor">
            <a:schemeClr val="lt1"/>
          </a:fontRef>
        </dgm:style>
      </dgm:prSet>
      <dgm:spPr/>
      <dgm:t>
        <a:bodyPr/>
        <a:lstStyle/>
        <a:p>
          <a:pPr algn="ctr"/>
          <a:r>
            <a:rPr lang="en-US" dirty="0" smtClean="0"/>
            <a:t>Cascading Style Sheet (CSS)</a:t>
          </a:r>
          <a:endParaRPr lang="en-US" dirty="0"/>
        </a:p>
      </dgm:t>
    </dgm:pt>
    <dgm:pt modelId="{2AAD063D-2A0E-4FB8-891B-25CF7163D40C}" type="parTrans" cxnId="{CE6EBF83-D16B-4D20-87B6-58574105539F}">
      <dgm:prSet/>
      <dgm:spPr/>
      <dgm:t>
        <a:bodyPr/>
        <a:lstStyle/>
        <a:p>
          <a:endParaRPr lang="en-US"/>
        </a:p>
      </dgm:t>
    </dgm:pt>
    <dgm:pt modelId="{7AC75AF5-E7FF-4248-AA6B-4C0C74496F27}" type="sibTrans" cxnId="{CE6EBF83-D16B-4D20-87B6-58574105539F}">
      <dgm:prSet/>
      <dgm:spPr/>
      <dgm:t>
        <a:bodyPr/>
        <a:lstStyle/>
        <a:p>
          <a:endParaRPr lang="en-US"/>
        </a:p>
      </dgm:t>
    </dgm:pt>
    <dgm:pt modelId="{6792B5BC-A4CC-4AF3-8488-5D1A1C951A4C}">
      <dgm:prSet phldrT="[Text]">
        <dgm:style>
          <a:lnRef idx="0">
            <a:schemeClr val="accent1"/>
          </a:lnRef>
          <a:fillRef idx="3">
            <a:schemeClr val="accent1"/>
          </a:fillRef>
          <a:effectRef idx="3">
            <a:schemeClr val="accent1"/>
          </a:effectRef>
          <a:fontRef idx="minor">
            <a:schemeClr val="lt1"/>
          </a:fontRef>
        </dgm:style>
      </dgm:prSet>
      <dgm:spPr/>
      <dgm:t>
        <a:bodyPr/>
        <a:lstStyle/>
        <a:p>
          <a:pPr algn="ctr"/>
          <a:r>
            <a:rPr lang="en-US" dirty="0" err="1" smtClean="0"/>
            <a:t>Javascript</a:t>
          </a:r>
          <a:r>
            <a:rPr lang="en-US" dirty="0" smtClean="0"/>
            <a:t> (JS)</a:t>
          </a:r>
          <a:endParaRPr lang="en-US" dirty="0"/>
        </a:p>
      </dgm:t>
    </dgm:pt>
    <dgm:pt modelId="{D900D49A-F7E0-49F1-94FC-CB7B143CD2D1}" type="parTrans" cxnId="{995DF761-0672-41BA-AFA7-7095A0E4322E}">
      <dgm:prSet/>
      <dgm:spPr/>
      <dgm:t>
        <a:bodyPr/>
        <a:lstStyle/>
        <a:p>
          <a:endParaRPr lang="en-US"/>
        </a:p>
      </dgm:t>
    </dgm:pt>
    <dgm:pt modelId="{603A9B05-8D04-4CC3-8B5F-4BA7CA7B09D6}" type="sibTrans" cxnId="{995DF761-0672-41BA-AFA7-7095A0E4322E}">
      <dgm:prSet/>
      <dgm:spPr/>
      <dgm:t>
        <a:bodyPr/>
        <a:lstStyle/>
        <a:p>
          <a:endParaRPr lang="en-US"/>
        </a:p>
      </dgm:t>
    </dgm:pt>
    <dgm:pt modelId="{A24FA513-0E26-4B3B-94EF-3BB43ADE9D1E}">
      <dgm:prSet phldrT="[Text]">
        <dgm:style>
          <a:lnRef idx="0">
            <a:schemeClr val="accent2"/>
          </a:lnRef>
          <a:fillRef idx="3">
            <a:schemeClr val="accent2"/>
          </a:fillRef>
          <a:effectRef idx="3">
            <a:schemeClr val="accent2"/>
          </a:effectRef>
          <a:fontRef idx="minor">
            <a:schemeClr val="lt1"/>
          </a:fontRef>
        </dgm:style>
      </dgm:prSet>
      <dgm:spPr/>
      <dgm:t>
        <a:bodyPr/>
        <a:lstStyle/>
        <a:p>
          <a:pPr algn="ctr"/>
          <a:r>
            <a:rPr lang="en-US" dirty="0" smtClean="0"/>
            <a:t>Web Browser</a:t>
          </a:r>
          <a:endParaRPr lang="en-US" dirty="0"/>
        </a:p>
      </dgm:t>
    </dgm:pt>
    <dgm:pt modelId="{98447BF3-55DF-4032-A548-CCF42E533960}" type="parTrans" cxnId="{FC7E5484-E13D-461C-8E07-71E4BAC410D9}">
      <dgm:prSet/>
      <dgm:spPr/>
      <dgm:t>
        <a:bodyPr/>
        <a:lstStyle/>
        <a:p>
          <a:endParaRPr lang="en-US"/>
        </a:p>
      </dgm:t>
    </dgm:pt>
    <dgm:pt modelId="{23CD17C1-294E-4343-B6FE-F13CA10C0F66}" type="sibTrans" cxnId="{FC7E5484-E13D-461C-8E07-71E4BAC410D9}">
      <dgm:prSet/>
      <dgm:spPr/>
      <dgm:t>
        <a:bodyPr/>
        <a:lstStyle/>
        <a:p>
          <a:endParaRPr lang="en-US"/>
        </a:p>
      </dgm:t>
    </dgm:pt>
    <dgm:pt modelId="{914FBA20-2A0C-4913-8B0F-43CAE0DD2F3F}">
      <dgm:prSet phldrT="[Text]">
        <dgm:style>
          <a:lnRef idx="0">
            <a:schemeClr val="accent3"/>
          </a:lnRef>
          <a:fillRef idx="3">
            <a:schemeClr val="accent3"/>
          </a:fillRef>
          <a:effectRef idx="3">
            <a:schemeClr val="accent3"/>
          </a:effectRef>
          <a:fontRef idx="minor">
            <a:schemeClr val="lt1"/>
          </a:fontRef>
        </dgm:style>
      </dgm:prSet>
      <dgm:spPr/>
      <dgm:t>
        <a:bodyPr/>
        <a:lstStyle/>
        <a:p>
          <a:pPr algn="ctr"/>
          <a:r>
            <a:rPr lang="en-US" dirty="0" smtClean="0"/>
            <a:t>Dreamweaver MX 2004</a:t>
          </a:r>
          <a:endParaRPr lang="en-US" dirty="0"/>
        </a:p>
      </dgm:t>
    </dgm:pt>
    <dgm:pt modelId="{7AE7D582-C156-4A6B-8AC1-418DFF424E2D}" type="parTrans" cxnId="{3EA66890-D6C1-45D7-BB1C-EC956EDDBC5D}">
      <dgm:prSet/>
      <dgm:spPr/>
      <dgm:t>
        <a:bodyPr/>
        <a:lstStyle/>
        <a:p>
          <a:endParaRPr lang="en-US"/>
        </a:p>
      </dgm:t>
    </dgm:pt>
    <dgm:pt modelId="{809809E5-3B99-498E-AEDB-347ECD99518B}" type="sibTrans" cxnId="{3EA66890-D6C1-45D7-BB1C-EC956EDDBC5D}">
      <dgm:prSet/>
      <dgm:spPr/>
      <dgm:t>
        <a:bodyPr/>
        <a:lstStyle/>
        <a:p>
          <a:endParaRPr lang="en-US"/>
        </a:p>
      </dgm:t>
    </dgm:pt>
    <dgm:pt modelId="{1F6053FE-8095-4771-827A-84980FCD299A}">
      <dgm:prSet phldrT="[Text]">
        <dgm:style>
          <a:lnRef idx="0">
            <a:schemeClr val="accent4"/>
          </a:lnRef>
          <a:fillRef idx="3">
            <a:schemeClr val="accent4"/>
          </a:fillRef>
          <a:effectRef idx="3">
            <a:schemeClr val="accent4"/>
          </a:effectRef>
          <a:fontRef idx="minor">
            <a:schemeClr val="lt1"/>
          </a:fontRef>
        </dgm:style>
      </dgm:prSet>
      <dgm:spPr/>
      <dgm:t>
        <a:bodyPr/>
        <a:lstStyle/>
        <a:p>
          <a:pPr algn="ctr"/>
          <a:r>
            <a:rPr lang="en-US" dirty="0" smtClean="0"/>
            <a:t>Hypertext Markup Language (HTML)</a:t>
          </a:r>
          <a:endParaRPr lang="en-US" dirty="0"/>
        </a:p>
      </dgm:t>
    </dgm:pt>
    <dgm:pt modelId="{C6AEBCB4-3777-48D5-9B68-16FCB15F8473}" type="parTrans" cxnId="{21796496-F850-4513-B15D-27E858EC4E5D}">
      <dgm:prSet/>
      <dgm:spPr/>
      <dgm:t>
        <a:bodyPr/>
        <a:lstStyle/>
        <a:p>
          <a:endParaRPr lang="en-US"/>
        </a:p>
      </dgm:t>
    </dgm:pt>
    <dgm:pt modelId="{443C5DB3-CFCE-49AD-8C74-FB6EC25E3A6D}" type="sibTrans" cxnId="{21796496-F850-4513-B15D-27E858EC4E5D}">
      <dgm:prSet/>
      <dgm:spPr/>
      <dgm:t>
        <a:bodyPr/>
        <a:lstStyle/>
        <a:p>
          <a:endParaRPr lang="en-US"/>
        </a:p>
      </dgm:t>
    </dgm:pt>
    <dgm:pt modelId="{A4E6F9AC-C76E-4608-AE8C-4C6C4201BB28}" type="pres">
      <dgm:prSet presAssocID="{8638FB5D-D679-472F-8F28-92FF127720D8}" presName="linear" presStyleCnt="0">
        <dgm:presLayoutVars>
          <dgm:animLvl val="lvl"/>
          <dgm:resizeHandles val="exact"/>
        </dgm:presLayoutVars>
      </dgm:prSet>
      <dgm:spPr/>
      <dgm:t>
        <a:bodyPr/>
        <a:lstStyle/>
        <a:p>
          <a:endParaRPr lang="en-US"/>
        </a:p>
      </dgm:t>
    </dgm:pt>
    <dgm:pt modelId="{0A219C09-5AFE-4989-99BF-04A476ABE8DD}" type="pres">
      <dgm:prSet presAssocID="{3E47C1B1-237C-404A-872B-FD1204EA2EC3}" presName="parentText" presStyleLbl="node1" presStyleIdx="0" presStyleCnt="12" custScaleX="55556">
        <dgm:presLayoutVars>
          <dgm:chMax val="0"/>
          <dgm:bulletEnabled val="1"/>
        </dgm:presLayoutVars>
      </dgm:prSet>
      <dgm:spPr/>
      <dgm:t>
        <a:bodyPr/>
        <a:lstStyle/>
        <a:p>
          <a:endParaRPr lang="en-US"/>
        </a:p>
      </dgm:t>
    </dgm:pt>
    <dgm:pt modelId="{2FB624F6-5D86-4399-87B5-26313D53B088}" type="pres">
      <dgm:prSet presAssocID="{1FC74179-8065-46EA-81D1-0ADBAEF1F483}" presName="spacer" presStyleCnt="0"/>
      <dgm:spPr/>
    </dgm:pt>
    <dgm:pt modelId="{CDE7028D-654F-430C-B99E-1E431ECAE440}" type="pres">
      <dgm:prSet presAssocID="{B622DC46-E98D-420A-B32C-36CE6227E9DE}" presName="parentText" presStyleLbl="node1" presStyleIdx="1" presStyleCnt="12" custScaleX="55556">
        <dgm:presLayoutVars>
          <dgm:chMax val="0"/>
          <dgm:bulletEnabled val="1"/>
        </dgm:presLayoutVars>
      </dgm:prSet>
      <dgm:spPr/>
      <dgm:t>
        <a:bodyPr/>
        <a:lstStyle/>
        <a:p>
          <a:endParaRPr lang="en-US"/>
        </a:p>
      </dgm:t>
    </dgm:pt>
    <dgm:pt modelId="{F18BE758-01BE-451F-A5DD-C4051B6BD282}" type="pres">
      <dgm:prSet presAssocID="{89A108AB-0BB6-4AF3-ADAD-E7752C1F9ADE}" presName="spacer" presStyleCnt="0"/>
      <dgm:spPr/>
    </dgm:pt>
    <dgm:pt modelId="{245A57D6-2601-4157-8EC3-FB689210634F}" type="pres">
      <dgm:prSet presAssocID="{D1A1049C-1F82-4239-A057-712E32F5F985}" presName="parentText" presStyleLbl="node1" presStyleIdx="2" presStyleCnt="12" custScaleX="55556">
        <dgm:presLayoutVars>
          <dgm:chMax val="0"/>
          <dgm:bulletEnabled val="1"/>
        </dgm:presLayoutVars>
      </dgm:prSet>
      <dgm:spPr/>
      <dgm:t>
        <a:bodyPr/>
        <a:lstStyle/>
        <a:p>
          <a:endParaRPr lang="en-US"/>
        </a:p>
      </dgm:t>
    </dgm:pt>
    <dgm:pt modelId="{9FE8691E-7D7F-4207-80E8-67ADEB62251D}" type="pres">
      <dgm:prSet presAssocID="{ED138192-2042-499B-A536-12AD10E5698F}" presName="spacer" presStyleCnt="0"/>
      <dgm:spPr/>
    </dgm:pt>
    <dgm:pt modelId="{5C850500-890A-4050-8DD8-40C02011BE00}" type="pres">
      <dgm:prSet presAssocID="{9A6303D2-91D8-47E1-8D05-62283DB69060}" presName="parentText" presStyleLbl="node1" presStyleIdx="3" presStyleCnt="12" custScaleX="55556">
        <dgm:presLayoutVars>
          <dgm:chMax val="0"/>
          <dgm:bulletEnabled val="1"/>
        </dgm:presLayoutVars>
      </dgm:prSet>
      <dgm:spPr/>
      <dgm:t>
        <a:bodyPr/>
        <a:lstStyle/>
        <a:p>
          <a:endParaRPr lang="en-US"/>
        </a:p>
      </dgm:t>
    </dgm:pt>
    <dgm:pt modelId="{6C4D32A2-B952-4BEC-BEF2-48E9CFC39604}" type="pres">
      <dgm:prSet presAssocID="{BDA379AD-BE3D-4804-A850-B503F0EFA182}" presName="spacer" presStyleCnt="0"/>
      <dgm:spPr/>
    </dgm:pt>
    <dgm:pt modelId="{C379EDE6-66B9-4184-A913-A4CA6A839833}" type="pres">
      <dgm:prSet presAssocID="{6221E852-9401-45A0-9929-2AEACEA14A61}" presName="parentText" presStyleLbl="node1" presStyleIdx="4" presStyleCnt="12" custScaleX="55556">
        <dgm:presLayoutVars>
          <dgm:chMax val="0"/>
          <dgm:bulletEnabled val="1"/>
        </dgm:presLayoutVars>
      </dgm:prSet>
      <dgm:spPr/>
      <dgm:t>
        <a:bodyPr/>
        <a:lstStyle/>
        <a:p>
          <a:endParaRPr lang="en-US"/>
        </a:p>
      </dgm:t>
    </dgm:pt>
    <dgm:pt modelId="{E181014C-C6D0-484A-A3BD-60D83B112355}" type="pres">
      <dgm:prSet presAssocID="{9315D5EF-6A42-4C0A-91EE-3E5B974C7718}" presName="spacer" presStyleCnt="0"/>
      <dgm:spPr/>
    </dgm:pt>
    <dgm:pt modelId="{4EC455E8-1C9A-404B-9D55-0D2C60233E66}" type="pres">
      <dgm:prSet presAssocID="{F0F0F8E6-2543-486A-9331-29E11411FDCB}" presName="parentText" presStyleLbl="node1" presStyleIdx="5" presStyleCnt="12" custScaleX="55556">
        <dgm:presLayoutVars>
          <dgm:chMax val="0"/>
          <dgm:bulletEnabled val="1"/>
        </dgm:presLayoutVars>
      </dgm:prSet>
      <dgm:spPr/>
      <dgm:t>
        <a:bodyPr/>
        <a:lstStyle/>
        <a:p>
          <a:endParaRPr lang="en-US"/>
        </a:p>
      </dgm:t>
    </dgm:pt>
    <dgm:pt modelId="{A3A9860F-C06C-4648-942A-F2C16E67EB52}" type="pres">
      <dgm:prSet presAssocID="{976CAB23-0721-48BC-81AD-0DD42B5C90FC}" presName="spacer" presStyleCnt="0"/>
      <dgm:spPr/>
    </dgm:pt>
    <dgm:pt modelId="{7367CC4E-FF10-4F63-9958-5663EF6A5808}" type="pres">
      <dgm:prSet presAssocID="{B6BA0B8E-076B-4E61-A425-9A541D56FF52}" presName="parentText" presStyleLbl="node1" presStyleIdx="6" presStyleCnt="12" custScaleX="55556">
        <dgm:presLayoutVars>
          <dgm:chMax val="0"/>
          <dgm:bulletEnabled val="1"/>
        </dgm:presLayoutVars>
      </dgm:prSet>
      <dgm:spPr/>
      <dgm:t>
        <a:bodyPr/>
        <a:lstStyle/>
        <a:p>
          <a:endParaRPr lang="en-US"/>
        </a:p>
      </dgm:t>
    </dgm:pt>
    <dgm:pt modelId="{8F9B9489-8933-45D2-91E8-27F74A03CE5C}" type="pres">
      <dgm:prSet presAssocID="{528B97F4-7A89-40A1-B064-65D42150F361}" presName="spacer" presStyleCnt="0"/>
      <dgm:spPr/>
    </dgm:pt>
    <dgm:pt modelId="{A0BA813B-B3BA-4075-AA8A-772DD7776015}" type="pres">
      <dgm:prSet presAssocID="{BCDD7273-28AE-4845-95A3-5243A7E5BD7D}" presName="parentText" presStyleLbl="node1" presStyleIdx="7" presStyleCnt="12" custScaleX="55556">
        <dgm:presLayoutVars>
          <dgm:chMax val="0"/>
          <dgm:bulletEnabled val="1"/>
        </dgm:presLayoutVars>
      </dgm:prSet>
      <dgm:spPr/>
      <dgm:t>
        <a:bodyPr/>
        <a:lstStyle/>
        <a:p>
          <a:endParaRPr lang="en-US"/>
        </a:p>
      </dgm:t>
    </dgm:pt>
    <dgm:pt modelId="{953241FC-C027-44D2-9574-6C1B91C348DF}" type="pres">
      <dgm:prSet presAssocID="{7AC75AF5-E7FF-4248-AA6B-4C0C74496F27}" presName="spacer" presStyleCnt="0"/>
      <dgm:spPr/>
    </dgm:pt>
    <dgm:pt modelId="{BD1688B7-C388-4480-A1B0-1BEF7765481F}" type="pres">
      <dgm:prSet presAssocID="{6792B5BC-A4CC-4AF3-8488-5D1A1C951A4C}" presName="parentText" presStyleLbl="node1" presStyleIdx="8" presStyleCnt="12" custScaleX="55556">
        <dgm:presLayoutVars>
          <dgm:chMax val="0"/>
          <dgm:bulletEnabled val="1"/>
        </dgm:presLayoutVars>
      </dgm:prSet>
      <dgm:spPr/>
      <dgm:t>
        <a:bodyPr/>
        <a:lstStyle/>
        <a:p>
          <a:endParaRPr lang="en-US"/>
        </a:p>
      </dgm:t>
    </dgm:pt>
    <dgm:pt modelId="{FA858FC0-26DC-455A-A84E-41447797E057}" type="pres">
      <dgm:prSet presAssocID="{603A9B05-8D04-4CC3-8B5F-4BA7CA7B09D6}" presName="spacer" presStyleCnt="0"/>
      <dgm:spPr/>
    </dgm:pt>
    <dgm:pt modelId="{FA13F145-5F11-4596-B7C8-E6FBED4E9E48}" type="pres">
      <dgm:prSet presAssocID="{A24FA513-0E26-4B3B-94EF-3BB43ADE9D1E}" presName="parentText" presStyleLbl="node1" presStyleIdx="9" presStyleCnt="12" custScaleX="55556">
        <dgm:presLayoutVars>
          <dgm:chMax val="0"/>
          <dgm:bulletEnabled val="1"/>
        </dgm:presLayoutVars>
      </dgm:prSet>
      <dgm:spPr/>
      <dgm:t>
        <a:bodyPr/>
        <a:lstStyle/>
        <a:p>
          <a:endParaRPr lang="en-US"/>
        </a:p>
      </dgm:t>
    </dgm:pt>
    <dgm:pt modelId="{5EDAF71C-A809-47CA-9A49-3C0BFBE35E90}" type="pres">
      <dgm:prSet presAssocID="{23CD17C1-294E-4343-B6FE-F13CA10C0F66}" presName="spacer" presStyleCnt="0"/>
      <dgm:spPr/>
    </dgm:pt>
    <dgm:pt modelId="{A3C7D415-C002-4D60-9D42-B0618F6412AB}" type="pres">
      <dgm:prSet presAssocID="{914FBA20-2A0C-4913-8B0F-43CAE0DD2F3F}" presName="parentText" presStyleLbl="node1" presStyleIdx="10" presStyleCnt="12" custScaleX="55556">
        <dgm:presLayoutVars>
          <dgm:chMax val="0"/>
          <dgm:bulletEnabled val="1"/>
        </dgm:presLayoutVars>
      </dgm:prSet>
      <dgm:spPr/>
      <dgm:t>
        <a:bodyPr/>
        <a:lstStyle/>
        <a:p>
          <a:endParaRPr lang="en-US"/>
        </a:p>
      </dgm:t>
    </dgm:pt>
    <dgm:pt modelId="{AB23FF15-F1A7-4A01-9B00-7CAABBD0811F}" type="pres">
      <dgm:prSet presAssocID="{809809E5-3B99-498E-AEDB-347ECD99518B}" presName="spacer" presStyleCnt="0"/>
      <dgm:spPr/>
    </dgm:pt>
    <dgm:pt modelId="{66F7967F-EE33-46DD-9F66-0945594775A6}" type="pres">
      <dgm:prSet presAssocID="{1F6053FE-8095-4771-827A-84980FCD299A}" presName="parentText" presStyleLbl="node1" presStyleIdx="11" presStyleCnt="12" custScaleX="55556">
        <dgm:presLayoutVars>
          <dgm:chMax val="0"/>
          <dgm:bulletEnabled val="1"/>
        </dgm:presLayoutVars>
      </dgm:prSet>
      <dgm:spPr/>
      <dgm:t>
        <a:bodyPr/>
        <a:lstStyle/>
        <a:p>
          <a:endParaRPr lang="en-US"/>
        </a:p>
      </dgm:t>
    </dgm:pt>
  </dgm:ptLst>
  <dgm:cxnLst>
    <dgm:cxn modelId="{B559CFF3-6D3B-45BF-955B-C9DEA1E30E63}" srcId="{8638FB5D-D679-472F-8F28-92FF127720D8}" destId="{3E47C1B1-237C-404A-872B-FD1204EA2EC3}" srcOrd="0" destOrd="0" parTransId="{F2026AF2-949A-476D-838F-59CDEF1FEAA5}" sibTransId="{1FC74179-8065-46EA-81D1-0ADBAEF1F483}"/>
    <dgm:cxn modelId="{D1E04A8A-36B2-40C8-8996-93D420202553}" srcId="{8638FB5D-D679-472F-8F28-92FF127720D8}" destId="{9A6303D2-91D8-47E1-8D05-62283DB69060}" srcOrd="3" destOrd="0" parTransId="{6850CB06-5B8A-4E5C-83E0-F1FD13B13053}" sibTransId="{BDA379AD-BE3D-4804-A850-B503F0EFA182}"/>
    <dgm:cxn modelId="{F31D8728-DFCC-4031-9685-FA06164B1884}" srcId="{8638FB5D-D679-472F-8F28-92FF127720D8}" destId="{6221E852-9401-45A0-9929-2AEACEA14A61}" srcOrd="4" destOrd="0" parTransId="{2381791F-0A4A-42A6-990F-800B6B2D8060}" sibTransId="{9315D5EF-6A42-4C0A-91EE-3E5B974C7718}"/>
    <dgm:cxn modelId="{9A9D3309-14F1-45A4-BEAB-46E586EEDEA7}" type="presOf" srcId="{D1A1049C-1F82-4239-A057-712E32F5F985}" destId="{245A57D6-2601-4157-8EC3-FB689210634F}" srcOrd="0" destOrd="0" presId="urn:microsoft.com/office/officeart/2005/8/layout/vList2"/>
    <dgm:cxn modelId="{21796496-F850-4513-B15D-27E858EC4E5D}" srcId="{8638FB5D-D679-472F-8F28-92FF127720D8}" destId="{1F6053FE-8095-4771-827A-84980FCD299A}" srcOrd="11" destOrd="0" parTransId="{C6AEBCB4-3777-48D5-9B68-16FCB15F8473}" sibTransId="{443C5DB3-CFCE-49AD-8C74-FB6EC25E3A6D}"/>
    <dgm:cxn modelId="{FC7E5484-E13D-461C-8E07-71E4BAC410D9}" srcId="{8638FB5D-D679-472F-8F28-92FF127720D8}" destId="{A24FA513-0E26-4B3B-94EF-3BB43ADE9D1E}" srcOrd="9" destOrd="0" parTransId="{98447BF3-55DF-4032-A548-CCF42E533960}" sibTransId="{23CD17C1-294E-4343-B6FE-F13CA10C0F66}"/>
    <dgm:cxn modelId="{5A9675CE-DBFD-44CE-BB6B-03C729A08038}" srcId="{8638FB5D-D679-472F-8F28-92FF127720D8}" destId="{F0F0F8E6-2543-486A-9331-29E11411FDCB}" srcOrd="5" destOrd="0" parTransId="{DC73A998-5941-4DB0-B885-D432DB13BF08}" sibTransId="{976CAB23-0721-48BC-81AD-0DD42B5C90FC}"/>
    <dgm:cxn modelId="{8C47B4F0-1BCF-4EF1-9080-19AB74BF2142}" type="presOf" srcId="{914FBA20-2A0C-4913-8B0F-43CAE0DD2F3F}" destId="{A3C7D415-C002-4D60-9D42-B0618F6412AB}" srcOrd="0" destOrd="0" presId="urn:microsoft.com/office/officeart/2005/8/layout/vList2"/>
    <dgm:cxn modelId="{EFF3D3DE-E5B9-4F0C-9876-47FDFC6A82DA}" type="presOf" srcId="{B622DC46-E98D-420A-B32C-36CE6227E9DE}" destId="{CDE7028D-654F-430C-B99E-1E431ECAE440}" srcOrd="0" destOrd="0" presId="urn:microsoft.com/office/officeart/2005/8/layout/vList2"/>
    <dgm:cxn modelId="{57B125C9-D538-4AA3-9364-1AEE8D4043AF}" type="presOf" srcId="{8638FB5D-D679-472F-8F28-92FF127720D8}" destId="{A4E6F9AC-C76E-4608-AE8C-4C6C4201BB28}" srcOrd="0" destOrd="0" presId="urn:microsoft.com/office/officeart/2005/8/layout/vList2"/>
    <dgm:cxn modelId="{995DF761-0672-41BA-AFA7-7095A0E4322E}" srcId="{8638FB5D-D679-472F-8F28-92FF127720D8}" destId="{6792B5BC-A4CC-4AF3-8488-5D1A1C951A4C}" srcOrd="8" destOrd="0" parTransId="{D900D49A-F7E0-49F1-94FC-CB7B143CD2D1}" sibTransId="{603A9B05-8D04-4CC3-8B5F-4BA7CA7B09D6}"/>
    <dgm:cxn modelId="{6B36CC71-B783-49D7-83D3-5109C087ED88}" type="presOf" srcId="{3E47C1B1-237C-404A-872B-FD1204EA2EC3}" destId="{0A219C09-5AFE-4989-99BF-04A476ABE8DD}" srcOrd="0" destOrd="0" presId="urn:microsoft.com/office/officeart/2005/8/layout/vList2"/>
    <dgm:cxn modelId="{3ED45095-FB06-4145-AE14-A644B9F11F45}" type="presOf" srcId="{6221E852-9401-45A0-9929-2AEACEA14A61}" destId="{C379EDE6-66B9-4184-A913-A4CA6A839833}" srcOrd="0" destOrd="0" presId="urn:microsoft.com/office/officeart/2005/8/layout/vList2"/>
    <dgm:cxn modelId="{EC22C590-89A1-4206-8680-8F3F31C07B60}" srcId="{8638FB5D-D679-472F-8F28-92FF127720D8}" destId="{B6BA0B8E-076B-4E61-A425-9A541D56FF52}" srcOrd="6" destOrd="0" parTransId="{C8D4A43C-528E-4B90-9CF5-4E4D27B51695}" sibTransId="{528B97F4-7A89-40A1-B064-65D42150F361}"/>
    <dgm:cxn modelId="{EFE2E87F-8170-437A-98D2-E50578585789}" type="presOf" srcId="{6792B5BC-A4CC-4AF3-8488-5D1A1C951A4C}" destId="{BD1688B7-C388-4480-A1B0-1BEF7765481F}" srcOrd="0" destOrd="0" presId="urn:microsoft.com/office/officeart/2005/8/layout/vList2"/>
    <dgm:cxn modelId="{91C189A8-F5E9-4BE9-BB32-15CD7E638BD6}" type="presOf" srcId="{BCDD7273-28AE-4845-95A3-5243A7E5BD7D}" destId="{A0BA813B-B3BA-4075-AA8A-772DD7776015}" srcOrd="0" destOrd="0" presId="urn:microsoft.com/office/officeart/2005/8/layout/vList2"/>
    <dgm:cxn modelId="{016384FC-200A-4754-8F1B-B95536F7ABF5}" type="presOf" srcId="{B6BA0B8E-076B-4E61-A425-9A541D56FF52}" destId="{7367CC4E-FF10-4F63-9958-5663EF6A5808}" srcOrd="0" destOrd="0" presId="urn:microsoft.com/office/officeart/2005/8/layout/vList2"/>
    <dgm:cxn modelId="{9C25E1BB-A940-46E3-B5A8-5540EC9CE454}" srcId="{8638FB5D-D679-472F-8F28-92FF127720D8}" destId="{B622DC46-E98D-420A-B32C-36CE6227E9DE}" srcOrd="1" destOrd="0" parTransId="{77374704-4D11-40C8-8961-5B2D4458EFDE}" sibTransId="{89A108AB-0BB6-4AF3-ADAD-E7752C1F9ADE}"/>
    <dgm:cxn modelId="{D3D95D74-6437-4F7B-A601-0F9232D673EA}" type="presOf" srcId="{9A6303D2-91D8-47E1-8D05-62283DB69060}" destId="{5C850500-890A-4050-8DD8-40C02011BE00}" srcOrd="0" destOrd="0" presId="urn:microsoft.com/office/officeart/2005/8/layout/vList2"/>
    <dgm:cxn modelId="{3D023508-1558-48C9-95AE-B80D46CE54F4}" type="presOf" srcId="{A24FA513-0E26-4B3B-94EF-3BB43ADE9D1E}" destId="{FA13F145-5F11-4596-B7C8-E6FBED4E9E48}" srcOrd="0" destOrd="0" presId="urn:microsoft.com/office/officeart/2005/8/layout/vList2"/>
    <dgm:cxn modelId="{3EA66890-D6C1-45D7-BB1C-EC956EDDBC5D}" srcId="{8638FB5D-D679-472F-8F28-92FF127720D8}" destId="{914FBA20-2A0C-4913-8B0F-43CAE0DD2F3F}" srcOrd="10" destOrd="0" parTransId="{7AE7D582-C156-4A6B-8AC1-418DFF424E2D}" sibTransId="{809809E5-3B99-498E-AEDB-347ECD99518B}"/>
    <dgm:cxn modelId="{0C9BC246-2D70-4E2B-A2C2-2A883E4D66D3}" type="presOf" srcId="{F0F0F8E6-2543-486A-9331-29E11411FDCB}" destId="{4EC455E8-1C9A-404B-9D55-0D2C60233E66}" srcOrd="0" destOrd="0" presId="urn:microsoft.com/office/officeart/2005/8/layout/vList2"/>
    <dgm:cxn modelId="{CE6EBF83-D16B-4D20-87B6-58574105539F}" srcId="{8638FB5D-D679-472F-8F28-92FF127720D8}" destId="{BCDD7273-28AE-4845-95A3-5243A7E5BD7D}" srcOrd="7" destOrd="0" parTransId="{2AAD063D-2A0E-4FB8-891B-25CF7163D40C}" sibTransId="{7AC75AF5-E7FF-4248-AA6B-4C0C74496F27}"/>
    <dgm:cxn modelId="{F4E5F4EA-0669-4304-91D8-E46BBD09963D}" srcId="{8638FB5D-D679-472F-8F28-92FF127720D8}" destId="{D1A1049C-1F82-4239-A057-712E32F5F985}" srcOrd="2" destOrd="0" parTransId="{EC43206B-7897-4605-9EDD-EC898F90EF74}" sibTransId="{ED138192-2042-499B-A536-12AD10E5698F}"/>
    <dgm:cxn modelId="{2B8A2E87-4027-4E61-902D-D2F0B4469EEA}" type="presOf" srcId="{1F6053FE-8095-4771-827A-84980FCD299A}" destId="{66F7967F-EE33-46DD-9F66-0945594775A6}" srcOrd="0" destOrd="0" presId="urn:microsoft.com/office/officeart/2005/8/layout/vList2"/>
    <dgm:cxn modelId="{55D2976C-6D21-4AE8-91D7-9D7F2E81D825}" type="presParOf" srcId="{A4E6F9AC-C76E-4608-AE8C-4C6C4201BB28}" destId="{0A219C09-5AFE-4989-99BF-04A476ABE8DD}" srcOrd="0" destOrd="0" presId="urn:microsoft.com/office/officeart/2005/8/layout/vList2"/>
    <dgm:cxn modelId="{259AE7CE-95DA-45FD-9B91-F1984B1BE2D5}" type="presParOf" srcId="{A4E6F9AC-C76E-4608-AE8C-4C6C4201BB28}" destId="{2FB624F6-5D86-4399-87B5-26313D53B088}" srcOrd="1" destOrd="0" presId="urn:microsoft.com/office/officeart/2005/8/layout/vList2"/>
    <dgm:cxn modelId="{0AA3C0F7-D374-4B6C-9EAD-68AB749ACF2C}" type="presParOf" srcId="{A4E6F9AC-C76E-4608-AE8C-4C6C4201BB28}" destId="{CDE7028D-654F-430C-B99E-1E431ECAE440}" srcOrd="2" destOrd="0" presId="urn:microsoft.com/office/officeart/2005/8/layout/vList2"/>
    <dgm:cxn modelId="{5E56274A-77BF-4BE0-A362-28AA2731DA8D}" type="presParOf" srcId="{A4E6F9AC-C76E-4608-AE8C-4C6C4201BB28}" destId="{F18BE758-01BE-451F-A5DD-C4051B6BD282}" srcOrd="3" destOrd="0" presId="urn:microsoft.com/office/officeart/2005/8/layout/vList2"/>
    <dgm:cxn modelId="{E57D8634-BEA2-457A-94B1-D40DBAE23F7E}" type="presParOf" srcId="{A4E6F9AC-C76E-4608-AE8C-4C6C4201BB28}" destId="{245A57D6-2601-4157-8EC3-FB689210634F}" srcOrd="4" destOrd="0" presId="urn:microsoft.com/office/officeart/2005/8/layout/vList2"/>
    <dgm:cxn modelId="{0329AF2E-D455-4EE6-9AB6-26E3F572E360}" type="presParOf" srcId="{A4E6F9AC-C76E-4608-AE8C-4C6C4201BB28}" destId="{9FE8691E-7D7F-4207-80E8-67ADEB62251D}" srcOrd="5" destOrd="0" presId="urn:microsoft.com/office/officeart/2005/8/layout/vList2"/>
    <dgm:cxn modelId="{7740F07B-1C75-4A07-8549-9F3DA1C40A6C}" type="presParOf" srcId="{A4E6F9AC-C76E-4608-AE8C-4C6C4201BB28}" destId="{5C850500-890A-4050-8DD8-40C02011BE00}" srcOrd="6" destOrd="0" presId="urn:microsoft.com/office/officeart/2005/8/layout/vList2"/>
    <dgm:cxn modelId="{6F282827-3A8F-41C3-8A48-B967F00DC137}" type="presParOf" srcId="{A4E6F9AC-C76E-4608-AE8C-4C6C4201BB28}" destId="{6C4D32A2-B952-4BEC-BEF2-48E9CFC39604}" srcOrd="7" destOrd="0" presId="urn:microsoft.com/office/officeart/2005/8/layout/vList2"/>
    <dgm:cxn modelId="{E7C7D204-3098-465F-9AA9-1E3F080034B9}" type="presParOf" srcId="{A4E6F9AC-C76E-4608-AE8C-4C6C4201BB28}" destId="{C379EDE6-66B9-4184-A913-A4CA6A839833}" srcOrd="8" destOrd="0" presId="urn:microsoft.com/office/officeart/2005/8/layout/vList2"/>
    <dgm:cxn modelId="{DD475164-C51B-4C1F-8802-49C130D786A2}" type="presParOf" srcId="{A4E6F9AC-C76E-4608-AE8C-4C6C4201BB28}" destId="{E181014C-C6D0-484A-A3BD-60D83B112355}" srcOrd="9" destOrd="0" presId="urn:microsoft.com/office/officeart/2005/8/layout/vList2"/>
    <dgm:cxn modelId="{C3A9FDAB-401C-433E-B26F-382EAC0059BA}" type="presParOf" srcId="{A4E6F9AC-C76E-4608-AE8C-4C6C4201BB28}" destId="{4EC455E8-1C9A-404B-9D55-0D2C60233E66}" srcOrd="10" destOrd="0" presId="urn:microsoft.com/office/officeart/2005/8/layout/vList2"/>
    <dgm:cxn modelId="{7C63B793-B500-4FEE-868F-B5D679D4E2F1}" type="presParOf" srcId="{A4E6F9AC-C76E-4608-AE8C-4C6C4201BB28}" destId="{A3A9860F-C06C-4648-942A-F2C16E67EB52}" srcOrd="11" destOrd="0" presId="urn:microsoft.com/office/officeart/2005/8/layout/vList2"/>
    <dgm:cxn modelId="{7AEC2CC8-AA27-492E-B97A-FD81D9250899}" type="presParOf" srcId="{A4E6F9AC-C76E-4608-AE8C-4C6C4201BB28}" destId="{7367CC4E-FF10-4F63-9958-5663EF6A5808}" srcOrd="12" destOrd="0" presId="urn:microsoft.com/office/officeart/2005/8/layout/vList2"/>
    <dgm:cxn modelId="{6B0B2182-81FB-4A85-B542-79C0B21176CD}" type="presParOf" srcId="{A4E6F9AC-C76E-4608-AE8C-4C6C4201BB28}" destId="{8F9B9489-8933-45D2-91E8-27F74A03CE5C}" srcOrd="13" destOrd="0" presId="urn:microsoft.com/office/officeart/2005/8/layout/vList2"/>
    <dgm:cxn modelId="{1ABA3087-CA04-4EF3-8FDE-FADE5A2C4877}" type="presParOf" srcId="{A4E6F9AC-C76E-4608-AE8C-4C6C4201BB28}" destId="{A0BA813B-B3BA-4075-AA8A-772DD7776015}" srcOrd="14" destOrd="0" presId="urn:microsoft.com/office/officeart/2005/8/layout/vList2"/>
    <dgm:cxn modelId="{A57BC074-C441-4FCE-A7FB-6E71A6F83ED0}" type="presParOf" srcId="{A4E6F9AC-C76E-4608-AE8C-4C6C4201BB28}" destId="{953241FC-C027-44D2-9574-6C1B91C348DF}" srcOrd="15" destOrd="0" presId="urn:microsoft.com/office/officeart/2005/8/layout/vList2"/>
    <dgm:cxn modelId="{DCFE0F28-F2D6-474E-AC14-33E1E9E3BA77}" type="presParOf" srcId="{A4E6F9AC-C76E-4608-AE8C-4C6C4201BB28}" destId="{BD1688B7-C388-4480-A1B0-1BEF7765481F}" srcOrd="16" destOrd="0" presId="urn:microsoft.com/office/officeart/2005/8/layout/vList2"/>
    <dgm:cxn modelId="{83B6C35A-ED30-4C74-92D0-71B35E4FF3CA}" type="presParOf" srcId="{A4E6F9AC-C76E-4608-AE8C-4C6C4201BB28}" destId="{FA858FC0-26DC-455A-A84E-41447797E057}" srcOrd="17" destOrd="0" presId="urn:microsoft.com/office/officeart/2005/8/layout/vList2"/>
    <dgm:cxn modelId="{3D10E24D-B87D-4D85-B07A-AABD9530BD4A}" type="presParOf" srcId="{A4E6F9AC-C76E-4608-AE8C-4C6C4201BB28}" destId="{FA13F145-5F11-4596-B7C8-E6FBED4E9E48}" srcOrd="18" destOrd="0" presId="urn:microsoft.com/office/officeart/2005/8/layout/vList2"/>
    <dgm:cxn modelId="{6E791D8E-D065-46A8-BAB3-D85DF6D8172C}" type="presParOf" srcId="{A4E6F9AC-C76E-4608-AE8C-4C6C4201BB28}" destId="{5EDAF71C-A809-47CA-9A49-3C0BFBE35E90}" srcOrd="19" destOrd="0" presId="urn:microsoft.com/office/officeart/2005/8/layout/vList2"/>
    <dgm:cxn modelId="{D5EF44A7-C9C7-4234-860D-183C95C1B479}" type="presParOf" srcId="{A4E6F9AC-C76E-4608-AE8C-4C6C4201BB28}" destId="{A3C7D415-C002-4D60-9D42-B0618F6412AB}" srcOrd="20" destOrd="0" presId="urn:microsoft.com/office/officeart/2005/8/layout/vList2"/>
    <dgm:cxn modelId="{B1A69D99-5284-4922-AE09-AE9F5C22FA5E}" type="presParOf" srcId="{A4E6F9AC-C76E-4608-AE8C-4C6C4201BB28}" destId="{AB23FF15-F1A7-4A01-9B00-7CAABBD0811F}" srcOrd="21" destOrd="0" presId="urn:microsoft.com/office/officeart/2005/8/layout/vList2"/>
    <dgm:cxn modelId="{668AEDC4-DE6A-4B21-96B2-651A84645973}" type="presParOf" srcId="{A4E6F9AC-C76E-4608-AE8C-4C6C4201BB28}" destId="{66F7967F-EE33-46DD-9F66-0945594775A6}" srcOrd="22"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A152F7B-EAF7-4419-84EF-118F030A7A42}" type="doc">
      <dgm:prSet loTypeId="urn:microsoft.com/office/officeart/2005/8/layout/lProcess3" loCatId="process" qsTypeId="urn:microsoft.com/office/officeart/2005/8/quickstyle/simple1" qsCatId="simple" csTypeId="urn:microsoft.com/office/officeart/2005/8/colors/colorful1" csCatId="colorful" phldr="1"/>
      <dgm:spPr/>
      <dgm:t>
        <a:bodyPr/>
        <a:lstStyle/>
        <a:p>
          <a:endParaRPr lang="en-US"/>
        </a:p>
      </dgm:t>
    </dgm:pt>
    <dgm:pt modelId="{98E9465E-7C68-4F93-9818-43DCB8301BB4}">
      <dgm:prSet phldrT="[Text]"/>
      <dgm:spPr/>
      <dgm:t>
        <a:bodyPr/>
        <a:lstStyle/>
        <a:p>
          <a:r>
            <a:rPr lang="en-US" dirty="0" err="1" smtClean="0"/>
            <a:t>Analisa</a:t>
          </a:r>
          <a:r>
            <a:rPr lang="en-US" dirty="0" smtClean="0"/>
            <a:t> </a:t>
          </a:r>
          <a:r>
            <a:rPr lang="en-US" dirty="0" err="1" smtClean="0"/>
            <a:t>Sistem</a:t>
          </a:r>
          <a:endParaRPr lang="en-US" dirty="0"/>
        </a:p>
      </dgm:t>
    </dgm:pt>
    <dgm:pt modelId="{3568B640-FFF7-49FA-A389-8E2C24082AB6}" type="parTrans" cxnId="{8A07D119-3FEA-48AB-9E2C-E64BD4B2DA3D}">
      <dgm:prSet/>
      <dgm:spPr/>
      <dgm:t>
        <a:bodyPr/>
        <a:lstStyle/>
        <a:p>
          <a:endParaRPr lang="en-US"/>
        </a:p>
      </dgm:t>
    </dgm:pt>
    <dgm:pt modelId="{9161E32B-949E-4F0C-9FA4-182F349C3308}" type="sibTrans" cxnId="{8A07D119-3FEA-48AB-9E2C-E64BD4B2DA3D}">
      <dgm:prSet/>
      <dgm:spPr/>
      <dgm:t>
        <a:bodyPr/>
        <a:lstStyle/>
        <a:p>
          <a:endParaRPr lang="en-US"/>
        </a:p>
      </dgm:t>
    </dgm:pt>
    <dgm:pt modelId="{B0D3B900-A1E0-4392-BA28-A11E72D4BA6F}">
      <dgm:prSet phldrT="[Text]"/>
      <dgm:spPr/>
      <dgm:t>
        <a:bodyPr/>
        <a:lstStyle/>
        <a:p>
          <a:r>
            <a:rPr lang="en-US" dirty="0" err="1" smtClean="0"/>
            <a:t>Metode</a:t>
          </a:r>
          <a:r>
            <a:rPr lang="en-US" dirty="0" smtClean="0"/>
            <a:t> </a:t>
          </a:r>
          <a:r>
            <a:rPr lang="en-US" dirty="0" err="1" smtClean="0"/>
            <a:t>Analisa</a:t>
          </a:r>
          <a:endParaRPr lang="en-US" dirty="0"/>
        </a:p>
      </dgm:t>
    </dgm:pt>
    <dgm:pt modelId="{6A5EC5A2-6B5C-4971-8FE4-FF65143D13D5}" type="parTrans" cxnId="{15B6C629-11F0-4488-9071-A8258D826E04}">
      <dgm:prSet/>
      <dgm:spPr/>
      <dgm:t>
        <a:bodyPr/>
        <a:lstStyle/>
        <a:p>
          <a:endParaRPr lang="en-US"/>
        </a:p>
      </dgm:t>
    </dgm:pt>
    <dgm:pt modelId="{03A62E70-CE9F-4461-A5AF-3D4CE9917CCF}" type="sibTrans" cxnId="{15B6C629-11F0-4488-9071-A8258D826E04}">
      <dgm:prSet/>
      <dgm:spPr/>
      <dgm:t>
        <a:bodyPr/>
        <a:lstStyle/>
        <a:p>
          <a:endParaRPr lang="en-US"/>
        </a:p>
      </dgm:t>
    </dgm:pt>
    <dgm:pt modelId="{FD0902CF-38D0-453C-8EB5-B80E3DEFF042}">
      <dgm:prSet phldrT="[Text]"/>
      <dgm:spPr/>
      <dgm:t>
        <a:bodyPr/>
        <a:lstStyle/>
        <a:p>
          <a:r>
            <a:rPr lang="en-US" dirty="0" err="1" smtClean="0"/>
            <a:t>Analisa</a:t>
          </a:r>
          <a:r>
            <a:rPr lang="en-US" dirty="0" smtClean="0"/>
            <a:t> </a:t>
          </a:r>
          <a:r>
            <a:rPr lang="en-US" dirty="0" err="1" smtClean="0"/>
            <a:t>kebutuhan</a:t>
          </a:r>
          <a:r>
            <a:rPr lang="en-US" dirty="0" smtClean="0"/>
            <a:t> Input</a:t>
          </a:r>
          <a:endParaRPr lang="en-US" dirty="0"/>
        </a:p>
      </dgm:t>
    </dgm:pt>
    <dgm:pt modelId="{4A41A23D-D42A-43F1-999A-363FD202363F}" type="parTrans" cxnId="{320EB133-F093-4818-B9AD-ECE048C923C6}">
      <dgm:prSet/>
      <dgm:spPr/>
      <dgm:t>
        <a:bodyPr/>
        <a:lstStyle/>
        <a:p>
          <a:endParaRPr lang="en-US"/>
        </a:p>
      </dgm:t>
    </dgm:pt>
    <dgm:pt modelId="{E8696FB2-53FC-4338-AC3A-EA333BC47BF4}" type="sibTrans" cxnId="{320EB133-F093-4818-B9AD-ECE048C923C6}">
      <dgm:prSet/>
      <dgm:spPr/>
      <dgm:t>
        <a:bodyPr/>
        <a:lstStyle/>
        <a:p>
          <a:endParaRPr lang="en-US"/>
        </a:p>
      </dgm:t>
    </dgm:pt>
    <dgm:pt modelId="{E3AA9A2A-E80D-46FE-9E72-B1FE63814AA5}">
      <dgm:prSet phldrT="[Text]"/>
      <dgm:spPr/>
      <dgm:t>
        <a:bodyPr/>
        <a:lstStyle/>
        <a:p>
          <a:r>
            <a:rPr lang="en-US" dirty="0" err="1" smtClean="0"/>
            <a:t>Perancangan</a:t>
          </a:r>
          <a:r>
            <a:rPr lang="en-US" dirty="0" smtClean="0"/>
            <a:t> </a:t>
          </a:r>
          <a:r>
            <a:rPr lang="en-US" dirty="0" err="1" smtClean="0"/>
            <a:t>Sistem</a:t>
          </a:r>
          <a:endParaRPr lang="en-US" dirty="0"/>
        </a:p>
      </dgm:t>
    </dgm:pt>
    <dgm:pt modelId="{E0CEDC72-2B3E-4175-9E88-47792B202F8D}" type="parTrans" cxnId="{A6AA2378-3832-4369-BDD7-98D3CF5B3B43}">
      <dgm:prSet/>
      <dgm:spPr/>
      <dgm:t>
        <a:bodyPr/>
        <a:lstStyle/>
        <a:p>
          <a:endParaRPr lang="en-US"/>
        </a:p>
      </dgm:t>
    </dgm:pt>
    <dgm:pt modelId="{B0023559-A170-427B-BB93-C86633A440BE}" type="sibTrans" cxnId="{A6AA2378-3832-4369-BDD7-98D3CF5B3B43}">
      <dgm:prSet/>
      <dgm:spPr/>
      <dgm:t>
        <a:bodyPr/>
        <a:lstStyle/>
        <a:p>
          <a:endParaRPr lang="en-US"/>
        </a:p>
      </dgm:t>
    </dgm:pt>
    <dgm:pt modelId="{8B789876-C4F1-4BE9-8CCC-8C462ABC22F4}">
      <dgm:prSet phldrT="[Text]"/>
      <dgm:spPr/>
      <dgm:t>
        <a:bodyPr/>
        <a:lstStyle/>
        <a:p>
          <a:r>
            <a:rPr lang="en-US" dirty="0" err="1" smtClean="0"/>
            <a:t>Analisa</a:t>
          </a:r>
          <a:r>
            <a:rPr lang="en-US" dirty="0" smtClean="0"/>
            <a:t> </a:t>
          </a:r>
          <a:r>
            <a:rPr lang="en-US" dirty="0" err="1" smtClean="0"/>
            <a:t>Kebutuhan</a:t>
          </a:r>
          <a:endParaRPr lang="en-US" dirty="0"/>
        </a:p>
      </dgm:t>
    </dgm:pt>
    <dgm:pt modelId="{BAFA1DC7-F7DE-4A1F-B23F-6696509D396E}" type="sibTrans" cxnId="{66334006-CA7A-4B2D-A58C-BFB94E42926F}">
      <dgm:prSet/>
      <dgm:spPr/>
      <dgm:t>
        <a:bodyPr/>
        <a:lstStyle/>
        <a:p>
          <a:endParaRPr lang="en-US"/>
        </a:p>
      </dgm:t>
    </dgm:pt>
    <dgm:pt modelId="{50F15834-80C1-4C70-ACC8-67713C06A7FF}" type="parTrans" cxnId="{66334006-CA7A-4B2D-A58C-BFB94E42926F}">
      <dgm:prSet/>
      <dgm:spPr/>
      <dgm:t>
        <a:bodyPr/>
        <a:lstStyle/>
        <a:p>
          <a:endParaRPr lang="en-US"/>
        </a:p>
      </dgm:t>
    </dgm:pt>
    <dgm:pt modelId="{C011F77C-F43B-4C07-9303-18A304EF5BEA}">
      <dgm:prSet phldrT="[Text]"/>
      <dgm:spPr/>
      <dgm:t>
        <a:bodyPr/>
        <a:lstStyle/>
        <a:p>
          <a:r>
            <a:rPr lang="en-US" dirty="0" err="1" smtClean="0"/>
            <a:t>Analisa</a:t>
          </a:r>
          <a:r>
            <a:rPr lang="en-US" dirty="0" smtClean="0"/>
            <a:t> </a:t>
          </a:r>
          <a:r>
            <a:rPr lang="en-US" dirty="0" err="1" smtClean="0"/>
            <a:t>kebutuhan</a:t>
          </a:r>
          <a:r>
            <a:rPr lang="en-US" dirty="0" smtClean="0"/>
            <a:t> Output</a:t>
          </a:r>
          <a:endParaRPr lang="en-US" dirty="0"/>
        </a:p>
      </dgm:t>
    </dgm:pt>
    <dgm:pt modelId="{C06D512A-6718-4793-AEC3-44C04AB7106C}" type="parTrans" cxnId="{7AD8B849-E088-473C-8BC6-2156693D1226}">
      <dgm:prSet/>
      <dgm:spPr/>
      <dgm:t>
        <a:bodyPr/>
        <a:lstStyle/>
        <a:p>
          <a:endParaRPr lang="en-US"/>
        </a:p>
      </dgm:t>
    </dgm:pt>
    <dgm:pt modelId="{ED85252B-9393-492B-8CA7-07C64FFC512D}" type="sibTrans" cxnId="{7AD8B849-E088-473C-8BC6-2156693D1226}">
      <dgm:prSet/>
      <dgm:spPr/>
      <dgm:t>
        <a:bodyPr/>
        <a:lstStyle/>
        <a:p>
          <a:endParaRPr lang="en-US"/>
        </a:p>
      </dgm:t>
    </dgm:pt>
    <dgm:pt modelId="{2441B589-90C5-4C3F-A97D-6349990FE56A}">
      <dgm:prSet phldrT="[Text]"/>
      <dgm:spPr/>
      <dgm:t>
        <a:bodyPr/>
        <a:lstStyle/>
        <a:p>
          <a:r>
            <a:rPr lang="en-US" dirty="0" err="1" smtClean="0"/>
            <a:t>Analisa</a:t>
          </a:r>
          <a:r>
            <a:rPr lang="en-US" dirty="0" smtClean="0"/>
            <a:t> </a:t>
          </a:r>
          <a:r>
            <a:rPr lang="en-US" dirty="0" err="1" smtClean="0"/>
            <a:t>Kebutuhan</a:t>
          </a:r>
          <a:r>
            <a:rPr lang="en-US" dirty="0" smtClean="0"/>
            <a:t> </a:t>
          </a:r>
          <a:r>
            <a:rPr lang="en-US" dirty="0" err="1" smtClean="0"/>
            <a:t>Proses</a:t>
          </a:r>
          <a:endParaRPr lang="en-US" dirty="0"/>
        </a:p>
      </dgm:t>
    </dgm:pt>
    <dgm:pt modelId="{0FFEAA90-391E-4472-8297-23B12A10B9CF}" type="parTrans" cxnId="{4BE52957-713E-4F9C-A8B5-43D2D79A40B2}">
      <dgm:prSet/>
      <dgm:spPr/>
      <dgm:t>
        <a:bodyPr/>
        <a:lstStyle/>
        <a:p>
          <a:endParaRPr lang="en-US"/>
        </a:p>
      </dgm:t>
    </dgm:pt>
    <dgm:pt modelId="{4D5C7FBC-CB74-4C0B-96F7-F2D33CA4E405}" type="sibTrans" cxnId="{4BE52957-713E-4F9C-A8B5-43D2D79A40B2}">
      <dgm:prSet/>
      <dgm:spPr/>
      <dgm:t>
        <a:bodyPr/>
        <a:lstStyle/>
        <a:p>
          <a:endParaRPr lang="en-US"/>
        </a:p>
      </dgm:t>
    </dgm:pt>
    <dgm:pt modelId="{57CAFC12-A02F-4C20-8C47-E3AC48B47C5B}">
      <dgm:prSet phldrT="[Text]"/>
      <dgm:spPr/>
      <dgm:t>
        <a:bodyPr/>
        <a:lstStyle/>
        <a:p>
          <a:r>
            <a:rPr lang="en-US" dirty="0" err="1" smtClean="0"/>
            <a:t>Perancangan</a:t>
          </a:r>
          <a:r>
            <a:rPr lang="en-US" dirty="0" smtClean="0"/>
            <a:t> ERD</a:t>
          </a:r>
          <a:endParaRPr lang="en-US" dirty="0"/>
        </a:p>
      </dgm:t>
    </dgm:pt>
    <dgm:pt modelId="{47AFA067-A002-42D2-A237-5E8A88C9ED55}" type="parTrans" cxnId="{D4524B66-6E96-4D0D-8D00-D1E35449E684}">
      <dgm:prSet/>
      <dgm:spPr/>
      <dgm:t>
        <a:bodyPr/>
        <a:lstStyle/>
        <a:p>
          <a:endParaRPr lang="en-US"/>
        </a:p>
      </dgm:t>
    </dgm:pt>
    <dgm:pt modelId="{09ED2762-CF35-4BC4-8491-2012F4F43D75}" type="sibTrans" cxnId="{D4524B66-6E96-4D0D-8D00-D1E35449E684}">
      <dgm:prSet/>
      <dgm:spPr/>
      <dgm:t>
        <a:bodyPr/>
        <a:lstStyle/>
        <a:p>
          <a:endParaRPr lang="en-US"/>
        </a:p>
      </dgm:t>
    </dgm:pt>
    <dgm:pt modelId="{C7C2A62F-527D-4F8D-97EF-D4D376C5B6CA}">
      <dgm:prSet phldrT="[Text]"/>
      <dgm:spPr/>
      <dgm:t>
        <a:bodyPr/>
        <a:lstStyle/>
        <a:p>
          <a:r>
            <a:rPr lang="en-US" dirty="0" err="1" smtClean="0"/>
            <a:t>Perancangan</a:t>
          </a:r>
          <a:r>
            <a:rPr lang="en-US" dirty="0" smtClean="0"/>
            <a:t> Process System</a:t>
          </a:r>
          <a:endParaRPr lang="en-US" dirty="0"/>
        </a:p>
      </dgm:t>
    </dgm:pt>
    <dgm:pt modelId="{0AB3F7DC-D77A-4B05-9B48-4BDBED702B3A}" type="parTrans" cxnId="{48561FCD-4ADC-43FA-8C0A-E5433B9961FF}">
      <dgm:prSet/>
      <dgm:spPr/>
      <dgm:t>
        <a:bodyPr/>
        <a:lstStyle/>
        <a:p>
          <a:endParaRPr lang="en-US"/>
        </a:p>
      </dgm:t>
    </dgm:pt>
    <dgm:pt modelId="{E934C087-011D-4AB9-A88F-5882A51F1A15}" type="sibTrans" cxnId="{48561FCD-4ADC-43FA-8C0A-E5433B9961FF}">
      <dgm:prSet/>
      <dgm:spPr/>
      <dgm:t>
        <a:bodyPr/>
        <a:lstStyle/>
        <a:p>
          <a:endParaRPr lang="en-US"/>
        </a:p>
      </dgm:t>
    </dgm:pt>
    <dgm:pt modelId="{DFF1088D-91C3-47B3-B71F-AB832FFF5DAA}">
      <dgm:prSet phldrT="[Text]"/>
      <dgm:spPr/>
      <dgm:t>
        <a:bodyPr/>
        <a:lstStyle/>
        <a:p>
          <a:r>
            <a:rPr lang="en-US" dirty="0" err="1" smtClean="0"/>
            <a:t>Perancangan</a:t>
          </a:r>
          <a:r>
            <a:rPr lang="en-US" dirty="0" smtClean="0"/>
            <a:t> Database</a:t>
          </a:r>
          <a:endParaRPr lang="en-US" dirty="0"/>
        </a:p>
      </dgm:t>
    </dgm:pt>
    <dgm:pt modelId="{2B785E25-62EA-4504-946C-EA286C20011B}" type="parTrans" cxnId="{82964E69-F637-4023-A3BA-B61A10B2963E}">
      <dgm:prSet/>
      <dgm:spPr/>
      <dgm:t>
        <a:bodyPr/>
        <a:lstStyle/>
        <a:p>
          <a:endParaRPr lang="en-US"/>
        </a:p>
      </dgm:t>
    </dgm:pt>
    <dgm:pt modelId="{2495DF47-9171-47EB-A38C-4DA6915E5FB4}" type="sibTrans" cxnId="{82964E69-F637-4023-A3BA-B61A10B2963E}">
      <dgm:prSet/>
      <dgm:spPr/>
      <dgm:t>
        <a:bodyPr/>
        <a:lstStyle/>
        <a:p>
          <a:endParaRPr lang="en-US"/>
        </a:p>
      </dgm:t>
    </dgm:pt>
    <dgm:pt modelId="{28458016-0AA6-4F42-8221-B41A6BF6AB54}">
      <dgm:prSet phldrT="[Text]"/>
      <dgm:spPr/>
      <dgm:t>
        <a:bodyPr/>
        <a:lstStyle/>
        <a:p>
          <a:r>
            <a:rPr lang="en-US" dirty="0" err="1" smtClean="0"/>
            <a:t>Perancangan</a:t>
          </a:r>
          <a:r>
            <a:rPr lang="en-US" dirty="0" smtClean="0"/>
            <a:t> Design System</a:t>
          </a:r>
          <a:endParaRPr lang="en-US" dirty="0"/>
        </a:p>
      </dgm:t>
    </dgm:pt>
    <dgm:pt modelId="{A0D74584-17C2-45BA-8844-4BA507560D19}" type="parTrans" cxnId="{832727AA-06B0-4F03-859E-87F9EB5C682D}">
      <dgm:prSet/>
      <dgm:spPr/>
      <dgm:t>
        <a:bodyPr/>
        <a:lstStyle/>
        <a:p>
          <a:endParaRPr lang="en-US"/>
        </a:p>
      </dgm:t>
    </dgm:pt>
    <dgm:pt modelId="{74A6DFB1-0BC6-41F2-91AE-F7174C10BA1D}" type="sibTrans" cxnId="{832727AA-06B0-4F03-859E-87F9EB5C682D}">
      <dgm:prSet/>
      <dgm:spPr/>
      <dgm:t>
        <a:bodyPr/>
        <a:lstStyle/>
        <a:p>
          <a:endParaRPr lang="en-US"/>
        </a:p>
      </dgm:t>
    </dgm:pt>
    <dgm:pt modelId="{3EB55E6F-C78E-4A3A-A0CE-96F1747266F8}">
      <dgm:prSet phldrT="[Text]"/>
      <dgm:spPr/>
      <dgm:t>
        <a:bodyPr/>
        <a:lstStyle/>
        <a:p>
          <a:r>
            <a:rPr lang="en-US" dirty="0" smtClean="0"/>
            <a:t>Home</a:t>
          </a:r>
          <a:endParaRPr lang="en-US" dirty="0"/>
        </a:p>
      </dgm:t>
    </dgm:pt>
    <dgm:pt modelId="{E81AA1CF-346C-4659-A0A5-61FBC0B5A6B4}" type="parTrans" cxnId="{7F3D2CAB-C829-46C8-9346-52A606F9803B}">
      <dgm:prSet/>
      <dgm:spPr/>
      <dgm:t>
        <a:bodyPr/>
        <a:lstStyle/>
        <a:p>
          <a:endParaRPr lang="en-US"/>
        </a:p>
      </dgm:t>
    </dgm:pt>
    <dgm:pt modelId="{57370EA1-6933-4793-BAE1-B8C096576CA2}" type="sibTrans" cxnId="{7F3D2CAB-C829-46C8-9346-52A606F9803B}">
      <dgm:prSet/>
      <dgm:spPr/>
      <dgm:t>
        <a:bodyPr/>
        <a:lstStyle/>
        <a:p>
          <a:endParaRPr lang="en-US"/>
        </a:p>
      </dgm:t>
    </dgm:pt>
    <dgm:pt modelId="{BF800D56-768C-412B-82D1-C0A8693F330C}">
      <dgm:prSet phldrT="[Text]"/>
      <dgm:spPr/>
      <dgm:t>
        <a:bodyPr/>
        <a:lstStyle/>
        <a:p>
          <a:r>
            <a:rPr lang="en-US" dirty="0" smtClean="0"/>
            <a:t>Login</a:t>
          </a:r>
          <a:endParaRPr lang="en-US" dirty="0"/>
        </a:p>
      </dgm:t>
    </dgm:pt>
    <dgm:pt modelId="{FAF6A0B9-363C-4217-93A0-BC62DDC687DA}" type="parTrans" cxnId="{BAA93E78-B548-4E71-B9A2-CB7AD5CBF763}">
      <dgm:prSet/>
      <dgm:spPr/>
      <dgm:t>
        <a:bodyPr/>
        <a:lstStyle/>
        <a:p>
          <a:endParaRPr lang="en-US"/>
        </a:p>
      </dgm:t>
    </dgm:pt>
    <dgm:pt modelId="{3C3B96DE-1D9E-4CFC-9BE5-D5207133AA82}" type="sibTrans" cxnId="{BAA93E78-B548-4E71-B9A2-CB7AD5CBF763}">
      <dgm:prSet/>
      <dgm:spPr/>
      <dgm:t>
        <a:bodyPr/>
        <a:lstStyle/>
        <a:p>
          <a:endParaRPr lang="en-US"/>
        </a:p>
      </dgm:t>
    </dgm:pt>
    <dgm:pt modelId="{D1B66138-7420-4D35-B514-5C3F77E30781}">
      <dgm:prSet phldrT="[Text]"/>
      <dgm:spPr/>
      <dgm:t>
        <a:bodyPr/>
        <a:lstStyle/>
        <a:p>
          <a:r>
            <a:rPr lang="en-US" dirty="0" smtClean="0"/>
            <a:t>Profile</a:t>
          </a:r>
          <a:endParaRPr lang="en-US" dirty="0"/>
        </a:p>
      </dgm:t>
    </dgm:pt>
    <dgm:pt modelId="{9F1FB35D-0D6C-4D16-AE6B-00766B998088}" type="parTrans" cxnId="{52F55732-E0A1-4411-9999-FC65F526FC53}">
      <dgm:prSet/>
      <dgm:spPr/>
      <dgm:t>
        <a:bodyPr/>
        <a:lstStyle/>
        <a:p>
          <a:endParaRPr lang="en-US"/>
        </a:p>
      </dgm:t>
    </dgm:pt>
    <dgm:pt modelId="{0E649046-C6FD-491F-8A23-4E184B33CC58}" type="sibTrans" cxnId="{52F55732-E0A1-4411-9999-FC65F526FC53}">
      <dgm:prSet/>
      <dgm:spPr/>
      <dgm:t>
        <a:bodyPr/>
        <a:lstStyle/>
        <a:p>
          <a:endParaRPr lang="en-US"/>
        </a:p>
      </dgm:t>
    </dgm:pt>
    <dgm:pt modelId="{FD78A86D-7902-4329-812B-C4FF93D8A1CB}">
      <dgm:prSet phldrT="[Text]"/>
      <dgm:spPr/>
      <dgm:t>
        <a:bodyPr/>
        <a:lstStyle/>
        <a:p>
          <a:r>
            <a:rPr lang="en-US" dirty="0" smtClean="0"/>
            <a:t>Upload</a:t>
          </a:r>
          <a:endParaRPr lang="en-US" dirty="0"/>
        </a:p>
      </dgm:t>
    </dgm:pt>
    <dgm:pt modelId="{6B1EE876-A1D9-4735-AB60-FD45E5FD5718}" type="parTrans" cxnId="{0CC7A780-6F38-48B4-B07D-6B85A54AF4BD}">
      <dgm:prSet/>
      <dgm:spPr/>
      <dgm:t>
        <a:bodyPr/>
        <a:lstStyle/>
        <a:p>
          <a:endParaRPr lang="en-US"/>
        </a:p>
      </dgm:t>
    </dgm:pt>
    <dgm:pt modelId="{33E03062-01B8-4080-A794-E559E951F9DD}" type="sibTrans" cxnId="{0CC7A780-6F38-48B4-B07D-6B85A54AF4BD}">
      <dgm:prSet/>
      <dgm:spPr/>
      <dgm:t>
        <a:bodyPr/>
        <a:lstStyle/>
        <a:p>
          <a:endParaRPr lang="en-US"/>
        </a:p>
      </dgm:t>
    </dgm:pt>
    <dgm:pt modelId="{701A77B6-4BA8-4CB2-8ACE-8776DB635456}">
      <dgm:prSet phldrT="[Text]"/>
      <dgm:spPr/>
      <dgm:t>
        <a:bodyPr/>
        <a:lstStyle/>
        <a:p>
          <a:r>
            <a:rPr lang="en-US" dirty="0" smtClean="0"/>
            <a:t>Download</a:t>
          </a:r>
          <a:endParaRPr lang="en-US" dirty="0"/>
        </a:p>
      </dgm:t>
    </dgm:pt>
    <dgm:pt modelId="{5BA74352-17AB-401A-AC80-70349A7A780C}" type="parTrans" cxnId="{1C762112-3232-42AD-8E1C-4D5054800D73}">
      <dgm:prSet/>
      <dgm:spPr/>
      <dgm:t>
        <a:bodyPr/>
        <a:lstStyle/>
        <a:p>
          <a:endParaRPr lang="en-US"/>
        </a:p>
      </dgm:t>
    </dgm:pt>
    <dgm:pt modelId="{4761C1A2-B4C9-4110-B8CA-4A68F6AFCB8C}" type="sibTrans" cxnId="{1C762112-3232-42AD-8E1C-4D5054800D73}">
      <dgm:prSet/>
      <dgm:spPr/>
      <dgm:t>
        <a:bodyPr/>
        <a:lstStyle/>
        <a:p>
          <a:endParaRPr lang="en-US"/>
        </a:p>
      </dgm:t>
    </dgm:pt>
    <dgm:pt modelId="{847537A5-183A-40CB-AA56-84A9FE30F5B1}">
      <dgm:prSet phldrT="[Text]"/>
      <dgm:spPr/>
      <dgm:t>
        <a:bodyPr/>
        <a:lstStyle/>
        <a:p>
          <a:r>
            <a:rPr lang="en-US" dirty="0" err="1" smtClean="0"/>
            <a:t>Implementasi</a:t>
          </a:r>
          <a:r>
            <a:rPr lang="en-US" dirty="0" smtClean="0"/>
            <a:t> </a:t>
          </a:r>
          <a:r>
            <a:rPr lang="en-US" dirty="0" err="1" smtClean="0"/>
            <a:t>dan</a:t>
          </a:r>
          <a:r>
            <a:rPr lang="en-US" dirty="0" smtClean="0"/>
            <a:t> Testing</a:t>
          </a:r>
          <a:endParaRPr lang="en-US" dirty="0"/>
        </a:p>
      </dgm:t>
    </dgm:pt>
    <dgm:pt modelId="{343C82D7-4206-433E-8551-72E5535180AB}" type="parTrans" cxnId="{375D9C56-C8B3-4FB5-8EC4-6850750FA545}">
      <dgm:prSet/>
      <dgm:spPr/>
      <dgm:t>
        <a:bodyPr/>
        <a:lstStyle/>
        <a:p>
          <a:endParaRPr lang="en-US"/>
        </a:p>
      </dgm:t>
    </dgm:pt>
    <dgm:pt modelId="{BAD82AF4-5FC7-42FE-B444-8952158042D8}" type="sibTrans" cxnId="{375D9C56-C8B3-4FB5-8EC4-6850750FA545}">
      <dgm:prSet/>
      <dgm:spPr/>
      <dgm:t>
        <a:bodyPr/>
        <a:lstStyle/>
        <a:p>
          <a:endParaRPr lang="en-US"/>
        </a:p>
      </dgm:t>
    </dgm:pt>
    <dgm:pt modelId="{4B66259F-5697-4A21-8C82-76616C22A4DC}" type="pres">
      <dgm:prSet presAssocID="{CA152F7B-EAF7-4419-84EF-118F030A7A42}" presName="Name0" presStyleCnt="0">
        <dgm:presLayoutVars>
          <dgm:chPref val="3"/>
          <dgm:dir/>
          <dgm:animLvl val="lvl"/>
          <dgm:resizeHandles/>
        </dgm:presLayoutVars>
      </dgm:prSet>
      <dgm:spPr/>
      <dgm:t>
        <a:bodyPr/>
        <a:lstStyle/>
        <a:p>
          <a:endParaRPr lang="en-US"/>
        </a:p>
      </dgm:t>
    </dgm:pt>
    <dgm:pt modelId="{0D7BB57B-E153-4C96-9ACE-6BB022BE8030}" type="pres">
      <dgm:prSet presAssocID="{98E9465E-7C68-4F93-9818-43DCB8301BB4}" presName="horFlow" presStyleCnt="0"/>
      <dgm:spPr/>
    </dgm:pt>
    <dgm:pt modelId="{8465F776-97ED-40BF-878B-BC7CE2CD1175}" type="pres">
      <dgm:prSet presAssocID="{98E9465E-7C68-4F93-9818-43DCB8301BB4}" presName="bigChev" presStyleLbl="node1" presStyleIdx="0" presStyleCnt="5"/>
      <dgm:spPr/>
      <dgm:t>
        <a:bodyPr/>
        <a:lstStyle/>
        <a:p>
          <a:endParaRPr lang="en-US"/>
        </a:p>
      </dgm:t>
    </dgm:pt>
    <dgm:pt modelId="{619DBFC2-7AAF-4698-8296-83EAFC21E45C}" type="pres">
      <dgm:prSet presAssocID="{98E9465E-7C68-4F93-9818-43DCB8301BB4}" presName="vSp" presStyleCnt="0"/>
      <dgm:spPr/>
    </dgm:pt>
    <dgm:pt modelId="{59FE2A46-2138-4635-8911-B1D91FAFD8E7}" type="pres">
      <dgm:prSet presAssocID="{8B789876-C4F1-4BE9-8CCC-8C462ABC22F4}" presName="horFlow" presStyleCnt="0"/>
      <dgm:spPr/>
    </dgm:pt>
    <dgm:pt modelId="{47ADB918-11C8-4145-9359-6F60A65BC812}" type="pres">
      <dgm:prSet presAssocID="{8B789876-C4F1-4BE9-8CCC-8C462ABC22F4}" presName="bigChev" presStyleLbl="node1" presStyleIdx="1" presStyleCnt="5"/>
      <dgm:spPr/>
      <dgm:t>
        <a:bodyPr/>
        <a:lstStyle/>
        <a:p>
          <a:endParaRPr lang="en-US"/>
        </a:p>
      </dgm:t>
    </dgm:pt>
    <dgm:pt modelId="{DEC2F234-287D-4485-BB7C-D47BAE376917}" type="pres">
      <dgm:prSet presAssocID="{6A5EC5A2-6B5C-4971-8FE4-FF65143D13D5}" presName="parTrans" presStyleCnt="0"/>
      <dgm:spPr/>
    </dgm:pt>
    <dgm:pt modelId="{6925EA54-1CCB-41C0-9679-954E37B1DF1A}" type="pres">
      <dgm:prSet presAssocID="{B0D3B900-A1E0-4392-BA28-A11E72D4BA6F}" presName="node" presStyleLbl="alignAccFollowNode1" presStyleIdx="0" presStyleCnt="12">
        <dgm:presLayoutVars>
          <dgm:bulletEnabled val="1"/>
        </dgm:presLayoutVars>
      </dgm:prSet>
      <dgm:spPr/>
      <dgm:t>
        <a:bodyPr/>
        <a:lstStyle/>
        <a:p>
          <a:endParaRPr lang="en-US"/>
        </a:p>
      </dgm:t>
    </dgm:pt>
    <dgm:pt modelId="{097EE507-FD81-41F2-BEF3-46C8E0B22D9B}" type="pres">
      <dgm:prSet presAssocID="{03A62E70-CE9F-4461-A5AF-3D4CE9917CCF}" presName="sibTrans" presStyleCnt="0"/>
      <dgm:spPr/>
    </dgm:pt>
    <dgm:pt modelId="{5C9F63A7-0704-4093-BF83-4574E300370D}" type="pres">
      <dgm:prSet presAssocID="{FD0902CF-38D0-453C-8EB5-B80E3DEFF042}" presName="node" presStyleLbl="alignAccFollowNode1" presStyleIdx="1" presStyleCnt="12">
        <dgm:presLayoutVars>
          <dgm:bulletEnabled val="1"/>
        </dgm:presLayoutVars>
      </dgm:prSet>
      <dgm:spPr/>
      <dgm:t>
        <a:bodyPr/>
        <a:lstStyle/>
        <a:p>
          <a:endParaRPr lang="en-US"/>
        </a:p>
      </dgm:t>
    </dgm:pt>
    <dgm:pt modelId="{E822FEFB-8EAE-47D5-AFD2-7E5E3664DDC5}" type="pres">
      <dgm:prSet presAssocID="{E8696FB2-53FC-4338-AC3A-EA333BC47BF4}" presName="sibTrans" presStyleCnt="0"/>
      <dgm:spPr/>
    </dgm:pt>
    <dgm:pt modelId="{CFF42625-C799-4DBF-9974-D063A6E944A3}" type="pres">
      <dgm:prSet presAssocID="{C011F77C-F43B-4C07-9303-18A304EF5BEA}" presName="node" presStyleLbl="alignAccFollowNode1" presStyleIdx="2" presStyleCnt="12">
        <dgm:presLayoutVars>
          <dgm:bulletEnabled val="1"/>
        </dgm:presLayoutVars>
      </dgm:prSet>
      <dgm:spPr/>
      <dgm:t>
        <a:bodyPr/>
        <a:lstStyle/>
        <a:p>
          <a:endParaRPr lang="en-US"/>
        </a:p>
      </dgm:t>
    </dgm:pt>
    <dgm:pt modelId="{D5F31AF2-DF39-4D6C-A869-D3D78A76D3B7}" type="pres">
      <dgm:prSet presAssocID="{ED85252B-9393-492B-8CA7-07C64FFC512D}" presName="sibTrans" presStyleCnt="0"/>
      <dgm:spPr/>
    </dgm:pt>
    <dgm:pt modelId="{1AA02F68-379A-4484-BA13-EB4DEFFE7625}" type="pres">
      <dgm:prSet presAssocID="{2441B589-90C5-4C3F-A97D-6349990FE56A}" presName="node" presStyleLbl="alignAccFollowNode1" presStyleIdx="3" presStyleCnt="12">
        <dgm:presLayoutVars>
          <dgm:bulletEnabled val="1"/>
        </dgm:presLayoutVars>
      </dgm:prSet>
      <dgm:spPr/>
      <dgm:t>
        <a:bodyPr/>
        <a:lstStyle/>
        <a:p>
          <a:endParaRPr lang="en-US"/>
        </a:p>
      </dgm:t>
    </dgm:pt>
    <dgm:pt modelId="{8B758DC7-795E-48FC-A0A6-F99D5931409C}" type="pres">
      <dgm:prSet presAssocID="{8B789876-C4F1-4BE9-8CCC-8C462ABC22F4}" presName="vSp" presStyleCnt="0"/>
      <dgm:spPr/>
    </dgm:pt>
    <dgm:pt modelId="{87ED36F9-18D4-40DA-8686-F2ED70AA0B0B}" type="pres">
      <dgm:prSet presAssocID="{E3AA9A2A-E80D-46FE-9E72-B1FE63814AA5}" presName="horFlow" presStyleCnt="0"/>
      <dgm:spPr/>
    </dgm:pt>
    <dgm:pt modelId="{5C442213-0DA9-4987-AD09-DFF8823104BA}" type="pres">
      <dgm:prSet presAssocID="{E3AA9A2A-E80D-46FE-9E72-B1FE63814AA5}" presName="bigChev" presStyleLbl="node1" presStyleIdx="2" presStyleCnt="5"/>
      <dgm:spPr/>
      <dgm:t>
        <a:bodyPr/>
        <a:lstStyle/>
        <a:p>
          <a:endParaRPr lang="en-US"/>
        </a:p>
      </dgm:t>
    </dgm:pt>
    <dgm:pt modelId="{D930E0A7-1AA5-4229-80E7-CDDA9AC560E9}" type="pres">
      <dgm:prSet presAssocID="{47AFA067-A002-42D2-A237-5E8A88C9ED55}" presName="parTrans" presStyleCnt="0"/>
      <dgm:spPr/>
    </dgm:pt>
    <dgm:pt modelId="{15407578-362A-4565-9C3F-EFB5228B7531}" type="pres">
      <dgm:prSet presAssocID="{57CAFC12-A02F-4C20-8C47-E3AC48B47C5B}" presName="node" presStyleLbl="alignAccFollowNode1" presStyleIdx="4" presStyleCnt="12">
        <dgm:presLayoutVars>
          <dgm:bulletEnabled val="1"/>
        </dgm:presLayoutVars>
      </dgm:prSet>
      <dgm:spPr/>
      <dgm:t>
        <a:bodyPr/>
        <a:lstStyle/>
        <a:p>
          <a:endParaRPr lang="en-US"/>
        </a:p>
      </dgm:t>
    </dgm:pt>
    <dgm:pt modelId="{603CAF16-EB50-4860-B4FE-9664BF67E0E7}" type="pres">
      <dgm:prSet presAssocID="{09ED2762-CF35-4BC4-8491-2012F4F43D75}" presName="sibTrans" presStyleCnt="0"/>
      <dgm:spPr/>
    </dgm:pt>
    <dgm:pt modelId="{75DC7AF8-A8B1-4703-A010-8FCF776B2C0F}" type="pres">
      <dgm:prSet presAssocID="{C7C2A62F-527D-4F8D-97EF-D4D376C5B6CA}" presName="node" presStyleLbl="alignAccFollowNode1" presStyleIdx="5" presStyleCnt="12">
        <dgm:presLayoutVars>
          <dgm:bulletEnabled val="1"/>
        </dgm:presLayoutVars>
      </dgm:prSet>
      <dgm:spPr/>
      <dgm:t>
        <a:bodyPr/>
        <a:lstStyle/>
        <a:p>
          <a:endParaRPr lang="en-US"/>
        </a:p>
      </dgm:t>
    </dgm:pt>
    <dgm:pt modelId="{E150F68D-3E62-4C10-A15A-CE2DB2C3E915}" type="pres">
      <dgm:prSet presAssocID="{E934C087-011D-4AB9-A88F-5882A51F1A15}" presName="sibTrans" presStyleCnt="0"/>
      <dgm:spPr/>
    </dgm:pt>
    <dgm:pt modelId="{2EF12FD9-29FD-4B1B-A308-AAC5703E8407}" type="pres">
      <dgm:prSet presAssocID="{DFF1088D-91C3-47B3-B71F-AB832FFF5DAA}" presName="node" presStyleLbl="alignAccFollowNode1" presStyleIdx="6" presStyleCnt="12">
        <dgm:presLayoutVars>
          <dgm:bulletEnabled val="1"/>
        </dgm:presLayoutVars>
      </dgm:prSet>
      <dgm:spPr/>
      <dgm:t>
        <a:bodyPr/>
        <a:lstStyle/>
        <a:p>
          <a:endParaRPr lang="en-US"/>
        </a:p>
      </dgm:t>
    </dgm:pt>
    <dgm:pt modelId="{D6154B8E-775F-4BE0-8E17-D5A7D06FDADD}" type="pres">
      <dgm:prSet presAssocID="{E3AA9A2A-E80D-46FE-9E72-B1FE63814AA5}" presName="vSp" presStyleCnt="0"/>
      <dgm:spPr/>
    </dgm:pt>
    <dgm:pt modelId="{D647C6E5-F505-4BF7-9E26-B3157990C51E}" type="pres">
      <dgm:prSet presAssocID="{28458016-0AA6-4F42-8221-B41A6BF6AB54}" presName="horFlow" presStyleCnt="0"/>
      <dgm:spPr/>
    </dgm:pt>
    <dgm:pt modelId="{6F8F1AEA-E127-48BF-9E97-CA5B340ED233}" type="pres">
      <dgm:prSet presAssocID="{28458016-0AA6-4F42-8221-B41A6BF6AB54}" presName="bigChev" presStyleLbl="node1" presStyleIdx="3" presStyleCnt="5"/>
      <dgm:spPr/>
      <dgm:t>
        <a:bodyPr/>
        <a:lstStyle/>
        <a:p>
          <a:endParaRPr lang="en-US"/>
        </a:p>
      </dgm:t>
    </dgm:pt>
    <dgm:pt modelId="{B215B9C2-5236-4D83-A049-5C4AA69D1C16}" type="pres">
      <dgm:prSet presAssocID="{E81AA1CF-346C-4659-A0A5-61FBC0B5A6B4}" presName="parTrans" presStyleCnt="0"/>
      <dgm:spPr/>
    </dgm:pt>
    <dgm:pt modelId="{671419C1-9E6F-4407-8BF7-A4034B94B57A}" type="pres">
      <dgm:prSet presAssocID="{3EB55E6F-C78E-4A3A-A0CE-96F1747266F8}" presName="node" presStyleLbl="alignAccFollowNode1" presStyleIdx="7" presStyleCnt="12">
        <dgm:presLayoutVars>
          <dgm:bulletEnabled val="1"/>
        </dgm:presLayoutVars>
      </dgm:prSet>
      <dgm:spPr/>
      <dgm:t>
        <a:bodyPr/>
        <a:lstStyle/>
        <a:p>
          <a:endParaRPr lang="en-US"/>
        </a:p>
      </dgm:t>
    </dgm:pt>
    <dgm:pt modelId="{44C7BEA8-AC7B-4FC2-82A2-88B382427325}" type="pres">
      <dgm:prSet presAssocID="{57370EA1-6933-4793-BAE1-B8C096576CA2}" presName="sibTrans" presStyleCnt="0"/>
      <dgm:spPr/>
    </dgm:pt>
    <dgm:pt modelId="{AA5E7374-A489-4617-93DE-DFF39BF06B33}" type="pres">
      <dgm:prSet presAssocID="{BF800D56-768C-412B-82D1-C0A8693F330C}" presName="node" presStyleLbl="alignAccFollowNode1" presStyleIdx="8" presStyleCnt="12">
        <dgm:presLayoutVars>
          <dgm:bulletEnabled val="1"/>
        </dgm:presLayoutVars>
      </dgm:prSet>
      <dgm:spPr/>
      <dgm:t>
        <a:bodyPr/>
        <a:lstStyle/>
        <a:p>
          <a:endParaRPr lang="en-US"/>
        </a:p>
      </dgm:t>
    </dgm:pt>
    <dgm:pt modelId="{7128C4BD-B230-443A-80D3-60CA418D4C85}" type="pres">
      <dgm:prSet presAssocID="{3C3B96DE-1D9E-4CFC-9BE5-D5207133AA82}" presName="sibTrans" presStyleCnt="0"/>
      <dgm:spPr/>
    </dgm:pt>
    <dgm:pt modelId="{CC8DFA3E-FB06-4DB3-9241-D32797E45056}" type="pres">
      <dgm:prSet presAssocID="{D1B66138-7420-4D35-B514-5C3F77E30781}" presName="node" presStyleLbl="alignAccFollowNode1" presStyleIdx="9" presStyleCnt="12">
        <dgm:presLayoutVars>
          <dgm:bulletEnabled val="1"/>
        </dgm:presLayoutVars>
      </dgm:prSet>
      <dgm:spPr/>
      <dgm:t>
        <a:bodyPr/>
        <a:lstStyle/>
        <a:p>
          <a:endParaRPr lang="en-US"/>
        </a:p>
      </dgm:t>
    </dgm:pt>
    <dgm:pt modelId="{EFDF574B-5BBE-4503-8DF3-A507BFE50CB9}" type="pres">
      <dgm:prSet presAssocID="{0E649046-C6FD-491F-8A23-4E184B33CC58}" presName="sibTrans" presStyleCnt="0"/>
      <dgm:spPr/>
    </dgm:pt>
    <dgm:pt modelId="{EC3D2391-B0F2-49AF-8AF6-4575EB545892}" type="pres">
      <dgm:prSet presAssocID="{FD78A86D-7902-4329-812B-C4FF93D8A1CB}" presName="node" presStyleLbl="alignAccFollowNode1" presStyleIdx="10" presStyleCnt="12">
        <dgm:presLayoutVars>
          <dgm:bulletEnabled val="1"/>
        </dgm:presLayoutVars>
      </dgm:prSet>
      <dgm:spPr/>
      <dgm:t>
        <a:bodyPr/>
        <a:lstStyle/>
        <a:p>
          <a:endParaRPr lang="en-US"/>
        </a:p>
      </dgm:t>
    </dgm:pt>
    <dgm:pt modelId="{A6A114B8-C977-4A95-AE10-42C0362D2616}" type="pres">
      <dgm:prSet presAssocID="{33E03062-01B8-4080-A794-E559E951F9DD}" presName="sibTrans" presStyleCnt="0"/>
      <dgm:spPr/>
    </dgm:pt>
    <dgm:pt modelId="{3E9525D1-6671-4CF6-A7BA-3B4F44BB2A4C}" type="pres">
      <dgm:prSet presAssocID="{701A77B6-4BA8-4CB2-8ACE-8776DB635456}" presName="node" presStyleLbl="alignAccFollowNode1" presStyleIdx="11" presStyleCnt="12">
        <dgm:presLayoutVars>
          <dgm:bulletEnabled val="1"/>
        </dgm:presLayoutVars>
      </dgm:prSet>
      <dgm:spPr/>
      <dgm:t>
        <a:bodyPr/>
        <a:lstStyle/>
        <a:p>
          <a:endParaRPr lang="en-US"/>
        </a:p>
      </dgm:t>
    </dgm:pt>
    <dgm:pt modelId="{1E2FAE66-44BF-4E07-809E-10E1147DA913}" type="pres">
      <dgm:prSet presAssocID="{28458016-0AA6-4F42-8221-B41A6BF6AB54}" presName="vSp" presStyleCnt="0"/>
      <dgm:spPr/>
    </dgm:pt>
    <dgm:pt modelId="{1E0450E8-8E11-4B2A-A90D-C8259008132B}" type="pres">
      <dgm:prSet presAssocID="{847537A5-183A-40CB-AA56-84A9FE30F5B1}" presName="horFlow" presStyleCnt="0"/>
      <dgm:spPr/>
    </dgm:pt>
    <dgm:pt modelId="{D10C9E96-E88B-4A19-8978-12DB58CBB02C}" type="pres">
      <dgm:prSet presAssocID="{847537A5-183A-40CB-AA56-84A9FE30F5B1}" presName="bigChev" presStyleLbl="node1" presStyleIdx="4" presStyleCnt="5"/>
      <dgm:spPr/>
      <dgm:t>
        <a:bodyPr/>
        <a:lstStyle/>
        <a:p>
          <a:endParaRPr lang="en-US"/>
        </a:p>
      </dgm:t>
    </dgm:pt>
  </dgm:ptLst>
  <dgm:cxnLst>
    <dgm:cxn modelId="{0CC7A780-6F38-48B4-B07D-6B85A54AF4BD}" srcId="{28458016-0AA6-4F42-8221-B41A6BF6AB54}" destId="{FD78A86D-7902-4329-812B-C4FF93D8A1CB}" srcOrd="3" destOrd="0" parTransId="{6B1EE876-A1D9-4735-AB60-FD45E5FD5718}" sibTransId="{33E03062-01B8-4080-A794-E559E951F9DD}"/>
    <dgm:cxn modelId="{15B6C629-11F0-4488-9071-A8258D826E04}" srcId="{8B789876-C4F1-4BE9-8CCC-8C462ABC22F4}" destId="{B0D3B900-A1E0-4392-BA28-A11E72D4BA6F}" srcOrd="0" destOrd="0" parTransId="{6A5EC5A2-6B5C-4971-8FE4-FF65143D13D5}" sibTransId="{03A62E70-CE9F-4461-A5AF-3D4CE9917CCF}"/>
    <dgm:cxn modelId="{EE385BC6-F20A-49B4-A930-5106C4802464}" type="presOf" srcId="{3EB55E6F-C78E-4A3A-A0CE-96F1747266F8}" destId="{671419C1-9E6F-4407-8BF7-A4034B94B57A}" srcOrd="0" destOrd="0" presId="urn:microsoft.com/office/officeart/2005/8/layout/lProcess3"/>
    <dgm:cxn modelId="{8A07D119-3FEA-48AB-9E2C-E64BD4B2DA3D}" srcId="{CA152F7B-EAF7-4419-84EF-118F030A7A42}" destId="{98E9465E-7C68-4F93-9818-43DCB8301BB4}" srcOrd="0" destOrd="0" parTransId="{3568B640-FFF7-49FA-A389-8E2C24082AB6}" sibTransId="{9161E32B-949E-4F0C-9FA4-182F349C3308}"/>
    <dgm:cxn modelId="{4BE52957-713E-4F9C-A8B5-43D2D79A40B2}" srcId="{8B789876-C4F1-4BE9-8CCC-8C462ABC22F4}" destId="{2441B589-90C5-4C3F-A97D-6349990FE56A}" srcOrd="3" destOrd="0" parTransId="{0FFEAA90-391E-4472-8297-23B12A10B9CF}" sibTransId="{4D5C7FBC-CB74-4C0B-96F7-F2D33CA4E405}"/>
    <dgm:cxn modelId="{90CC4FC2-9B9E-4B87-983F-99CF1570A35E}" type="presOf" srcId="{2441B589-90C5-4C3F-A97D-6349990FE56A}" destId="{1AA02F68-379A-4484-BA13-EB4DEFFE7625}" srcOrd="0" destOrd="0" presId="urn:microsoft.com/office/officeart/2005/8/layout/lProcess3"/>
    <dgm:cxn modelId="{036EB489-E7FF-4289-A01A-20731F24512F}" type="presOf" srcId="{28458016-0AA6-4F42-8221-B41A6BF6AB54}" destId="{6F8F1AEA-E127-48BF-9E97-CA5B340ED233}" srcOrd="0" destOrd="0" presId="urn:microsoft.com/office/officeart/2005/8/layout/lProcess3"/>
    <dgm:cxn modelId="{891F4475-4C59-4AF4-8E84-A879BCB802A1}" type="presOf" srcId="{D1B66138-7420-4D35-B514-5C3F77E30781}" destId="{CC8DFA3E-FB06-4DB3-9241-D32797E45056}" srcOrd="0" destOrd="0" presId="urn:microsoft.com/office/officeart/2005/8/layout/lProcess3"/>
    <dgm:cxn modelId="{ADF0C855-B1EF-42A7-A79B-0C2B7F67ED58}" type="presOf" srcId="{701A77B6-4BA8-4CB2-8ACE-8776DB635456}" destId="{3E9525D1-6671-4CF6-A7BA-3B4F44BB2A4C}" srcOrd="0" destOrd="0" presId="urn:microsoft.com/office/officeart/2005/8/layout/lProcess3"/>
    <dgm:cxn modelId="{E884C365-5471-4F2D-959F-BC1DE389BDDB}" type="presOf" srcId="{CA152F7B-EAF7-4419-84EF-118F030A7A42}" destId="{4B66259F-5697-4A21-8C82-76616C22A4DC}" srcOrd="0" destOrd="0" presId="urn:microsoft.com/office/officeart/2005/8/layout/lProcess3"/>
    <dgm:cxn modelId="{6FDD5983-D6B2-443A-963C-7C91EF215DD3}" type="presOf" srcId="{847537A5-183A-40CB-AA56-84A9FE30F5B1}" destId="{D10C9E96-E88B-4A19-8978-12DB58CBB02C}" srcOrd="0" destOrd="0" presId="urn:microsoft.com/office/officeart/2005/8/layout/lProcess3"/>
    <dgm:cxn modelId="{48561FCD-4ADC-43FA-8C0A-E5433B9961FF}" srcId="{E3AA9A2A-E80D-46FE-9E72-B1FE63814AA5}" destId="{C7C2A62F-527D-4F8D-97EF-D4D376C5B6CA}" srcOrd="1" destOrd="0" parTransId="{0AB3F7DC-D77A-4B05-9B48-4BDBED702B3A}" sibTransId="{E934C087-011D-4AB9-A88F-5882A51F1A15}"/>
    <dgm:cxn modelId="{320EB133-F093-4818-B9AD-ECE048C923C6}" srcId="{8B789876-C4F1-4BE9-8CCC-8C462ABC22F4}" destId="{FD0902CF-38D0-453C-8EB5-B80E3DEFF042}" srcOrd="1" destOrd="0" parTransId="{4A41A23D-D42A-43F1-999A-363FD202363F}" sibTransId="{E8696FB2-53FC-4338-AC3A-EA333BC47BF4}"/>
    <dgm:cxn modelId="{A6AA2378-3832-4369-BDD7-98D3CF5B3B43}" srcId="{CA152F7B-EAF7-4419-84EF-118F030A7A42}" destId="{E3AA9A2A-E80D-46FE-9E72-B1FE63814AA5}" srcOrd="2" destOrd="0" parTransId="{E0CEDC72-2B3E-4175-9E88-47792B202F8D}" sibTransId="{B0023559-A170-427B-BB93-C86633A440BE}"/>
    <dgm:cxn modelId="{1C762112-3232-42AD-8E1C-4D5054800D73}" srcId="{28458016-0AA6-4F42-8221-B41A6BF6AB54}" destId="{701A77B6-4BA8-4CB2-8ACE-8776DB635456}" srcOrd="4" destOrd="0" parTransId="{5BA74352-17AB-401A-AC80-70349A7A780C}" sibTransId="{4761C1A2-B4C9-4110-B8CA-4A68F6AFCB8C}"/>
    <dgm:cxn modelId="{0E32243C-E146-4D22-98E8-4DD00BF19357}" type="presOf" srcId="{57CAFC12-A02F-4C20-8C47-E3AC48B47C5B}" destId="{15407578-362A-4565-9C3F-EFB5228B7531}" srcOrd="0" destOrd="0" presId="urn:microsoft.com/office/officeart/2005/8/layout/lProcess3"/>
    <dgm:cxn modelId="{74A43ED1-E4A1-4043-A093-2EB0DBC68921}" type="presOf" srcId="{B0D3B900-A1E0-4392-BA28-A11E72D4BA6F}" destId="{6925EA54-1CCB-41C0-9679-954E37B1DF1A}" srcOrd="0" destOrd="0" presId="urn:microsoft.com/office/officeart/2005/8/layout/lProcess3"/>
    <dgm:cxn modelId="{C9CCE363-7E4D-481F-B109-4FC49B18444C}" type="presOf" srcId="{98E9465E-7C68-4F93-9818-43DCB8301BB4}" destId="{8465F776-97ED-40BF-878B-BC7CE2CD1175}" srcOrd="0" destOrd="0" presId="urn:microsoft.com/office/officeart/2005/8/layout/lProcess3"/>
    <dgm:cxn modelId="{66334006-CA7A-4B2D-A58C-BFB94E42926F}" srcId="{CA152F7B-EAF7-4419-84EF-118F030A7A42}" destId="{8B789876-C4F1-4BE9-8CCC-8C462ABC22F4}" srcOrd="1" destOrd="0" parTransId="{50F15834-80C1-4C70-ACC8-67713C06A7FF}" sibTransId="{BAFA1DC7-F7DE-4A1F-B23F-6696509D396E}"/>
    <dgm:cxn modelId="{703B9C0D-EF01-4B25-9CE2-4D5650FE086F}" type="presOf" srcId="{FD78A86D-7902-4329-812B-C4FF93D8A1CB}" destId="{EC3D2391-B0F2-49AF-8AF6-4575EB545892}" srcOrd="0" destOrd="0" presId="urn:microsoft.com/office/officeart/2005/8/layout/lProcess3"/>
    <dgm:cxn modelId="{D4524B66-6E96-4D0D-8D00-D1E35449E684}" srcId="{E3AA9A2A-E80D-46FE-9E72-B1FE63814AA5}" destId="{57CAFC12-A02F-4C20-8C47-E3AC48B47C5B}" srcOrd="0" destOrd="0" parTransId="{47AFA067-A002-42D2-A237-5E8A88C9ED55}" sibTransId="{09ED2762-CF35-4BC4-8491-2012F4F43D75}"/>
    <dgm:cxn modelId="{82964E69-F637-4023-A3BA-B61A10B2963E}" srcId="{E3AA9A2A-E80D-46FE-9E72-B1FE63814AA5}" destId="{DFF1088D-91C3-47B3-B71F-AB832FFF5DAA}" srcOrd="2" destOrd="0" parTransId="{2B785E25-62EA-4504-946C-EA286C20011B}" sibTransId="{2495DF47-9171-47EB-A38C-4DA6915E5FB4}"/>
    <dgm:cxn modelId="{D45191F2-C0A3-427B-89C3-E3CD250CDE04}" type="presOf" srcId="{C7C2A62F-527D-4F8D-97EF-D4D376C5B6CA}" destId="{75DC7AF8-A8B1-4703-A010-8FCF776B2C0F}" srcOrd="0" destOrd="0" presId="urn:microsoft.com/office/officeart/2005/8/layout/lProcess3"/>
    <dgm:cxn modelId="{D805CA1E-005E-4A4E-A26D-9040C926AD7C}" type="presOf" srcId="{DFF1088D-91C3-47B3-B71F-AB832FFF5DAA}" destId="{2EF12FD9-29FD-4B1B-A308-AAC5703E8407}" srcOrd="0" destOrd="0" presId="urn:microsoft.com/office/officeart/2005/8/layout/lProcess3"/>
    <dgm:cxn modelId="{832727AA-06B0-4F03-859E-87F9EB5C682D}" srcId="{CA152F7B-EAF7-4419-84EF-118F030A7A42}" destId="{28458016-0AA6-4F42-8221-B41A6BF6AB54}" srcOrd="3" destOrd="0" parTransId="{A0D74584-17C2-45BA-8844-4BA507560D19}" sibTransId="{74A6DFB1-0BC6-41F2-91AE-F7174C10BA1D}"/>
    <dgm:cxn modelId="{B2E5428D-32BE-4BA3-81DC-668CD659D932}" type="presOf" srcId="{FD0902CF-38D0-453C-8EB5-B80E3DEFF042}" destId="{5C9F63A7-0704-4093-BF83-4574E300370D}" srcOrd="0" destOrd="0" presId="urn:microsoft.com/office/officeart/2005/8/layout/lProcess3"/>
    <dgm:cxn modelId="{14CE7309-9E78-44C7-955D-FB66D5E56A52}" type="presOf" srcId="{C011F77C-F43B-4C07-9303-18A304EF5BEA}" destId="{CFF42625-C799-4DBF-9974-D063A6E944A3}" srcOrd="0" destOrd="0" presId="urn:microsoft.com/office/officeart/2005/8/layout/lProcess3"/>
    <dgm:cxn modelId="{52F55732-E0A1-4411-9999-FC65F526FC53}" srcId="{28458016-0AA6-4F42-8221-B41A6BF6AB54}" destId="{D1B66138-7420-4D35-B514-5C3F77E30781}" srcOrd="2" destOrd="0" parTransId="{9F1FB35D-0D6C-4D16-AE6B-00766B998088}" sibTransId="{0E649046-C6FD-491F-8A23-4E184B33CC58}"/>
    <dgm:cxn modelId="{7AD8B849-E088-473C-8BC6-2156693D1226}" srcId="{8B789876-C4F1-4BE9-8CCC-8C462ABC22F4}" destId="{C011F77C-F43B-4C07-9303-18A304EF5BEA}" srcOrd="2" destOrd="0" parTransId="{C06D512A-6718-4793-AEC3-44C04AB7106C}" sibTransId="{ED85252B-9393-492B-8CA7-07C64FFC512D}"/>
    <dgm:cxn modelId="{BAA93E78-B548-4E71-B9A2-CB7AD5CBF763}" srcId="{28458016-0AA6-4F42-8221-B41A6BF6AB54}" destId="{BF800D56-768C-412B-82D1-C0A8693F330C}" srcOrd="1" destOrd="0" parTransId="{FAF6A0B9-363C-4217-93A0-BC62DDC687DA}" sibTransId="{3C3B96DE-1D9E-4CFC-9BE5-D5207133AA82}"/>
    <dgm:cxn modelId="{F18A3EE7-BDB4-4D1C-B0FE-DBE1024EF19A}" type="presOf" srcId="{E3AA9A2A-E80D-46FE-9E72-B1FE63814AA5}" destId="{5C442213-0DA9-4987-AD09-DFF8823104BA}" srcOrd="0" destOrd="0" presId="urn:microsoft.com/office/officeart/2005/8/layout/lProcess3"/>
    <dgm:cxn modelId="{D28A08C6-B2F1-4EB0-B097-87A239A1B604}" type="presOf" srcId="{BF800D56-768C-412B-82D1-C0A8693F330C}" destId="{AA5E7374-A489-4617-93DE-DFF39BF06B33}" srcOrd="0" destOrd="0" presId="urn:microsoft.com/office/officeart/2005/8/layout/lProcess3"/>
    <dgm:cxn modelId="{375D9C56-C8B3-4FB5-8EC4-6850750FA545}" srcId="{CA152F7B-EAF7-4419-84EF-118F030A7A42}" destId="{847537A5-183A-40CB-AA56-84A9FE30F5B1}" srcOrd="4" destOrd="0" parTransId="{343C82D7-4206-433E-8551-72E5535180AB}" sibTransId="{BAD82AF4-5FC7-42FE-B444-8952158042D8}"/>
    <dgm:cxn modelId="{6911F547-6DC0-4B8D-8DE8-3779E2F27FF8}" type="presOf" srcId="{8B789876-C4F1-4BE9-8CCC-8C462ABC22F4}" destId="{47ADB918-11C8-4145-9359-6F60A65BC812}" srcOrd="0" destOrd="0" presId="urn:microsoft.com/office/officeart/2005/8/layout/lProcess3"/>
    <dgm:cxn modelId="{7F3D2CAB-C829-46C8-9346-52A606F9803B}" srcId="{28458016-0AA6-4F42-8221-B41A6BF6AB54}" destId="{3EB55E6F-C78E-4A3A-A0CE-96F1747266F8}" srcOrd="0" destOrd="0" parTransId="{E81AA1CF-346C-4659-A0A5-61FBC0B5A6B4}" sibTransId="{57370EA1-6933-4793-BAE1-B8C096576CA2}"/>
    <dgm:cxn modelId="{7FD2BAD2-4912-471F-A23C-6F2FC950A805}" type="presParOf" srcId="{4B66259F-5697-4A21-8C82-76616C22A4DC}" destId="{0D7BB57B-E153-4C96-9ACE-6BB022BE8030}" srcOrd="0" destOrd="0" presId="urn:microsoft.com/office/officeart/2005/8/layout/lProcess3"/>
    <dgm:cxn modelId="{944E0F80-470D-498B-95F4-4C87B38E4CE5}" type="presParOf" srcId="{0D7BB57B-E153-4C96-9ACE-6BB022BE8030}" destId="{8465F776-97ED-40BF-878B-BC7CE2CD1175}" srcOrd="0" destOrd="0" presId="urn:microsoft.com/office/officeart/2005/8/layout/lProcess3"/>
    <dgm:cxn modelId="{DA8F6E41-FF10-4EAC-8A3B-8EBCEDDEE647}" type="presParOf" srcId="{4B66259F-5697-4A21-8C82-76616C22A4DC}" destId="{619DBFC2-7AAF-4698-8296-83EAFC21E45C}" srcOrd="1" destOrd="0" presId="urn:microsoft.com/office/officeart/2005/8/layout/lProcess3"/>
    <dgm:cxn modelId="{6CCF79B9-46E0-46B3-8EF4-13ABCC7B23F3}" type="presParOf" srcId="{4B66259F-5697-4A21-8C82-76616C22A4DC}" destId="{59FE2A46-2138-4635-8911-B1D91FAFD8E7}" srcOrd="2" destOrd="0" presId="urn:microsoft.com/office/officeart/2005/8/layout/lProcess3"/>
    <dgm:cxn modelId="{88A9A2F4-4E17-47E7-BC5F-0E8F7532CA6B}" type="presParOf" srcId="{59FE2A46-2138-4635-8911-B1D91FAFD8E7}" destId="{47ADB918-11C8-4145-9359-6F60A65BC812}" srcOrd="0" destOrd="0" presId="urn:microsoft.com/office/officeart/2005/8/layout/lProcess3"/>
    <dgm:cxn modelId="{0B86603B-D08F-41F5-9E0F-A6E5DBF96E8E}" type="presParOf" srcId="{59FE2A46-2138-4635-8911-B1D91FAFD8E7}" destId="{DEC2F234-287D-4485-BB7C-D47BAE376917}" srcOrd="1" destOrd="0" presId="urn:microsoft.com/office/officeart/2005/8/layout/lProcess3"/>
    <dgm:cxn modelId="{43B51F9E-9C8C-4A68-863E-314FE9B25FD2}" type="presParOf" srcId="{59FE2A46-2138-4635-8911-B1D91FAFD8E7}" destId="{6925EA54-1CCB-41C0-9679-954E37B1DF1A}" srcOrd="2" destOrd="0" presId="urn:microsoft.com/office/officeart/2005/8/layout/lProcess3"/>
    <dgm:cxn modelId="{D96A7D8E-A7AF-439C-AE86-772D621F2CB0}" type="presParOf" srcId="{59FE2A46-2138-4635-8911-B1D91FAFD8E7}" destId="{097EE507-FD81-41F2-BEF3-46C8E0B22D9B}" srcOrd="3" destOrd="0" presId="urn:microsoft.com/office/officeart/2005/8/layout/lProcess3"/>
    <dgm:cxn modelId="{F294F21C-28E0-4A7C-B154-E08912C51359}" type="presParOf" srcId="{59FE2A46-2138-4635-8911-B1D91FAFD8E7}" destId="{5C9F63A7-0704-4093-BF83-4574E300370D}" srcOrd="4" destOrd="0" presId="urn:microsoft.com/office/officeart/2005/8/layout/lProcess3"/>
    <dgm:cxn modelId="{FE94B485-73B6-4942-AB96-43B853142E05}" type="presParOf" srcId="{59FE2A46-2138-4635-8911-B1D91FAFD8E7}" destId="{E822FEFB-8EAE-47D5-AFD2-7E5E3664DDC5}" srcOrd="5" destOrd="0" presId="urn:microsoft.com/office/officeart/2005/8/layout/lProcess3"/>
    <dgm:cxn modelId="{C4FCEA7C-67D1-43CD-B64E-451A69C01484}" type="presParOf" srcId="{59FE2A46-2138-4635-8911-B1D91FAFD8E7}" destId="{CFF42625-C799-4DBF-9974-D063A6E944A3}" srcOrd="6" destOrd="0" presId="urn:microsoft.com/office/officeart/2005/8/layout/lProcess3"/>
    <dgm:cxn modelId="{230E47F3-FA6B-4298-82D0-CCDDB694C2F4}" type="presParOf" srcId="{59FE2A46-2138-4635-8911-B1D91FAFD8E7}" destId="{D5F31AF2-DF39-4D6C-A869-D3D78A76D3B7}" srcOrd="7" destOrd="0" presId="urn:microsoft.com/office/officeart/2005/8/layout/lProcess3"/>
    <dgm:cxn modelId="{10FB7F0F-2456-47BC-8ADE-749298FCE380}" type="presParOf" srcId="{59FE2A46-2138-4635-8911-B1D91FAFD8E7}" destId="{1AA02F68-379A-4484-BA13-EB4DEFFE7625}" srcOrd="8" destOrd="0" presId="urn:microsoft.com/office/officeart/2005/8/layout/lProcess3"/>
    <dgm:cxn modelId="{717CA301-E759-461E-87BB-445033BD033D}" type="presParOf" srcId="{4B66259F-5697-4A21-8C82-76616C22A4DC}" destId="{8B758DC7-795E-48FC-A0A6-F99D5931409C}" srcOrd="3" destOrd="0" presId="urn:microsoft.com/office/officeart/2005/8/layout/lProcess3"/>
    <dgm:cxn modelId="{2920A94E-08EB-4C39-B87A-D4071A42D3A8}" type="presParOf" srcId="{4B66259F-5697-4A21-8C82-76616C22A4DC}" destId="{87ED36F9-18D4-40DA-8686-F2ED70AA0B0B}" srcOrd="4" destOrd="0" presId="urn:microsoft.com/office/officeart/2005/8/layout/lProcess3"/>
    <dgm:cxn modelId="{4B32EBED-F8CB-4A7D-A117-D17C7AE04F0A}" type="presParOf" srcId="{87ED36F9-18D4-40DA-8686-F2ED70AA0B0B}" destId="{5C442213-0DA9-4987-AD09-DFF8823104BA}" srcOrd="0" destOrd="0" presId="urn:microsoft.com/office/officeart/2005/8/layout/lProcess3"/>
    <dgm:cxn modelId="{1C6D8BE9-79BF-41FB-AB42-362F65892B7D}" type="presParOf" srcId="{87ED36F9-18D4-40DA-8686-F2ED70AA0B0B}" destId="{D930E0A7-1AA5-4229-80E7-CDDA9AC560E9}" srcOrd="1" destOrd="0" presId="urn:microsoft.com/office/officeart/2005/8/layout/lProcess3"/>
    <dgm:cxn modelId="{1E04F9A7-3DD3-469B-B38F-F738C5194458}" type="presParOf" srcId="{87ED36F9-18D4-40DA-8686-F2ED70AA0B0B}" destId="{15407578-362A-4565-9C3F-EFB5228B7531}" srcOrd="2" destOrd="0" presId="urn:microsoft.com/office/officeart/2005/8/layout/lProcess3"/>
    <dgm:cxn modelId="{7DA6D659-51B6-467A-9B7F-183363B96970}" type="presParOf" srcId="{87ED36F9-18D4-40DA-8686-F2ED70AA0B0B}" destId="{603CAF16-EB50-4860-B4FE-9664BF67E0E7}" srcOrd="3" destOrd="0" presId="urn:microsoft.com/office/officeart/2005/8/layout/lProcess3"/>
    <dgm:cxn modelId="{1EFDD62E-2048-4404-A618-856825F9A023}" type="presParOf" srcId="{87ED36F9-18D4-40DA-8686-F2ED70AA0B0B}" destId="{75DC7AF8-A8B1-4703-A010-8FCF776B2C0F}" srcOrd="4" destOrd="0" presId="urn:microsoft.com/office/officeart/2005/8/layout/lProcess3"/>
    <dgm:cxn modelId="{82D7A8DD-0CD5-4425-8EA4-CDB5A6DDEF25}" type="presParOf" srcId="{87ED36F9-18D4-40DA-8686-F2ED70AA0B0B}" destId="{E150F68D-3E62-4C10-A15A-CE2DB2C3E915}" srcOrd="5" destOrd="0" presId="urn:microsoft.com/office/officeart/2005/8/layout/lProcess3"/>
    <dgm:cxn modelId="{F41C1B83-1256-40AC-93BE-9081ED0C61C9}" type="presParOf" srcId="{87ED36F9-18D4-40DA-8686-F2ED70AA0B0B}" destId="{2EF12FD9-29FD-4B1B-A308-AAC5703E8407}" srcOrd="6" destOrd="0" presId="urn:microsoft.com/office/officeart/2005/8/layout/lProcess3"/>
    <dgm:cxn modelId="{DA06D3DB-9F58-47C3-AC9B-ECEF945F5553}" type="presParOf" srcId="{4B66259F-5697-4A21-8C82-76616C22A4DC}" destId="{D6154B8E-775F-4BE0-8E17-D5A7D06FDADD}" srcOrd="5" destOrd="0" presId="urn:microsoft.com/office/officeart/2005/8/layout/lProcess3"/>
    <dgm:cxn modelId="{27E357E3-B357-4114-BF22-5A8062452E7D}" type="presParOf" srcId="{4B66259F-5697-4A21-8C82-76616C22A4DC}" destId="{D647C6E5-F505-4BF7-9E26-B3157990C51E}" srcOrd="6" destOrd="0" presId="urn:microsoft.com/office/officeart/2005/8/layout/lProcess3"/>
    <dgm:cxn modelId="{7CF0AE2C-C5DA-4834-A20D-804E5BA499C6}" type="presParOf" srcId="{D647C6E5-F505-4BF7-9E26-B3157990C51E}" destId="{6F8F1AEA-E127-48BF-9E97-CA5B340ED233}" srcOrd="0" destOrd="0" presId="urn:microsoft.com/office/officeart/2005/8/layout/lProcess3"/>
    <dgm:cxn modelId="{85BF9693-F420-4DD5-8C14-E94BF57478C5}" type="presParOf" srcId="{D647C6E5-F505-4BF7-9E26-B3157990C51E}" destId="{B215B9C2-5236-4D83-A049-5C4AA69D1C16}" srcOrd="1" destOrd="0" presId="urn:microsoft.com/office/officeart/2005/8/layout/lProcess3"/>
    <dgm:cxn modelId="{43A5969F-492C-4C04-AE18-D6E6DE1083DA}" type="presParOf" srcId="{D647C6E5-F505-4BF7-9E26-B3157990C51E}" destId="{671419C1-9E6F-4407-8BF7-A4034B94B57A}" srcOrd="2" destOrd="0" presId="urn:microsoft.com/office/officeart/2005/8/layout/lProcess3"/>
    <dgm:cxn modelId="{C895EFF3-CC7E-4455-89B0-C53A7A1B290E}" type="presParOf" srcId="{D647C6E5-F505-4BF7-9E26-B3157990C51E}" destId="{44C7BEA8-AC7B-4FC2-82A2-88B382427325}" srcOrd="3" destOrd="0" presId="urn:microsoft.com/office/officeart/2005/8/layout/lProcess3"/>
    <dgm:cxn modelId="{8E0790D4-1649-4408-8EAE-93F387ADBF57}" type="presParOf" srcId="{D647C6E5-F505-4BF7-9E26-B3157990C51E}" destId="{AA5E7374-A489-4617-93DE-DFF39BF06B33}" srcOrd="4" destOrd="0" presId="urn:microsoft.com/office/officeart/2005/8/layout/lProcess3"/>
    <dgm:cxn modelId="{81D4F043-A532-4606-A975-F1FE360775FA}" type="presParOf" srcId="{D647C6E5-F505-4BF7-9E26-B3157990C51E}" destId="{7128C4BD-B230-443A-80D3-60CA418D4C85}" srcOrd="5" destOrd="0" presId="urn:microsoft.com/office/officeart/2005/8/layout/lProcess3"/>
    <dgm:cxn modelId="{643D4023-45AE-40EE-BAC2-476CD00968B7}" type="presParOf" srcId="{D647C6E5-F505-4BF7-9E26-B3157990C51E}" destId="{CC8DFA3E-FB06-4DB3-9241-D32797E45056}" srcOrd="6" destOrd="0" presId="urn:microsoft.com/office/officeart/2005/8/layout/lProcess3"/>
    <dgm:cxn modelId="{91E9B5FD-35EB-4F8F-A8A5-3F6EB4CD8F7E}" type="presParOf" srcId="{D647C6E5-F505-4BF7-9E26-B3157990C51E}" destId="{EFDF574B-5BBE-4503-8DF3-A507BFE50CB9}" srcOrd="7" destOrd="0" presId="urn:microsoft.com/office/officeart/2005/8/layout/lProcess3"/>
    <dgm:cxn modelId="{478233C6-FC83-48CD-9C64-DBC6DCA8B3F4}" type="presParOf" srcId="{D647C6E5-F505-4BF7-9E26-B3157990C51E}" destId="{EC3D2391-B0F2-49AF-8AF6-4575EB545892}" srcOrd="8" destOrd="0" presId="urn:microsoft.com/office/officeart/2005/8/layout/lProcess3"/>
    <dgm:cxn modelId="{85FB4BA4-32BF-4BE1-9FEF-98B75665812B}" type="presParOf" srcId="{D647C6E5-F505-4BF7-9E26-B3157990C51E}" destId="{A6A114B8-C977-4A95-AE10-42C0362D2616}" srcOrd="9" destOrd="0" presId="urn:microsoft.com/office/officeart/2005/8/layout/lProcess3"/>
    <dgm:cxn modelId="{01C72997-6F68-4D73-ACFE-0A2B938AA903}" type="presParOf" srcId="{D647C6E5-F505-4BF7-9E26-B3157990C51E}" destId="{3E9525D1-6671-4CF6-A7BA-3B4F44BB2A4C}" srcOrd="10" destOrd="0" presId="urn:microsoft.com/office/officeart/2005/8/layout/lProcess3"/>
    <dgm:cxn modelId="{36E73939-8F62-41C9-9BE2-F7CCAFC73B52}" type="presParOf" srcId="{4B66259F-5697-4A21-8C82-76616C22A4DC}" destId="{1E2FAE66-44BF-4E07-809E-10E1147DA913}" srcOrd="7" destOrd="0" presId="urn:microsoft.com/office/officeart/2005/8/layout/lProcess3"/>
    <dgm:cxn modelId="{9CE94AEE-AA2A-4C63-BD00-8383701C53E5}" type="presParOf" srcId="{4B66259F-5697-4A21-8C82-76616C22A4DC}" destId="{1E0450E8-8E11-4B2A-A90D-C8259008132B}" srcOrd="8" destOrd="0" presId="urn:microsoft.com/office/officeart/2005/8/layout/lProcess3"/>
    <dgm:cxn modelId="{263A3951-1802-4C88-A471-7025F4C589B4}" type="presParOf" srcId="{1E0450E8-8E11-4B2A-A90D-C8259008132B}" destId="{D10C9E96-E88B-4A19-8978-12DB58CBB02C}" srcOrd="0" destOrd="0" presId="urn:microsoft.com/office/officeart/2005/8/layout/lProcess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DF122AC5-9FAD-46BC-A95B-1DE42C763F8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D2974050-CEAE-4223-9715-A8207A693304}">
      <dgm:prSet phldrT="[Text]">
        <dgm:style>
          <a:lnRef idx="0">
            <a:schemeClr val="accent3"/>
          </a:lnRef>
          <a:fillRef idx="3">
            <a:schemeClr val="accent3"/>
          </a:fillRef>
          <a:effectRef idx="3">
            <a:schemeClr val="accent3"/>
          </a:effectRef>
          <a:fontRef idx="minor">
            <a:schemeClr val="lt1"/>
          </a:fontRef>
        </dgm:style>
      </dgm:prSet>
      <dgm:spPr/>
      <dgm:t>
        <a:bodyPr/>
        <a:lstStyle/>
        <a:p>
          <a:r>
            <a:rPr lang="en-US" dirty="0" err="1" smtClean="0"/>
            <a:t>Metode</a:t>
          </a:r>
          <a:r>
            <a:rPr lang="en-US" dirty="0" smtClean="0"/>
            <a:t> </a:t>
          </a:r>
          <a:r>
            <a:rPr lang="en-US" dirty="0" err="1" smtClean="0"/>
            <a:t>Analisa</a:t>
          </a:r>
          <a:endParaRPr lang="en-US" dirty="0"/>
        </a:p>
      </dgm:t>
    </dgm:pt>
    <dgm:pt modelId="{F790BDE2-F7DB-44F6-BFA0-11664AE075E1}" type="parTrans" cxnId="{A961EB97-42B1-40AC-8088-528D6C2D37C2}">
      <dgm:prSet/>
      <dgm:spPr/>
      <dgm:t>
        <a:bodyPr/>
        <a:lstStyle/>
        <a:p>
          <a:endParaRPr lang="en-US"/>
        </a:p>
      </dgm:t>
    </dgm:pt>
    <dgm:pt modelId="{8A291CFC-22B1-4BA6-96C6-11915F115986}" type="sibTrans" cxnId="{A961EB97-42B1-40AC-8088-528D6C2D37C2}">
      <dgm:prSet/>
      <dgm:spPr/>
      <dgm:t>
        <a:bodyPr/>
        <a:lstStyle/>
        <a:p>
          <a:endParaRPr lang="en-US"/>
        </a:p>
      </dgm:t>
    </dgm:pt>
    <dgm:pt modelId="{10752B25-2711-42A7-A92F-77E7E5C22335}">
      <dgm:prSet phldrT="[Text]">
        <dgm:style>
          <a:lnRef idx="1">
            <a:schemeClr val="accent3"/>
          </a:lnRef>
          <a:fillRef idx="2">
            <a:schemeClr val="accent3"/>
          </a:fillRef>
          <a:effectRef idx="1">
            <a:schemeClr val="accent3"/>
          </a:effectRef>
          <a:fontRef idx="minor">
            <a:schemeClr val="dk1"/>
          </a:fontRef>
        </dgm:style>
      </dgm:prSet>
      <dgm:spPr/>
      <dgm:t>
        <a:bodyPr/>
        <a:lstStyle/>
        <a:p>
          <a:r>
            <a:rPr lang="en-US" dirty="0" err="1" smtClean="0"/>
            <a:t>Metode</a:t>
          </a:r>
          <a:r>
            <a:rPr lang="en-US" dirty="0" smtClean="0"/>
            <a:t> </a:t>
          </a:r>
          <a:r>
            <a:rPr lang="en-US" dirty="0" err="1" smtClean="0"/>
            <a:t>Aliran</a:t>
          </a:r>
          <a:r>
            <a:rPr lang="en-US" dirty="0" smtClean="0"/>
            <a:t> data . Data </a:t>
          </a:r>
          <a:r>
            <a:rPr lang="en-US" dirty="0" err="1" smtClean="0"/>
            <a:t>mengalir</a:t>
          </a:r>
          <a:r>
            <a:rPr lang="en-US" dirty="0" smtClean="0"/>
            <a:t> </a:t>
          </a:r>
          <a:r>
            <a:rPr lang="en-US" dirty="0" err="1" smtClean="0"/>
            <a:t>sesuai</a:t>
          </a:r>
          <a:r>
            <a:rPr lang="en-US" dirty="0" smtClean="0"/>
            <a:t> </a:t>
          </a:r>
          <a:r>
            <a:rPr lang="en-US" dirty="0" err="1" smtClean="0"/>
            <a:t>dengan</a:t>
          </a:r>
          <a:r>
            <a:rPr lang="en-US" dirty="0" smtClean="0"/>
            <a:t> </a:t>
          </a:r>
          <a:r>
            <a:rPr lang="en-US" dirty="0" err="1" smtClean="0"/>
            <a:t>struktur</a:t>
          </a:r>
          <a:r>
            <a:rPr lang="en-US" dirty="0" smtClean="0"/>
            <a:t> model </a:t>
          </a:r>
          <a:r>
            <a:rPr lang="en-US" dirty="0" err="1" smtClean="0"/>
            <a:t>aliran</a:t>
          </a:r>
          <a:r>
            <a:rPr lang="en-US" dirty="0" smtClean="0"/>
            <a:t> data, </a:t>
          </a:r>
          <a:r>
            <a:rPr lang="en-US" dirty="0" err="1" smtClean="0"/>
            <a:t>sehingga</a:t>
          </a:r>
          <a:r>
            <a:rPr lang="en-US" dirty="0" smtClean="0"/>
            <a:t> </a:t>
          </a:r>
          <a:r>
            <a:rPr lang="en-US" dirty="0" err="1" smtClean="0"/>
            <a:t>proses-proses</a:t>
          </a:r>
          <a:r>
            <a:rPr lang="en-US" dirty="0" smtClean="0"/>
            <a:t> yang </a:t>
          </a:r>
          <a:r>
            <a:rPr lang="en-US" dirty="0" err="1" smtClean="0"/>
            <a:t>dihasilkan</a:t>
          </a:r>
          <a:r>
            <a:rPr lang="en-US" dirty="0" smtClean="0"/>
            <a:t> </a:t>
          </a:r>
          <a:r>
            <a:rPr lang="en-US" dirty="0" err="1" smtClean="0"/>
            <a:t>berupa</a:t>
          </a:r>
          <a:r>
            <a:rPr lang="en-US" dirty="0" smtClean="0"/>
            <a:t> </a:t>
          </a:r>
          <a:r>
            <a:rPr lang="en-US" dirty="0" err="1" smtClean="0"/>
            <a:t>inormasi</a:t>
          </a:r>
          <a:r>
            <a:rPr lang="en-US" dirty="0" smtClean="0"/>
            <a:t> yang detail </a:t>
          </a:r>
          <a:r>
            <a:rPr lang="en-US" dirty="0" err="1" smtClean="0"/>
            <a:t>dan</a:t>
          </a:r>
          <a:r>
            <a:rPr lang="en-US" dirty="0" smtClean="0"/>
            <a:t> </a:t>
          </a:r>
          <a:r>
            <a:rPr lang="en-US" dirty="0" err="1" smtClean="0"/>
            <a:t>terperinci</a:t>
          </a:r>
          <a:r>
            <a:rPr lang="en-US" dirty="0" smtClean="0"/>
            <a:t>.</a:t>
          </a:r>
          <a:endParaRPr lang="en-US" dirty="0"/>
        </a:p>
      </dgm:t>
    </dgm:pt>
    <dgm:pt modelId="{D2D72E06-6D36-49DA-8E92-F512D0FE82CC}" type="parTrans" cxnId="{40125496-FFB8-4D57-B5AA-157FA4509B17}">
      <dgm:prSet/>
      <dgm:spPr/>
      <dgm:t>
        <a:bodyPr/>
        <a:lstStyle/>
        <a:p>
          <a:endParaRPr lang="en-US"/>
        </a:p>
      </dgm:t>
    </dgm:pt>
    <dgm:pt modelId="{749B86BE-FE22-4786-9651-9DE57331CB9F}" type="sibTrans" cxnId="{40125496-FFB8-4D57-B5AA-157FA4509B17}">
      <dgm:prSet/>
      <dgm:spPr/>
      <dgm:t>
        <a:bodyPr/>
        <a:lstStyle/>
        <a:p>
          <a:endParaRPr lang="en-US"/>
        </a:p>
      </dgm:t>
    </dgm:pt>
    <dgm:pt modelId="{A365E845-ED5A-417E-959C-BA8047F8C3E9}">
      <dgm:prSet phldrT="[Text]">
        <dgm:style>
          <a:lnRef idx="0">
            <a:schemeClr val="accent3"/>
          </a:lnRef>
          <a:fillRef idx="3">
            <a:schemeClr val="accent3"/>
          </a:fillRef>
          <a:effectRef idx="3">
            <a:schemeClr val="accent3"/>
          </a:effectRef>
          <a:fontRef idx="minor">
            <a:schemeClr val="lt1"/>
          </a:fontRef>
        </dgm:style>
      </dgm:prSet>
      <dgm:spPr/>
      <dgm:t>
        <a:bodyPr/>
        <a:lstStyle/>
        <a:p>
          <a:r>
            <a:rPr lang="en-US" dirty="0" err="1" smtClean="0"/>
            <a:t>Analisa</a:t>
          </a:r>
          <a:r>
            <a:rPr lang="en-US" dirty="0" smtClean="0"/>
            <a:t> </a:t>
          </a:r>
          <a:r>
            <a:rPr lang="en-US" dirty="0" err="1" smtClean="0"/>
            <a:t>kebutuhan</a:t>
          </a:r>
          <a:r>
            <a:rPr lang="en-US" dirty="0" smtClean="0"/>
            <a:t> Input</a:t>
          </a:r>
          <a:endParaRPr lang="en-US" dirty="0"/>
        </a:p>
      </dgm:t>
    </dgm:pt>
    <dgm:pt modelId="{616E33C2-F8C0-4065-93D4-AD9A28836EBE}" type="parTrans" cxnId="{368CFB53-CE8B-4AEA-ABA3-E3CD542AA231}">
      <dgm:prSet/>
      <dgm:spPr/>
      <dgm:t>
        <a:bodyPr/>
        <a:lstStyle/>
        <a:p>
          <a:endParaRPr lang="en-US"/>
        </a:p>
      </dgm:t>
    </dgm:pt>
    <dgm:pt modelId="{72B535DD-CFFD-477E-AEDE-ED89E912F265}" type="sibTrans" cxnId="{368CFB53-CE8B-4AEA-ABA3-E3CD542AA231}">
      <dgm:prSet/>
      <dgm:spPr/>
      <dgm:t>
        <a:bodyPr/>
        <a:lstStyle/>
        <a:p>
          <a:endParaRPr lang="en-US"/>
        </a:p>
      </dgm:t>
    </dgm:pt>
    <dgm:pt modelId="{DCE5CB16-8A75-4088-A69F-DB0515979D5D}">
      <dgm:prSet phldrT="[Text]">
        <dgm:style>
          <a:lnRef idx="1">
            <a:schemeClr val="accent3"/>
          </a:lnRef>
          <a:fillRef idx="2">
            <a:schemeClr val="accent3"/>
          </a:fillRef>
          <a:effectRef idx="1">
            <a:schemeClr val="accent3"/>
          </a:effectRef>
          <a:fontRef idx="minor">
            <a:schemeClr val="dk1"/>
          </a:fontRef>
        </dgm:style>
      </dgm:prSet>
      <dgm:spPr/>
      <dgm:t>
        <a:bodyPr/>
        <a:lstStyle/>
        <a:p>
          <a:r>
            <a:rPr lang="en-US" dirty="0" err="1" smtClean="0"/>
            <a:t>Terdiri</a:t>
          </a:r>
          <a:r>
            <a:rPr lang="en-US" dirty="0" smtClean="0"/>
            <a:t> </a:t>
          </a:r>
          <a:r>
            <a:rPr lang="en-US" dirty="0" err="1" smtClean="0"/>
            <a:t>dari</a:t>
          </a:r>
          <a:r>
            <a:rPr lang="en-US" dirty="0" smtClean="0"/>
            <a:t> 5 user </a:t>
          </a:r>
          <a:r>
            <a:rPr lang="en-US" dirty="0" err="1" smtClean="0"/>
            <a:t>tetap</a:t>
          </a:r>
          <a:r>
            <a:rPr lang="en-US" dirty="0" smtClean="0"/>
            <a:t> </a:t>
          </a:r>
          <a:r>
            <a:rPr lang="en-US" dirty="0" err="1" smtClean="0"/>
            <a:t>berdasarkan</a:t>
          </a:r>
          <a:r>
            <a:rPr lang="en-US" dirty="0" smtClean="0"/>
            <a:t> </a:t>
          </a:r>
          <a:r>
            <a:rPr lang="en-US" dirty="0" err="1" smtClean="0"/>
            <a:t>devisi</a:t>
          </a:r>
          <a:r>
            <a:rPr lang="en-US" dirty="0" smtClean="0"/>
            <a:t> </a:t>
          </a:r>
          <a:r>
            <a:rPr lang="en-US" dirty="0" err="1" smtClean="0"/>
            <a:t>masing-masing</a:t>
          </a:r>
          <a:r>
            <a:rPr lang="en-US" dirty="0" smtClean="0"/>
            <a:t>. </a:t>
          </a:r>
          <a:r>
            <a:rPr lang="en-US" dirty="0" err="1" smtClean="0"/>
            <a:t>Masing-masing</a:t>
          </a:r>
          <a:r>
            <a:rPr lang="en-US" dirty="0" smtClean="0"/>
            <a:t> user </a:t>
          </a:r>
          <a:r>
            <a:rPr lang="en-US" dirty="0" err="1" smtClean="0"/>
            <a:t>dapat</a:t>
          </a:r>
          <a:r>
            <a:rPr lang="en-US" dirty="0" smtClean="0"/>
            <a:t> </a:t>
          </a:r>
          <a:r>
            <a:rPr lang="en-US" dirty="0" err="1" smtClean="0"/>
            <a:t>melakukan</a:t>
          </a:r>
          <a:r>
            <a:rPr lang="en-US" dirty="0" smtClean="0"/>
            <a:t> </a:t>
          </a:r>
          <a:r>
            <a:rPr lang="en-US" dirty="0" err="1" smtClean="0"/>
            <a:t>fungsi</a:t>
          </a:r>
          <a:r>
            <a:rPr lang="en-US" dirty="0" smtClean="0"/>
            <a:t> </a:t>
          </a:r>
          <a:r>
            <a:rPr lang="en-US" dirty="0" smtClean="0"/>
            <a:t>upload </a:t>
          </a:r>
          <a:r>
            <a:rPr lang="en-US" dirty="0" err="1" smtClean="0"/>
            <a:t>dan</a:t>
          </a:r>
          <a:r>
            <a:rPr lang="en-US" dirty="0" smtClean="0"/>
            <a:t> searching </a:t>
          </a:r>
          <a:r>
            <a:rPr lang="en-US" dirty="0" err="1" smtClean="0"/>
            <a:t>pada</a:t>
          </a:r>
          <a:r>
            <a:rPr lang="en-US" dirty="0" smtClean="0"/>
            <a:t> </a:t>
          </a:r>
          <a:r>
            <a:rPr lang="en-US" dirty="0" err="1" smtClean="0"/>
            <a:t>sistem</a:t>
          </a:r>
          <a:r>
            <a:rPr lang="en-US" dirty="0" smtClean="0"/>
            <a:t>.</a:t>
          </a:r>
          <a:endParaRPr lang="en-US" dirty="0"/>
        </a:p>
      </dgm:t>
    </dgm:pt>
    <dgm:pt modelId="{48D5BAE2-8550-4C80-9E80-E0C432184830}" type="parTrans" cxnId="{FCF18F54-3346-4BA2-A64A-3D7F451B01EB}">
      <dgm:prSet/>
      <dgm:spPr/>
      <dgm:t>
        <a:bodyPr/>
        <a:lstStyle/>
        <a:p>
          <a:endParaRPr lang="en-US"/>
        </a:p>
      </dgm:t>
    </dgm:pt>
    <dgm:pt modelId="{B6C50BCC-8B68-4E59-91EE-65E9E9061546}" type="sibTrans" cxnId="{FCF18F54-3346-4BA2-A64A-3D7F451B01EB}">
      <dgm:prSet/>
      <dgm:spPr/>
      <dgm:t>
        <a:bodyPr/>
        <a:lstStyle/>
        <a:p>
          <a:endParaRPr lang="en-US"/>
        </a:p>
      </dgm:t>
    </dgm:pt>
    <dgm:pt modelId="{03AD7CA5-C8D3-4FCA-83C1-1758BA2F2F6B}">
      <dgm:prSet phldrT="[Text]">
        <dgm:style>
          <a:lnRef idx="0">
            <a:schemeClr val="accent3"/>
          </a:lnRef>
          <a:fillRef idx="3">
            <a:schemeClr val="accent3"/>
          </a:fillRef>
          <a:effectRef idx="3">
            <a:schemeClr val="accent3"/>
          </a:effectRef>
          <a:fontRef idx="minor">
            <a:schemeClr val="lt1"/>
          </a:fontRef>
        </dgm:style>
      </dgm:prSet>
      <dgm:spPr/>
      <dgm:t>
        <a:bodyPr/>
        <a:lstStyle/>
        <a:p>
          <a:r>
            <a:rPr lang="en-US" dirty="0" err="1" smtClean="0"/>
            <a:t>Analisa</a:t>
          </a:r>
          <a:r>
            <a:rPr lang="en-US" dirty="0" smtClean="0"/>
            <a:t> </a:t>
          </a:r>
          <a:r>
            <a:rPr lang="en-US" dirty="0" err="1" smtClean="0"/>
            <a:t>kebutuhan</a:t>
          </a:r>
          <a:r>
            <a:rPr lang="en-US" dirty="0" smtClean="0"/>
            <a:t> Output</a:t>
          </a:r>
          <a:endParaRPr lang="en-US" dirty="0"/>
        </a:p>
      </dgm:t>
    </dgm:pt>
    <dgm:pt modelId="{AFD4223F-D511-4F8E-BB05-E9A39A178A52}" type="parTrans" cxnId="{100738B5-17D6-4F37-8715-96890F82F01C}">
      <dgm:prSet/>
      <dgm:spPr/>
      <dgm:t>
        <a:bodyPr/>
        <a:lstStyle/>
        <a:p>
          <a:endParaRPr lang="en-US"/>
        </a:p>
      </dgm:t>
    </dgm:pt>
    <dgm:pt modelId="{ABAA3739-A683-43E3-867E-9D0F48F98769}" type="sibTrans" cxnId="{100738B5-17D6-4F37-8715-96890F82F01C}">
      <dgm:prSet/>
      <dgm:spPr/>
      <dgm:t>
        <a:bodyPr/>
        <a:lstStyle/>
        <a:p>
          <a:endParaRPr lang="en-US"/>
        </a:p>
      </dgm:t>
    </dgm:pt>
    <dgm:pt modelId="{BFEF98FF-4612-4770-9CE0-782C0ACB1AB6}">
      <dgm:prSet phldrT="[Text]">
        <dgm:style>
          <a:lnRef idx="1">
            <a:schemeClr val="accent3"/>
          </a:lnRef>
          <a:fillRef idx="2">
            <a:schemeClr val="accent3"/>
          </a:fillRef>
          <a:effectRef idx="1">
            <a:schemeClr val="accent3"/>
          </a:effectRef>
          <a:fontRef idx="minor">
            <a:schemeClr val="dk1"/>
          </a:fontRef>
        </dgm:style>
      </dgm:prSet>
      <dgm:spPr/>
      <dgm:t>
        <a:bodyPr/>
        <a:lstStyle/>
        <a:p>
          <a:r>
            <a:rPr lang="en-US" dirty="0" err="1" smtClean="0"/>
            <a:t>Tampilan</a:t>
          </a:r>
          <a:r>
            <a:rPr lang="en-US" dirty="0" smtClean="0"/>
            <a:t> file yang </a:t>
          </a:r>
          <a:r>
            <a:rPr lang="en-US" dirty="0" err="1" smtClean="0"/>
            <a:t>disimpan</a:t>
          </a:r>
          <a:endParaRPr lang="en-US" dirty="0"/>
        </a:p>
      </dgm:t>
    </dgm:pt>
    <dgm:pt modelId="{7D4CCE36-0999-4174-9307-4B2B9514C796}" type="parTrans" cxnId="{7A7A9426-9DB2-4752-A405-29511BF58401}">
      <dgm:prSet/>
      <dgm:spPr/>
      <dgm:t>
        <a:bodyPr/>
        <a:lstStyle/>
        <a:p>
          <a:endParaRPr lang="en-US"/>
        </a:p>
      </dgm:t>
    </dgm:pt>
    <dgm:pt modelId="{87CF93B6-16FA-4A1A-9B28-66EC7E5BB5C5}" type="sibTrans" cxnId="{7A7A9426-9DB2-4752-A405-29511BF58401}">
      <dgm:prSet/>
      <dgm:spPr/>
      <dgm:t>
        <a:bodyPr/>
        <a:lstStyle/>
        <a:p>
          <a:endParaRPr lang="en-US"/>
        </a:p>
      </dgm:t>
    </dgm:pt>
    <dgm:pt modelId="{AB352A1E-1A79-479A-8AE3-F40065B7CE51}">
      <dgm:prSet phldrT="[Text]">
        <dgm:style>
          <a:lnRef idx="1">
            <a:schemeClr val="accent3"/>
          </a:lnRef>
          <a:fillRef idx="2">
            <a:schemeClr val="accent3"/>
          </a:fillRef>
          <a:effectRef idx="1">
            <a:schemeClr val="accent3"/>
          </a:effectRef>
          <a:fontRef idx="minor">
            <a:schemeClr val="dk1"/>
          </a:fontRef>
        </dgm:style>
      </dgm:prSet>
      <dgm:spPr/>
      <dgm:t>
        <a:bodyPr/>
        <a:lstStyle/>
        <a:p>
          <a:r>
            <a:rPr lang="en-US" dirty="0" err="1" smtClean="0"/>
            <a:t>Dapat</a:t>
          </a:r>
          <a:r>
            <a:rPr lang="en-US" dirty="0" smtClean="0"/>
            <a:t> </a:t>
          </a:r>
          <a:r>
            <a:rPr lang="en-US" dirty="0" err="1" smtClean="0"/>
            <a:t>mendownload</a:t>
          </a:r>
          <a:r>
            <a:rPr lang="en-US" dirty="0" smtClean="0"/>
            <a:t> file </a:t>
          </a:r>
          <a:r>
            <a:rPr lang="en-US" dirty="0" err="1" smtClean="0"/>
            <a:t>tersebut</a:t>
          </a:r>
          <a:endParaRPr lang="en-US" dirty="0"/>
        </a:p>
      </dgm:t>
    </dgm:pt>
    <dgm:pt modelId="{4089D8FD-286B-4D74-9DFD-BFB4A2AE0FAA}" type="parTrans" cxnId="{09D30B51-F1CC-439D-A7E8-BDA912B25C35}">
      <dgm:prSet/>
      <dgm:spPr/>
      <dgm:t>
        <a:bodyPr/>
        <a:lstStyle/>
        <a:p>
          <a:endParaRPr lang="en-US"/>
        </a:p>
      </dgm:t>
    </dgm:pt>
    <dgm:pt modelId="{C1629AFF-EEF2-4257-8152-B3248361228C}" type="sibTrans" cxnId="{09D30B51-F1CC-439D-A7E8-BDA912B25C35}">
      <dgm:prSet/>
      <dgm:spPr/>
      <dgm:t>
        <a:bodyPr/>
        <a:lstStyle/>
        <a:p>
          <a:endParaRPr lang="en-US"/>
        </a:p>
      </dgm:t>
    </dgm:pt>
    <dgm:pt modelId="{06F78434-71D1-4F00-B347-6E37CB62DD7E}">
      <dgm:prSet phldrT="[Text]">
        <dgm:style>
          <a:lnRef idx="0">
            <a:schemeClr val="accent3"/>
          </a:lnRef>
          <a:fillRef idx="3">
            <a:schemeClr val="accent3"/>
          </a:fillRef>
          <a:effectRef idx="3">
            <a:schemeClr val="accent3"/>
          </a:effectRef>
          <a:fontRef idx="minor">
            <a:schemeClr val="lt1"/>
          </a:fontRef>
        </dgm:style>
      </dgm:prSet>
      <dgm:spPr/>
      <dgm:t>
        <a:bodyPr/>
        <a:lstStyle/>
        <a:p>
          <a:r>
            <a:rPr lang="en-US" dirty="0" err="1" smtClean="0"/>
            <a:t>Analisa</a:t>
          </a:r>
          <a:r>
            <a:rPr lang="en-US" dirty="0" smtClean="0"/>
            <a:t> </a:t>
          </a:r>
          <a:r>
            <a:rPr lang="en-US" dirty="0" err="1" smtClean="0"/>
            <a:t>kebutuhan</a:t>
          </a:r>
          <a:r>
            <a:rPr lang="en-US" dirty="0" smtClean="0"/>
            <a:t> </a:t>
          </a:r>
          <a:r>
            <a:rPr lang="en-US" dirty="0" err="1" smtClean="0"/>
            <a:t>proses</a:t>
          </a:r>
          <a:endParaRPr lang="en-US" dirty="0"/>
        </a:p>
      </dgm:t>
    </dgm:pt>
    <dgm:pt modelId="{BFF29928-36A3-452E-ACF2-BC537896DE93}" type="parTrans" cxnId="{E02E2CF7-5D6F-48E2-8FBB-B96E06008687}">
      <dgm:prSet/>
      <dgm:spPr/>
      <dgm:t>
        <a:bodyPr/>
        <a:lstStyle/>
        <a:p>
          <a:endParaRPr lang="en-US"/>
        </a:p>
      </dgm:t>
    </dgm:pt>
    <dgm:pt modelId="{3BDFC407-B5C6-4A2B-B34E-547A231AD8C1}" type="sibTrans" cxnId="{E02E2CF7-5D6F-48E2-8FBB-B96E06008687}">
      <dgm:prSet/>
      <dgm:spPr/>
      <dgm:t>
        <a:bodyPr/>
        <a:lstStyle/>
        <a:p>
          <a:endParaRPr lang="en-US"/>
        </a:p>
      </dgm:t>
    </dgm:pt>
    <dgm:pt modelId="{1684A6DD-C06C-43D5-B706-43E30018A764}">
      <dgm:prSet phldrT="[Text]">
        <dgm:style>
          <a:lnRef idx="1">
            <a:schemeClr val="accent3"/>
          </a:lnRef>
          <a:fillRef idx="2">
            <a:schemeClr val="accent3"/>
          </a:fillRef>
          <a:effectRef idx="1">
            <a:schemeClr val="accent3"/>
          </a:effectRef>
          <a:fontRef idx="minor">
            <a:schemeClr val="dk1"/>
          </a:fontRef>
        </dgm:style>
      </dgm:prSet>
      <dgm:spPr/>
      <dgm:t>
        <a:bodyPr/>
        <a:lstStyle/>
        <a:p>
          <a:r>
            <a:rPr lang="en-US" dirty="0" err="1" smtClean="0"/>
            <a:t>Proses</a:t>
          </a:r>
          <a:r>
            <a:rPr lang="en-US" dirty="0" smtClean="0"/>
            <a:t> login, </a:t>
          </a:r>
          <a:r>
            <a:rPr lang="en-US" dirty="0" err="1" smtClean="0"/>
            <a:t>lihat</a:t>
          </a:r>
          <a:r>
            <a:rPr lang="en-US" dirty="0" smtClean="0"/>
            <a:t> </a:t>
          </a:r>
          <a:r>
            <a:rPr lang="en-US" dirty="0" err="1" smtClean="0"/>
            <a:t>halaman</a:t>
          </a:r>
          <a:r>
            <a:rPr lang="en-US" dirty="0" smtClean="0"/>
            <a:t> Home, </a:t>
          </a:r>
          <a:r>
            <a:rPr lang="en-US" dirty="0" err="1" smtClean="0"/>
            <a:t>lihat</a:t>
          </a:r>
          <a:r>
            <a:rPr lang="en-US" dirty="0" smtClean="0"/>
            <a:t> Profile, create folder,  Upload File, Download File, </a:t>
          </a:r>
          <a:r>
            <a:rPr lang="en-US" dirty="0" err="1" smtClean="0"/>
            <a:t>Pencarian</a:t>
          </a:r>
          <a:r>
            <a:rPr lang="en-US" dirty="0" smtClean="0"/>
            <a:t> </a:t>
          </a:r>
          <a:r>
            <a:rPr lang="en-US" dirty="0" smtClean="0"/>
            <a:t>File, Logout .</a:t>
          </a:r>
          <a:endParaRPr lang="en-US" dirty="0"/>
        </a:p>
      </dgm:t>
    </dgm:pt>
    <dgm:pt modelId="{76D3FDD7-1939-4004-A0A5-837B7766991C}" type="parTrans" cxnId="{0233960A-19C8-4B01-A68D-11C1F169B7D5}">
      <dgm:prSet/>
      <dgm:spPr/>
      <dgm:t>
        <a:bodyPr/>
        <a:lstStyle/>
        <a:p>
          <a:endParaRPr lang="en-US"/>
        </a:p>
      </dgm:t>
    </dgm:pt>
    <dgm:pt modelId="{FFBFC75A-64D7-4474-B2DF-90BE2A94813E}" type="sibTrans" cxnId="{0233960A-19C8-4B01-A68D-11C1F169B7D5}">
      <dgm:prSet/>
      <dgm:spPr/>
      <dgm:t>
        <a:bodyPr/>
        <a:lstStyle/>
        <a:p>
          <a:endParaRPr lang="en-US"/>
        </a:p>
      </dgm:t>
    </dgm:pt>
    <dgm:pt modelId="{08BFF708-7B95-4D51-A1D0-C9D482A6BCF3}" type="pres">
      <dgm:prSet presAssocID="{DF122AC5-9FAD-46BC-A95B-1DE42C763F8A}" presName="Name0" presStyleCnt="0">
        <dgm:presLayoutVars>
          <dgm:dir/>
          <dgm:animLvl val="lvl"/>
          <dgm:resizeHandles val="exact"/>
        </dgm:presLayoutVars>
      </dgm:prSet>
      <dgm:spPr/>
      <dgm:t>
        <a:bodyPr/>
        <a:lstStyle/>
        <a:p>
          <a:endParaRPr lang="en-US"/>
        </a:p>
      </dgm:t>
    </dgm:pt>
    <dgm:pt modelId="{B64D38D8-C81E-49D4-8A49-55384A91D065}" type="pres">
      <dgm:prSet presAssocID="{D2974050-CEAE-4223-9715-A8207A693304}" presName="linNode" presStyleCnt="0"/>
      <dgm:spPr/>
    </dgm:pt>
    <dgm:pt modelId="{FEFBCA09-6042-412B-AD93-7CE40043572A}" type="pres">
      <dgm:prSet presAssocID="{D2974050-CEAE-4223-9715-A8207A693304}" presName="parentText" presStyleLbl="node1" presStyleIdx="0" presStyleCnt="4" custScaleX="84661" custScaleY="77780">
        <dgm:presLayoutVars>
          <dgm:chMax val="1"/>
          <dgm:bulletEnabled val="1"/>
        </dgm:presLayoutVars>
      </dgm:prSet>
      <dgm:spPr/>
      <dgm:t>
        <a:bodyPr/>
        <a:lstStyle/>
        <a:p>
          <a:endParaRPr lang="en-US"/>
        </a:p>
      </dgm:t>
    </dgm:pt>
    <dgm:pt modelId="{F2FEC4CC-CB0B-40CE-8AEE-1BDA6866BAC4}" type="pres">
      <dgm:prSet presAssocID="{D2974050-CEAE-4223-9715-A8207A693304}" presName="descendantText" presStyleLbl="alignAccFollowNode1" presStyleIdx="0" presStyleCnt="4" custScaleX="123022">
        <dgm:presLayoutVars>
          <dgm:bulletEnabled val="1"/>
        </dgm:presLayoutVars>
      </dgm:prSet>
      <dgm:spPr/>
      <dgm:t>
        <a:bodyPr/>
        <a:lstStyle/>
        <a:p>
          <a:endParaRPr lang="en-US"/>
        </a:p>
      </dgm:t>
    </dgm:pt>
    <dgm:pt modelId="{66DC2686-9A4B-4C3D-97F8-1B35E9A729D6}" type="pres">
      <dgm:prSet presAssocID="{8A291CFC-22B1-4BA6-96C6-11915F115986}" presName="sp" presStyleCnt="0"/>
      <dgm:spPr/>
    </dgm:pt>
    <dgm:pt modelId="{2723F861-40FE-40DF-BABC-A24D968E7C5B}" type="pres">
      <dgm:prSet presAssocID="{A365E845-ED5A-417E-959C-BA8047F8C3E9}" presName="linNode" presStyleCnt="0"/>
      <dgm:spPr/>
    </dgm:pt>
    <dgm:pt modelId="{0839BABF-B785-442C-97AE-F1E202C18341}" type="pres">
      <dgm:prSet presAssocID="{A365E845-ED5A-417E-959C-BA8047F8C3E9}" presName="parentText" presStyleLbl="node1" presStyleIdx="1" presStyleCnt="4" custScaleX="77469" custScaleY="71703">
        <dgm:presLayoutVars>
          <dgm:chMax val="1"/>
          <dgm:bulletEnabled val="1"/>
        </dgm:presLayoutVars>
      </dgm:prSet>
      <dgm:spPr/>
      <dgm:t>
        <a:bodyPr/>
        <a:lstStyle/>
        <a:p>
          <a:endParaRPr lang="en-US"/>
        </a:p>
      </dgm:t>
    </dgm:pt>
    <dgm:pt modelId="{EE251E18-9E11-4524-9405-F6B4231756DA}" type="pres">
      <dgm:prSet presAssocID="{A365E845-ED5A-417E-959C-BA8047F8C3E9}" presName="descendantText" presStyleLbl="alignAccFollowNode1" presStyleIdx="1" presStyleCnt="4" custScaleX="112298">
        <dgm:presLayoutVars>
          <dgm:bulletEnabled val="1"/>
        </dgm:presLayoutVars>
      </dgm:prSet>
      <dgm:spPr/>
      <dgm:t>
        <a:bodyPr/>
        <a:lstStyle/>
        <a:p>
          <a:endParaRPr lang="en-US"/>
        </a:p>
      </dgm:t>
    </dgm:pt>
    <dgm:pt modelId="{C420D99B-8739-4796-9054-874B27524F0E}" type="pres">
      <dgm:prSet presAssocID="{72B535DD-CFFD-477E-AEDE-ED89E912F265}" presName="sp" presStyleCnt="0"/>
      <dgm:spPr/>
    </dgm:pt>
    <dgm:pt modelId="{1F79E180-D7FA-4B12-BC1C-E537AAA1CCE1}" type="pres">
      <dgm:prSet presAssocID="{03AD7CA5-C8D3-4FCA-83C1-1758BA2F2F6B}" presName="linNode" presStyleCnt="0"/>
      <dgm:spPr/>
    </dgm:pt>
    <dgm:pt modelId="{3A85DACA-8BDE-4BD7-B809-50E70B71D21D}" type="pres">
      <dgm:prSet presAssocID="{03AD7CA5-C8D3-4FCA-83C1-1758BA2F2F6B}" presName="parentText" presStyleLbl="node1" presStyleIdx="2" presStyleCnt="4" custScaleX="76852" custScaleY="73046">
        <dgm:presLayoutVars>
          <dgm:chMax val="1"/>
          <dgm:bulletEnabled val="1"/>
        </dgm:presLayoutVars>
      </dgm:prSet>
      <dgm:spPr/>
      <dgm:t>
        <a:bodyPr/>
        <a:lstStyle/>
        <a:p>
          <a:endParaRPr lang="en-US"/>
        </a:p>
      </dgm:t>
    </dgm:pt>
    <dgm:pt modelId="{DC9531AF-6423-4D2C-B3F2-2943CD72FA56}" type="pres">
      <dgm:prSet presAssocID="{03AD7CA5-C8D3-4FCA-83C1-1758BA2F2F6B}" presName="descendantText" presStyleLbl="alignAccFollowNode1" presStyleIdx="2" presStyleCnt="4" custScaleX="112992" custScaleY="86713">
        <dgm:presLayoutVars>
          <dgm:bulletEnabled val="1"/>
        </dgm:presLayoutVars>
      </dgm:prSet>
      <dgm:spPr/>
      <dgm:t>
        <a:bodyPr/>
        <a:lstStyle/>
        <a:p>
          <a:endParaRPr lang="en-US"/>
        </a:p>
      </dgm:t>
    </dgm:pt>
    <dgm:pt modelId="{8F5F1512-B974-4D59-86F9-AE143B1F7BA3}" type="pres">
      <dgm:prSet presAssocID="{ABAA3739-A683-43E3-867E-9D0F48F98769}" presName="sp" presStyleCnt="0"/>
      <dgm:spPr/>
    </dgm:pt>
    <dgm:pt modelId="{EE3950A0-CBBE-47F7-B8A7-AB703C9A7C8C}" type="pres">
      <dgm:prSet presAssocID="{06F78434-71D1-4F00-B347-6E37CB62DD7E}" presName="linNode" presStyleCnt="0"/>
      <dgm:spPr/>
    </dgm:pt>
    <dgm:pt modelId="{06BA0768-0FD6-406F-BFC0-630CBA260377}" type="pres">
      <dgm:prSet presAssocID="{06F78434-71D1-4F00-B347-6E37CB62DD7E}" presName="parentText" presStyleLbl="node1" presStyleIdx="3" presStyleCnt="4" custScaleX="76801" custScaleY="68168">
        <dgm:presLayoutVars>
          <dgm:chMax val="1"/>
          <dgm:bulletEnabled val="1"/>
        </dgm:presLayoutVars>
      </dgm:prSet>
      <dgm:spPr/>
      <dgm:t>
        <a:bodyPr/>
        <a:lstStyle/>
        <a:p>
          <a:endParaRPr lang="en-US"/>
        </a:p>
      </dgm:t>
    </dgm:pt>
    <dgm:pt modelId="{9D9CA37D-08BE-4FF2-AE6E-11DC085B2082}" type="pres">
      <dgm:prSet presAssocID="{06F78434-71D1-4F00-B347-6E37CB62DD7E}" presName="descendantText" presStyleLbl="alignAccFollowNode1" presStyleIdx="3" presStyleCnt="4" custScaleX="113160" custScaleY="85235">
        <dgm:presLayoutVars>
          <dgm:bulletEnabled val="1"/>
        </dgm:presLayoutVars>
      </dgm:prSet>
      <dgm:spPr/>
      <dgm:t>
        <a:bodyPr/>
        <a:lstStyle/>
        <a:p>
          <a:endParaRPr lang="en-US"/>
        </a:p>
      </dgm:t>
    </dgm:pt>
  </dgm:ptLst>
  <dgm:cxnLst>
    <dgm:cxn modelId="{0233960A-19C8-4B01-A68D-11C1F169B7D5}" srcId="{06F78434-71D1-4F00-B347-6E37CB62DD7E}" destId="{1684A6DD-C06C-43D5-B706-43E30018A764}" srcOrd="0" destOrd="0" parTransId="{76D3FDD7-1939-4004-A0A5-837B7766991C}" sibTransId="{FFBFC75A-64D7-4474-B2DF-90BE2A94813E}"/>
    <dgm:cxn modelId="{40125496-FFB8-4D57-B5AA-157FA4509B17}" srcId="{D2974050-CEAE-4223-9715-A8207A693304}" destId="{10752B25-2711-42A7-A92F-77E7E5C22335}" srcOrd="0" destOrd="0" parTransId="{D2D72E06-6D36-49DA-8E92-F512D0FE82CC}" sibTransId="{749B86BE-FE22-4786-9651-9DE57331CB9F}"/>
    <dgm:cxn modelId="{FCF18F54-3346-4BA2-A64A-3D7F451B01EB}" srcId="{A365E845-ED5A-417E-959C-BA8047F8C3E9}" destId="{DCE5CB16-8A75-4088-A69F-DB0515979D5D}" srcOrd="0" destOrd="0" parTransId="{48D5BAE2-8550-4C80-9E80-E0C432184830}" sibTransId="{B6C50BCC-8B68-4E59-91EE-65E9E9061546}"/>
    <dgm:cxn modelId="{A22B85E3-093F-4101-9520-AA5CB2B624A2}" type="presOf" srcId="{10752B25-2711-42A7-A92F-77E7E5C22335}" destId="{F2FEC4CC-CB0B-40CE-8AEE-1BDA6866BAC4}" srcOrd="0" destOrd="0" presId="urn:microsoft.com/office/officeart/2005/8/layout/vList5"/>
    <dgm:cxn modelId="{138F41F9-2B11-47C5-BEE9-A08ADFD1E53B}" type="presOf" srcId="{06F78434-71D1-4F00-B347-6E37CB62DD7E}" destId="{06BA0768-0FD6-406F-BFC0-630CBA260377}" srcOrd="0" destOrd="0" presId="urn:microsoft.com/office/officeart/2005/8/layout/vList5"/>
    <dgm:cxn modelId="{7A7A9426-9DB2-4752-A405-29511BF58401}" srcId="{03AD7CA5-C8D3-4FCA-83C1-1758BA2F2F6B}" destId="{BFEF98FF-4612-4770-9CE0-782C0ACB1AB6}" srcOrd="0" destOrd="0" parTransId="{7D4CCE36-0999-4174-9307-4B2B9514C796}" sibTransId="{87CF93B6-16FA-4A1A-9B28-66EC7E5BB5C5}"/>
    <dgm:cxn modelId="{78C88863-6501-4526-BBCC-8767D328C27D}" type="presOf" srcId="{DF122AC5-9FAD-46BC-A95B-1DE42C763F8A}" destId="{08BFF708-7B95-4D51-A1D0-C9D482A6BCF3}" srcOrd="0" destOrd="0" presId="urn:microsoft.com/office/officeart/2005/8/layout/vList5"/>
    <dgm:cxn modelId="{131FFBD2-2D36-40D0-A631-06CCF36EB249}" type="presOf" srcId="{AB352A1E-1A79-479A-8AE3-F40065B7CE51}" destId="{DC9531AF-6423-4D2C-B3F2-2943CD72FA56}" srcOrd="0" destOrd="1" presId="urn:microsoft.com/office/officeart/2005/8/layout/vList5"/>
    <dgm:cxn modelId="{E02E2CF7-5D6F-48E2-8FBB-B96E06008687}" srcId="{DF122AC5-9FAD-46BC-A95B-1DE42C763F8A}" destId="{06F78434-71D1-4F00-B347-6E37CB62DD7E}" srcOrd="3" destOrd="0" parTransId="{BFF29928-36A3-452E-ACF2-BC537896DE93}" sibTransId="{3BDFC407-B5C6-4A2B-B34E-547A231AD8C1}"/>
    <dgm:cxn modelId="{100738B5-17D6-4F37-8715-96890F82F01C}" srcId="{DF122AC5-9FAD-46BC-A95B-1DE42C763F8A}" destId="{03AD7CA5-C8D3-4FCA-83C1-1758BA2F2F6B}" srcOrd="2" destOrd="0" parTransId="{AFD4223F-D511-4F8E-BB05-E9A39A178A52}" sibTransId="{ABAA3739-A683-43E3-867E-9D0F48F98769}"/>
    <dgm:cxn modelId="{A961EB97-42B1-40AC-8088-528D6C2D37C2}" srcId="{DF122AC5-9FAD-46BC-A95B-1DE42C763F8A}" destId="{D2974050-CEAE-4223-9715-A8207A693304}" srcOrd="0" destOrd="0" parTransId="{F790BDE2-F7DB-44F6-BFA0-11664AE075E1}" sibTransId="{8A291CFC-22B1-4BA6-96C6-11915F115986}"/>
    <dgm:cxn modelId="{4461D113-99A9-45D5-A8D8-86F5296690B6}" type="presOf" srcId="{D2974050-CEAE-4223-9715-A8207A693304}" destId="{FEFBCA09-6042-412B-AD93-7CE40043572A}" srcOrd="0" destOrd="0" presId="urn:microsoft.com/office/officeart/2005/8/layout/vList5"/>
    <dgm:cxn modelId="{A87A31BC-7114-4A3D-AB82-E7433CDE8B8C}" type="presOf" srcId="{A365E845-ED5A-417E-959C-BA8047F8C3E9}" destId="{0839BABF-B785-442C-97AE-F1E202C18341}" srcOrd="0" destOrd="0" presId="urn:microsoft.com/office/officeart/2005/8/layout/vList5"/>
    <dgm:cxn modelId="{B084B33D-A865-4862-B84D-0BE2BE307005}" type="presOf" srcId="{BFEF98FF-4612-4770-9CE0-782C0ACB1AB6}" destId="{DC9531AF-6423-4D2C-B3F2-2943CD72FA56}" srcOrd="0" destOrd="0" presId="urn:microsoft.com/office/officeart/2005/8/layout/vList5"/>
    <dgm:cxn modelId="{3388BE74-6CD4-4538-8238-D4C9257381D9}" type="presOf" srcId="{1684A6DD-C06C-43D5-B706-43E30018A764}" destId="{9D9CA37D-08BE-4FF2-AE6E-11DC085B2082}" srcOrd="0" destOrd="0" presId="urn:microsoft.com/office/officeart/2005/8/layout/vList5"/>
    <dgm:cxn modelId="{368CFB53-CE8B-4AEA-ABA3-E3CD542AA231}" srcId="{DF122AC5-9FAD-46BC-A95B-1DE42C763F8A}" destId="{A365E845-ED5A-417E-959C-BA8047F8C3E9}" srcOrd="1" destOrd="0" parTransId="{616E33C2-F8C0-4065-93D4-AD9A28836EBE}" sibTransId="{72B535DD-CFFD-477E-AEDE-ED89E912F265}"/>
    <dgm:cxn modelId="{09D30B51-F1CC-439D-A7E8-BDA912B25C35}" srcId="{03AD7CA5-C8D3-4FCA-83C1-1758BA2F2F6B}" destId="{AB352A1E-1A79-479A-8AE3-F40065B7CE51}" srcOrd="1" destOrd="0" parTransId="{4089D8FD-286B-4D74-9DFD-BFB4A2AE0FAA}" sibTransId="{C1629AFF-EEF2-4257-8152-B3248361228C}"/>
    <dgm:cxn modelId="{856F2BC5-BF8B-42E8-9064-D81263011C2A}" type="presOf" srcId="{DCE5CB16-8A75-4088-A69F-DB0515979D5D}" destId="{EE251E18-9E11-4524-9405-F6B4231756DA}" srcOrd="0" destOrd="0" presId="urn:microsoft.com/office/officeart/2005/8/layout/vList5"/>
    <dgm:cxn modelId="{0E156262-5A53-4AF9-A26F-0183B40DC226}" type="presOf" srcId="{03AD7CA5-C8D3-4FCA-83C1-1758BA2F2F6B}" destId="{3A85DACA-8BDE-4BD7-B809-50E70B71D21D}" srcOrd="0" destOrd="0" presId="urn:microsoft.com/office/officeart/2005/8/layout/vList5"/>
    <dgm:cxn modelId="{954C5240-7D13-4E81-B708-0E7D2B5006F0}" type="presParOf" srcId="{08BFF708-7B95-4D51-A1D0-C9D482A6BCF3}" destId="{B64D38D8-C81E-49D4-8A49-55384A91D065}" srcOrd="0" destOrd="0" presId="urn:microsoft.com/office/officeart/2005/8/layout/vList5"/>
    <dgm:cxn modelId="{26D93F33-59CF-4EB5-A012-710F681A208F}" type="presParOf" srcId="{B64D38D8-C81E-49D4-8A49-55384A91D065}" destId="{FEFBCA09-6042-412B-AD93-7CE40043572A}" srcOrd="0" destOrd="0" presId="urn:microsoft.com/office/officeart/2005/8/layout/vList5"/>
    <dgm:cxn modelId="{03D801A6-6E30-4CA1-BE3B-B6A593B890D2}" type="presParOf" srcId="{B64D38D8-C81E-49D4-8A49-55384A91D065}" destId="{F2FEC4CC-CB0B-40CE-8AEE-1BDA6866BAC4}" srcOrd="1" destOrd="0" presId="urn:microsoft.com/office/officeart/2005/8/layout/vList5"/>
    <dgm:cxn modelId="{48D85DCE-C073-475F-9D50-493466AE1D9D}" type="presParOf" srcId="{08BFF708-7B95-4D51-A1D0-C9D482A6BCF3}" destId="{66DC2686-9A4B-4C3D-97F8-1B35E9A729D6}" srcOrd="1" destOrd="0" presId="urn:microsoft.com/office/officeart/2005/8/layout/vList5"/>
    <dgm:cxn modelId="{C2B15C21-6E9E-4C9D-B73E-47FC8193CAD5}" type="presParOf" srcId="{08BFF708-7B95-4D51-A1D0-C9D482A6BCF3}" destId="{2723F861-40FE-40DF-BABC-A24D968E7C5B}" srcOrd="2" destOrd="0" presId="urn:microsoft.com/office/officeart/2005/8/layout/vList5"/>
    <dgm:cxn modelId="{0066D055-ADCB-4400-9D1F-285EFDA57CA6}" type="presParOf" srcId="{2723F861-40FE-40DF-BABC-A24D968E7C5B}" destId="{0839BABF-B785-442C-97AE-F1E202C18341}" srcOrd="0" destOrd="0" presId="urn:microsoft.com/office/officeart/2005/8/layout/vList5"/>
    <dgm:cxn modelId="{A2AA3920-9E6B-4641-B1E5-AC89D25946E2}" type="presParOf" srcId="{2723F861-40FE-40DF-BABC-A24D968E7C5B}" destId="{EE251E18-9E11-4524-9405-F6B4231756DA}" srcOrd="1" destOrd="0" presId="urn:microsoft.com/office/officeart/2005/8/layout/vList5"/>
    <dgm:cxn modelId="{318582F6-17F2-4490-B3DD-19794E05525E}" type="presParOf" srcId="{08BFF708-7B95-4D51-A1D0-C9D482A6BCF3}" destId="{C420D99B-8739-4796-9054-874B27524F0E}" srcOrd="3" destOrd="0" presId="urn:microsoft.com/office/officeart/2005/8/layout/vList5"/>
    <dgm:cxn modelId="{D46715D5-C8E3-4E58-B1DC-88541E63C1E6}" type="presParOf" srcId="{08BFF708-7B95-4D51-A1D0-C9D482A6BCF3}" destId="{1F79E180-D7FA-4B12-BC1C-E537AAA1CCE1}" srcOrd="4" destOrd="0" presId="urn:microsoft.com/office/officeart/2005/8/layout/vList5"/>
    <dgm:cxn modelId="{B965DE08-84D0-4A2B-ACB0-A386FE4AA6CF}" type="presParOf" srcId="{1F79E180-D7FA-4B12-BC1C-E537AAA1CCE1}" destId="{3A85DACA-8BDE-4BD7-B809-50E70B71D21D}" srcOrd="0" destOrd="0" presId="urn:microsoft.com/office/officeart/2005/8/layout/vList5"/>
    <dgm:cxn modelId="{72848675-A9FF-4E65-9E78-991ACFC45AAB}" type="presParOf" srcId="{1F79E180-D7FA-4B12-BC1C-E537AAA1CCE1}" destId="{DC9531AF-6423-4D2C-B3F2-2943CD72FA56}" srcOrd="1" destOrd="0" presId="urn:microsoft.com/office/officeart/2005/8/layout/vList5"/>
    <dgm:cxn modelId="{5ECF0C2B-E062-4383-9FFB-E26ABFC3145E}" type="presParOf" srcId="{08BFF708-7B95-4D51-A1D0-C9D482A6BCF3}" destId="{8F5F1512-B974-4D59-86F9-AE143B1F7BA3}" srcOrd="5" destOrd="0" presId="urn:microsoft.com/office/officeart/2005/8/layout/vList5"/>
    <dgm:cxn modelId="{66A11EA2-AA5F-4AAB-AD8E-0320F4FA17AF}" type="presParOf" srcId="{08BFF708-7B95-4D51-A1D0-C9D482A6BCF3}" destId="{EE3950A0-CBBE-47F7-B8A7-AB703C9A7C8C}" srcOrd="6" destOrd="0" presId="urn:microsoft.com/office/officeart/2005/8/layout/vList5"/>
    <dgm:cxn modelId="{E6F76B5B-E18C-4811-8806-59705FB44349}" type="presParOf" srcId="{EE3950A0-CBBE-47F7-B8A7-AB703C9A7C8C}" destId="{06BA0768-0FD6-406F-BFC0-630CBA260377}" srcOrd="0" destOrd="0" presId="urn:microsoft.com/office/officeart/2005/8/layout/vList5"/>
    <dgm:cxn modelId="{B4738EA5-969A-486D-B48D-9D69D9388DCC}" type="presParOf" srcId="{EE3950A0-CBBE-47F7-B8A7-AB703C9A7C8C}" destId="{9D9CA37D-08BE-4FF2-AE6E-11DC085B2082}"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7F76DD7-9B53-4EE5-BF0E-1C19B76AA48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8587A4A-21DD-4839-8397-6DC1DBFB647D}">
      <dgm:prSet phldrT="[Text]" custT="1">
        <dgm:style>
          <a:lnRef idx="0">
            <a:schemeClr val="accent3"/>
          </a:lnRef>
          <a:fillRef idx="3">
            <a:schemeClr val="accent3"/>
          </a:fillRef>
          <a:effectRef idx="3">
            <a:schemeClr val="accent3"/>
          </a:effectRef>
          <a:fontRef idx="minor">
            <a:schemeClr val="lt1"/>
          </a:fontRef>
        </dgm:style>
      </dgm:prSet>
      <dgm:spPr/>
      <dgm:t>
        <a:bodyPr/>
        <a:lstStyle/>
        <a:p>
          <a:r>
            <a:rPr lang="en-US" sz="3600" dirty="0" err="1" smtClean="0"/>
            <a:t>Kesimpulan</a:t>
          </a:r>
          <a:endParaRPr lang="en-US" sz="3600" dirty="0"/>
        </a:p>
      </dgm:t>
    </dgm:pt>
    <dgm:pt modelId="{9D1D6775-40A1-4289-9249-5DC817B54DF3}" type="parTrans" cxnId="{588A3AEE-0F38-4110-BFC1-2CA2918AEFBF}">
      <dgm:prSet/>
      <dgm:spPr/>
      <dgm:t>
        <a:bodyPr/>
        <a:lstStyle/>
        <a:p>
          <a:endParaRPr lang="en-US" sz="1000"/>
        </a:p>
      </dgm:t>
    </dgm:pt>
    <dgm:pt modelId="{5AAC5C7B-F4B7-4389-B372-70E03F94FFC2}" type="sibTrans" cxnId="{588A3AEE-0F38-4110-BFC1-2CA2918AEFBF}">
      <dgm:prSet/>
      <dgm:spPr/>
      <dgm:t>
        <a:bodyPr/>
        <a:lstStyle/>
        <a:p>
          <a:endParaRPr lang="en-US" sz="1000"/>
        </a:p>
      </dgm:t>
    </dgm:pt>
    <dgm:pt modelId="{C0042C09-CF79-4DEE-B118-DE3C645D5B97}">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3600" dirty="0" smtClean="0"/>
            <a:t>Saran</a:t>
          </a:r>
          <a:endParaRPr lang="en-US" sz="3600" dirty="0"/>
        </a:p>
      </dgm:t>
    </dgm:pt>
    <dgm:pt modelId="{FA3A2E5E-D595-4E0D-A770-9252E7FAB498}" type="parTrans" cxnId="{DD3D06B1-2A09-4537-A1D0-A0F983243A0F}">
      <dgm:prSet/>
      <dgm:spPr/>
      <dgm:t>
        <a:bodyPr/>
        <a:lstStyle/>
        <a:p>
          <a:endParaRPr lang="en-US" sz="1000"/>
        </a:p>
      </dgm:t>
    </dgm:pt>
    <dgm:pt modelId="{C18EEBED-496A-4E68-80E4-3FD0D3438864}" type="sibTrans" cxnId="{DD3D06B1-2A09-4537-A1D0-A0F983243A0F}">
      <dgm:prSet/>
      <dgm:spPr/>
      <dgm:t>
        <a:bodyPr/>
        <a:lstStyle/>
        <a:p>
          <a:endParaRPr lang="en-US" sz="1000"/>
        </a:p>
      </dgm:t>
    </dgm:pt>
    <dgm:pt modelId="{E1057CA6-AF35-40D9-854C-33E60D47933C}" type="pres">
      <dgm:prSet presAssocID="{17F76DD7-9B53-4EE5-BF0E-1C19B76AA485}" presName="linear" presStyleCnt="0">
        <dgm:presLayoutVars>
          <dgm:animLvl val="lvl"/>
          <dgm:resizeHandles val="exact"/>
        </dgm:presLayoutVars>
      </dgm:prSet>
      <dgm:spPr/>
      <dgm:t>
        <a:bodyPr/>
        <a:lstStyle/>
        <a:p>
          <a:endParaRPr lang="en-US"/>
        </a:p>
      </dgm:t>
    </dgm:pt>
    <dgm:pt modelId="{73F0D6A6-F5D1-42E5-948E-BBF165E60903}" type="pres">
      <dgm:prSet presAssocID="{58587A4A-21DD-4839-8397-6DC1DBFB647D}" presName="parentText" presStyleLbl="node1" presStyleIdx="0" presStyleCnt="2">
        <dgm:presLayoutVars>
          <dgm:chMax val="0"/>
          <dgm:bulletEnabled val="1"/>
        </dgm:presLayoutVars>
      </dgm:prSet>
      <dgm:spPr/>
      <dgm:t>
        <a:bodyPr/>
        <a:lstStyle/>
        <a:p>
          <a:endParaRPr lang="en-US"/>
        </a:p>
      </dgm:t>
    </dgm:pt>
    <dgm:pt modelId="{A1B1D7A5-D9B1-416B-8458-2326E51F74C2}" type="pres">
      <dgm:prSet presAssocID="{5AAC5C7B-F4B7-4389-B372-70E03F94FFC2}" presName="spacer" presStyleCnt="0"/>
      <dgm:spPr/>
    </dgm:pt>
    <dgm:pt modelId="{C5F03BBE-278E-4967-8482-6C8E688756F4}" type="pres">
      <dgm:prSet presAssocID="{C0042C09-CF79-4DEE-B118-DE3C645D5B97}" presName="parentText" presStyleLbl="node1" presStyleIdx="1" presStyleCnt="2">
        <dgm:presLayoutVars>
          <dgm:chMax val="0"/>
          <dgm:bulletEnabled val="1"/>
        </dgm:presLayoutVars>
      </dgm:prSet>
      <dgm:spPr/>
      <dgm:t>
        <a:bodyPr/>
        <a:lstStyle/>
        <a:p>
          <a:endParaRPr lang="en-US"/>
        </a:p>
      </dgm:t>
    </dgm:pt>
  </dgm:ptLst>
  <dgm:cxnLst>
    <dgm:cxn modelId="{588A3AEE-0F38-4110-BFC1-2CA2918AEFBF}" srcId="{17F76DD7-9B53-4EE5-BF0E-1C19B76AA485}" destId="{58587A4A-21DD-4839-8397-6DC1DBFB647D}" srcOrd="0" destOrd="0" parTransId="{9D1D6775-40A1-4289-9249-5DC817B54DF3}" sibTransId="{5AAC5C7B-F4B7-4389-B372-70E03F94FFC2}"/>
    <dgm:cxn modelId="{FEABFF42-AE7F-4675-9AFB-9056055880EE}" type="presOf" srcId="{C0042C09-CF79-4DEE-B118-DE3C645D5B97}" destId="{C5F03BBE-278E-4967-8482-6C8E688756F4}" srcOrd="0" destOrd="0" presId="urn:microsoft.com/office/officeart/2005/8/layout/vList2"/>
    <dgm:cxn modelId="{1DF428C4-CB60-486D-AFE0-E0F86A510EC3}" type="presOf" srcId="{17F76DD7-9B53-4EE5-BF0E-1C19B76AA485}" destId="{E1057CA6-AF35-40D9-854C-33E60D47933C}" srcOrd="0" destOrd="0" presId="urn:microsoft.com/office/officeart/2005/8/layout/vList2"/>
    <dgm:cxn modelId="{DD3D06B1-2A09-4537-A1D0-A0F983243A0F}" srcId="{17F76DD7-9B53-4EE5-BF0E-1C19B76AA485}" destId="{C0042C09-CF79-4DEE-B118-DE3C645D5B97}" srcOrd="1" destOrd="0" parTransId="{FA3A2E5E-D595-4E0D-A770-9252E7FAB498}" sibTransId="{C18EEBED-496A-4E68-80E4-3FD0D3438864}"/>
    <dgm:cxn modelId="{94AF6037-995B-448F-BA62-E62BDBBACBFD}" type="presOf" srcId="{58587A4A-21DD-4839-8397-6DC1DBFB647D}" destId="{73F0D6A6-F5D1-42E5-948E-BBF165E60903}" srcOrd="0" destOrd="0" presId="urn:microsoft.com/office/officeart/2005/8/layout/vList2"/>
    <dgm:cxn modelId="{C5066227-A1DD-4D78-8CD9-651DAC307CBC}" type="presParOf" srcId="{E1057CA6-AF35-40D9-854C-33E60D47933C}" destId="{73F0D6A6-F5D1-42E5-948E-BBF165E60903}" srcOrd="0" destOrd="0" presId="urn:microsoft.com/office/officeart/2005/8/layout/vList2"/>
    <dgm:cxn modelId="{8DE37C0F-9D52-41B1-9D0F-225767B2240A}" type="presParOf" srcId="{E1057CA6-AF35-40D9-854C-33E60D47933C}" destId="{A1B1D7A5-D9B1-416B-8458-2326E51F74C2}" srcOrd="1" destOrd="0" presId="urn:microsoft.com/office/officeart/2005/8/layout/vList2"/>
    <dgm:cxn modelId="{17133AEF-32F4-48DD-98A6-BD532CC20B18}" type="presParOf" srcId="{E1057CA6-AF35-40D9-854C-33E60D47933C}" destId="{C5F03BBE-278E-4967-8482-6C8E688756F4}" srcOrd="2"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A4CE1D-D4C4-45AF-9D14-2215371B473E}"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en-US"/>
        </a:p>
      </dgm:t>
    </dgm:pt>
    <dgm:pt modelId="{16AE8FF4-2775-47BB-B513-168AA9C8C68E}">
      <dgm:prSet phldrT="[Text]" phldr="1">
        <dgm:style>
          <a:lnRef idx="0">
            <a:schemeClr val="accent1"/>
          </a:lnRef>
          <a:fillRef idx="3">
            <a:schemeClr val="accent1"/>
          </a:fillRef>
          <a:effectRef idx="3">
            <a:schemeClr val="accent1"/>
          </a:effectRef>
          <a:fontRef idx="minor">
            <a:schemeClr val="lt1"/>
          </a:fontRef>
        </dgm:style>
      </dgm:prSet>
      <dgm:spPr/>
      <dgm:t>
        <a:bodyPr/>
        <a:lstStyle/>
        <a:p>
          <a:endParaRPr lang="en-US" dirty="0"/>
        </a:p>
      </dgm:t>
    </dgm:pt>
    <dgm:pt modelId="{F54D5859-F0AB-4AD9-B7C0-5F84F14DDC80}" type="parTrans" cxnId="{227D68DA-BDE1-4191-A7BB-21A3E6F795C3}">
      <dgm:prSet/>
      <dgm:spPr/>
      <dgm:t>
        <a:bodyPr/>
        <a:lstStyle/>
        <a:p>
          <a:endParaRPr lang="en-US"/>
        </a:p>
      </dgm:t>
    </dgm:pt>
    <dgm:pt modelId="{4CAC7A7D-CED5-4ADC-902C-2C04DCF39C01}" type="sibTrans" cxnId="{227D68DA-BDE1-4191-A7BB-21A3E6F795C3}">
      <dgm:prSet/>
      <dgm:spPr/>
      <dgm:t>
        <a:bodyPr/>
        <a:lstStyle/>
        <a:p>
          <a:endParaRPr lang="en-US"/>
        </a:p>
      </dgm:t>
    </dgm:pt>
    <dgm:pt modelId="{21DD8631-C1A3-4BE9-AAF0-3D0692BBEEEB}">
      <dgm:prSet phldrT="[Text]"/>
      <dgm:spPr/>
      <dgm:t>
        <a:bodyPr/>
        <a:lstStyle/>
        <a:p>
          <a:r>
            <a:rPr lang="en-US" dirty="0" err="1" smtClean="0"/>
            <a:t>Alat</a:t>
          </a:r>
          <a:r>
            <a:rPr lang="en-US" dirty="0" smtClean="0"/>
            <a:t> </a:t>
          </a:r>
          <a:r>
            <a:rPr lang="en-US" dirty="0" err="1" smtClean="0"/>
            <a:t>transprtasi</a:t>
          </a:r>
          <a:endParaRPr lang="en-US" dirty="0"/>
        </a:p>
      </dgm:t>
    </dgm:pt>
    <dgm:pt modelId="{88FF2E7A-FD68-4240-85B6-4D99BA6C8E7E}" type="parTrans" cxnId="{2FEB0B24-6ABE-4B31-9A61-2EA7A5AEA564}">
      <dgm:prSet/>
      <dgm:spPr/>
      <dgm:t>
        <a:bodyPr/>
        <a:lstStyle/>
        <a:p>
          <a:endParaRPr lang="en-US"/>
        </a:p>
      </dgm:t>
    </dgm:pt>
    <dgm:pt modelId="{A3CC6DC4-05E8-4997-ADA9-D094F9AD42A8}" type="sibTrans" cxnId="{2FEB0B24-6ABE-4B31-9A61-2EA7A5AEA564}">
      <dgm:prSet/>
      <dgm:spPr/>
      <dgm:t>
        <a:bodyPr/>
        <a:lstStyle/>
        <a:p>
          <a:endParaRPr lang="en-US"/>
        </a:p>
      </dgm:t>
    </dgm:pt>
    <dgm:pt modelId="{4EB100C9-1280-41A6-BA49-CB599B0496EB}">
      <dgm:prSet phldrT="[Text]" phldr="1">
        <dgm:style>
          <a:lnRef idx="0">
            <a:schemeClr val="accent1"/>
          </a:lnRef>
          <a:fillRef idx="3">
            <a:schemeClr val="accent1"/>
          </a:fillRef>
          <a:effectRef idx="3">
            <a:schemeClr val="accent1"/>
          </a:effectRef>
          <a:fontRef idx="minor">
            <a:schemeClr val="lt1"/>
          </a:fontRef>
        </dgm:style>
      </dgm:prSet>
      <dgm:spPr/>
      <dgm:t>
        <a:bodyPr/>
        <a:lstStyle/>
        <a:p>
          <a:endParaRPr lang="en-US" dirty="0"/>
        </a:p>
      </dgm:t>
    </dgm:pt>
    <dgm:pt modelId="{DEDD4CED-C306-415F-8B7B-B34364FD4303}" type="parTrans" cxnId="{37013882-8FDA-45CC-ADFD-13224BB8AF34}">
      <dgm:prSet/>
      <dgm:spPr/>
      <dgm:t>
        <a:bodyPr/>
        <a:lstStyle/>
        <a:p>
          <a:endParaRPr lang="en-US"/>
        </a:p>
      </dgm:t>
    </dgm:pt>
    <dgm:pt modelId="{C3CDEE0F-CEBD-4641-99B8-6DDCB0BF01F3}" type="sibTrans" cxnId="{37013882-8FDA-45CC-ADFD-13224BB8AF34}">
      <dgm:prSet/>
      <dgm:spPr/>
      <dgm:t>
        <a:bodyPr/>
        <a:lstStyle/>
        <a:p>
          <a:endParaRPr lang="en-US"/>
        </a:p>
      </dgm:t>
    </dgm:pt>
    <dgm:pt modelId="{1F6107F5-7DAE-494E-B3A2-DC90F3DBC26F}">
      <dgm:prSet phldrT="[Text]"/>
      <dgm:spPr/>
      <dgm:t>
        <a:bodyPr/>
        <a:lstStyle/>
        <a:p>
          <a:r>
            <a:rPr lang="en-US" dirty="0" smtClean="0"/>
            <a:t>ILS (</a:t>
          </a:r>
          <a:r>
            <a:rPr lang="en-US" dirty="0" err="1" smtClean="0"/>
            <a:t>Instrumen</a:t>
          </a:r>
          <a:r>
            <a:rPr lang="en-US" dirty="0" smtClean="0"/>
            <a:t> Landing System)</a:t>
          </a:r>
          <a:endParaRPr lang="en-US" dirty="0"/>
        </a:p>
      </dgm:t>
    </dgm:pt>
    <dgm:pt modelId="{94756CB6-6F95-4A40-BB0A-D0ECADAC756C}" type="parTrans" cxnId="{373A7672-706F-48EE-975C-5BAA29F4BD6B}">
      <dgm:prSet/>
      <dgm:spPr/>
      <dgm:t>
        <a:bodyPr/>
        <a:lstStyle/>
        <a:p>
          <a:endParaRPr lang="en-US"/>
        </a:p>
      </dgm:t>
    </dgm:pt>
    <dgm:pt modelId="{7088BE8F-C721-4A32-9CD1-6CCB96ABE37D}" type="sibTrans" cxnId="{373A7672-706F-48EE-975C-5BAA29F4BD6B}">
      <dgm:prSet/>
      <dgm:spPr/>
      <dgm:t>
        <a:bodyPr/>
        <a:lstStyle/>
        <a:p>
          <a:endParaRPr lang="en-US"/>
        </a:p>
      </dgm:t>
    </dgm:pt>
    <dgm:pt modelId="{8772DB6C-D274-40F0-9964-52070D7E1711}">
      <dgm:prSet phldrT="[Text]" phldr="1">
        <dgm:style>
          <a:lnRef idx="0">
            <a:schemeClr val="accent1"/>
          </a:lnRef>
          <a:fillRef idx="3">
            <a:schemeClr val="accent1"/>
          </a:fillRef>
          <a:effectRef idx="3">
            <a:schemeClr val="accent1"/>
          </a:effectRef>
          <a:fontRef idx="minor">
            <a:schemeClr val="lt1"/>
          </a:fontRef>
        </dgm:style>
      </dgm:prSet>
      <dgm:spPr/>
      <dgm:t>
        <a:bodyPr/>
        <a:lstStyle/>
        <a:p>
          <a:endParaRPr lang="en-US"/>
        </a:p>
      </dgm:t>
    </dgm:pt>
    <dgm:pt modelId="{9FBF7D15-BC91-4029-B634-02F69102A8F1}" type="parTrans" cxnId="{528ED623-AC9B-4DB3-9E35-130CB22639DC}">
      <dgm:prSet/>
      <dgm:spPr/>
      <dgm:t>
        <a:bodyPr/>
        <a:lstStyle/>
        <a:p>
          <a:endParaRPr lang="en-US"/>
        </a:p>
      </dgm:t>
    </dgm:pt>
    <dgm:pt modelId="{0635BC60-E8FF-4238-B8E6-E48F1BC254C4}" type="sibTrans" cxnId="{528ED623-AC9B-4DB3-9E35-130CB22639DC}">
      <dgm:prSet/>
      <dgm:spPr/>
      <dgm:t>
        <a:bodyPr/>
        <a:lstStyle/>
        <a:p>
          <a:endParaRPr lang="en-US"/>
        </a:p>
      </dgm:t>
    </dgm:pt>
    <dgm:pt modelId="{32CB28A3-551B-4814-8F32-BEC0E75D6759}">
      <dgm:prSet phldrT="[Text]"/>
      <dgm:spPr/>
      <dgm:t>
        <a:bodyPr/>
        <a:lstStyle/>
        <a:p>
          <a:r>
            <a:rPr lang="en-US" dirty="0" err="1" smtClean="0"/>
            <a:t>Pengarsipan</a:t>
          </a:r>
          <a:endParaRPr lang="en-US" dirty="0"/>
        </a:p>
      </dgm:t>
    </dgm:pt>
    <dgm:pt modelId="{FA827C0A-274F-4B9C-B386-BD9BDB088200}" type="parTrans" cxnId="{8DE6878F-D89B-4B06-9D69-43E616AD1242}">
      <dgm:prSet/>
      <dgm:spPr/>
      <dgm:t>
        <a:bodyPr/>
        <a:lstStyle/>
        <a:p>
          <a:endParaRPr lang="en-US"/>
        </a:p>
      </dgm:t>
    </dgm:pt>
    <dgm:pt modelId="{40099BCF-56F1-4CA2-BB89-955AAB57C0FF}" type="sibTrans" cxnId="{8DE6878F-D89B-4B06-9D69-43E616AD1242}">
      <dgm:prSet/>
      <dgm:spPr/>
      <dgm:t>
        <a:bodyPr/>
        <a:lstStyle/>
        <a:p>
          <a:endParaRPr lang="en-US"/>
        </a:p>
      </dgm:t>
    </dgm:pt>
    <dgm:pt modelId="{827C7838-AAA9-45E8-93FC-6CF152613F19}" type="pres">
      <dgm:prSet presAssocID="{43A4CE1D-D4C4-45AF-9D14-2215371B473E}" presName="Name0" presStyleCnt="0">
        <dgm:presLayoutVars>
          <dgm:dir/>
          <dgm:animLvl val="lvl"/>
          <dgm:resizeHandles val="exact"/>
        </dgm:presLayoutVars>
      </dgm:prSet>
      <dgm:spPr/>
      <dgm:t>
        <a:bodyPr/>
        <a:lstStyle/>
        <a:p>
          <a:endParaRPr lang="en-US"/>
        </a:p>
      </dgm:t>
    </dgm:pt>
    <dgm:pt modelId="{14527656-01BA-4DCA-9235-F1430C79EF33}" type="pres">
      <dgm:prSet presAssocID="{16AE8FF4-2775-47BB-B513-168AA9C8C68E}" presName="compositeNode" presStyleCnt="0">
        <dgm:presLayoutVars>
          <dgm:bulletEnabled val="1"/>
        </dgm:presLayoutVars>
      </dgm:prSet>
      <dgm:spPr/>
    </dgm:pt>
    <dgm:pt modelId="{61317F93-1776-4E96-B3AE-339B149F9D02}" type="pres">
      <dgm:prSet presAssocID="{16AE8FF4-2775-47BB-B513-168AA9C8C68E}" presName="bgRect" presStyleLbl="node1" presStyleIdx="0" presStyleCnt="3" custScaleY="56861"/>
      <dgm:spPr/>
      <dgm:t>
        <a:bodyPr/>
        <a:lstStyle/>
        <a:p>
          <a:endParaRPr lang="en-US"/>
        </a:p>
      </dgm:t>
    </dgm:pt>
    <dgm:pt modelId="{166070BA-C80B-4DA7-A705-700ECC8CA75F}" type="pres">
      <dgm:prSet presAssocID="{16AE8FF4-2775-47BB-B513-168AA9C8C68E}" presName="parentNode" presStyleLbl="node1" presStyleIdx="0" presStyleCnt="3">
        <dgm:presLayoutVars>
          <dgm:chMax val="0"/>
          <dgm:bulletEnabled val="1"/>
        </dgm:presLayoutVars>
      </dgm:prSet>
      <dgm:spPr/>
      <dgm:t>
        <a:bodyPr/>
        <a:lstStyle/>
        <a:p>
          <a:endParaRPr lang="en-US"/>
        </a:p>
      </dgm:t>
    </dgm:pt>
    <dgm:pt modelId="{66B004B5-8E2D-4FE2-A63B-34FEE9D88D43}" type="pres">
      <dgm:prSet presAssocID="{16AE8FF4-2775-47BB-B513-168AA9C8C68E}" presName="childNode" presStyleLbl="node1" presStyleIdx="0" presStyleCnt="3">
        <dgm:presLayoutVars>
          <dgm:bulletEnabled val="1"/>
        </dgm:presLayoutVars>
      </dgm:prSet>
      <dgm:spPr/>
      <dgm:t>
        <a:bodyPr/>
        <a:lstStyle/>
        <a:p>
          <a:endParaRPr lang="en-US"/>
        </a:p>
      </dgm:t>
    </dgm:pt>
    <dgm:pt modelId="{EF60634D-1485-4BF1-B665-468464EF1FD4}" type="pres">
      <dgm:prSet presAssocID="{4CAC7A7D-CED5-4ADC-902C-2C04DCF39C01}" presName="hSp" presStyleCnt="0"/>
      <dgm:spPr/>
    </dgm:pt>
    <dgm:pt modelId="{07A4313A-8907-436E-9B8F-9C0EDBF72D50}" type="pres">
      <dgm:prSet presAssocID="{4CAC7A7D-CED5-4ADC-902C-2C04DCF39C01}" presName="vProcSp" presStyleCnt="0"/>
      <dgm:spPr/>
    </dgm:pt>
    <dgm:pt modelId="{44C0EF70-DDEF-4949-9768-1B61D3ADCE1C}" type="pres">
      <dgm:prSet presAssocID="{4CAC7A7D-CED5-4ADC-902C-2C04DCF39C01}" presName="vSp1" presStyleCnt="0"/>
      <dgm:spPr/>
    </dgm:pt>
    <dgm:pt modelId="{57BB7907-1753-476A-AF11-8BC161DF5D94}" type="pres">
      <dgm:prSet presAssocID="{4CAC7A7D-CED5-4ADC-902C-2C04DCF39C01}" presName="simulatedConn" presStyleLbl="solidFgAcc1" presStyleIdx="0" presStyleCnt="2" custLinFactY="-151624" custLinFactNeighborY="-200000"/>
      <dgm:spPr/>
    </dgm:pt>
    <dgm:pt modelId="{CA561503-84B3-45BB-9AFA-29EBC634950A}" type="pres">
      <dgm:prSet presAssocID="{4CAC7A7D-CED5-4ADC-902C-2C04DCF39C01}" presName="vSp2" presStyleCnt="0"/>
      <dgm:spPr/>
    </dgm:pt>
    <dgm:pt modelId="{9B5C6D48-9E43-49E0-B6E6-46A102E5990A}" type="pres">
      <dgm:prSet presAssocID="{4CAC7A7D-CED5-4ADC-902C-2C04DCF39C01}" presName="sibTrans" presStyleCnt="0"/>
      <dgm:spPr/>
    </dgm:pt>
    <dgm:pt modelId="{D0CBEF19-7F2E-45AA-8BB0-93C1740BEE07}" type="pres">
      <dgm:prSet presAssocID="{4EB100C9-1280-41A6-BA49-CB599B0496EB}" presName="compositeNode" presStyleCnt="0">
        <dgm:presLayoutVars>
          <dgm:bulletEnabled val="1"/>
        </dgm:presLayoutVars>
      </dgm:prSet>
      <dgm:spPr/>
    </dgm:pt>
    <dgm:pt modelId="{2CD6C486-DA51-4E01-96A9-D957B4FB3C1F}" type="pres">
      <dgm:prSet presAssocID="{4EB100C9-1280-41A6-BA49-CB599B0496EB}" presName="bgRect" presStyleLbl="node1" presStyleIdx="1" presStyleCnt="3" custScaleY="57355"/>
      <dgm:spPr/>
      <dgm:t>
        <a:bodyPr/>
        <a:lstStyle/>
        <a:p>
          <a:endParaRPr lang="en-US"/>
        </a:p>
      </dgm:t>
    </dgm:pt>
    <dgm:pt modelId="{812382CA-B833-4C48-A9E7-84467F7CC77C}" type="pres">
      <dgm:prSet presAssocID="{4EB100C9-1280-41A6-BA49-CB599B0496EB}" presName="parentNode" presStyleLbl="node1" presStyleIdx="1" presStyleCnt="3">
        <dgm:presLayoutVars>
          <dgm:chMax val="0"/>
          <dgm:bulletEnabled val="1"/>
        </dgm:presLayoutVars>
      </dgm:prSet>
      <dgm:spPr/>
      <dgm:t>
        <a:bodyPr/>
        <a:lstStyle/>
        <a:p>
          <a:endParaRPr lang="en-US"/>
        </a:p>
      </dgm:t>
    </dgm:pt>
    <dgm:pt modelId="{6BA77E24-28DD-4F1C-BF5A-8E8C1FE5AB05}" type="pres">
      <dgm:prSet presAssocID="{4EB100C9-1280-41A6-BA49-CB599B0496EB}" presName="childNode" presStyleLbl="node1" presStyleIdx="1" presStyleCnt="3">
        <dgm:presLayoutVars>
          <dgm:bulletEnabled val="1"/>
        </dgm:presLayoutVars>
      </dgm:prSet>
      <dgm:spPr/>
      <dgm:t>
        <a:bodyPr/>
        <a:lstStyle/>
        <a:p>
          <a:endParaRPr lang="en-US"/>
        </a:p>
      </dgm:t>
    </dgm:pt>
    <dgm:pt modelId="{AF0513C9-425D-4A42-8BA6-0F5F96162FEE}" type="pres">
      <dgm:prSet presAssocID="{C3CDEE0F-CEBD-4641-99B8-6DDCB0BF01F3}" presName="hSp" presStyleCnt="0"/>
      <dgm:spPr/>
    </dgm:pt>
    <dgm:pt modelId="{FEC147EA-97FC-4898-A9C1-1747055737CD}" type="pres">
      <dgm:prSet presAssocID="{C3CDEE0F-CEBD-4641-99B8-6DDCB0BF01F3}" presName="vProcSp" presStyleCnt="0"/>
      <dgm:spPr/>
    </dgm:pt>
    <dgm:pt modelId="{F8A6CFD8-3A56-4FA5-86CA-9051F45F574D}" type="pres">
      <dgm:prSet presAssocID="{C3CDEE0F-CEBD-4641-99B8-6DDCB0BF01F3}" presName="vSp1" presStyleCnt="0"/>
      <dgm:spPr/>
    </dgm:pt>
    <dgm:pt modelId="{C3687034-67B0-44A8-890C-08420C71D345}" type="pres">
      <dgm:prSet presAssocID="{C3CDEE0F-CEBD-4641-99B8-6DDCB0BF01F3}" presName="simulatedConn" presStyleLbl="solidFgAcc1" presStyleIdx="1" presStyleCnt="2" custLinFactY="-148376" custLinFactNeighborY="-200000"/>
      <dgm:spPr/>
    </dgm:pt>
    <dgm:pt modelId="{B1B96A03-2F9C-4372-A4D1-C9BCEAEAF0EA}" type="pres">
      <dgm:prSet presAssocID="{C3CDEE0F-CEBD-4641-99B8-6DDCB0BF01F3}" presName="vSp2" presStyleCnt="0"/>
      <dgm:spPr/>
    </dgm:pt>
    <dgm:pt modelId="{59EA862B-9836-4B63-AC39-FAB3D14B7C7C}" type="pres">
      <dgm:prSet presAssocID="{C3CDEE0F-CEBD-4641-99B8-6DDCB0BF01F3}" presName="sibTrans" presStyleCnt="0"/>
      <dgm:spPr/>
    </dgm:pt>
    <dgm:pt modelId="{483EFE5C-1F26-46D2-9061-4A67C5ED55BF}" type="pres">
      <dgm:prSet presAssocID="{8772DB6C-D274-40F0-9964-52070D7E1711}" presName="compositeNode" presStyleCnt="0">
        <dgm:presLayoutVars>
          <dgm:bulletEnabled val="1"/>
        </dgm:presLayoutVars>
      </dgm:prSet>
      <dgm:spPr/>
    </dgm:pt>
    <dgm:pt modelId="{63493579-9A00-497C-9FE7-20BEBB53D3DC}" type="pres">
      <dgm:prSet presAssocID="{8772DB6C-D274-40F0-9964-52070D7E1711}" presName="bgRect" presStyleLbl="node1" presStyleIdx="2" presStyleCnt="3" custScaleY="56861"/>
      <dgm:spPr/>
      <dgm:t>
        <a:bodyPr/>
        <a:lstStyle/>
        <a:p>
          <a:endParaRPr lang="en-US"/>
        </a:p>
      </dgm:t>
    </dgm:pt>
    <dgm:pt modelId="{617CE74D-D25A-43A7-A861-E0363686AA3D}" type="pres">
      <dgm:prSet presAssocID="{8772DB6C-D274-40F0-9964-52070D7E1711}" presName="parentNode" presStyleLbl="node1" presStyleIdx="2" presStyleCnt="3">
        <dgm:presLayoutVars>
          <dgm:chMax val="0"/>
          <dgm:bulletEnabled val="1"/>
        </dgm:presLayoutVars>
      </dgm:prSet>
      <dgm:spPr/>
      <dgm:t>
        <a:bodyPr/>
        <a:lstStyle/>
        <a:p>
          <a:endParaRPr lang="en-US"/>
        </a:p>
      </dgm:t>
    </dgm:pt>
    <dgm:pt modelId="{A6053982-5237-4670-8A07-EE543F9920E2}" type="pres">
      <dgm:prSet presAssocID="{8772DB6C-D274-40F0-9964-52070D7E1711}" presName="childNode" presStyleLbl="node1" presStyleIdx="2" presStyleCnt="3">
        <dgm:presLayoutVars>
          <dgm:bulletEnabled val="1"/>
        </dgm:presLayoutVars>
      </dgm:prSet>
      <dgm:spPr/>
      <dgm:t>
        <a:bodyPr/>
        <a:lstStyle/>
        <a:p>
          <a:endParaRPr lang="en-US"/>
        </a:p>
      </dgm:t>
    </dgm:pt>
  </dgm:ptLst>
  <dgm:cxnLst>
    <dgm:cxn modelId="{98AB316D-4FF8-4660-8F87-7D2C9F4F8EFC}" type="presOf" srcId="{43A4CE1D-D4C4-45AF-9D14-2215371B473E}" destId="{827C7838-AAA9-45E8-93FC-6CF152613F19}" srcOrd="0" destOrd="0" presId="urn:microsoft.com/office/officeart/2005/8/layout/hProcess7"/>
    <dgm:cxn modelId="{2FEB0B24-6ABE-4B31-9A61-2EA7A5AEA564}" srcId="{16AE8FF4-2775-47BB-B513-168AA9C8C68E}" destId="{21DD8631-C1A3-4BE9-AAF0-3D0692BBEEEB}" srcOrd="0" destOrd="0" parTransId="{88FF2E7A-FD68-4240-85B6-4D99BA6C8E7E}" sibTransId="{A3CC6DC4-05E8-4997-ADA9-D094F9AD42A8}"/>
    <dgm:cxn modelId="{7F805B07-99F6-4EA4-B44B-8524825EEFCE}" type="presOf" srcId="{16AE8FF4-2775-47BB-B513-168AA9C8C68E}" destId="{166070BA-C80B-4DA7-A705-700ECC8CA75F}" srcOrd="1" destOrd="0" presId="urn:microsoft.com/office/officeart/2005/8/layout/hProcess7"/>
    <dgm:cxn modelId="{6A1F14B5-8475-4FCE-904E-71D966C8F8E9}" type="presOf" srcId="{4EB100C9-1280-41A6-BA49-CB599B0496EB}" destId="{812382CA-B833-4C48-A9E7-84467F7CC77C}" srcOrd="1" destOrd="0" presId="urn:microsoft.com/office/officeart/2005/8/layout/hProcess7"/>
    <dgm:cxn modelId="{67670DE9-4ED4-406E-939B-8D40C2BEE145}" type="presOf" srcId="{32CB28A3-551B-4814-8F32-BEC0E75D6759}" destId="{A6053982-5237-4670-8A07-EE543F9920E2}" srcOrd="0" destOrd="0" presId="urn:microsoft.com/office/officeart/2005/8/layout/hProcess7"/>
    <dgm:cxn modelId="{1B9865DD-9400-4CB3-9907-C45E4A29EFDE}" type="presOf" srcId="{4EB100C9-1280-41A6-BA49-CB599B0496EB}" destId="{2CD6C486-DA51-4E01-96A9-D957B4FB3C1F}" srcOrd="0" destOrd="0" presId="urn:microsoft.com/office/officeart/2005/8/layout/hProcess7"/>
    <dgm:cxn modelId="{528ED623-AC9B-4DB3-9E35-130CB22639DC}" srcId="{43A4CE1D-D4C4-45AF-9D14-2215371B473E}" destId="{8772DB6C-D274-40F0-9964-52070D7E1711}" srcOrd="2" destOrd="0" parTransId="{9FBF7D15-BC91-4029-B634-02F69102A8F1}" sibTransId="{0635BC60-E8FF-4238-B8E6-E48F1BC254C4}"/>
    <dgm:cxn modelId="{8DE6878F-D89B-4B06-9D69-43E616AD1242}" srcId="{8772DB6C-D274-40F0-9964-52070D7E1711}" destId="{32CB28A3-551B-4814-8F32-BEC0E75D6759}" srcOrd="0" destOrd="0" parTransId="{FA827C0A-274F-4B9C-B386-BD9BDB088200}" sibTransId="{40099BCF-56F1-4CA2-BB89-955AAB57C0FF}"/>
    <dgm:cxn modelId="{B92CF1AA-91AD-40EA-825D-96B048631D18}" type="presOf" srcId="{8772DB6C-D274-40F0-9964-52070D7E1711}" destId="{617CE74D-D25A-43A7-A861-E0363686AA3D}" srcOrd="1" destOrd="0" presId="urn:microsoft.com/office/officeart/2005/8/layout/hProcess7"/>
    <dgm:cxn modelId="{373A7672-706F-48EE-975C-5BAA29F4BD6B}" srcId="{4EB100C9-1280-41A6-BA49-CB599B0496EB}" destId="{1F6107F5-7DAE-494E-B3A2-DC90F3DBC26F}" srcOrd="0" destOrd="0" parTransId="{94756CB6-6F95-4A40-BB0A-D0ECADAC756C}" sibTransId="{7088BE8F-C721-4A32-9CD1-6CCB96ABE37D}"/>
    <dgm:cxn modelId="{F04322AC-D62F-45EC-A182-58F0BF510887}" type="presOf" srcId="{1F6107F5-7DAE-494E-B3A2-DC90F3DBC26F}" destId="{6BA77E24-28DD-4F1C-BF5A-8E8C1FE5AB05}" srcOrd="0" destOrd="0" presId="urn:microsoft.com/office/officeart/2005/8/layout/hProcess7"/>
    <dgm:cxn modelId="{9E86E416-B6B4-41FB-9B42-597D866B9EE9}" type="presOf" srcId="{21DD8631-C1A3-4BE9-AAF0-3D0692BBEEEB}" destId="{66B004B5-8E2D-4FE2-A63B-34FEE9D88D43}" srcOrd="0" destOrd="0" presId="urn:microsoft.com/office/officeart/2005/8/layout/hProcess7"/>
    <dgm:cxn modelId="{37013882-8FDA-45CC-ADFD-13224BB8AF34}" srcId="{43A4CE1D-D4C4-45AF-9D14-2215371B473E}" destId="{4EB100C9-1280-41A6-BA49-CB599B0496EB}" srcOrd="1" destOrd="0" parTransId="{DEDD4CED-C306-415F-8B7B-B34364FD4303}" sibTransId="{C3CDEE0F-CEBD-4641-99B8-6DDCB0BF01F3}"/>
    <dgm:cxn modelId="{AB9487FB-7971-4654-A7DE-2431A25DC7E0}" type="presOf" srcId="{16AE8FF4-2775-47BB-B513-168AA9C8C68E}" destId="{61317F93-1776-4E96-B3AE-339B149F9D02}" srcOrd="0" destOrd="0" presId="urn:microsoft.com/office/officeart/2005/8/layout/hProcess7"/>
    <dgm:cxn modelId="{714D6F72-7A8A-49C9-B1A1-09D4ED22DD46}" type="presOf" srcId="{8772DB6C-D274-40F0-9964-52070D7E1711}" destId="{63493579-9A00-497C-9FE7-20BEBB53D3DC}" srcOrd="0" destOrd="0" presId="urn:microsoft.com/office/officeart/2005/8/layout/hProcess7"/>
    <dgm:cxn modelId="{227D68DA-BDE1-4191-A7BB-21A3E6F795C3}" srcId="{43A4CE1D-D4C4-45AF-9D14-2215371B473E}" destId="{16AE8FF4-2775-47BB-B513-168AA9C8C68E}" srcOrd="0" destOrd="0" parTransId="{F54D5859-F0AB-4AD9-B7C0-5F84F14DDC80}" sibTransId="{4CAC7A7D-CED5-4ADC-902C-2C04DCF39C01}"/>
    <dgm:cxn modelId="{46F49481-A6AE-4F7F-88B1-F95C0401A753}" type="presParOf" srcId="{827C7838-AAA9-45E8-93FC-6CF152613F19}" destId="{14527656-01BA-4DCA-9235-F1430C79EF33}" srcOrd="0" destOrd="0" presId="urn:microsoft.com/office/officeart/2005/8/layout/hProcess7"/>
    <dgm:cxn modelId="{7D7F7D93-5D71-4871-A680-D20D48356D3F}" type="presParOf" srcId="{14527656-01BA-4DCA-9235-F1430C79EF33}" destId="{61317F93-1776-4E96-B3AE-339B149F9D02}" srcOrd="0" destOrd="0" presId="urn:microsoft.com/office/officeart/2005/8/layout/hProcess7"/>
    <dgm:cxn modelId="{9A420565-4D89-4A28-BDEF-7F2CB33C0464}" type="presParOf" srcId="{14527656-01BA-4DCA-9235-F1430C79EF33}" destId="{166070BA-C80B-4DA7-A705-700ECC8CA75F}" srcOrd="1" destOrd="0" presId="urn:microsoft.com/office/officeart/2005/8/layout/hProcess7"/>
    <dgm:cxn modelId="{8DC59C61-6880-4FCB-9AA1-D42628EF9157}" type="presParOf" srcId="{14527656-01BA-4DCA-9235-F1430C79EF33}" destId="{66B004B5-8E2D-4FE2-A63B-34FEE9D88D43}" srcOrd="2" destOrd="0" presId="urn:microsoft.com/office/officeart/2005/8/layout/hProcess7"/>
    <dgm:cxn modelId="{85751834-F666-4D9E-B56C-77DE19FFF80B}" type="presParOf" srcId="{827C7838-AAA9-45E8-93FC-6CF152613F19}" destId="{EF60634D-1485-4BF1-B665-468464EF1FD4}" srcOrd="1" destOrd="0" presId="urn:microsoft.com/office/officeart/2005/8/layout/hProcess7"/>
    <dgm:cxn modelId="{CA85483C-DB08-49EC-B247-2E493C738ACA}" type="presParOf" srcId="{827C7838-AAA9-45E8-93FC-6CF152613F19}" destId="{07A4313A-8907-436E-9B8F-9C0EDBF72D50}" srcOrd="2" destOrd="0" presId="urn:microsoft.com/office/officeart/2005/8/layout/hProcess7"/>
    <dgm:cxn modelId="{2DB28361-C0C1-4A18-9FE6-BF86AADE793E}" type="presParOf" srcId="{07A4313A-8907-436E-9B8F-9C0EDBF72D50}" destId="{44C0EF70-DDEF-4949-9768-1B61D3ADCE1C}" srcOrd="0" destOrd="0" presId="urn:microsoft.com/office/officeart/2005/8/layout/hProcess7"/>
    <dgm:cxn modelId="{BE3C2B5B-6BF4-4DD3-A29C-68FD68E4BFDD}" type="presParOf" srcId="{07A4313A-8907-436E-9B8F-9C0EDBF72D50}" destId="{57BB7907-1753-476A-AF11-8BC161DF5D94}" srcOrd="1" destOrd="0" presId="urn:microsoft.com/office/officeart/2005/8/layout/hProcess7"/>
    <dgm:cxn modelId="{EA1ABE8E-8334-4A2A-B6A9-B7E22BE8530F}" type="presParOf" srcId="{07A4313A-8907-436E-9B8F-9C0EDBF72D50}" destId="{CA561503-84B3-45BB-9AFA-29EBC634950A}" srcOrd="2" destOrd="0" presId="urn:microsoft.com/office/officeart/2005/8/layout/hProcess7"/>
    <dgm:cxn modelId="{5543E0E6-BA6B-4710-B519-06E973B5A140}" type="presParOf" srcId="{827C7838-AAA9-45E8-93FC-6CF152613F19}" destId="{9B5C6D48-9E43-49E0-B6E6-46A102E5990A}" srcOrd="3" destOrd="0" presId="urn:microsoft.com/office/officeart/2005/8/layout/hProcess7"/>
    <dgm:cxn modelId="{2C079F3F-5E20-4BA8-883D-EA119606F469}" type="presParOf" srcId="{827C7838-AAA9-45E8-93FC-6CF152613F19}" destId="{D0CBEF19-7F2E-45AA-8BB0-93C1740BEE07}" srcOrd="4" destOrd="0" presId="urn:microsoft.com/office/officeart/2005/8/layout/hProcess7"/>
    <dgm:cxn modelId="{3493D63C-9B8B-4536-AF46-E125F7A2C4F3}" type="presParOf" srcId="{D0CBEF19-7F2E-45AA-8BB0-93C1740BEE07}" destId="{2CD6C486-DA51-4E01-96A9-D957B4FB3C1F}" srcOrd="0" destOrd="0" presId="urn:microsoft.com/office/officeart/2005/8/layout/hProcess7"/>
    <dgm:cxn modelId="{907144CE-9DD7-4B63-910C-9A0381F6E425}" type="presParOf" srcId="{D0CBEF19-7F2E-45AA-8BB0-93C1740BEE07}" destId="{812382CA-B833-4C48-A9E7-84467F7CC77C}" srcOrd="1" destOrd="0" presId="urn:microsoft.com/office/officeart/2005/8/layout/hProcess7"/>
    <dgm:cxn modelId="{EEDDB66B-6809-490B-9FBA-EE55120D1829}" type="presParOf" srcId="{D0CBEF19-7F2E-45AA-8BB0-93C1740BEE07}" destId="{6BA77E24-28DD-4F1C-BF5A-8E8C1FE5AB05}" srcOrd="2" destOrd="0" presId="urn:microsoft.com/office/officeart/2005/8/layout/hProcess7"/>
    <dgm:cxn modelId="{6975CB4B-F3FD-40F4-BB36-915E583CE51A}" type="presParOf" srcId="{827C7838-AAA9-45E8-93FC-6CF152613F19}" destId="{AF0513C9-425D-4A42-8BA6-0F5F96162FEE}" srcOrd="5" destOrd="0" presId="urn:microsoft.com/office/officeart/2005/8/layout/hProcess7"/>
    <dgm:cxn modelId="{250544B7-9398-46CD-BE1C-E75D8EFBDB58}" type="presParOf" srcId="{827C7838-AAA9-45E8-93FC-6CF152613F19}" destId="{FEC147EA-97FC-4898-A9C1-1747055737CD}" srcOrd="6" destOrd="0" presId="urn:microsoft.com/office/officeart/2005/8/layout/hProcess7"/>
    <dgm:cxn modelId="{DED6E159-A257-4544-87D4-005584E3F43C}" type="presParOf" srcId="{FEC147EA-97FC-4898-A9C1-1747055737CD}" destId="{F8A6CFD8-3A56-4FA5-86CA-9051F45F574D}" srcOrd="0" destOrd="0" presId="urn:microsoft.com/office/officeart/2005/8/layout/hProcess7"/>
    <dgm:cxn modelId="{825AD171-DA60-48B9-ADAC-01524C47C550}" type="presParOf" srcId="{FEC147EA-97FC-4898-A9C1-1747055737CD}" destId="{C3687034-67B0-44A8-890C-08420C71D345}" srcOrd="1" destOrd="0" presId="urn:microsoft.com/office/officeart/2005/8/layout/hProcess7"/>
    <dgm:cxn modelId="{A9CABB31-6967-4091-BBF8-CCE4119DE335}" type="presParOf" srcId="{FEC147EA-97FC-4898-A9C1-1747055737CD}" destId="{B1B96A03-2F9C-4372-A4D1-C9BCEAEAF0EA}" srcOrd="2" destOrd="0" presId="urn:microsoft.com/office/officeart/2005/8/layout/hProcess7"/>
    <dgm:cxn modelId="{389FAC41-4973-4852-AD29-0B395AF1B7FB}" type="presParOf" srcId="{827C7838-AAA9-45E8-93FC-6CF152613F19}" destId="{59EA862B-9836-4B63-AC39-FAB3D14B7C7C}" srcOrd="7" destOrd="0" presId="urn:microsoft.com/office/officeart/2005/8/layout/hProcess7"/>
    <dgm:cxn modelId="{59C521F8-D0DE-42BA-B65A-81E0D3A7FA91}" type="presParOf" srcId="{827C7838-AAA9-45E8-93FC-6CF152613F19}" destId="{483EFE5C-1F26-46D2-9061-4A67C5ED55BF}" srcOrd="8" destOrd="0" presId="urn:microsoft.com/office/officeart/2005/8/layout/hProcess7"/>
    <dgm:cxn modelId="{AE06C1D7-F5FB-4835-866C-7B5DB258A7F3}" type="presParOf" srcId="{483EFE5C-1F26-46D2-9061-4A67C5ED55BF}" destId="{63493579-9A00-497C-9FE7-20BEBB53D3DC}" srcOrd="0" destOrd="0" presId="urn:microsoft.com/office/officeart/2005/8/layout/hProcess7"/>
    <dgm:cxn modelId="{5D3A1331-13C6-4995-A84C-31843E9EB56E}" type="presParOf" srcId="{483EFE5C-1F26-46D2-9061-4A67C5ED55BF}" destId="{617CE74D-D25A-43A7-A861-E0363686AA3D}" srcOrd="1" destOrd="0" presId="urn:microsoft.com/office/officeart/2005/8/layout/hProcess7"/>
    <dgm:cxn modelId="{6C26FE19-B361-4859-98F0-1655EE15A3B7}" type="presParOf" srcId="{483EFE5C-1F26-46D2-9061-4A67C5ED55BF}" destId="{A6053982-5237-4670-8A07-EE543F9920E2}" srcOrd="2" destOrd="0" presId="urn:microsoft.com/office/officeart/2005/8/layout/hProcess7"/>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5B6B99-DE21-465E-A394-4D2EB8276F84}" type="doc">
      <dgm:prSet loTypeId="urn:microsoft.com/office/officeart/2005/8/layout/hProcess3" loCatId="process" qsTypeId="urn:microsoft.com/office/officeart/2005/8/quickstyle/simple3" qsCatId="simple" csTypeId="urn:microsoft.com/office/officeart/2005/8/colors/accent3_5" csCatId="accent3" phldr="1"/>
      <dgm:spPr/>
    </dgm:pt>
    <dgm:pt modelId="{5A170D01-0989-4E9A-9C37-5721A8A93D57}">
      <dgm:prSet phldrT="[Text]" custT="1"/>
      <dgm:spPr/>
      <dgm:t>
        <a:bodyPr/>
        <a:lstStyle/>
        <a:p>
          <a:r>
            <a:rPr lang="en-US" sz="1600" dirty="0" err="1" smtClean="0">
              <a:latin typeface="Times New Roman" pitchFamily="18" charset="0"/>
              <a:cs typeface="Times New Roman" pitchFamily="18" charset="0"/>
            </a:rPr>
            <a:t>Analisa</a:t>
          </a:r>
          <a:endParaRPr lang="en-US" sz="1600" dirty="0">
            <a:latin typeface="Times New Roman" pitchFamily="18" charset="0"/>
            <a:cs typeface="Times New Roman" pitchFamily="18" charset="0"/>
          </a:endParaRPr>
        </a:p>
      </dgm:t>
    </dgm:pt>
    <dgm:pt modelId="{5FAC7B25-BAF3-4782-BA56-7367A2F4A3EC}" type="parTrans" cxnId="{FE364A03-CD80-4A07-AF0A-97DF0D4B2AAC}">
      <dgm:prSet/>
      <dgm:spPr/>
      <dgm:t>
        <a:bodyPr/>
        <a:lstStyle/>
        <a:p>
          <a:endParaRPr lang="en-US"/>
        </a:p>
      </dgm:t>
    </dgm:pt>
    <dgm:pt modelId="{D716D267-0716-4B71-8F04-14E416674C00}" type="sibTrans" cxnId="{FE364A03-CD80-4A07-AF0A-97DF0D4B2AAC}">
      <dgm:prSet/>
      <dgm:spPr/>
      <dgm:t>
        <a:bodyPr/>
        <a:lstStyle/>
        <a:p>
          <a:endParaRPr lang="en-US"/>
        </a:p>
      </dgm:t>
    </dgm:pt>
    <dgm:pt modelId="{67E318DE-32F6-47A4-9315-CCD09A025DFD}">
      <dgm:prSet phldrT="[Text]" custT="1"/>
      <dgm:spPr/>
      <dgm:t>
        <a:bodyPr/>
        <a:lstStyle/>
        <a:p>
          <a:r>
            <a:rPr lang="en-US" sz="1600" dirty="0" err="1" smtClean="0">
              <a:latin typeface="Times New Roman" pitchFamily="18" charset="0"/>
              <a:cs typeface="Times New Roman" pitchFamily="18" charset="0"/>
            </a:rPr>
            <a:t>Perancangan</a:t>
          </a:r>
          <a:endParaRPr lang="en-US" sz="1600" dirty="0">
            <a:latin typeface="Times New Roman" pitchFamily="18" charset="0"/>
            <a:cs typeface="Times New Roman" pitchFamily="18" charset="0"/>
          </a:endParaRPr>
        </a:p>
      </dgm:t>
    </dgm:pt>
    <dgm:pt modelId="{1F9E4127-3CF2-49F3-99E6-7BCDE7DB109C}" type="parTrans" cxnId="{99DE916E-E739-4F26-9B37-EDCA92291604}">
      <dgm:prSet/>
      <dgm:spPr/>
      <dgm:t>
        <a:bodyPr/>
        <a:lstStyle/>
        <a:p>
          <a:endParaRPr lang="en-US"/>
        </a:p>
      </dgm:t>
    </dgm:pt>
    <dgm:pt modelId="{AE1C22AC-7EA5-466F-AEBF-4F6CCCF391EC}" type="sibTrans" cxnId="{99DE916E-E739-4F26-9B37-EDCA92291604}">
      <dgm:prSet/>
      <dgm:spPr/>
      <dgm:t>
        <a:bodyPr/>
        <a:lstStyle/>
        <a:p>
          <a:endParaRPr lang="en-US"/>
        </a:p>
      </dgm:t>
    </dgm:pt>
    <dgm:pt modelId="{82FC3668-115D-4081-9B71-1CB8EA206ECA}">
      <dgm:prSet phldrT="[Text]" custT="1"/>
      <dgm:spPr/>
      <dgm:t>
        <a:bodyPr/>
        <a:lstStyle/>
        <a:p>
          <a:r>
            <a:rPr lang="en-US" sz="1600" dirty="0" err="1" smtClean="0">
              <a:latin typeface="Times New Roman" pitchFamily="18" charset="0"/>
              <a:cs typeface="Times New Roman" pitchFamily="18" charset="0"/>
            </a:rPr>
            <a:t>Desain</a:t>
          </a:r>
          <a:r>
            <a:rPr lang="en-US" sz="1600" dirty="0" smtClean="0">
              <a:latin typeface="Times New Roman" pitchFamily="18" charset="0"/>
              <a:cs typeface="Times New Roman" pitchFamily="18" charset="0"/>
            </a:rPr>
            <a:t> User interface </a:t>
          </a:r>
          <a:r>
            <a:rPr lang="en-US" sz="1600" dirty="0" err="1" smtClean="0">
              <a:latin typeface="Times New Roman" pitchFamily="18" charset="0"/>
              <a:cs typeface="Times New Roman" pitchFamily="18" charset="0"/>
            </a:rPr>
            <a:t>dan</a:t>
          </a:r>
          <a:r>
            <a:rPr lang="en-US" sz="1600" dirty="0" smtClean="0">
              <a:latin typeface="Times New Roman" pitchFamily="18" charset="0"/>
              <a:cs typeface="Times New Roman" pitchFamily="18" charset="0"/>
            </a:rPr>
            <a:t> database </a:t>
          </a:r>
          <a:r>
            <a:rPr lang="en-US" sz="1600" dirty="0" err="1" smtClean="0">
              <a:latin typeface="Times New Roman" pitchFamily="18" charset="0"/>
              <a:cs typeface="Times New Roman" pitchFamily="18" charset="0"/>
            </a:rPr>
            <a:t>Menggunakan</a:t>
          </a:r>
          <a:r>
            <a:rPr lang="en-US" sz="1600" dirty="0" smtClean="0">
              <a:latin typeface="Times New Roman" pitchFamily="18" charset="0"/>
              <a:cs typeface="Times New Roman" pitchFamily="18" charset="0"/>
            </a:rPr>
            <a:t> PHP </a:t>
          </a:r>
          <a:r>
            <a:rPr lang="en-US" sz="1600" dirty="0" err="1" smtClean="0">
              <a:latin typeface="Times New Roman" pitchFamily="18" charset="0"/>
              <a:cs typeface="Times New Roman" pitchFamily="18" charset="0"/>
            </a:rPr>
            <a:t>dan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MySQL</a:t>
          </a:r>
          <a:endParaRPr lang="en-US" sz="1600" dirty="0">
            <a:latin typeface="Times New Roman" pitchFamily="18" charset="0"/>
            <a:cs typeface="Times New Roman" pitchFamily="18" charset="0"/>
          </a:endParaRPr>
        </a:p>
      </dgm:t>
    </dgm:pt>
    <dgm:pt modelId="{78AEF9B0-A918-44D6-9A51-F54389D4D4F7}" type="parTrans" cxnId="{94A66ED4-1937-4D17-894F-0704A5DE97D1}">
      <dgm:prSet/>
      <dgm:spPr/>
      <dgm:t>
        <a:bodyPr/>
        <a:lstStyle/>
        <a:p>
          <a:endParaRPr lang="en-US"/>
        </a:p>
      </dgm:t>
    </dgm:pt>
    <dgm:pt modelId="{B1337932-8413-4761-B0EA-095E5D3940D2}" type="sibTrans" cxnId="{94A66ED4-1937-4D17-894F-0704A5DE97D1}">
      <dgm:prSet/>
      <dgm:spPr/>
      <dgm:t>
        <a:bodyPr/>
        <a:lstStyle/>
        <a:p>
          <a:endParaRPr lang="en-US"/>
        </a:p>
      </dgm:t>
    </dgm:pt>
    <dgm:pt modelId="{1BE92426-7719-4948-8DCA-E110F96179EF}">
      <dgm:prSet phldrT="[Text]" custT="1"/>
      <dgm:spPr/>
      <dgm:t>
        <a:bodyPr/>
        <a:lstStyle/>
        <a:p>
          <a:r>
            <a:rPr lang="en-US" sz="1600" dirty="0" smtClean="0">
              <a:latin typeface="Times New Roman" pitchFamily="18" charset="0"/>
              <a:cs typeface="Times New Roman" pitchFamily="18" charset="0"/>
            </a:rPr>
            <a:t>System </a:t>
          </a:r>
          <a:r>
            <a:rPr lang="en-US" sz="1600" dirty="0" err="1" smtClean="0">
              <a:latin typeface="Times New Roman" pitchFamily="18" charset="0"/>
              <a:cs typeface="Times New Roman" pitchFamily="18" charset="0"/>
            </a:rPr>
            <a:t>Pengarsipan</a:t>
          </a:r>
          <a:r>
            <a:rPr lang="en-US" sz="1600" dirty="0" smtClean="0">
              <a:latin typeface="Times New Roman" pitchFamily="18" charset="0"/>
              <a:cs typeface="Times New Roman" pitchFamily="18" charset="0"/>
            </a:rPr>
            <a:t> ( Upload / Download)</a:t>
          </a:r>
          <a:endParaRPr lang="en-US" sz="1600" dirty="0">
            <a:latin typeface="Times New Roman" pitchFamily="18" charset="0"/>
            <a:cs typeface="Times New Roman" pitchFamily="18" charset="0"/>
          </a:endParaRPr>
        </a:p>
      </dgm:t>
    </dgm:pt>
    <dgm:pt modelId="{EB8A3675-4A00-4FAE-BCEB-482C57EBF1A0}" type="parTrans" cxnId="{F1FC0A72-B817-4BD3-AC74-FE8C606E2420}">
      <dgm:prSet/>
      <dgm:spPr/>
      <dgm:t>
        <a:bodyPr/>
        <a:lstStyle/>
        <a:p>
          <a:endParaRPr lang="en-US"/>
        </a:p>
      </dgm:t>
    </dgm:pt>
    <dgm:pt modelId="{6C3550AE-0FBE-437D-A322-D2877CBA2203}" type="sibTrans" cxnId="{F1FC0A72-B817-4BD3-AC74-FE8C606E2420}">
      <dgm:prSet/>
      <dgm:spPr/>
      <dgm:t>
        <a:bodyPr/>
        <a:lstStyle/>
        <a:p>
          <a:endParaRPr lang="en-US"/>
        </a:p>
      </dgm:t>
    </dgm:pt>
    <dgm:pt modelId="{9F1DE64D-82E2-4845-9CD4-4F6F8EF5F4C2}" type="pres">
      <dgm:prSet presAssocID="{5F5B6B99-DE21-465E-A394-4D2EB8276F84}" presName="Name0" presStyleCnt="0">
        <dgm:presLayoutVars>
          <dgm:dir/>
          <dgm:animLvl val="lvl"/>
          <dgm:resizeHandles val="exact"/>
        </dgm:presLayoutVars>
      </dgm:prSet>
      <dgm:spPr/>
    </dgm:pt>
    <dgm:pt modelId="{1141BBF4-FCD6-42BC-BEC6-4FF0746F2BA7}" type="pres">
      <dgm:prSet presAssocID="{5F5B6B99-DE21-465E-A394-4D2EB8276F84}" presName="dummy" presStyleCnt="0"/>
      <dgm:spPr/>
    </dgm:pt>
    <dgm:pt modelId="{7B3AC620-A61A-492F-8EC1-38823FA8CE64}" type="pres">
      <dgm:prSet presAssocID="{5F5B6B99-DE21-465E-A394-4D2EB8276F84}" presName="linH" presStyleCnt="0"/>
      <dgm:spPr/>
    </dgm:pt>
    <dgm:pt modelId="{610C8F0E-1054-42E3-BD2B-57F9B63BCFC1}" type="pres">
      <dgm:prSet presAssocID="{5F5B6B99-DE21-465E-A394-4D2EB8276F84}" presName="padding1" presStyleCnt="0"/>
      <dgm:spPr/>
    </dgm:pt>
    <dgm:pt modelId="{C456BD53-A2AB-474E-8921-04448F135A49}" type="pres">
      <dgm:prSet presAssocID="{5A170D01-0989-4E9A-9C37-5721A8A93D57}" presName="linV" presStyleCnt="0"/>
      <dgm:spPr/>
    </dgm:pt>
    <dgm:pt modelId="{EC68A3A3-F74F-42F2-841E-2C96BDF2FC85}" type="pres">
      <dgm:prSet presAssocID="{5A170D01-0989-4E9A-9C37-5721A8A93D57}" presName="spVertical1" presStyleCnt="0"/>
      <dgm:spPr/>
    </dgm:pt>
    <dgm:pt modelId="{D27FE73F-93FF-4AD2-B328-F2EAFD782FC4}" type="pres">
      <dgm:prSet presAssocID="{5A170D01-0989-4E9A-9C37-5721A8A93D57}" presName="parTx" presStyleLbl="revTx" presStyleIdx="0" presStyleCnt="4" custScaleY="23640" custLinFactNeighborX="-58633" custLinFactNeighborY="47409">
        <dgm:presLayoutVars>
          <dgm:chMax val="0"/>
          <dgm:chPref val="0"/>
          <dgm:bulletEnabled val="1"/>
        </dgm:presLayoutVars>
      </dgm:prSet>
      <dgm:spPr/>
      <dgm:t>
        <a:bodyPr/>
        <a:lstStyle/>
        <a:p>
          <a:endParaRPr lang="en-US"/>
        </a:p>
      </dgm:t>
    </dgm:pt>
    <dgm:pt modelId="{0F9E2298-B952-461E-B24F-D4D211821FE8}" type="pres">
      <dgm:prSet presAssocID="{5A170D01-0989-4E9A-9C37-5721A8A93D57}" presName="spVertical2" presStyleCnt="0"/>
      <dgm:spPr/>
    </dgm:pt>
    <dgm:pt modelId="{54CFF0FB-5237-45D1-9A8B-FE7AFDB2F386}" type="pres">
      <dgm:prSet presAssocID="{5A170D01-0989-4E9A-9C37-5721A8A93D57}" presName="spVertical3" presStyleCnt="0"/>
      <dgm:spPr/>
    </dgm:pt>
    <dgm:pt modelId="{4709F906-787C-4702-AEA0-F31A00B08FB1}" type="pres">
      <dgm:prSet presAssocID="{D716D267-0716-4B71-8F04-14E416674C00}" presName="space" presStyleCnt="0"/>
      <dgm:spPr/>
    </dgm:pt>
    <dgm:pt modelId="{A16C51A6-2C32-4FC5-B3A7-CA3A7B142E94}" type="pres">
      <dgm:prSet presAssocID="{67E318DE-32F6-47A4-9315-CCD09A025DFD}" presName="linV" presStyleCnt="0"/>
      <dgm:spPr/>
    </dgm:pt>
    <dgm:pt modelId="{1287BF39-88DD-44D1-ABDE-92902C0DA877}" type="pres">
      <dgm:prSet presAssocID="{67E318DE-32F6-47A4-9315-CCD09A025DFD}" presName="spVertical1" presStyleCnt="0"/>
      <dgm:spPr/>
    </dgm:pt>
    <dgm:pt modelId="{3E75AC6F-C16F-4AE9-B8CF-1C33681D4304}" type="pres">
      <dgm:prSet presAssocID="{67E318DE-32F6-47A4-9315-CCD09A025DFD}" presName="parTx" presStyleLbl="revTx" presStyleIdx="1" presStyleCnt="4" custScaleX="149991" custScaleY="23640" custLinFactNeighborX="-62148" custLinFactNeighborY="47409">
        <dgm:presLayoutVars>
          <dgm:chMax val="0"/>
          <dgm:chPref val="0"/>
          <dgm:bulletEnabled val="1"/>
        </dgm:presLayoutVars>
      </dgm:prSet>
      <dgm:spPr/>
      <dgm:t>
        <a:bodyPr/>
        <a:lstStyle/>
        <a:p>
          <a:endParaRPr lang="en-US"/>
        </a:p>
      </dgm:t>
    </dgm:pt>
    <dgm:pt modelId="{8C50CBE2-25CE-4FF0-B052-5ADBC1EE92A5}" type="pres">
      <dgm:prSet presAssocID="{67E318DE-32F6-47A4-9315-CCD09A025DFD}" presName="spVertical2" presStyleCnt="0"/>
      <dgm:spPr/>
    </dgm:pt>
    <dgm:pt modelId="{68449610-2E90-432F-98BF-643C17C8F9D2}" type="pres">
      <dgm:prSet presAssocID="{67E318DE-32F6-47A4-9315-CCD09A025DFD}" presName="spVertical3" presStyleCnt="0"/>
      <dgm:spPr/>
    </dgm:pt>
    <dgm:pt modelId="{693A49B6-89F6-4493-BEF8-FDCDB7755E42}" type="pres">
      <dgm:prSet presAssocID="{AE1C22AC-7EA5-466F-AEBF-4F6CCCF391EC}" presName="space" presStyleCnt="0"/>
      <dgm:spPr/>
    </dgm:pt>
    <dgm:pt modelId="{657B5469-A316-4ADC-AC1A-33FAD5B5DE94}" type="pres">
      <dgm:prSet presAssocID="{82FC3668-115D-4081-9B71-1CB8EA206ECA}" presName="linV" presStyleCnt="0"/>
      <dgm:spPr/>
    </dgm:pt>
    <dgm:pt modelId="{B1B94BB9-16FB-462C-8A93-F4D7392A9CA9}" type="pres">
      <dgm:prSet presAssocID="{82FC3668-115D-4081-9B71-1CB8EA206ECA}" presName="spVertical1" presStyleCnt="0"/>
      <dgm:spPr/>
    </dgm:pt>
    <dgm:pt modelId="{FF3BE4EE-73C7-4730-8FD1-EF0670A9C331}" type="pres">
      <dgm:prSet presAssocID="{82FC3668-115D-4081-9B71-1CB8EA206ECA}" presName="parTx" presStyleLbl="revTx" presStyleIdx="2" presStyleCnt="4" custScaleX="194575" custScaleY="73867" custLinFactNeighborX="-82148" custLinFactNeighborY="-1107">
        <dgm:presLayoutVars>
          <dgm:chMax val="0"/>
          <dgm:chPref val="0"/>
          <dgm:bulletEnabled val="1"/>
        </dgm:presLayoutVars>
      </dgm:prSet>
      <dgm:spPr/>
      <dgm:t>
        <a:bodyPr/>
        <a:lstStyle/>
        <a:p>
          <a:endParaRPr lang="en-US"/>
        </a:p>
      </dgm:t>
    </dgm:pt>
    <dgm:pt modelId="{7C9E8690-D970-4651-93B0-AB64000CF150}" type="pres">
      <dgm:prSet presAssocID="{82FC3668-115D-4081-9B71-1CB8EA206ECA}" presName="spVertical2" presStyleCnt="0"/>
      <dgm:spPr/>
    </dgm:pt>
    <dgm:pt modelId="{9435A3F5-FE3D-4F92-98A7-EE1742C5D152}" type="pres">
      <dgm:prSet presAssocID="{82FC3668-115D-4081-9B71-1CB8EA206ECA}" presName="spVertical3" presStyleCnt="0"/>
      <dgm:spPr/>
    </dgm:pt>
    <dgm:pt modelId="{D3908E40-0274-4743-8C73-CD889C024E39}" type="pres">
      <dgm:prSet presAssocID="{B1337932-8413-4761-B0EA-095E5D3940D2}" presName="space" presStyleCnt="0"/>
      <dgm:spPr/>
    </dgm:pt>
    <dgm:pt modelId="{53FAA859-44FB-4CFB-B8FE-29393F48D42F}" type="pres">
      <dgm:prSet presAssocID="{1BE92426-7719-4948-8DCA-E110F96179EF}" presName="linV" presStyleCnt="0"/>
      <dgm:spPr/>
    </dgm:pt>
    <dgm:pt modelId="{C3435080-6200-433F-885E-5B155EC1B629}" type="pres">
      <dgm:prSet presAssocID="{1BE92426-7719-4948-8DCA-E110F96179EF}" presName="spVertical1" presStyleCnt="0"/>
      <dgm:spPr/>
    </dgm:pt>
    <dgm:pt modelId="{B1925E59-5FFA-4A29-877D-F58DB3534BFC}" type="pres">
      <dgm:prSet presAssocID="{1BE92426-7719-4948-8DCA-E110F96179EF}" presName="parTx" presStyleLbl="revTx" presStyleIdx="3" presStyleCnt="4" custScaleX="135806" custScaleY="44894" custLinFactX="-9120" custLinFactNeighborX="-100000" custLinFactNeighborY="27565">
        <dgm:presLayoutVars>
          <dgm:chMax val="0"/>
          <dgm:chPref val="0"/>
          <dgm:bulletEnabled val="1"/>
        </dgm:presLayoutVars>
      </dgm:prSet>
      <dgm:spPr/>
      <dgm:t>
        <a:bodyPr/>
        <a:lstStyle/>
        <a:p>
          <a:endParaRPr lang="en-US"/>
        </a:p>
      </dgm:t>
    </dgm:pt>
    <dgm:pt modelId="{53D2F6D9-9409-44E4-81F0-150B6AAC4362}" type="pres">
      <dgm:prSet presAssocID="{1BE92426-7719-4948-8DCA-E110F96179EF}" presName="spVertical2" presStyleCnt="0"/>
      <dgm:spPr/>
    </dgm:pt>
    <dgm:pt modelId="{B3EB3365-22A7-472D-AA9E-78DCE8E3431D}" type="pres">
      <dgm:prSet presAssocID="{1BE92426-7719-4948-8DCA-E110F96179EF}" presName="spVertical3" presStyleCnt="0"/>
      <dgm:spPr/>
    </dgm:pt>
    <dgm:pt modelId="{4C9D25EF-19D0-45CA-848F-2299D872E453}" type="pres">
      <dgm:prSet presAssocID="{5F5B6B99-DE21-465E-A394-4D2EB8276F84}" presName="padding2" presStyleCnt="0"/>
      <dgm:spPr/>
    </dgm:pt>
    <dgm:pt modelId="{1DEF84C2-98DF-48B0-BDD3-8E5E152E0A49}" type="pres">
      <dgm:prSet presAssocID="{5F5B6B99-DE21-465E-A394-4D2EB8276F84}" presName="negArrow" presStyleCnt="0"/>
      <dgm:spPr/>
    </dgm:pt>
    <dgm:pt modelId="{AC700EE7-30A9-435F-8501-32D23FD60C22}" type="pres">
      <dgm:prSet presAssocID="{5F5B6B99-DE21-465E-A394-4D2EB8276F84}" presName="backgroundArrow" presStyleLbl="node1" presStyleIdx="0" presStyleCnt="1" custScaleY="59260" custLinFactNeighborY="13701"/>
      <dgm:spPr/>
    </dgm:pt>
  </dgm:ptLst>
  <dgm:cxnLst>
    <dgm:cxn modelId="{99DE916E-E739-4F26-9B37-EDCA92291604}" srcId="{5F5B6B99-DE21-465E-A394-4D2EB8276F84}" destId="{67E318DE-32F6-47A4-9315-CCD09A025DFD}" srcOrd="1" destOrd="0" parTransId="{1F9E4127-3CF2-49F3-99E6-7BCDE7DB109C}" sibTransId="{AE1C22AC-7EA5-466F-AEBF-4F6CCCF391EC}"/>
    <dgm:cxn modelId="{474FA5ED-CB87-4EBA-B740-178C392FCF7E}" type="presOf" srcId="{5A170D01-0989-4E9A-9C37-5721A8A93D57}" destId="{D27FE73F-93FF-4AD2-B328-F2EAFD782FC4}" srcOrd="0" destOrd="0" presId="urn:microsoft.com/office/officeart/2005/8/layout/hProcess3"/>
    <dgm:cxn modelId="{2E15BD87-5314-4AB5-9F28-A921296ED1D7}" type="presOf" srcId="{5F5B6B99-DE21-465E-A394-4D2EB8276F84}" destId="{9F1DE64D-82E2-4845-9CD4-4F6F8EF5F4C2}" srcOrd="0" destOrd="0" presId="urn:microsoft.com/office/officeart/2005/8/layout/hProcess3"/>
    <dgm:cxn modelId="{94A66ED4-1937-4D17-894F-0704A5DE97D1}" srcId="{5F5B6B99-DE21-465E-A394-4D2EB8276F84}" destId="{82FC3668-115D-4081-9B71-1CB8EA206ECA}" srcOrd="2" destOrd="0" parTransId="{78AEF9B0-A918-44D6-9A51-F54389D4D4F7}" sibTransId="{B1337932-8413-4761-B0EA-095E5D3940D2}"/>
    <dgm:cxn modelId="{88CF80E4-0F1F-4FD1-9977-20C74857FD1B}" type="presOf" srcId="{67E318DE-32F6-47A4-9315-CCD09A025DFD}" destId="{3E75AC6F-C16F-4AE9-B8CF-1C33681D4304}" srcOrd="0" destOrd="0" presId="urn:microsoft.com/office/officeart/2005/8/layout/hProcess3"/>
    <dgm:cxn modelId="{DA993119-8729-4318-86BE-C38AF0E73030}" type="presOf" srcId="{1BE92426-7719-4948-8DCA-E110F96179EF}" destId="{B1925E59-5FFA-4A29-877D-F58DB3534BFC}" srcOrd="0" destOrd="0" presId="urn:microsoft.com/office/officeart/2005/8/layout/hProcess3"/>
    <dgm:cxn modelId="{F1FC0A72-B817-4BD3-AC74-FE8C606E2420}" srcId="{5F5B6B99-DE21-465E-A394-4D2EB8276F84}" destId="{1BE92426-7719-4948-8DCA-E110F96179EF}" srcOrd="3" destOrd="0" parTransId="{EB8A3675-4A00-4FAE-BCEB-482C57EBF1A0}" sibTransId="{6C3550AE-0FBE-437D-A322-D2877CBA2203}"/>
    <dgm:cxn modelId="{8D6B8352-4488-4659-B2A5-E1AFE4BCEAA6}" type="presOf" srcId="{82FC3668-115D-4081-9B71-1CB8EA206ECA}" destId="{FF3BE4EE-73C7-4730-8FD1-EF0670A9C331}" srcOrd="0" destOrd="0" presId="urn:microsoft.com/office/officeart/2005/8/layout/hProcess3"/>
    <dgm:cxn modelId="{FE364A03-CD80-4A07-AF0A-97DF0D4B2AAC}" srcId="{5F5B6B99-DE21-465E-A394-4D2EB8276F84}" destId="{5A170D01-0989-4E9A-9C37-5721A8A93D57}" srcOrd="0" destOrd="0" parTransId="{5FAC7B25-BAF3-4782-BA56-7367A2F4A3EC}" sibTransId="{D716D267-0716-4B71-8F04-14E416674C00}"/>
    <dgm:cxn modelId="{BE87FFD9-76D8-4A88-AC9E-0568AF8C2B6E}" type="presParOf" srcId="{9F1DE64D-82E2-4845-9CD4-4F6F8EF5F4C2}" destId="{1141BBF4-FCD6-42BC-BEC6-4FF0746F2BA7}" srcOrd="0" destOrd="0" presId="urn:microsoft.com/office/officeart/2005/8/layout/hProcess3"/>
    <dgm:cxn modelId="{74E36D54-8C41-4F17-BA95-693B4FEAF8D4}" type="presParOf" srcId="{9F1DE64D-82E2-4845-9CD4-4F6F8EF5F4C2}" destId="{7B3AC620-A61A-492F-8EC1-38823FA8CE64}" srcOrd="1" destOrd="0" presId="urn:microsoft.com/office/officeart/2005/8/layout/hProcess3"/>
    <dgm:cxn modelId="{93465694-7F3D-4014-9D64-1B41DD0195C4}" type="presParOf" srcId="{7B3AC620-A61A-492F-8EC1-38823FA8CE64}" destId="{610C8F0E-1054-42E3-BD2B-57F9B63BCFC1}" srcOrd="0" destOrd="0" presId="urn:microsoft.com/office/officeart/2005/8/layout/hProcess3"/>
    <dgm:cxn modelId="{CD64E88C-A061-4A56-99A4-7CE8DF378A40}" type="presParOf" srcId="{7B3AC620-A61A-492F-8EC1-38823FA8CE64}" destId="{C456BD53-A2AB-474E-8921-04448F135A49}" srcOrd="1" destOrd="0" presId="urn:microsoft.com/office/officeart/2005/8/layout/hProcess3"/>
    <dgm:cxn modelId="{C5128D1D-39E7-40B5-B8D1-7A9E4E4981AC}" type="presParOf" srcId="{C456BD53-A2AB-474E-8921-04448F135A49}" destId="{EC68A3A3-F74F-42F2-841E-2C96BDF2FC85}" srcOrd="0" destOrd="0" presId="urn:microsoft.com/office/officeart/2005/8/layout/hProcess3"/>
    <dgm:cxn modelId="{560C8616-BB6B-48A5-846F-AA04B1D646B9}" type="presParOf" srcId="{C456BD53-A2AB-474E-8921-04448F135A49}" destId="{D27FE73F-93FF-4AD2-B328-F2EAFD782FC4}" srcOrd="1" destOrd="0" presId="urn:microsoft.com/office/officeart/2005/8/layout/hProcess3"/>
    <dgm:cxn modelId="{D4F832E5-C0B4-4D34-B378-0FD233FE4FA1}" type="presParOf" srcId="{C456BD53-A2AB-474E-8921-04448F135A49}" destId="{0F9E2298-B952-461E-B24F-D4D211821FE8}" srcOrd="2" destOrd="0" presId="urn:microsoft.com/office/officeart/2005/8/layout/hProcess3"/>
    <dgm:cxn modelId="{C3C03410-2B44-4276-B801-D87C54FDDBFE}" type="presParOf" srcId="{C456BD53-A2AB-474E-8921-04448F135A49}" destId="{54CFF0FB-5237-45D1-9A8B-FE7AFDB2F386}" srcOrd="3" destOrd="0" presId="urn:microsoft.com/office/officeart/2005/8/layout/hProcess3"/>
    <dgm:cxn modelId="{2161B87F-C16E-4247-A34D-8ECA84F967D3}" type="presParOf" srcId="{7B3AC620-A61A-492F-8EC1-38823FA8CE64}" destId="{4709F906-787C-4702-AEA0-F31A00B08FB1}" srcOrd="2" destOrd="0" presId="urn:microsoft.com/office/officeart/2005/8/layout/hProcess3"/>
    <dgm:cxn modelId="{74862E38-F3F9-49ED-B97D-11AC092CEB3D}" type="presParOf" srcId="{7B3AC620-A61A-492F-8EC1-38823FA8CE64}" destId="{A16C51A6-2C32-4FC5-B3A7-CA3A7B142E94}" srcOrd="3" destOrd="0" presId="urn:microsoft.com/office/officeart/2005/8/layout/hProcess3"/>
    <dgm:cxn modelId="{34BE27AD-5BF6-4902-B86E-1294A22C92FE}" type="presParOf" srcId="{A16C51A6-2C32-4FC5-B3A7-CA3A7B142E94}" destId="{1287BF39-88DD-44D1-ABDE-92902C0DA877}" srcOrd="0" destOrd="0" presId="urn:microsoft.com/office/officeart/2005/8/layout/hProcess3"/>
    <dgm:cxn modelId="{21E717FD-40F6-4497-81F6-427DE5041A93}" type="presParOf" srcId="{A16C51A6-2C32-4FC5-B3A7-CA3A7B142E94}" destId="{3E75AC6F-C16F-4AE9-B8CF-1C33681D4304}" srcOrd="1" destOrd="0" presId="urn:microsoft.com/office/officeart/2005/8/layout/hProcess3"/>
    <dgm:cxn modelId="{97D7A4D0-77B2-4DC1-8C1B-A1E631A26461}" type="presParOf" srcId="{A16C51A6-2C32-4FC5-B3A7-CA3A7B142E94}" destId="{8C50CBE2-25CE-4FF0-B052-5ADBC1EE92A5}" srcOrd="2" destOrd="0" presId="urn:microsoft.com/office/officeart/2005/8/layout/hProcess3"/>
    <dgm:cxn modelId="{9F40AA9D-408A-40F0-8263-268C0F819FEF}" type="presParOf" srcId="{A16C51A6-2C32-4FC5-B3A7-CA3A7B142E94}" destId="{68449610-2E90-432F-98BF-643C17C8F9D2}" srcOrd="3" destOrd="0" presId="urn:microsoft.com/office/officeart/2005/8/layout/hProcess3"/>
    <dgm:cxn modelId="{08150057-1C1A-44FE-B916-270DDE3FF087}" type="presParOf" srcId="{7B3AC620-A61A-492F-8EC1-38823FA8CE64}" destId="{693A49B6-89F6-4493-BEF8-FDCDB7755E42}" srcOrd="4" destOrd="0" presId="urn:microsoft.com/office/officeart/2005/8/layout/hProcess3"/>
    <dgm:cxn modelId="{D5AA46E6-E6E6-40C2-A262-F444E7140BAF}" type="presParOf" srcId="{7B3AC620-A61A-492F-8EC1-38823FA8CE64}" destId="{657B5469-A316-4ADC-AC1A-33FAD5B5DE94}" srcOrd="5" destOrd="0" presId="urn:microsoft.com/office/officeart/2005/8/layout/hProcess3"/>
    <dgm:cxn modelId="{36E55605-B188-4213-9649-D639E5EF7332}" type="presParOf" srcId="{657B5469-A316-4ADC-AC1A-33FAD5B5DE94}" destId="{B1B94BB9-16FB-462C-8A93-F4D7392A9CA9}" srcOrd="0" destOrd="0" presId="urn:microsoft.com/office/officeart/2005/8/layout/hProcess3"/>
    <dgm:cxn modelId="{57FD9D68-01A3-43F6-9876-E810F743433A}" type="presParOf" srcId="{657B5469-A316-4ADC-AC1A-33FAD5B5DE94}" destId="{FF3BE4EE-73C7-4730-8FD1-EF0670A9C331}" srcOrd="1" destOrd="0" presId="urn:microsoft.com/office/officeart/2005/8/layout/hProcess3"/>
    <dgm:cxn modelId="{171FD391-BAF4-484C-813B-B8FE7A387FD2}" type="presParOf" srcId="{657B5469-A316-4ADC-AC1A-33FAD5B5DE94}" destId="{7C9E8690-D970-4651-93B0-AB64000CF150}" srcOrd="2" destOrd="0" presId="urn:microsoft.com/office/officeart/2005/8/layout/hProcess3"/>
    <dgm:cxn modelId="{176651C2-2C84-46FC-950C-6E43BA401168}" type="presParOf" srcId="{657B5469-A316-4ADC-AC1A-33FAD5B5DE94}" destId="{9435A3F5-FE3D-4F92-98A7-EE1742C5D152}" srcOrd="3" destOrd="0" presId="urn:microsoft.com/office/officeart/2005/8/layout/hProcess3"/>
    <dgm:cxn modelId="{68C142E3-E430-42DF-8FBC-3191C6FA2944}" type="presParOf" srcId="{7B3AC620-A61A-492F-8EC1-38823FA8CE64}" destId="{D3908E40-0274-4743-8C73-CD889C024E39}" srcOrd="6" destOrd="0" presId="urn:microsoft.com/office/officeart/2005/8/layout/hProcess3"/>
    <dgm:cxn modelId="{25B3BC1F-3643-4223-A9B3-037DA9C05F53}" type="presParOf" srcId="{7B3AC620-A61A-492F-8EC1-38823FA8CE64}" destId="{53FAA859-44FB-4CFB-B8FE-29393F48D42F}" srcOrd="7" destOrd="0" presId="urn:microsoft.com/office/officeart/2005/8/layout/hProcess3"/>
    <dgm:cxn modelId="{A593913B-70A0-4C5F-9323-37666DD93957}" type="presParOf" srcId="{53FAA859-44FB-4CFB-B8FE-29393F48D42F}" destId="{C3435080-6200-433F-885E-5B155EC1B629}" srcOrd="0" destOrd="0" presId="urn:microsoft.com/office/officeart/2005/8/layout/hProcess3"/>
    <dgm:cxn modelId="{F9D198EA-EF50-4886-88D4-3EBA5EF4A7A2}" type="presParOf" srcId="{53FAA859-44FB-4CFB-B8FE-29393F48D42F}" destId="{B1925E59-5FFA-4A29-877D-F58DB3534BFC}" srcOrd="1" destOrd="0" presId="urn:microsoft.com/office/officeart/2005/8/layout/hProcess3"/>
    <dgm:cxn modelId="{654DF08B-6FFF-4B15-B1BB-29BEF1DB2BDB}" type="presParOf" srcId="{53FAA859-44FB-4CFB-B8FE-29393F48D42F}" destId="{53D2F6D9-9409-44E4-81F0-150B6AAC4362}" srcOrd="2" destOrd="0" presId="urn:microsoft.com/office/officeart/2005/8/layout/hProcess3"/>
    <dgm:cxn modelId="{B00B67F7-D968-4BB7-9C59-C0748881EC8F}" type="presParOf" srcId="{53FAA859-44FB-4CFB-B8FE-29393F48D42F}" destId="{B3EB3365-22A7-472D-AA9E-78DCE8E3431D}" srcOrd="3" destOrd="0" presId="urn:microsoft.com/office/officeart/2005/8/layout/hProcess3"/>
    <dgm:cxn modelId="{86B8FE88-5456-497B-BB17-D2D56C293BE5}" type="presParOf" srcId="{7B3AC620-A61A-492F-8EC1-38823FA8CE64}" destId="{4C9D25EF-19D0-45CA-848F-2299D872E453}" srcOrd="8" destOrd="0" presId="urn:microsoft.com/office/officeart/2005/8/layout/hProcess3"/>
    <dgm:cxn modelId="{86191444-B329-43CA-B193-224B81151161}" type="presParOf" srcId="{7B3AC620-A61A-492F-8EC1-38823FA8CE64}" destId="{1DEF84C2-98DF-48B0-BDD3-8E5E152E0A49}" srcOrd="9" destOrd="0" presId="urn:microsoft.com/office/officeart/2005/8/layout/hProcess3"/>
    <dgm:cxn modelId="{03972D6E-1471-498C-8833-5CCD7BAA0126}" type="presParOf" srcId="{7B3AC620-A61A-492F-8EC1-38823FA8CE64}" destId="{AC700EE7-30A9-435F-8501-32D23FD60C22}" srcOrd="10" destOrd="0" presId="urn:microsoft.com/office/officeart/2005/8/layout/hProcess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6DDE051-A499-4CD1-804B-A4A4BC0FEA7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DB210A1-7432-42CC-B613-700D7EE01073}">
      <dgm:prSet phldrT="[Text]">
        <dgm:style>
          <a:lnRef idx="0">
            <a:schemeClr val="accent4"/>
          </a:lnRef>
          <a:fillRef idx="3">
            <a:schemeClr val="accent4"/>
          </a:fillRef>
          <a:effectRef idx="3">
            <a:schemeClr val="accent4"/>
          </a:effectRef>
          <a:fontRef idx="minor">
            <a:schemeClr val="lt1"/>
          </a:fontRef>
        </dgm:style>
      </dgm:prSet>
      <dgm:spPr/>
      <dgm:t>
        <a:bodyPr/>
        <a:lstStyle/>
        <a:p>
          <a:r>
            <a:rPr lang="en-US" dirty="0" err="1" smtClean="0"/>
            <a:t>Umum</a:t>
          </a:r>
          <a:endParaRPr lang="en-US" dirty="0"/>
        </a:p>
      </dgm:t>
    </dgm:pt>
    <dgm:pt modelId="{71784F98-456C-4210-BA9B-8F6AC7DDEDB0}" type="parTrans" cxnId="{3D0E1645-20D9-4697-A1C0-BA04F8DD542D}">
      <dgm:prSet/>
      <dgm:spPr/>
      <dgm:t>
        <a:bodyPr/>
        <a:lstStyle/>
        <a:p>
          <a:endParaRPr lang="en-US"/>
        </a:p>
      </dgm:t>
    </dgm:pt>
    <dgm:pt modelId="{A169C152-4696-4EF5-87F5-3F475BBC4582}" type="sibTrans" cxnId="{3D0E1645-20D9-4697-A1C0-BA04F8DD542D}">
      <dgm:prSet/>
      <dgm:spPr/>
      <dgm:t>
        <a:bodyPr/>
        <a:lstStyle/>
        <a:p>
          <a:endParaRPr lang="en-US"/>
        </a:p>
      </dgm:t>
    </dgm:pt>
    <dgm:pt modelId="{9BFAC080-C8D7-4647-BDF5-3BAB1855F795}">
      <dgm:prSet phldrT="[Text]"/>
      <dgm:spPr/>
      <dgm:t>
        <a:bodyPr/>
        <a:lstStyle/>
        <a:p>
          <a:r>
            <a:rPr lang="en-US" dirty="0" err="1" smtClean="0"/>
            <a:t>Syarat</a:t>
          </a:r>
          <a:r>
            <a:rPr lang="en-US" dirty="0" smtClean="0"/>
            <a:t> </a:t>
          </a:r>
          <a:r>
            <a:rPr lang="en-US" dirty="0" err="1" smtClean="0"/>
            <a:t>Kurikulum</a:t>
          </a:r>
          <a:endParaRPr lang="en-US" dirty="0"/>
        </a:p>
      </dgm:t>
    </dgm:pt>
    <dgm:pt modelId="{9C9F4EF6-A7F3-4899-9F1D-5486AD86BC64}" type="parTrans" cxnId="{042F7B3F-3291-457A-8936-65C009023D71}">
      <dgm:prSet/>
      <dgm:spPr/>
      <dgm:t>
        <a:bodyPr/>
        <a:lstStyle/>
        <a:p>
          <a:endParaRPr lang="en-US"/>
        </a:p>
      </dgm:t>
    </dgm:pt>
    <dgm:pt modelId="{511D2222-810D-4ADD-8A2A-096D52861639}" type="sibTrans" cxnId="{042F7B3F-3291-457A-8936-65C009023D71}">
      <dgm:prSet/>
      <dgm:spPr/>
      <dgm:t>
        <a:bodyPr/>
        <a:lstStyle/>
        <a:p>
          <a:endParaRPr lang="en-US"/>
        </a:p>
      </dgm:t>
    </dgm:pt>
    <dgm:pt modelId="{72D9E999-E36D-42E1-90BA-EE85597716E5}">
      <dgm:prSet phldrT="[Text]">
        <dgm:style>
          <a:lnRef idx="0">
            <a:schemeClr val="accent4"/>
          </a:lnRef>
          <a:fillRef idx="3">
            <a:schemeClr val="accent4"/>
          </a:fillRef>
          <a:effectRef idx="3">
            <a:schemeClr val="accent4"/>
          </a:effectRef>
          <a:fontRef idx="minor">
            <a:schemeClr val="lt1"/>
          </a:fontRef>
        </dgm:style>
      </dgm:prSet>
      <dgm:spPr/>
      <dgm:t>
        <a:bodyPr/>
        <a:lstStyle/>
        <a:p>
          <a:r>
            <a:rPr lang="en-US" dirty="0" err="1" smtClean="0"/>
            <a:t>Khusus</a:t>
          </a:r>
          <a:endParaRPr lang="en-US" dirty="0"/>
        </a:p>
      </dgm:t>
    </dgm:pt>
    <dgm:pt modelId="{320311D8-8281-4EF1-80C7-E750F2C24234}" type="parTrans" cxnId="{7A1851DF-0486-403F-BF33-9DCBF148D37E}">
      <dgm:prSet/>
      <dgm:spPr/>
      <dgm:t>
        <a:bodyPr/>
        <a:lstStyle/>
        <a:p>
          <a:endParaRPr lang="en-US"/>
        </a:p>
      </dgm:t>
    </dgm:pt>
    <dgm:pt modelId="{9BADD0A4-4C7D-47FE-8581-2C447CC661D8}" type="sibTrans" cxnId="{7A1851DF-0486-403F-BF33-9DCBF148D37E}">
      <dgm:prSet/>
      <dgm:spPr/>
      <dgm:t>
        <a:bodyPr/>
        <a:lstStyle/>
        <a:p>
          <a:endParaRPr lang="en-US"/>
        </a:p>
      </dgm:t>
    </dgm:pt>
    <dgm:pt modelId="{51ED857C-C8BB-434F-942C-878A9F1D5FD1}">
      <dgm:prSet phldrT="[Text]"/>
      <dgm:spPr/>
      <dgm:t>
        <a:bodyPr/>
        <a:lstStyle/>
        <a:p>
          <a:r>
            <a:rPr lang="en-US" dirty="0" err="1" smtClean="0"/>
            <a:t>Kebutuhan</a:t>
          </a:r>
          <a:r>
            <a:rPr lang="en-US" dirty="0" smtClean="0"/>
            <a:t> IT </a:t>
          </a:r>
          <a:r>
            <a:rPr lang="en-US" dirty="0" err="1" smtClean="0"/>
            <a:t>pada</a:t>
          </a:r>
          <a:r>
            <a:rPr lang="en-US" dirty="0" smtClean="0"/>
            <a:t> Perusahaan</a:t>
          </a:r>
          <a:endParaRPr lang="en-US" dirty="0"/>
        </a:p>
      </dgm:t>
    </dgm:pt>
    <dgm:pt modelId="{08B34B79-0879-4BC5-A63B-33C546F59485}" type="parTrans" cxnId="{39DF0503-5A60-4257-8BE6-63546847816D}">
      <dgm:prSet/>
      <dgm:spPr/>
      <dgm:t>
        <a:bodyPr/>
        <a:lstStyle/>
        <a:p>
          <a:endParaRPr lang="en-US"/>
        </a:p>
      </dgm:t>
    </dgm:pt>
    <dgm:pt modelId="{9674C870-AC4F-4D02-AACB-593F88E07486}" type="sibTrans" cxnId="{39DF0503-5A60-4257-8BE6-63546847816D}">
      <dgm:prSet/>
      <dgm:spPr/>
      <dgm:t>
        <a:bodyPr/>
        <a:lstStyle/>
        <a:p>
          <a:endParaRPr lang="en-US"/>
        </a:p>
      </dgm:t>
    </dgm:pt>
    <dgm:pt modelId="{A73A9483-5612-4F33-ACCC-0D5696ACAAAF}">
      <dgm:prSet phldrT="[Text]"/>
      <dgm:spPr/>
      <dgm:t>
        <a:bodyPr/>
        <a:lstStyle/>
        <a:p>
          <a:r>
            <a:rPr lang="en-US" dirty="0" err="1" smtClean="0"/>
            <a:t>Aplikasi</a:t>
          </a:r>
          <a:r>
            <a:rPr lang="en-US" dirty="0" smtClean="0"/>
            <a:t> </a:t>
          </a:r>
          <a:r>
            <a:rPr lang="en-US" dirty="0" err="1" smtClean="0"/>
            <a:t>Ilmu</a:t>
          </a:r>
          <a:r>
            <a:rPr lang="en-US" dirty="0" smtClean="0"/>
            <a:t> </a:t>
          </a:r>
          <a:endParaRPr lang="en-US" dirty="0"/>
        </a:p>
      </dgm:t>
    </dgm:pt>
    <dgm:pt modelId="{D2B783A4-74E4-40FC-AF92-2F8DFC10F6DF}" type="parTrans" cxnId="{845543B4-E86F-4C01-980C-E80016EF7393}">
      <dgm:prSet/>
      <dgm:spPr/>
      <dgm:t>
        <a:bodyPr/>
        <a:lstStyle/>
        <a:p>
          <a:endParaRPr lang="en-US"/>
        </a:p>
      </dgm:t>
    </dgm:pt>
    <dgm:pt modelId="{AA773D45-B744-44D7-BD1E-102058618A63}" type="sibTrans" cxnId="{845543B4-E86F-4C01-980C-E80016EF7393}">
      <dgm:prSet/>
      <dgm:spPr/>
      <dgm:t>
        <a:bodyPr/>
        <a:lstStyle/>
        <a:p>
          <a:endParaRPr lang="en-US"/>
        </a:p>
      </dgm:t>
    </dgm:pt>
    <dgm:pt modelId="{60601BEF-9C4B-4F71-B9B0-20B36D8F6771}">
      <dgm:prSet phldrT="[Text]"/>
      <dgm:spPr/>
      <dgm:t>
        <a:bodyPr/>
        <a:lstStyle/>
        <a:p>
          <a:r>
            <a:rPr lang="en-US" dirty="0" err="1" smtClean="0"/>
            <a:t>Membangun</a:t>
          </a:r>
          <a:r>
            <a:rPr lang="en-US" dirty="0" smtClean="0"/>
            <a:t> system </a:t>
          </a:r>
          <a:r>
            <a:rPr lang="en-US" dirty="0" err="1" smtClean="0"/>
            <a:t>pengarsipan</a:t>
          </a:r>
          <a:r>
            <a:rPr lang="en-US" dirty="0" smtClean="0"/>
            <a:t> </a:t>
          </a:r>
          <a:r>
            <a:rPr lang="en-US" dirty="0" err="1" smtClean="0"/>
            <a:t>untuk</a:t>
          </a:r>
          <a:r>
            <a:rPr lang="en-US" dirty="0" smtClean="0"/>
            <a:t> </a:t>
          </a:r>
          <a:r>
            <a:rPr lang="en-US" dirty="0" err="1" smtClean="0"/>
            <a:t>perusahaan</a:t>
          </a:r>
          <a:endParaRPr lang="en-US" dirty="0"/>
        </a:p>
      </dgm:t>
    </dgm:pt>
    <dgm:pt modelId="{62E5361F-EA77-4CBB-9402-202AA00A6A51}" type="parTrans" cxnId="{65D568B0-3EA6-4FD2-A946-48942EB6C469}">
      <dgm:prSet/>
      <dgm:spPr/>
      <dgm:t>
        <a:bodyPr/>
        <a:lstStyle/>
        <a:p>
          <a:endParaRPr lang="en-US"/>
        </a:p>
      </dgm:t>
    </dgm:pt>
    <dgm:pt modelId="{FB6436D1-F864-46C7-BC37-B445A7A8DC28}" type="sibTrans" cxnId="{65D568B0-3EA6-4FD2-A946-48942EB6C469}">
      <dgm:prSet/>
      <dgm:spPr/>
      <dgm:t>
        <a:bodyPr/>
        <a:lstStyle/>
        <a:p>
          <a:endParaRPr lang="en-US"/>
        </a:p>
      </dgm:t>
    </dgm:pt>
    <dgm:pt modelId="{900FDF15-5FA0-49E0-A7FF-40486BBB003B}">
      <dgm:prSet phldrT="[Text]"/>
      <dgm:spPr/>
      <dgm:t>
        <a:bodyPr/>
        <a:lstStyle/>
        <a:p>
          <a:r>
            <a:rPr lang="en-US" dirty="0" err="1" smtClean="0"/>
            <a:t>Mengasah</a:t>
          </a:r>
          <a:r>
            <a:rPr lang="en-US" dirty="0" smtClean="0"/>
            <a:t> </a:t>
          </a:r>
          <a:r>
            <a:rPr lang="en-US" dirty="0" err="1" smtClean="0"/>
            <a:t>ilmu</a:t>
          </a:r>
          <a:r>
            <a:rPr lang="en-US" dirty="0" smtClean="0"/>
            <a:t> </a:t>
          </a:r>
          <a:r>
            <a:rPr lang="en-US" dirty="0" err="1" smtClean="0"/>
            <a:t>dan</a:t>
          </a:r>
          <a:r>
            <a:rPr lang="en-US" dirty="0" smtClean="0"/>
            <a:t> </a:t>
          </a:r>
          <a:r>
            <a:rPr lang="en-US" dirty="0" err="1" smtClean="0"/>
            <a:t>Kemampuan</a:t>
          </a:r>
          <a:endParaRPr lang="en-US" dirty="0"/>
        </a:p>
      </dgm:t>
    </dgm:pt>
    <dgm:pt modelId="{DCC46F8F-1EA3-4DED-A341-0B3420807980}" type="parTrans" cxnId="{A240AC7B-0DA6-47CF-9770-B17C96716199}">
      <dgm:prSet/>
      <dgm:spPr/>
      <dgm:t>
        <a:bodyPr/>
        <a:lstStyle/>
        <a:p>
          <a:endParaRPr lang="en-US"/>
        </a:p>
      </dgm:t>
    </dgm:pt>
    <dgm:pt modelId="{AD55125F-011E-4CFC-B466-5A7FFAE72A12}" type="sibTrans" cxnId="{A240AC7B-0DA6-47CF-9770-B17C96716199}">
      <dgm:prSet/>
      <dgm:spPr/>
      <dgm:t>
        <a:bodyPr/>
        <a:lstStyle/>
        <a:p>
          <a:endParaRPr lang="en-US"/>
        </a:p>
      </dgm:t>
    </dgm:pt>
    <dgm:pt modelId="{3A0377E1-8951-4B9C-B0D8-CED4EFCB90FC}" type="pres">
      <dgm:prSet presAssocID="{56DDE051-A499-4CD1-804B-A4A4BC0FEA79}" presName="linear" presStyleCnt="0">
        <dgm:presLayoutVars>
          <dgm:animLvl val="lvl"/>
          <dgm:resizeHandles val="exact"/>
        </dgm:presLayoutVars>
      </dgm:prSet>
      <dgm:spPr/>
      <dgm:t>
        <a:bodyPr/>
        <a:lstStyle/>
        <a:p>
          <a:endParaRPr lang="en-US"/>
        </a:p>
      </dgm:t>
    </dgm:pt>
    <dgm:pt modelId="{F819A311-43D2-4ED8-B0F8-6CE185ED5D3A}" type="pres">
      <dgm:prSet presAssocID="{6DB210A1-7432-42CC-B613-700D7EE01073}" presName="parentText" presStyleLbl="node1" presStyleIdx="0" presStyleCnt="2">
        <dgm:presLayoutVars>
          <dgm:chMax val="0"/>
          <dgm:bulletEnabled val="1"/>
        </dgm:presLayoutVars>
      </dgm:prSet>
      <dgm:spPr/>
      <dgm:t>
        <a:bodyPr/>
        <a:lstStyle/>
        <a:p>
          <a:endParaRPr lang="en-US"/>
        </a:p>
      </dgm:t>
    </dgm:pt>
    <dgm:pt modelId="{EFE18343-C213-4AEC-AED2-0F9334B3BD5B}" type="pres">
      <dgm:prSet presAssocID="{6DB210A1-7432-42CC-B613-700D7EE01073}" presName="childText" presStyleLbl="revTx" presStyleIdx="0" presStyleCnt="2">
        <dgm:presLayoutVars>
          <dgm:bulletEnabled val="1"/>
        </dgm:presLayoutVars>
      </dgm:prSet>
      <dgm:spPr/>
      <dgm:t>
        <a:bodyPr/>
        <a:lstStyle/>
        <a:p>
          <a:endParaRPr lang="en-US"/>
        </a:p>
      </dgm:t>
    </dgm:pt>
    <dgm:pt modelId="{13D07347-8EB7-4AC6-9419-7080C7E301FE}" type="pres">
      <dgm:prSet presAssocID="{72D9E999-E36D-42E1-90BA-EE85597716E5}" presName="parentText" presStyleLbl="node1" presStyleIdx="1" presStyleCnt="2">
        <dgm:presLayoutVars>
          <dgm:chMax val="0"/>
          <dgm:bulletEnabled val="1"/>
        </dgm:presLayoutVars>
      </dgm:prSet>
      <dgm:spPr/>
      <dgm:t>
        <a:bodyPr/>
        <a:lstStyle/>
        <a:p>
          <a:endParaRPr lang="en-US"/>
        </a:p>
      </dgm:t>
    </dgm:pt>
    <dgm:pt modelId="{EDA04274-D7C0-4082-8216-28C6F607F4FA}" type="pres">
      <dgm:prSet presAssocID="{72D9E999-E36D-42E1-90BA-EE85597716E5}" presName="childText" presStyleLbl="revTx" presStyleIdx="1" presStyleCnt="2">
        <dgm:presLayoutVars>
          <dgm:bulletEnabled val="1"/>
        </dgm:presLayoutVars>
      </dgm:prSet>
      <dgm:spPr/>
      <dgm:t>
        <a:bodyPr/>
        <a:lstStyle/>
        <a:p>
          <a:endParaRPr lang="en-US"/>
        </a:p>
      </dgm:t>
    </dgm:pt>
  </dgm:ptLst>
  <dgm:cxnLst>
    <dgm:cxn modelId="{A240AC7B-0DA6-47CF-9770-B17C96716199}" srcId="{72D9E999-E36D-42E1-90BA-EE85597716E5}" destId="{900FDF15-5FA0-49E0-A7FF-40486BBB003B}" srcOrd="1" destOrd="0" parTransId="{DCC46F8F-1EA3-4DED-A341-0B3420807980}" sibTransId="{AD55125F-011E-4CFC-B466-5A7FFAE72A12}"/>
    <dgm:cxn modelId="{2537A2B8-2C39-41F9-A8CE-8B0CC238CE0F}" type="presOf" srcId="{60601BEF-9C4B-4F71-B9B0-20B36D8F6771}" destId="{EDA04274-D7C0-4082-8216-28C6F607F4FA}" srcOrd="0" destOrd="2" presId="urn:microsoft.com/office/officeart/2005/8/layout/vList2"/>
    <dgm:cxn modelId="{65D568B0-3EA6-4FD2-A946-48942EB6C469}" srcId="{72D9E999-E36D-42E1-90BA-EE85597716E5}" destId="{60601BEF-9C4B-4F71-B9B0-20B36D8F6771}" srcOrd="2" destOrd="0" parTransId="{62E5361F-EA77-4CBB-9402-202AA00A6A51}" sibTransId="{FB6436D1-F864-46C7-BC37-B445A7A8DC28}"/>
    <dgm:cxn modelId="{2F2C445F-3186-4779-9A48-8C889A0C4FDD}" type="presOf" srcId="{56DDE051-A499-4CD1-804B-A4A4BC0FEA79}" destId="{3A0377E1-8951-4B9C-B0D8-CED4EFCB90FC}" srcOrd="0" destOrd="0" presId="urn:microsoft.com/office/officeart/2005/8/layout/vList2"/>
    <dgm:cxn modelId="{F7A29A17-3712-4491-A36D-154B53E1F2E7}" type="presOf" srcId="{6DB210A1-7432-42CC-B613-700D7EE01073}" destId="{F819A311-43D2-4ED8-B0F8-6CE185ED5D3A}" srcOrd="0" destOrd="0" presId="urn:microsoft.com/office/officeart/2005/8/layout/vList2"/>
    <dgm:cxn modelId="{C55D8DF0-13CF-49D1-98F5-FBD7C7547710}" type="presOf" srcId="{72D9E999-E36D-42E1-90BA-EE85597716E5}" destId="{13D07347-8EB7-4AC6-9419-7080C7E301FE}" srcOrd="0" destOrd="0" presId="urn:microsoft.com/office/officeart/2005/8/layout/vList2"/>
    <dgm:cxn modelId="{9FEBEB34-7C83-45BB-878A-18C5E01FFAF0}" type="presOf" srcId="{9BFAC080-C8D7-4647-BDF5-3BAB1855F795}" destId="{EFE18343-C213-4AEC-AED2-0F9334B3BD5B}" srcOrd="0" destOrd="0" presId="urn:microsoft.com/office/officeart/2005/8/layout/vList2"/>
    <dgm:cxn modelId="{A111452C-1513-48BF-8763-FFD1CB1FA176}" type="presOf" srcId="{51ED857C-C8BB-434F-942C-878A9F1D5FD1}" destId="{EDA04274-D7C0-4082-8216-28C6F607F4FA}" srcOrd="0" destOrd="0" presId="urn:microsoft.com/office/officeart/2005/8/layout/vList2"/>
    <dgm:cxn modelId="{BF28ECE4-19C7-4356-AF8C-445A3C518B66}" type="presOf" srcId="{A73A9483-5612-4F33-ACCC-0D5696ACAAAF}" destId="{EFE18343-C213-4AEC-AED2-0F9334B3BD5B}" srcOrd="0" destOrd="1" presId="urn:microsoft.com/office/officeart/2005/8/layout/vList2"/>
    <dgm:cxn modelId="{845543B4-E86F-4C01-980C-E80016EF7393}" srcId="{6DB210A1-7432-42CC-B613-700D7EE01073}" destId="{A73A9483-5612-4F33-ACCC-0D5696ACAAAF}" srcOrd="1" destOrd="0" parTransId="{D2B783A4-74E4-40FC-AF92-2F8DFC10F6DF}" sibTransId="{AA773D45-B744-44D7-BD1E-102058618A63}"/>
    <dgm:cxn modelId="{042F7B3F-3291-457A-8936-65C009023D71}" srcId="{6DB210A1-7432-42CC-B613-700D7EE01073}" destId="{9BFAC080-C8D7-4647-BDF5-3BAB1855F795}" srcOrd="0" destOrd="0" parTransId="{9C9F4EF6-A7F3-4899-9F1D-5486AD86BC64}" sibTransId="{511D2222-810D-4ADD-8A2A-096D52861639}"/>
    <dgm:cxn modelId="{59A2CD62-CB32-46B6-B376-3A511727AB84}" type="presOf" srcId="{900FDF15-5FA0-49E0-A7FF-40486BBB003B}" destId="{EDA04274-D7C0-4082-8216-28C6F607F4FA}" srcOrd="0" destOrd="1" presId="urn:microsoft.com/office/officeart/2005/8/layout/vList2"/>
    <dgm:cxn modelId="{7A1851DF-0486-403F-BF33-9DCBF148D37E}" srcId="{56DDE051-A499-4CD1-804B-A4A4BC0FEA79}" destId="{72D9E999-E36D-42E1-90BA-EE85597716E5}" srcOrd="1" destOrd="0" parTransId="{320311D8-8281-4EF1-80C7-E750F2C24234}" sibTransId="{9BADD0A4-4C7D-47FE-8581-2C447CC661D8}"/>
    <dgm:cxn modelId="{3D0E1645-20D9-4697-A1C0-BA04F8DD542D}" srcId="{56DDE051-A499-4CD1-804B-A4A4BC0FEA79}" destId="{6DB210A1-7432-42CC-B613-700D7EE01073}" srcOrd="0" destOrd="0" parTransId="{71784F98-456C-4210-BA9B-8F6AC7DDEDB0}" sibTransId="{A169C152-4696-4EF5-87F5-3F475BBC4582}"/>
    <dgm:cxn modelId="{39DF0503-5A60-4257-8BE6-63546847816D}" srcId="{72D9E999-E36D-42E1-90BA-EE85597716E5}" destId="{51ED857C-C8BB-434F-942C-878A9F1D5FD1}" srcOrd="0" destOrd="0" parTransId="{08B34B79-0879-4BC5-A63B-33C546F59485}" sibTransId="{9674C870-AC4F-4D02-AACB-593F88E07486}"/>
    <dgm:cxn modelId="{2CD920EA-1764-45D6-AE2D-66B43ED2EEBF}" type="presParOf" srcId="{3A0377E1-8951-4B9C-B0D8-CED4EFCB90FC}" destId="{F819A311-43D2-4ED8-B0F8-6CE185ED5D3A}" srcOrd="0" destOrd="0" presId="urn:microsoft.com/office/officeart/2005/8/layout/vList2"/>
    <dgm:cxn modelId="{6BF061C0-0533-4641-A403-142C9066AD87}" type="presParOf" srcId="{3A0377E1-8951-4B9C-B0D8-CED4EFCB90FC}" destId="{EFE18343-C213-4AEC-AED2-0F9334B3BD5B}" srcOrd="1" destOrd="0" presId="urn:microsoft.com/office/officeart/2005/8/layout/vList2"/>
    <dgm:cxn modelId="{67EA6AD8-135A-4706-8124-7BC8620D6C70}" type="presParOf" srcId="{3A0377E1-8951-4B9C-B0D8-CED4EFCB90FC}" destId="{13D07347-8EB7-4AC6-9419-7080C7E301FE}" srcOrd="2" destOrd="0" presId="urn:microsoft.com/office/officeart/2005/8/layout/vList2"/>
    <dgm:cxn modelId="{C572B8B9-59FF-42B8-A0CC-DD3085CC5CC6}" type="presParOf" srcId="{3A0377E1-8951-4B9C-B0D8-CED4EFCB90FC}" destId="{EDA04274-D7C0-4082-8216-28C6F607F4FA}" srcOrd="3"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D2A0300-C078-4C03-9C55-C3E9527F4010}" type="doc">
      <dgm:prSet loTypeId="urn:microsoft.com/office/officeart/2005/8/layout/hList1" loCatId="list" qsTypeId="urn:microsoft.com/office/officeart/2005/8/quickstyle/simple5" qsCatId="simple" csTypeId="urn:microsoft.com/office/officeart/2005/8/colors/accent1_2" csCatId="accent1" phldr="1"/>
      <dgm:spPr/>
      <dgm:t>
        <a:bodyPr/>
        <a:lstStyle/>
        <a:p>
          <a:endParaRPr lang="en-US"/>
        </a:p>
      </dgm:t>
    </dgm:pt>
    <dgm:pt modelId="{2A201C13-EEA7-43AB-9FBB-5FE383D94EB3}">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600" dirty="0" err="1" smtClean="0">
              <a:latin typeface="Times New Roman" pitchFamily="18" charset="0"/>
              <a:cs typeface="Times New Roman" pitchFamily="18" charset="0"/>
            </a:rPr>
            <a:t>Penulis</a:t>
          </a:r>
          <a:r>
            <a:rPr lang="en-US" sz="1600" dirty="0" smtClean="0">
              <a:latin typeface="Times New Roman" pitchFamily="18" charset="0"/>
              <a:cs typeface="Times New Roman" pitchFamily="18" charset="0"/>
            </a:rPr>
            <a:t> </a:t>
          </a:r>
          <a:endParaRPr lang="en-US" sz="1600" dirty="0">
            <a:latin typeface="Times New Roman" pitchFamily="18" charset="0"/>
            <a:cs typeface="Times New Roman" pitchFamily="18" charset="0"/>
          </a:endParaRPr>
        </a:p>
      </dgm:t>
    </dgm:pt>
    <dgm:pt modelId="{DD0ED572-20D9-4751-B536-3EFED2EF7000}" type="parTrans" cxnId="{55B2EC65-0F73-4CA2-A2C8-8952D021B3DC}">
      <dgm:prSet/>
      <dgm:spPr/>
      <dgm:t>
        <a:bodyPr/>
        <a:lstStyle/>
        <a:p>
          <a:endParaRPr lang="en-US"/>
        </a:p>
      </dgm:t>
    </dgm:pt>
    <dgm:pt modelId="{87A73AFC-1EB1-42E2-8DB9-026436547F2A}" type="sibTrans" cxnId="{55B2EC65-0F73-4CA2-A2C8-8952D021B3DC}">
      <dgm:prSet/>
      <dgm:spPr/>
      <dgm:t>
        <a:bodyPr/>
        <a:lstStyle/>
        <a:p>
          <a:endParaRPr lang="en-US"/>
        </a:p>
      </dgm:t>
    </dgm:pt>
    <dgm:pt modelId="{0D2C5277-C693-4CC4-BEF5-0E1C3B3B7A99}">
      <dgm:prSet phldrT="[Text]" custT="1">
        <dgm:style>
          <a:lnRef idx="1">
            <a:schemeClr val="accent5"/>
          </a:lnRef>
          <a:fillRef idx="2">
            <a:schemeClr val="accent5"/>
          </a:fillRef>
          <a:effectRef idx="1">
            <a:schemeClr val="accent5"/>
          </a:effectRef>
          <a:fontRef idx="minor">
            <a:schemeClr val="dk1"/>
          </a:fontRef>
        </dgm:style>
      </dgm:prSet>
      <dgm:spPr/>
      <dgm:t>
        <a:bodyPr/>
        <a:lstStyle/>
        <a:p>
          <a:r>
            <a:rPr lang="en-US" sz="1600" dirty="0" err="1" smtClean="0">
              <a:latin typeface="Times New Roman" pitchFamily="18" charset="0"/>
              <a:cs typeface="Times New Roman" pitchFamily="18" charset="0"/>
            </a:rPr>
            <a:t>Persiapan</a:t>
          </a:r>
          <a:r>
            <a:rPr lang="en-US" sz="1600" dirty="0" smtClean="0">
              <a:latin typeface="Times New Roman" pitchFamily="18" charset="0"/>
              <a:cs typeface="Times New Roman" pitchFamily="18" charset="0"/>
            </a:rPr>
            <a:t> </a:t>
          </a:r>
          <a:endParaRPr lang="en-US" sz="1600" dirty="0">
            <a:latin typeface="Times New Roman" pitchFamily="18" charset="0"/>
            <a:cs typeface="Times New Roman" pitchFamily="18" charset="0"/>
          </a:endParaRPr>
        </a:p>
      </dgm:t>
    </dgm:pt>
    <dgm:pt modelId="{22CB9A09-BED7-4432-BEA1-7B90BC4E44CB}" type="parTrans" cxnId="{89FBD963-324B-4090-BFCC-D4B7AF2C0CC2}">
      <dgm:prSet/>
      <dgm:spPr/>
      <dgm:t>
        <a:bodyPr/>
        <a:lstStyle/>
        <a:p>
          <a:endParaRPr lang="en-US"/>
        </a:p>
      </dgm:t>
    </dgm:pt>
    <dgm:pt modelId="{E5BE8AB5-2FAE-412D-8800-7A1271B74E88}" type="sibTrans" cxnId="{89FBD963-324B-4090-BFCC-D4B7AF2C0CC2}">
      <dgm:prSet/>
      <dgm:spPr/>
      <dgm:t>
        <a:bodyPr/>
        <a:lstStyle/>
        <a:p>
          <a:endParaRPr lang="en-US"/>
        </a:p>
      </dgm:t>
    </dgm:pt>
    <dgm:pt modelId="{2FC9C0E8-8E9A-4308-A401-40B1FB7F0A84}">
      <dgm:prSet phldrT="[Text]" custT="1">
        <dgm:style>
          <a:lnRef idx="1">
            <a:schemeClr val="accent5"/>
          </a:lnRef>
          <a:fillRef idx="2">
            <a:schemeClr val="accent5"/>
          </a:fillRef>
          <a:effectRef idx="1">
            <a:schemeClr val="accent5"/>
          </a:effectRef>
          <a:fontRef idx="minor">
            <a:schemeClr val="dk1"/>
          </a:fontRef>
        </dgm:style>
      </dgm:prSet>
      <dgm:spPr/>
      <dgm:t>
        <a:bodyPr/>
        <a:lstStyle/>
        <a:p>
          <a:r>
            <a:rPr lang="en-US" sz="1600" dirty="0" err="1" smtClean="0">
              <a:latin typeface="Times New Roman" pitchFamily="18" charset="0"/>
              <a:cs typeface="Times New Roman" pitchFamily="18" charset="0"/>
            </a:rPr>
            <a:t>berlatih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mengamati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membandingkan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menganalisis</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dan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penerapan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ilmu</a:t>
          </a:r>
          <a:endParaRPr lang="en-US" sz="1600" dirty="0">
            <a:latin typeface="Times New Roman" pitchFamily="18" charset="0"/>
            <a:cs typeface="Times New Roman" pitchFamily="18" charset="0"/>
          </a:endParaRPr>
        </a:p>
      </dgm:t>
    </dgm:pt>
    <dgm:pt modelId="{ED0CD7D9-3004-40AD-8910-631DBA5FB4C5}" type="parTrans" cxnId="{5071C808-4316-4EA4-B276-962F2E34C193}">
      <dgm:prSet/>
      <dgm:spPr/>
      <dgm:t>
        <a:bodyPr/>
        <a:lstStyle/>
        <a:p>
          <a:endParaRPr lang="en-US"/>
        </a:p>
      </dgm:t>
    </dgm:pt>
    <dgm:pt modelId="{455C3578-7673-4905-BA85-D12564197C65}" type="sibTrans" cxnId="{5071C808-4316-4EA4-B276-962F2E34C193}">
      <dgm:prSet/>
      <dgm:spPr/>
      <dgm:t>
        <a:bodyPr/>
        <a:lstStyle/>
        <a:p>
          <a:endParaRPr lang="en-US"/>
        </a:p>
      </dgm:t>
    </dgm:pt>
    <dgm:pt modelId="{9A04303F-D386-4081-8757-B4939C5681F3}">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600" dirty="0" err="1" smtClean="0">
              <a:latin typeface="Times New Roman" pitchFamily="18" charset="0"/>
              <a:cs typeface="Times New Roman" pitchFamily="18" charset="0"/>
            </a:rPr>
            <a:t>Akademis</a:t>
          </a:r>
          <a:r>
            <a:rPr lang="en-US" sz="500" dirty="0" smtClean="0"/>
            <a:t> TI</a:t>
          </a:r>
          <a:endParaRPr lang="en-US" sz="500" dirty="0"/>
        </a:p>
      </dgm:t>
    </dgm:pt>
    <dgm:pt modelId="{C669A5D3-D913-4825-9E2E-FB56A726C0BC}" type="parTrans" cxnId="{A4B8F1EA-69F2-4FF3-AC80-33424428362F}">
      <dgm:prSet/>
      <dgm:spPr/>
      <dgm:t>
        <a:bodyPr/>
        <a:lstStyle/>
        <a:p>
          <a:endParaRPr lang="en-US"/>
        </a:p>
      </dgm:t>
    </dgm:pt>
    <dgm:pt modelId="{5CB7601B-12A8-4A44-A12A-C45A301700B0}" type="sibTrans" cxnId="{A4B8F1EA-69F2-4FF3-AC80-33424428362F}">
      <dgm:prSet/>
      <dgm:spPr/>
      <dgm:t>
        <a:bodyPr/>
        <a:lstStyle/>
        <a:p>
          <a:endParaRPr lang="en-US"/>
        </a:p>
      </dgm:t>
    </dgm:pt>
    <dgm:pt modelId="{D1081C69-47D1-4652-BCE5-A4394A0309A6}">
      <dgm:prSet phldrT="[Text]" custT="1">
        <dgm:style>
          <a:lnRef idx="1">
            <a:schemeClr val="accent5"/>
          </a:lnRef>
          <a:fillRef idx="2">
            <a:schemeClr val="accent5"/>
          </a:fillRef>
          <a:effectRef idx="1">
            <a:schemeClr val="accent5"/>
          </a:effectRef>
          <a:fontRef idx="minor">
            <a:schemeClr val="dk1"/>
          </a:fontRef>
        </dgm:style>
      </dgm:prSet>
      <dgm:spPr/>
      <dgm:t>
        <a:bodyPr/>
        <a:lstStyle/>
        <a:p>
          <a:r>
            <a:rPr lang="en-US" sz="1600" dirty="0" err="1" smtClean="0">
              <a:latin typeface="Times New Roman" pitchFamily="18" charset="0"/>
              <a:cs typeface="Times New Roman" pitchFamily="18" charset="0"/>
            </a:rPr>
            <a:t>Menjalin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kerjasama</a:t>
          </a:r>
          <a:endParaRPr lang="en-US" sz="1600" dirty="0">
            <a:latin typeface="Times New Roman" pitchFamily="18" charset="0"/>
            <a:cs typeface="Times New Roman" pitchFamily="18" charset="0"/>
          </a:endParaRPr>
        </a:p>
      </dgm:t>
    </dgm:pt>
    <dgm:pt modelId="{704D362A-B723-48AF-A72F-CFA6716C816A}" type="parTrans" cxnId="{E1DB1ECB-D8A2-4E40-8CDC-2F514EE4B4F9}">
      <dgm:prSet/>
      <dgm:spPr/>
      <dgm:t>
        <a:bodyPr/>
        <a:lstStyle/>
        <a:p>
          <a:endParaRPr lang="en-US"/>
        </a:p>
      </dgm:t>
    </dgm:pt>
    <dgm:pt modelId="{C0E1B2CD-AAB8-4DD9-A96B-9F06D5830D7D}" type="sibTrans" cxnId="{E1DB1ECB-D8A2-4E40-8CDC-2F514EE4B4F9}">
      <dgm:prSet/>
      <dgm:spPr/>
      <dgm:t>
        <a:bodyPr/>
        <a:lstStyle/>
        <a:p>
          <a:endParaRPr lang="en-US"/>
        </a:p>
      </dgm:t>
    </dgm:pt>
    <dgm:pt modelId="{AF9C1DD4-8530-44AA-BB8E-0FFD5C762862}">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600" dirty="0" err="1" smtClean="0">
              <a:latin typeface="Times New Roman" pitchFamily="18" charset="0"/>
              <a:cs typeface="Times New Roman" pitchFamily="18" charset="0"/>
            </a:rPr>
            <a:t>Institusi</a:t>
          </a:r>
          <a:r>
            <a:rPr lang="en-US" sz="1600" dirty="0" smtClean="0">
              <a:latin typeface="Times New Roman" pitchFamily="18" charset="0"/>
              <a:cs typeface="Times New Roman" pitchFamily="18" charset="0"/>
            </a:rPr>
            <a:t> KP</a:t>
          </a:r>
          <a:endParaRPr lang="en-US" sz="1600" dirty="0">
            <a:latin typeface="Times New Roman" pitchFamily="18" charset="0"/>
            <a:cs typeface="Times New Roman" pitchFamily="18" charset="0"/>
          </a:endParaRPr>
        </a:p>
      </dgm:t>
    </dgm:pt>
    <dgm:pt modelId="{6F756FA9-6508-458B-AB07-AC9B1BBA8F87}" type="parTrans" cxnId="{B21CBCC5-909F-46DA-AE8C-C6227830C585}">
      <dgm:prSet/>
      <dgm:spPr/>
      <dgm:t>
        <a:bodyPr/>
        <a:lstStyle/>
        <a:p>
          <a:endParaRPr lang="en-US"/>
        </a:p>
      </dgm:t>
    </dgm:pt>
    <dgm:pt modelId="{B3CE5502-80E7-401A-AADA-9C64403FCDA2}" type="sibTrans" cxnId="{B21CBCC5-909F-46DA-AE8C-C6227830C585}">
      <dgm:prSet/>
      <dgm:spPr/>
      <dgm:t>
        <a:bodyPr/>
        <a:lstStyle/>
        <a:p>
          <a:endParaRPr lang="en-US"/>
        </a:p>
      </dgm:t>
    </dgm:pt>
    <dgm:pt modelId="{66E9965E-FE7E-4964-B521-A399418B12FF}">
      <dgm:prSet phldrT="[Text]" custT="1">
        <dgm:style>
          <a:lnRef idx="1">
            <a:schemeClr val="accent5"/>
          </a:lnRef>
          <a:fillRef idx="2">
            <a:schemeClr val="accent5"/>
          </a:fillRef>
          <a:effectRef idx="1">
            <a:schemeClr val="accent5"/>
          </a:effectRef>
          <a:fontRef idx="minor">
            <a:schemeClr val="dk1"/>
          </a:fontRef>
        </dgm:style>
      </dgm:prSet>
      <dgm:spPr/>
      <dgm:t>
        <a:bodyPr/>
        <a:lstStyle/>
        <a:p>
          <a:r>
            <a:rPr lang="en-US" sz="1600" dirty="0" err="1" smtClean="0">
              <a:latin typeface="Times New Roman" pitchFamily="18" charset="0"/>
              <a:cs typeface="Times New Roman" pitchFamily="18" charset="0"/>
            </a:rPr>
            <a:t>Kemudahan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dalam</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pengelolaan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pengarsipan</a:t>
          </a:r>
          <a:r>
            <a:rPr lang="en-US" sz="1600" dirty="0" smtClean="0">
              <a:latin typeface="Times New Roman" pitchFamily="18" charset="0"/>
              <a:cs typeface="Times New Roman" pitchFamily="18" charset="0"/>
            </a:rPr>
            <a:t> data </a:t>
          </a:r>
          <a:endParaRPr lang="en-US" sz="1600" dirty="0">
            <a:latin typeface="Times New Roman" pitchFamily="18" charset="0"/>
            <a:cs typeface="Times New Roman" pitchFamily="18" charset="0"/>
          </a:endParaRPr>
        </a:p>
      </dgm:t>
    </dgm:pt>
    <dgm:pt modelId="{47372817-0640-435C-9FB4-2D2ACE11543D}" type="parTrans" cxnId="{EA35D032-C76E-4BE6-9D8A-C8CFF3D2339A}">
      <dgm:prSet/>
      <dgm:spPr/>
      <dgm:t>
        <a:bodyPr/>
        <a:lstStyle/>
        <a:p>
          <a:endParaRPr lang="en-US"/>
        </a:p>
      </dgm:t>
    </dgm:pt>
    <dgm:pt modelId="{0C6DE9B9-9B3D-42BF-B43A-797379BE4B9A}" type="sibTrans" cxnId="{EA35D032-C76E-4BE6-9D8A-C8CFF3D2339A}">
      <dgm:prSet/>
      <dgm:spPr/>
      <dgm:t>
        <a:bodyPr/>
        <a:lstStyle/>
        <a:p>
          <a:endParaRPr lang="en-US"/>
        </a:p>
      </dgm:t>
    </dgm:pt>
    <dgm:pt modelId="{03F2808C-42D0-4580-84EB-B846AC5F792A}">
      <dgm:prSet phldrT="[Text]" custT="1">
        <dgm:style>
          <a:lnRef idx="1">
            <a:schemeClr val="accent5"/>
          </a:lnRef>
          <a:fillRef idx="2">
            <a:schemeClr val="accent5"/>
          </a:fillRef>
          <a:effectRef idx="1">
            <a:schemeClr val="accent5"/>
          </a:effectRef>
          <a:fontRef idx="minor">
            <a:schemeClr val="dk1"/>
          </a:fontRef>
        </dgm:style>
      </dgm:prSet>
      <dgm:spPr/>
      <dgm:t>
        <a:bodyPr/>
        <a:lstStyle/>
        <a:p>
          <a:r>
            <a:rPr lang="en-US" sz="1600" dirty="0" err="1" smtClean="0">
              <a:latin typeface="Times New Roman" pitchFamily="18" charset="0"/>
              <a:cs typeface="Times New Roman" pitchFamily="18" charset="0"/>
            </a:rPr>
            <a:t>Kemudahan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dalam</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hal</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pencarian</a:t>
          </a:r>
          <a:r>
            <a:rPr lang="en-US" sz="1600" dirty="0" smtClean="0">
              <a:latin typeface="Times New Roman" pitchFamily="18" charset="0"/>
              <a:cs typeface="Times New Roman" pitchFamily="18" charset="0"/>
            </a:rPr>
            <a:t> data</a:t>
          </a:r>
          <a:endParaRPr lang="en-US" sz="1600" dirty="0">
            <a:latin typeface="Times New Roman" pitchFamily="18" charset="0"/>
            <a:cs typeface="Times New Roman" pitchFamily="18" charset="0"/>
          </a:endParaRPr>
        </a:p>
      </dgm:t>
    </dgm:pt>
    <dgm:pt modelId="{87066BC4-375F-408D-950D-092ACB90B5D8}" type="parTrans" cxnId="{CB2B2609-AF07-4265-9635-C2A0CA0588C5}">
      <dgm:prSet/>
      <dgm:spPr/>
      <dgm:t>
        <a:bodyPr/>
        <a:lstStyle/>
        <a:p>
          <a:endParaRPr lang="en-US"/>
        </a:p>
      </dgm:t>
    </dgm:pt>
    <dgm:pt modelId="{E0270AAC-5737-46EC-8032-FDEDCB5B92D0}" type="sibTrans" cxnId="{CB2B2609-AF07-4265-9635-C2A0CA0588C5}">
      <dgm:prSet/>
      <dgm:spPr/>
      <dgm:t>
        <a:bodyPr/>
        <a:lstStyle/>
        <a:p>
          <a:endParaRPr lang="en-US"/>
        </a:p>
      </dgm:t>
    </dgm:pt>
    <dgm:pt modelId="{6BD1FA2E-5CE4-40BE-95A0-D83C0328EDB1}">
      <dgm:prSet phldrT="[Text]" custT="1">
        <dgm:style>
          <a:lnRef idx="1">
            <a:schemeClr val="accent5"/>
          </a:lnRef>
          <a:fillRef idx="2">
            <a:schemeClr val="accent5"/>
          </a:fillRef>
          <a:effectRef idx="1">
            <a:schemeClr val="accent5"/>
          </a:effectRef>
          <a:fontRef idx="minor">
            <a:schemeClr val="dk1"/>
          </a:fontRef>
        </dgm:style>
      </dgm:prSet>
      <dgm:spPr/>
      <dgm:t>
        <a:bodyPr/>
        <a:lstStyle/>
        <a:p>
          <a:r>
            <a:rPr lang="en-US" sz="1600" dirty="0" err="1" smtClean="0">
              <a:latin typeface="Times New Roman" pitchFamily="18" charset="0"/>
              <a:cs typeface="Times New Roman" pitchFamily="18" charset="0"/>
            </a:rPr>
            <a:t>Mengenal</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dan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mempelajari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cara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mengembangkan</a:t>
          </a:r>
          <a:r>
            <a:rPr lang="en-US" sz="1600" dirty="0" smtClean="0">
              <a:latin typeface="Times New Roman" pitchFamily="18" charset="0"/>
              <a:cs typeface="Times New Roman" pitchFamily="18" charset="0"/>
            </a:rPr>
            <a:t> interpersonal skill</a:t>
          </a:r>
          <a:endParaRPr lang="en-US" sz="1600" dirty="0">
            <a:latin typeface="Times New Roman" pitchFamily="18" charset="0"/>
            <a:cs typeface="Times New Roman" pitchFamily="18" charset="0"/>
          </a:endParaRPr>
        </a:p>
      </dgm:t>
    </dgm:pt>
    <dgm:pt modelId="{BA87F683-9FD4-4051-94AC-9329D7BAC838}" type="parTrans" cxnId="{40D3355D-C700-47D1-9CE2-A8542D72E8E2}">
      <dgm:prSet/>
      <dgm:spPr/>
      <dgm:t>
        <a:bodyPr/>
        <a:lstStyle/>
        <a:p>
          <a:endParaRPr lang="en-US"/>
        </a:p>
      </dgm:t>
    </dgm:pt>
    <dgm:pt modelId="{9209C9DB-7251-485F-BFB4-6D19546ACB5D}" type="sibTrans" cxnId="{40D3355D-C700-47D1-9CE2-A8542D72E8E2}">
      <dgm:prSet/>
      <dgm:spPr/>
      <dgm:t>
        <a:bodyPr/>
        <a:lstStyle/>
        <a:p>
          <a:endParaRPr lang="en-US"/>
        </a:p>
      </dgm:t>
    </dgm:pt>
    <dgm:pt modelId="{6729CC7F-3A46-4675-A063-EA44AA0799AB}">
      <dgm:prSet phldrT="[Text]" custT="1">
        <dgm:style>
          <a:lnRef idx="1">
            <a:schemeClr val="accent5"/>
          </a:lnRef>
          <a:fillRef idx="2">
            <a:schemeClr val="accent5"/>
          </a:fillRef>
          <a:effectRef idx="1">
            <a:schemeClr val="accent5"/>
          </a:effectRef>
          <a:fontRef idx="minor">
            <a:schemeClr val="dk1"/>
          </a:fontRef>
        </dgm:style>
      </dgm:prSet>
      <dgm:spPr/>
      <dgm:t>
        <a:bodyPr/>
        <a:lstStyle/>
        <a:p>
          <a:r>
            <a:rPr lang="en-US" sz="1600" dirty="0" err="1" smtClean="0">
              <a:latin typeface="Times New Roman" pitchFamily="18" charset="0"/>
              <a:cs typeface="Times New Roman" pitchFamily="18" charset="0"/>
            </a:rPr>
            <a:t>Belajar</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sistem</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manajemen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dan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organisasi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suatu</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institusi</a:t>
          </a:r>
          <a:endParaRPr lang="en-US" sz="1600" dirty="0">
            <a:latin typeface="Times New Roman" pitchFamily="18" charset="0"/>
            <a:cs typeface="Times New Roman" pitchFamily="18" charset="0"/>
          </a:endParaRPr>
        </a:p>
      </dgm:t>
    </dgm:pt>
    <dgm:pt modelId="{044706AD-541C-43A1-9ADC-8D22ED5B0623}" type="parTrans" cxnId="{A581800D-AE77-4653-B1F4-7FF6D78EEBF8}">
      <dgm:prSet/>
      <dgm:spPr/>
      <dgm:t>
        <a:bodyPr/>
        <a:lstStyle/>
        <a:p>
          <a:endParaRPr lang="en-US"/>
        </a:p>
      </dgm:t>
    </dgm:pt>
    <dgm:pt modelId="{F490ED5E-C386-431C-AFEF-A981D8087E9E}" type="sibTrans" cxnId="{A581800D-AE77-4653-B1F4-7FF6D78EEBF8}">
      <dgm:prSet/>
      <dgm:spPr/>
      <dgm:t>
        <a:bodyPr/>
        <a:lstStyle/>
        <a:p>
          <a:endParaRPr lang="en-US"/>
        </a:p>
      </dgm:t>
    </dgm:pt>
    <dgm:pt modelId="{395BDC4F-3D47-411B-A443-8132B597FF19}">
      <dgm:prSet phldrT="[Text]" custT="1">
        <dgm:style>
          <a:lnRef idx="1">
            <a:schemeClr val="accent5"/>
          </a:lnRef>
          <a:fillRef idx="2">
            <a:schemeClr val="accent5"/>
          </a:fillRef>
          <a:effectRef idx="1">
            <a:schemeClr val="accent5"/>
          </a:effectRef>
          <a:fontRef idx="minor">
            <a:schemeClr val="dk1"/>
          </a:fontRef>
        </dgm:style>
      </dgm:prSet>
      <dgm:spPr/>
      <dgm:t>
        <a:bodyPr/>
        <a:lstStyle/>
        <a:p>
          <a:r>
            <a:rPr lang="en-US" sz="1600" dirty="0" err="1" smtClean="0">
              <a:latin typeface="Times New Roman" pitchFamily="18" charset="0"/>
              <a:cs typeface="Times New Roman" pitchFamily="18" charset="0"/>
            </a:rPr>
            <a:t>Referensi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penyesuaian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kurikulum</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dan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kebutuhan</a:t>
          </a:r>
          <a:endParaRPr lang="en-US" sz="1600" dirty="0">
            <a:latin typeface="Times New Roman" pitchFamily="18" charset="0"/>
            <a:cs typeface="Times New Roman" pitchFamily="18" charset="0"/>
          </a:endParaRPr>
        </a:p>
      </dgm:t>
    </dgm:pt>
    <dgm:pt modelId="{9218125A-E4B8-41DE-9627-3DB5257BB034}" type="parTrans" cxnId="{511AD551-8EFB-4BE8-A6B5-AB6D75968B4F}">
      <dgm:prSet/>
      <dgm:spPr/>
      <dgm:t>
        <a:bodyPr/>
        <a:lstStyle/>
        <a:p>
          <a:endParaRPr lang="en-US"/>
        </a:p>
      </dgm:t>
    </dgm:pt>
    <dgm:pt modelId="{361A3E9D-9EE4-4400-8B79-28D3A158C1AC}" type="sibTrans" cxnId="{511AD551-8EFB-4BE8-A6B5-AB6D75968B4F}">
      <dgm:prSet/>
      <dgm:spPr/>
      <dgm:t>
        <a:bodyPr/>
        <a:lstStyle/>
        <a:p>
          <a:endParaRPr lang="en-US"/>
        </a:p>
      </dgm:t>
    </dgm:pt>
    <dgm:pt modelId="{FE650925-A7A9-47D6-816E-52FA87323A48}">
      <dgm:prSet phldrT="[Text]" custT="1">
        <dgm:style>
          <a:lnRef idx="1">
            <a:schemeClr val="accent5"/>
          </a:lnRef>
          <a:fillRef idx="2">
            <a:schemeClr val="accent5"/>
          </a:fillRef>
          <a:effectRef idx="1">
            <a:schemeClr val="accent5"/>
          </a:effectRef>
          <a:fontRef idx="minor">
            <a:schemeClr val="dk1"/>
          </a:fontRef>
        </dgm:style>
      </dgm:prSet>
      <dgm:spPr/>
      <dgm:t>
        <a:bodyPr/>
        <a:lstStyle/>
        <a:p>
          <a:r>
            <a:rPr lang="en-US" sz="1600" dirty="0" err="1" smtClean="0">
              <a:latin typeface="Times New Roman" pitchFamily="18" charset="0"/>
              <a:cs typeface="Times New Roman" pitchFamily="18" charset="0"/>
            </a:rPr>
            <a:t>Peluang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penelitian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dosen</a:t>
          </a:r>
          <a:endParaRPr lang="en-US" sz="1600" dirty="0">
            <a:latin typeface="Times New Roman" pitchFamily="18" charset="0"/>
            <a:cs typeface="Times New Roman" pitchFamily="18" charset="0"/>
          </a:endParaRPr>
        </a:p>
      </dgm:t>
    </dgm:pt>
    <dgm:pt modelId="{B32AC6F9-ADF5-4461-8A02-E3BF15D197B8}" type="parTrans" cxnId="{7659DDC2-7E2E-44FA-A57B-E7D7D2D2E909}">
      <dgm:prSet/>
      <dgm:spPr/>
      <dgm:t>
        <a:bodyPr/>
        <a:lstStyle/>
        <a:p>
          <a:endParaRPr lang="en-US"/>
        </a:p>
      </dgm:t>
    </dgm:pt>
    <dgm:pt modelId="{CF891EC4-627E-4DF4-B908-0FBEAD2E75E5}" type="sibTrans" cxnId="{7659DDC2-7E2E-44FA-A57B-E7D7D2D2E909}">
      <dgm:prSet/>
      <dgm:spPr/>
      <dgm:t>
        <a:bodyPr/>
        <a:lstStyle/>
        <a:p>
          <a:endParaRPr lang="en-US"/>
        </a:p>
      </dgm:t>
    </dgm:pt>
    <dgm:pt modelId="{B7C40AE6-CB10-4022-88F7-D61AEB514E91}">
      <dgm:prSet phldrT="[Text]" custT="1">
        <dgm:style>
          <a:lnRef idx="1">
            <a:schemeClr val="accent5"/>
          </a:lnRef>
          <a:fillRef idx="2">
            <a:schemeClr val="accent5"/>
          </a:fillRef>
          <a:effectRef idx="1">
            <a:schemeClr val="accent5"/>
          </a:effectRef>
          <a:fontRef idx="minor">
            <a:schemeClr val="dk1"/>
          </a:fontRef>
        </dgm:style>
      </dgm:prSet>
      <dgm:spPr/>
      <dgm:t>
        <a:bodyPr/>
        <a:lstStyle/>
        <a:p>
          <a:r>
            <a:rPr lang="en-US" sz="1600" dirty="0" err="1" smtClean="0">
              <a:latin typeface="Times New Roman" pitchFamily="18" charset="0"/>
              <a:cs typeface="Times New Roman" pitchFamily="18" charset="0"/>
            </a:rPr>
            <a:t>Seleksi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awal</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tenaga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kerja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baru</a:t>
          </a:r>
          <a:endParaRPr lang="en-US" sz="1600" dirty="0">
            <a:latin typeface="Times New Roman" pitchFamily="18" charset="0"/>
            <a:cs typeface="Times New Roman" pitchFamily="18" charset="0"/>
          </a:endParaRPr>
        </a:p>
      </dgm:t>
    </dgm:pt>
    <dgm:pt modelId="{FE068AC5-6684-4C64-AA22-20559907BF75}" type="parTrans" cxnId="{98477D69-39F3-48C3-8B8C-22B242D9575A}">
      <dgm:prSet/>
      <dgm:spPr/>
      <dgm:t>
        <a:bodyPr/>
        <a:lstStyle/>
        <a:p>
          <a:endParaRPr lang="en-US"/>
        </a:p>
      </dgm:t>
    </dgm:pt>
    <dgm:pt modelId="{BAA38F8D-174C-48C5-88AA-6E6860C608BE}" type="sibTrans" cxnId="{98477D69-39F3-48C3-8B8C-22B242D9575A}">
      <dgm:prSet/>
      <dgm:spPr/>
      <dgm:t>
        <a:bodyPr/>
        <a:lstStyle/>
        <a:p>
          <a:endParaRPr lang="en-US"/>
        </a:p>
      </dgm:t>
    </dgm:pt>
    <dgm:pt modelId="{FABF1373-8E2C-4849-8C68-B1961DD29FE4}">
      <dgm:prSet phldrT="[Text]" custT="1">
        <dgm:style>
          <a:lnRef idx="1">
            <a:schemeClr val="accent5"/>
          </a:lnRef>
          <a:fillRef idx="2">
            <a:schemeClr val="accent5"/>
          </a:fillRef>
          <a:effectRef idx="1">
            <a:schemeClr val="accent5"/>
          </a:effectRef>
          <a:fontRef idx="minor">
            <a:schemeClr val="dk1"/>
          </a:fontRef>
        </dgm:style>
      </dgm:prSet>
      <dgm:spPr/>
      <dgm:t>
        <a:bodyPr/>
        <a:lstStyle/>
        <a:p>
          <a:r>
            <a:rPr lang="en-US" sz="1600" dirty="0" err="1" smtClean="0">
              <a:latin typeface="Times New Roman" pitchFamily="18" charset="0"/>
              <a:cs typeface="Times New Roman" pitchFamily="18" charset="0"/>
            </a:rPr>
            <a:t>Menjalin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kerja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sama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produktif</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dengan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perguruan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tinggi</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dgm:t>
    </dgm:pt>
    <dgm:pt modelId="{DC7DC3A3-AD0D-47BB-8B3A-0645B67F511A}" type="parTrans" cxnId="{983B7E22-8824-442F-BA5B-B4C803804F5D}">
      <dgm:prSet/>
      <dgm:spPr/>
      <dgm:t>
        <a:bodyPr/>
        <a:lstStyle/>
        <a:p>
          <a:endParaRPr lang="en-US"/>
        </a:p>
      </dgm:t>
    </dgm:pt>
    <dgm:pt modelId="{6192A38B-72F0-4920-B51E-6F4A5EE61879}" type="sibTrans" cxnId="{983B7E22-8824-442F-BA5B-B4C803804F5D}">
      <dgm:prSet/>
      <dgm:spPr/>
      <dgm:t>
        <a:bodyPr/>
        <a:lstStyle/>
        <a:p>
          <a:endParaRPr lang="en-US"/>
        </a:p>
      </dgm:t>
    </dgm:pt>
    <dgm:pt modelId="{F7B5CE9D-D7E4-4AF1-85FD-4D10C8FFA1A1}" type="pres">
      <dgm:prSet presAssocID="{ED2A0300-C078-4C03-9C55-C3E9527F4010}" presName="Name0" presStyleCnt="0">
        <dgm:presLayoutVars>
          <dgm:dir/>
          <dgm:animLvl val="lvl"/>
          <dgm:resizeHandles val="exact"/>
        </dgm:presLayoutVars>
      </dgm:prSet>
      <dgm:spPr/>
      <dgm:t>
        <a:bodyPr/>
        <a:lstStyle/>
        <a:p>
          <a:endParaRPr lang="en-US"/>
        </a:p>
      </dgm:t>
    </dgm:pt>
    <dgm:pt modelId="{45A74A96-9084-4A0E-ABC3-6E2D57506548}" type="pres">
      <dgm:prSet presAssocID="{2A201C13-EEA7-43AB-9FBB-5FE383D94EB3}" presName="composite" presStyleCnt="0"/>
      <dgm:spPr/>
    </dgm:pt>
    <dgm:pt modelId="{78069ED0-8926-4280-8DDC-F5E3CE6C300F}" type="pres">
      <dgm:prSet presAssocID="{2A201C13-EEA7-43AB-9FBB-5FE383D94EB3}" presName="parTx" presStyleLbl="alignNode1" presStyleIdx="0" presStyleCnt="3" custLinFactNeighborY="-5943">
        <dgm:presLayoutVars>
          <dgm:chMax val="0"/>
          <dgm:chPref val="0"/>
          <dgm:bulletEnabled val="1"/>
        </dgm:presLayoutVars>
      </dgm:prSet>
      <dgm:spPr/>
      <dgm:t>
        <a:bodyPr/>
        <a:lstStyle/>
        <a:p>
          <a:endParaRPr lang="en-US"/>
        </a:p>
      </dgm:t>
    </dgm:pt>
    <dgm:pt modelId="{AED0EE16-E1D7-4612-B50D-402B82154710}" type="pres">
      <dgm:prSet presAssocID="{2A201C13-EEA7-43AB-9FBB-5FE383D94EB3}" presName="desTx" presStyleLbl="alignAccFollowNode1" presStyleIdx="0" presStyleCnt="3" custScaleY="100092">
        <dgm:presLayoutVars>
          <dgm:bulletEnabled val="1"/>
        </dgm:presLayoutVars>
      </dgm:prSet>
      <dgm:spPr/>
      <dgm:t>
        <a:bodyPr/>
        <a:lstStyle/>
        <a:p>
          <a:endParaRPr lang="en-US"/>
        </a:p>
      </dgm:t>
    </dgm:pt>
    <dgm:pt modelId="{A2AD6081-60AD-482F-B1D5-9D507A7CFBC5}" type="pres">
      <dgm:prSet presAssocID="{87A73AFC-1EB1-42E2-8DB9-026436547F2A}" presName="space" presStyleCnt="0"/>
      <dgm:spPr/>
    </dgm:pt>
    <dgm:pt modelId="{7B5CB9B1-8DAE-4E10-A741-40B73E2CCD54}" type="pres">
      <dgm:prSet presAssocID="{9A04303F-D386-4081-8757-B4939C5681F3}" presName="composite" presStyleCnt="0"/>
      <dgm:spPr/>
    </dgm:pt>
    <dgm:pt modelId="{C9669ACF-0204-4630-8EF4-3C9191ECA2BE}" type="pres">
      <dgm:prSet presAssocID="{9A04303F-D386-4081-8757-B4939C5681F3}" presName="parTx" presStyleLbl="alignNode1" presStyleIdx="1" presStyleCnt="3">
        <dgm:presLayoutVars>
          <dgm:chMax val="0"/>
          <dgm:chPref val="0"/>
          <dgm:bulletEnabled val="1"/>
        </dgm:presLayoutVars>
      </dgm:prSet>
      <dgm:spPr/>
      <dgm:t>
        <a:bodyPr/>
        <a:lstStyle/>
        <a:p>
          <a:endParaRPr lang="en-US"/>
        </a:p>
      </dgm:t>
    </dgm:pt>
    <dgm:pt modelId="{12A6957A-5226-4540-A747-72BDBC9DA14E}" type="pres">
      <dgm:prSet presAssocID="{9A04303F-D386-4081-8757-B4939C5681F3}" presName="desTx" presStyleLbl="alignAccFollowNode1" presStyleIdx="1" presStyleCnt="3">
        <dgm:presLayoutVars>
          <dgm:bulletEnabled val="1"/>
        </dgm:presLayoutVars>
      </dgm:prSet>
      <dgm:spPr/>
      <dgm:t>
        <a:bodyPr/>
        <a:lstStyle/>
        <a:p>
          <a:endParaRPr lang="en-US"/>
        </a:p>
      </dgm:t>
    </dgm:pt>
    <dgm:pt modelId="{CDADF9AA-3975-4B6F-AE5E-D30A2267D4E8}" type="pres">
      <dgm:prSet presAssocID="{5CB7601B-12A8-4A44-A12A-C45A301700B0}" presName="space" presStyleCnt="0"/>
      <dgm:spPr/>
    </dgm:pt>
    <dgm:pt modelId="{5A967E9A-6357-4D33-ADF2-DD76E60492D8}" type="pres">
      <dgm:prSet presAssocID="{AF9C1DD4-8530-44AA-BB8E-0FFD5C762862}" presName="composite" presStyleCnt="0"/>
      <dgm:spPr/>
    </dgm:pt>
    <dgm:pt modelId="{97FA4565-AB2C-4CDF-9937-562D9DFA1476}" type="pres">
      <dgm:prSet presAssocID="{AF9C1DD4-8530-44AA-BB8E-0FFD5C762862}" presName="parTx" presStyleLbl="alignNode1" presStyleIdx="2" presStyleCnt="3">
        <dgm:presLayoutVars>
          <dgm:chMax val="0"/>
          <dgm:chPref val="0"/>
          <dgm:bulletEnabled val="1"/>
        </dgm:presLayoutVars>
      </dgm:prSet>
      <dgm:spPr/>
      <dgm:t>
        <a:bodyPr/>
        <a:lstStyle/>
        <a:p>
          <a:endParaRPr lang="en-US"/>
        </a:p>
      </dgm:t>
    </dgm:pt>
    <dgm:pt modelId="{DEF82D5D-7A03-481E-ABBF-94C765C7758F}" type="pres">
      <dgm:prSet presAssocID="{AF9C1DD4-8530-44AA-BB8E-0FFD5C762862}" presName="desTx" presStyleLbl="alignAccFollowNode1" presStyleIdx="2" presStyleCnt="3">
        <dgm:presLayoutVars>
          <dgm:bulletEnabled val="1"/>
        </dgm:presLayoutVars>
      </dgm:prSet>
      <dgm:spPr/>
      <dgm:t>
        <a:bodyPr/>
        <a:lstStyle/>
        <a:p>
          <a:endParaRPr lang="en-US"/>
        </a:p>
      </dgm:t>
    </dgm:pt>
  </dgm:ptLst>
  <dgm:cxnLst>
    <dgm:cxn modelId="{89FBD963-324B-4090-BFCC-D4B7AF2C0CC2}" srcId="{2A201C13-EEA7-43AB-9FBB-5FE383D94EB3}" destId="{0D2C5277-C693-4CC4-BEF5-0E1C3B3B7A99}" srcOrd="0" destOrd="0" parTransId="{22CB9A09-BED7-4432-BEA1-7B90BC4E44CB}" sibTransId="{E5BE8AB5-2FAE-412D-8800-7A1271B74E88}"/>
    <dgm:cxn modelId="{09DA326B-D387-4DA1-831F-53F69E18FA1F}" type="presOf" srcId="{0D2C5277-C693-4CC4-BEF5-0E1C3B3B7A99}" destId="{AED0EE16-E1D7-4612-B50D-402B82154710}" srcOrd="0" destOrd="0" presId="urn:microsoft.com/office/officeart/2005/8/layout/hList1"/>
    <dgm:cxn modelId="{D4B0E76F-35DD-4D84-BD10-3EFB1E76CCC2}" type="presOf" srcId="{9A04303F-D386-4081-8757-B4939C5681F3}" destId="{C9669ACF-0204-4630-8EF4-3C9191ECA2BE}" srcOrd="0" destOrd="0" presId="urn:microsoft.com/office/officeart/2005/8/layout/hList1"/>
    <dgm:cxn modelId="{C2CD337C-2CA8-4B6E-A568-DCA22E104557}" type="presOf" srcId="{2FC9C0E8-8E9A-4308-A401-40B1FB7F0A84}" destId="{AED0EE16-E1D7-4612-B50D-402B82154710}" srcOrd="0" destOrd="1" presId="urn:microsoft.com/office/officeart/2005/8/layout/hList1"/>
    <dgm:cxn modelId="{9DB910EE-81BD-4A03-96BC-437EA3F70692}" type="presOf" srcId="{B7C40AE6-CB10-4022-88F7-D61AEB514E91}" destId="{DEF82D5D-7A03-481E-ABBF-94C765C7758F}" srcOrd="0" destOrd="2" presId="urn:microsoft.com/office/officeart/2005/8/layout/hList1"/>
    <dgm:cxn modelId="{E1DB1ECB-D8A2-4E40-8CDC-2F514EE4B4F9}" srcId="{9A04303F-D386-4081-8757-B4939C5681F3}" destId="{D1081C69-47D1-4652-BCE5-A4394A0309A6}" srcOrd="0" destOrd="0" parTransId="{704D362A-B723-48AF-A72F-CFA6716C816A}" sibTransId="{C0E1B2CD-AAB8-4DD9-A96B-9F06D5830D7D}"/>
    <dgm:cxn modelId="{9B608797-AFA3-4E62-B3B5-687C17A02AE1}" type="presOf" srcId="{FABF1373-8E2C-4849-8C68-B1961DD29FE4}" destId="{DEF82D5D-7A03-481E-ABBF-94C765C7758F}" srcOrd="0" destOrd="3" presId="urn:microsoft.com/office/officeart/2005/8/layout/hList1"/>
    <dgm:cxn modelId="{A4B8F1EA-69F2-4FF3-AC80-33424428362F}" srcId="{ED2A0300-C078-4C03-9C55-C3E9527F4010}" destId="{9A04303F-D386-4081-8757-B4939C5681F3}" srcOrd="1" destOrd="0" parTransId="{C669A5D3-D913-4825-9E2E-FB56A726C0BC}" sibTransId="{5CB7601B-12A8-4A44-A12A-C45A301700B0}"/>
    <dgm:cxn modelId="{F1D868CF-7F98-4B26-B689-BE0B164C6898}" type="presOf" srcId="{FE650925-A7A9-47D6-816E-52FA87323A48}" destId="{12A6957A-5226-4540-A747-72BDBC9DA14E}" srcOrd="0" destOrd="2" presId="urn:microsoft.com/office/officeart/2005/8/layout/hList1"/>
    <dgm:cxn modelId="{4053F9AB-F6B2-4468-B399-53793964A177}" type="presOf" srcId="{ED2A0300-C078-4C03-9C55-C3E9527F4010}" destId="{F7B5CE9D-D7E4-4AF1-85FD-4D10C8FFA1A1}" srcOrd="0" destOrd="0" presId="urn:microsoft.com/office/officeart/2005/8/layout/hList1"/>
    <dgm:cxn modelId="{B4C38E9E-4D91-484B-9598-EFF3625C3349}" type="presOf" srcId="{6729CC7F-3A46-4675-A063-EA44AA0799AB}" destId="{AED0EE16-E1D7-4612-B50D-402B82154710}" srcOrd="0" destOrd="3" presId="urn:microsoft.com/office/officeart/2005/8/layout/hList1"/>
    <dgm:cxn modelId="{55B2EC65-0F73-4CA2-A2C8-8952D021B3DC}" srcId="{ED2A0300-C078-4C03-9C55-C3E9527F4010}" destId="{2A201C13-EEA7-43AB-9FBB-5FE383D94EB3}" srcOrd="0" destOrd="0" parTransId="{DD0ED572-20D9-4751-B536-3EFED2EF7000}" sibTransId="{87A73AFC-1EB1-42E2-8DB9-026436547F2A}"/>
    <dgm:cxn modelId="{CE475E4C-50F0-40A0-A070-AF9B93287A84}" type="presOf" srcId="{03F2808C-42D0-4580-84EB-B846AC5F792A}" destId="{DEF82D5D-7A03-481E-ABBF-94C765C7758F}" srcOrd="0" destOrd="1" presId="urn:microsoft.com/office/officeart/2005/8/layout/hList1"/>
    <dgm:cxn modelId="{D31D0956-D48A-4918-9EAB-A055524518D3}" type="presOf" srcId="{2A201C13-EEA7-43AB-9FBB-5FE383D94EB3}" destId="{78069ED0-8926-4280-8DDC-F5E3CE6C300F}" srcOrd="0" destOrd="0" presId="urn:microsoft.com/office/officeart/2005/8/layout/hList1"/>
    <dgm:cxn modelId="{B21CBCC5-909F-46DA-AE8C-C6227830C585}" srcId="{ED2A0300-C078-4C03-9C55-C3E9527F4010}" destId="{AF9C1DD4-8530-44AA-BB8E-0FFD5C762862}" srcOrd="2" destOrd="0" parTransId="{6F756FA9-6508-458B-AB07-AC9B1BBA8F87}" sibTransId="{B3CE5502-80E7-401A-AADA-9C64403FCDA2}"/>
    <dgm:cxn modelId="{86326B56-00A3-427B-9C4F-AB3D654F3EBD}" type="presOf" srcId="{66E9965E-FE7E-4964-B521-A399418B12FF}" destId="{DEF82D5D-7A03-481E-ABBF-94C765C7758F}" srcOrd="0" destOrd="0" presId="urn:microsoft.com/office/officeart/2005/8/layout/hList1"/>
    <dgm:cxn modelId="{98477D69-39F3-48C3-8B8C-22B242D9575A}" srcId="{AF9C1DD4-8530-44AA-BB8E-0FFD5C762862}" destId="{B7C40AE6-CB10-4022-88F7-D61AEB514E91}" srcOrd="2" destOrd="0" parTransId="{FE068AC5-6684-4C64-AA22-20559907BF75}" sibTransId="{BAA38F8D-174C-48C5-88AA-6E6860C608BE}"/>
    <dgm:cxn modelId="{EA35D032-C76E-4BE6-9D8A-C8CFF3D2339A}" srcId="{AF9C1DD4-8530-44AA-BB8E-0FFD5C762862}" destId="{66E9965E-FE7E-4964-B521-A399418B12FF}" srcOrd="0" destOrd="0" parTransId="{47372817-0640-435C-9FB4-2D2ACE11543D}" sibTransId="{0C6DE9B9-9B3D-42BF-B43A-797379BE4B9A}"/>
    <dgm:cxn modelId="{A581800D-AE77-4653-B1F4-7FF6D78EEBF8}" srcId="{2A201C13-EEA7-43AB-9FBB-5FE383D94EB3}" destId="{6729CC7F-3A46-4675-A063-EA44AA0799AB}" srcOrd="3" destOrd="0" parTransId="{044706AD-541C-43A1-9ADC-8D22ED5B0623}" sibTransId="{F490ED5E-C386-431C-AFEF-A981D8087E9E}"/>
    <dgm:cxn modelId="{CB2B2609-AF07-4265-9635-C2A0CA0588C5}" srcId="{AF9C1DD4-8530-44AA-BB8E-0FFD5C762862}" destId="{03F2808C-42D0-4580-84EB-B846AC5F792A}" srcOrd="1" destOrd="0" parTransId="{87066BC4-375F-408D-950D-092ACB90B5D8}" sibTransId="{E0270AAC-5737-46EC-8032-FDEDCB5B92D0}"/>
    <dgm:cxn modelId="{D5EEFC67-FA0C-4C8C-9215-CC9BE35E8D64}" type="presOf" srcId="{D1081C69-47D1-4652-BCE5-A4394A0309A6}" destId="{12A6957A-5226-4540-A747-72BDBC9DA14E}" srcOrd="0" destOrd="0" presId="urn:microsoft.com/office/officeart/2005/8/layout/hList1"/>
    <dgm:cxn modelId="{71D2274C-EA11-4076-9540-D6CEDB63CFDC}" type="presOf" srcId="{395BDC4F-3D47-411B-A443-8132B597FF19}" destId="{12A6957A-5226-4540-A747-72BDBC9DA14E}" srcOrd="0" destOrd="1" presId="urn:microsoft.com/office/officeart/2005/8/layout/hList1"/>
    <dgm:cxn modelId="{9B75FFC1-D68C-431C-8EC1-23748C3CB340}" type="presOf" srcId="{AF9C1DD4-8530-44AA-BB8E-0FFD5C762862}" destId="{97FA4565-AB2C-4CDF-9937-562D9DFA1476}" srcOrd="0" destOrd="0" presId="urn:microsoft.com/office/officeart/2005/8/layout/hList1"/>
    <dgm:cxn modelId="{7659DDC2-7E2E-44FA-A57B-E7D7D2D2E909}" srcId="{9A04303F-D386-4081-8757-B4939C5681F3}" destId="{FE650925-A7A9-47D6-816E-52FA87323A48}" srcOrd="2" destOrd="0" parTransId="{B32AC6F9-ADF5-4461-8A02-E3BF15D197B8}" sibTransId="{CF891EC4-627E-4DF4-B908-0FBEAD2E75E5}"/>
    <dgm:cxn modelId="{983B7E22-8824-442F-BA5B-B4C803804F5D}" srcId="{AF9C1DD4-8530-44AA-BB8E-0FFD5C762862}" destId="{FABF1373-8E2C-4849-8C68-B1961DD29FE4}" srcOrd="3" destOrd="0" parTransId="{DC7DC3A3-AD0D-47BB-8B3A-0645B67F511A}" sibTransId="{6192A38B-72F0-4920-B51E-6F4A5EE61879}"/>
    <dgm:cxn modelId="{5071C808-4316-4EA4-B276-962F2E34C193}" srcId="{2A201C13-EEA7-43AB-9FBB-5FE383D94EB3}" destId="{2FC9C0E8-8E9A-4308-A401-40B1FB7F0A84}" srcOrd="1" destOrd="0" parTransId="{ED0CD7D9-3004-40AD-8910-631DBA5FB4C5}" sibTransId="{455C3578-7673-4905-BA85-D12564197C65}"/>
    <dgm:cxn modelId="{40D3355D-C700-47D1-9CE2-A8542D72E8E2}" srcId="{2A201C13-EEA7-43AB-9FBB-5FE383D94EB3}" destId="{6BD1FA2E-5CE4-40BE-95A0-D83C0328EDB1}" srcOrd="2" destOrd="0" parTransId="{BA87F683-9FD4-4051-94AC-9329D7BAC838}" sibTransId="{9209C9DB-7251-485F-BFB4-6D19546ACB5D}"/>
    <dgm:cxn modelId="{89BA35A0-EB09-4641-AD48-8418730787B8}" type="presOf" srcId="{6BD1FA2E-5CE4-40BE-95A0-D83C0328EDB1}" destId="{AED0EE16-E1D7-4612-B50D-402B82154710}" srcOrd="0" destOrd="2" presId="urn:microsoft.com/office/officeart/2005/8/layout/hList1"/>
    <dgm:cxn modelId="{511AD551-8EFB-4BE8-A6B5-AB6D75968B4F}" srcId="{9A04303F-D386-4081-8757-B4939C5681F3}" destId="{395BDC4F-3D47-411B-A443-8132B597FF19}" srcOrd="1" destOrd="0" parTransId="{9218125A-E4B8-41DE-9627-3DB5257BB034}" sibTransId="{361A3E9D-9EE4-4400-8B79-28D3A158C1AC}"/>
    <dgm:cxn modelId="{53AE5A68-2FBE-469F-B60B-F9AE4D2E1B4D}" type="presParOf" srcId="{F7B5CE9D-D7E4-4AF1-85FD-4D10C8FFA1A1}" destId="{45A74A96-9084-4A0E-ABC3-6E2D57506548}" srcOrd="0" destOrd="0" presId="urn:microsoft.com/office/officeart/2005/8/layout/hList1"/>
    <dgm:cxn modelId="{BDF9CD02-BE6E-4671-AEF3-93D0BD3C2D64}" type="presParOf" srcId="{45A74A96-9084-4A0E-ABC3-6E2D57506548}" destId="{78069ED0-8926-4280-8DDC-F5E3CE6C300F}" srcOrd="0" destOrd="0" presId="urn:microsoft.com/office/officeart/2005/8/layout/hList1"/>
    <dgm:cxn modelId="{2DE1BC3C-5965-4478-A826-84C8C8A0C3D5}" type="presParOf" srcId="{45A74A96-9084-4A0E-ABC3-6E2D57506548}" destId="{AED0EE16-E1D7-4612-B50D-402B82154710}" srcOrd="1" destOrd="0" presId="urn:microsoft.com/office/officeart/2005/8/layout/hList1"/>
    <dgm:cxn modelId="{1C197DA1-2CE7-49EB-BE80-B8832C7EE3D4}" type="presParOf" srcId="{F7B5CE9D-D7E4-4AF1-85FD-4D10C8FFA1A1}" destId="{A2AD6081-60AD-482F-B1D5-9D507A7CFBC5}" srcOrd="1" destOrd="0" presId="urn:microsoft.com/office/officeart/2005/8/layout/hList1"/>
    <dgm:cxn modelId="{C764FB14-B612-4A1F-9970-3333B4484E40}" type="presParOf" srcId="{F7B5CE9D-D7E4-4AF1-85FD-4D10C8FFA1A1}" destId="{7B5CB9B1-8DAE-4E10-A741-40B73E2CCD54}" srcOrd="2" destOrd="0" presId="urn:microsoft.com/office/officeart/2005/8/layout/hList1"/>
    <dgm:cxn modelId="{A0BCED5F-5150-49C3-B2A1-5602F12DD24D}" type="presParOf" srcId="{7B5CB9B1-8DAE-4E10-A741-40B73E2CCD54}" destId="{C9669ACF-0204-4630-8EF4-3C9191ECA2BE}" srcOrd="0" destOrd="0" presId="urn:microsoft.com/office/officeart/2005/8/layout/hList1"/>
    <dgm:cxn modelId="{884A6454-0948-48FE-956A-FD7711681E67}" type="presParOf" srcId="{7B5CB9B1-8DAE-4E10-A741-40B73E2CCD54}" destId="{12A6957A-5226-4540-A747-72BDBC9DA14E}" srcOrd="1" destOrd="0" presId="urn:microsoft.com/office/officeart/2005/8/layout/hList1"/>
    <dgm:cxn modelId="{AC30EB68-DCB1-4B7D-BF45-2E4352C6007F}" type="presParOf" srcId="{F7B5CE9D-D7E4-4AF1-85FD-4D10C8FFA1A1}" destId="{CDADF9AA-3975-4B6F-AE5E-D30A2267D4E8}" srcOrd="3" destOrd="0" presId="urn:microsoft.com/office/officeart/2005/8/layout/hList1"/>
    <dgm:cxn modelId="{289C8DF2-5E5E-4810-AD71-07ECD252A1E8}" type="presParOf" srcId="{F7B5CE9D-D7E4-4AF1-85FD-4D10C8FFA1A1}" destId="{5A967E9A-6357-4D33-ADF2-DD76E60492D8}" srcOrd="4" destOrd="0" presId="urn:microsoft.com/office/officeart/2005/8/layout/hList1"/>
    <dgm:cxn modelId="{D5F357CE-947A-474A-8D5F-FCABA4E42359}" type="presParOf" srcId="{5A967E9A-6357-4D33-ADF2-DD76E60492D8}" destId="{97FA4565-AB2C-4CDF-9937-562D9DFA1476}" srcOrd="0" destOrd="0" presId="urn:microsoft.com/office/officeart/2005/8/layout/hList1"/>
    <dgm:cxn modelId="{067ACF71-D85D-4470-96F6-55BA6840AFC7}" type="presParOf" srcId="{5A967E9A-6357-4D33-ADF2-DD76E60492D8}" destId="{DEF82D5D-7A03-481E-ABBF-94C765C7758F}" srcOrd="1" destOrd="0" presId="urn:microsoft.com/office/officeart/2005/8/layout/h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96591C7-732A-445E-9C1C-C3FE7264BAD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B0CEC1E-EC63-42C5-AB8A-54EF51FF5131}">
      <dgm:prSet phldrT="[Text]">
        <dgm:style>
          <a:lnRef idx="0">
            <a:schemeClr val="accent6"/>
          </a:lnRef>
          <a:fillRef idx="3">
            <a:schemeClr val="accent6"/>
          </a:fillRef>
          <a:effectRef idx="3">
            <a:schemeClr val="accent6"/>
          </a:effectRef>
          <a:fontRef idx="minor">
            <a:schemeClr val="lt1"/>
          </a:fontRef>
        </dgm:style>
      </dgm:prSet>
      <dgm:spPr/>
      <dgm:t>
        <a:bodyPr/>
        <a:lstStyle/>
        <a:p>
          <a:r>
            <a:rPr lang="en-US" dirty="0" err="1" smtClean="0"/>
            <a:t>Waktu</a:t>
          </a:r>
          <a:endParaRPr lang="en-US" dirty="0"/>
        </a:p>
      </dgm:t>
    </dgm:pt>
    <dgm:pt modelId="{E91E3A0D-9C9B-4BD7-9A55-BAA1DA3A6D84}" type="parTrans" cxnId="{8AB73E66-E5A5-4941-9949-90ECC83BB3A3}">
      <dgm:prSet/>
      <dgm:spPr/>
      <dgm:t>
        <a:bodyPr/>
        <a:lstStyle/>
        <a:p>
          <a:endParaRPr lang="en-US"/>
        </a:p>
      </dgm:t>
    </dgm:pt>
    <dgm:pt modelId="{478B3825-ACBF-4CDA-A66C-CF364EC436B9}" type="sibTrans" cxnId="{8AB73E66-E5A5-4941-9949-90ECC83BB3A3}">
      <dgm:prSet/>
      <dgm:spPr/>
      <dgm:t>
        <a:bodyPr/>
        <a:lstStyle/>
        <a:p>
          <a:endParaRPr lang="en-US"/>
        </a:p>
      </dgm:t>
    </dgm:pt>
    <dgm:pt modelId="{7F002E65-5030-4D49-8FAD-4F8EC2B12128}">
      <dgm:prSet phldrT="[Text]"/>
      <dgm:spPr/>
      <dgm:t>
        <a:bodyPr/>
        <a:lstStyle/>
        <a:p>
          <a:r>
            <a:rPr lang="en-US" dirty="0" smtClean="0"/>
            <a:t>1 </a:t>
          </a:r>
          <a:r>
            <a:rPr lang="en-US" dirty="0" err="1" smtClean="0"/>
            <a:t>Februari</a:t>
          </a:r>
          <a:r>
            <a:rPr lang="en-US" dirty="0" smtClean="0"/>
            <a:t> 2017 – 1 </a:t>
          </a:r>
          <a:r>
            <a:rPr lang="en-US" dirty="0" err="1" smtClean="0"/>
            <a:t>Maret</a:t>
          </a:r>
          <a:r>
            <a:rPr lang="en-US" dirty="0" smtClean="0"/>
            <a:t> 2017</a:t>
          </a:r>
          <a:endParaRPr lang="en-US" dirty="0"/>
        </a:p>
      </dgm:t>
    </dgm:pt>
    <dgm:pt modelId="{841568FE-EFBE-4B2D-B9E9-87BCF1E28162}" type="parTrans" cxnId="{F9020955-4DBF-406F-B528-F1C2A193A9BE}">
      <dgm:prSet/>
      <dgm:spPr/>
      <dgm:t>
        <a:bodyPr/>
        <a:lstStyle/>
        <a:p>
          <a:endParaRPr lang="en-US"/>
        </a:p>
      </dgm:t>
    </dgm:pt>
    <dgm:pt modelId="{43A9E697-23E0-4CD9-A675-5C5AE5725DAF}" type="sibTrans" cxnId="{F9020955-4DBF-406F-B528-F1C2A193A9BE}">
      <dgm:prSet/>
      <dgm:spPr/>
      <dgm:t>
        <a:bodyPr/>
        <a:lstStyle/>
        <a:p>
          <a:endParaRPr lang="en-US"/>
        </a:p>
      </dgm:t>
    </dgm:pt>
    <dgm:pt modelId="{0AC93AF8-11F5-406B-8B0B-81E60A419507}">
      <dgm:prSet phldrT="[Text]">
        <dgm:style>
          <a:lnRef idx="0">
            <a:schemeClr val="accent6"/>
          </a:lnRef>
          <a:fillRef idx="3">
            <a:schemeClr val="accent6"/>
          </a:fillRef>
          <a:effectRef idx="3">
            <a:schemeClr val="accent6"/>
          </a:effectRef>
          <a:fontRef idx="minor">
            <a:schemeClr val="lt1"/>
          </a:fontRef>
        </dgm:style>
      </dgm:prSet>
      <dgm:spPr/>
      <dgm:t>
        <a:bodyPr/>
        <a:lstStyle/>
        <a:p>
          <a:r>
            <a:rPr lang="en-US" dirty="0" err="1" smtClean="0"/>
            <a:t>Tempat</a:t>
          </a:r>
          <a:endParaRPr lang="en-US" dirty="0"/>
        </a:p>
      </dgm:t>
    </dgm:pt>
    <dgm:pt modelId="{5E5D0A03-7203-4D52-9930-985266F15C3C}" type="parTrans" cxnId="{762B077F-98A9-4D00-9A3C-064562C9819F}">
      <dgm:prSet/>
      <dgm:spPr/>
      <dgm:t>
        <a:bodyPr/>
        <a:lstStyle/>
        <a:p>
          <a:endParaRPr lang="en-US"/>
        </a:p>
      </dgm:t>
    </dgm:pt>
    <dgm:pt modelId="{B20E82B8-A50B-40F1-82CE-23DA4CB62553}" type="sibTrans" cxnId="{762B077F-98A9-4D00-9A3C-064562C9819F}">
      <dgm:prSet/>
      <dgm:spPr/>
      <dgm:t>
        <a:bodyPr/>
        <a:lstStyle/>
        <a:p>
          <a:endParaRPr lang="en-US"/>
        </a:p>
      </dgm:t>
    </dgm:pt>
    <dgm:pt modelId="{64282B78-B98E-4E48-9055-99FDF6BDDE45}">
      <dgm:prSet phldrT="[Text]"/>
      <dgm:spPr/>
      <dgm:t>
        <a:bodyPr/>
        <a:lstStyle/>
        <a:p>
          <a:r>
            <a:rPr lang="en-US" dirty="0" err="1" smtClean="0"/>
            <a:t>Perum</a:t>
          </a:r>
          <a:r>
            <a:rPr lang="en-US" dirty="0" smtClean="0"/>
            <a:t> LPPNPI (</a:t>
          </a:r>
          <a:r>
            <a:rPr lang="en-US" dirty="0" err="1" smtClean="0"/>
            <a:t>Airnav</a:t>
          </a:r>
          <a:r>
            <a:rPr lang="en-US" dirty="0" smtClean="0"/>
            <a:t> Indonesia) </a:t>
          </a:r>
          <a:r>
            <a:rPr lang="en-US" dirty="0" err="1" smtClean="0"/>
            <a:t>Cabang</a:t>
          </a:r>
          <a:r>
            <a:rPr lang="en-US" dirty="0" smtClean="0"/>
            <a:t> </a:t>
          </a:r>
          <a:r>
            <a:rPr lang="en-US" dirty="0" err="1" smtClean="0"/>
            <a:t>Pratama</a:t>
          </a:r>
          <a:r>
            <a:rPr lang="en-US" dirty="0" smtClean="0"/>
            <a:t> </a:t>
          </a:r>
          <a:r>
            <a:rPr lang="en-US" dirty="0" err="1" smtClean="0"/>
            <a:t>Pekanbaru</a:t>
          </a:r>
          <a:endParaRPr lang="en-US" dirty="0"/>
        </a:p>
      </dgm:t>
    </dgm:pt>
    <dgm:pt modelId="{C1BDAF48-C18B-49DC-9CE6-7D161098EEE3}" type="parTrans" cxnId="{5127C40B-C1D6-4127-9147-C48F802373BF}">
      <dgm:prSet/>
      <dgm:spPr/>
      <dgm:t>
        <a:bodyPr/>
        <a:lstStyle/>
        <a:p>
          <a:endParaRPr lang="en-US"/>
        </a:p>
      </dgm:t>
    </dgm:pt>
    <dgm:pt modelId="{21A6711F-681A-4AA2-B800-F754C42FBDCB}" type="sibTrans" cxnId="{5127C40B-C1D6-4127-9147-C48F802373BF}">
      <dgm:prSet/>
      <dgm:spPr/>
      <dgm:t>
        <a:bodyPr/>
        <a:lstStyle/>
        <a:p>
          <a:endParaRPr lang="en-US"/>
        </a:p>
      </dgm:t>
    </dgm:pt>
    <dgm:pt modelId="{850B6256-FDBA-4E4A-BC7A-DCF6FEC73166}" type="pres">
      <dgm:prSet presAssocID="{B96591C7-732A-445E-9C1C-C3FE7264BAD5}" presName="linear" presStyleCnt="0">
        <dgm:presLayoutVars>
          <dgm:animLvl val="lvl"/>
          <dgm:resizeHandles val="exact"/>
        </dgm:presLayoutVars>
      </dgm:prSet>
      <dgm:spPr/>
      <dgm:t>
        <a:bodyPr/>
        <a:lstStyle/>
        <a:p>
          <a:endParaRPr lang="en-US"/>
        </a:p>
      </dgm:t>
    </dgm:pt>
    <dgm:pt modelId="{4E1C4949-2B17-4174-87A4-0422FE106734}" type="pres">
      <dgm:prSet presAssocID="{BB0CEC1E-EC63-42C5-AB8A-54EF51FF5131}" presName="parentText" presStyleLbl="node1" presStyleIdx="0" presStyleCnt="2">
        <dgm:presLayoutVars>
          <dgm:chMax val="0"/>
          <dgm:bulletEnabled val="1"/>
        </dgm:presLayoutVars>
      </dgm:prSet>
      <dgm:spPr/>
      <dgm:t>
        <a:bodyPr/>
        <a:lstStyle/>
        <a:p>
          <a:endParaRPr lang="en-US"/>
        </a:p>
      </dgm:t>
    </dgm:pt>
    <dgm:pt modelId="{9225D4DE-1CC9-4E92-B968-6BE56498173C}" type="pres">
      <dgm:prSet presAssocID="{BB0CEC1E-EC63-42C5-AB8A-54EF51FF5131}" presName="childText" presStyleLbl="revTx" presStyleIdx="0" presStyleCnt="2">
        <dgm:presLayoutVars>
          <dgm:bulletEnabled val="1"/>
        </dgm:presLayoutVars>
      </dgm:prSet>
      <dgm:spPr/>
      <dgm:t>
        <a:bodyPr/>
        <a:lstStyle/>
        <a:p>
          <a:endParaRPr lang="en-US"/>
        </a:p>
      </dgm:t>
    </dgm:pt>
    <dgm:pt modelId="{C90716D4-766D-473F-B21A-5DEA8517F4B1}" type="pres">
      <dgm:prSet presAssocID="{0AC93AF8-11F5-406B-8B0B-81E60A419507}" presName="parentText" presStyleLbl="node1" presStyleIdx="1" presStyleCnt="2">
        <dgm:presLayoutVars>
          <dgm:chMax val="0"/>
          <dgm:bulletEnabled val="1"/>
        </dgm:presLayoutVars>
      </dgm:prSet>
      <dgm:spPr/>
      <dgm:t>
        <a:bodyPr/>
        <a:lstStyle/>
        <a:p>
          <a:endParaRPr lang="en-US"/>
        </a:p>
      </dgm:t>
    </dgm:pt>
    <dgm:pt modelId="{9EEF33A7-4C61-4F6E-B90A-14079B800499}" type="pres">
      <dgm:prSet presAssocID="{0AC93AF8-11F5-406B-8B0B-81E60A419507}" presName="childText" presStyleLbl="revTx" presStyleIdx="1" presStyleCnt="2">
        <dgm:presLayoutVars>
          <dgm:bulletEnabled val="1"/>
        </dgm:presLayoutVars>
      </dgm:prSet>
      <dgm:spPr/>
      <dgm:t>
        <a:bodyPr/>
        <a:lstStyle/>
        <a:p>
          <a:endParaRPr lang="en-US"/>
        </a:p>
      </dgm:t>
    </dgm:pt>
  </dgm:ptLst>
  <dgm:cxnLst>
    <dgm:cxn modelId="{E9EC6A08-7D37-44C6-84AC-43C8EC164369}" type="presOf" srcId="{0AC93AF8-11F5-406B-8B0B-81E60A419507}" destId="{C90716D4-766D-473F-B21A-5DEA8517F4B1}" srcOrd="0" destOrd="0" presId="urn:microsoft.com/office/officeart/2005/8/layout/vList2"/>
    <dgm:cxn modelId="{8AB73E66-E5A5-4941-9949-90ECC83BB3A3}" srcId="{B96591C7-732A-445E-9C1C-C3FE7264BAD5}" destId="{BB0CEC1E-EC63-42C5-AB8A-54EF51FF5131}" srcOrd="0" destOrd="0" parTransId="{E91E3A0D-9C9B-4BD7-9A55-BAA1DA3A6D84}" sibTransId="{478B3825-ACBF-4CDA-A66C-CF364EC436B9}"/>
    <dgm:cxn modelId="{8894C06A-E621-4145-B810-CEA0AF5C1D79}" type="presOf" srcId="{BB0CEC1E-EC63-42C5-AB8A-54EF51FF5131}" destId="{4E1C4949-2B17-4174-87A4-0422FE106734}" srcOrd="0" destOrd="0" presId="urn:microsoft.com/office/officeart/2005/8/layout/vList2"/>
    <dgm:cxn modelId="{1FB385DB-984C-489A-90BE-97A64C63B99A}" type="presOf" srcId="{64282B78-B98E-4E48-9055-99FDF6BDDE45}" destId="{9EEF33A7-4C61-4F6E-B90A-14079B800499}" srcOrd="0" destOrd="0" presId="urn:microsoft.com/office/officeart/2005/8/layout/vList2"/>
    <dgm:cxn modelId="{5127C40B-C1D6-4127-9147-C48F802373BF}" srcId="{0AC93AF8-11F5-406B-8B0B-81E60A419507}" destId="{64282B78-B98E-4E48-9055-99FDF6BDDE45}" srcOrd="0" destOrd="0" parTransId="{C1BDAF48-C18B-49DC-9CE6-7D161098EEE3}" sibTransId="{21A6711F-681A-4AA2-B800-F754C42FBDCB}"/>
    <dgm:cxn modelId="{AE8D3083-A363-4F2D-BBCD-E533163D1A7C}" type="presOf" srcId="{B96591C7-732A-445E-9C1C-C3FE7264BAD5}" destId="{850B6256-FDBA-4E4A-BC7A-DCF6FEC73166}" srcOrd="0" destOrd="0" presId="urn:microsoft.com/office/officeart/2005/8/layout/vList2"/>
    <dgm:cxn modelId="{762B077F-98A9-4D00-9A3C-064562C9819F}" srcId="{B96591C7-732A-445E-9C1C-C3FE7264BAD5}" destId="{0AC93AF8-11F5-406B-8B0B-81E60A419507}" srcOrd="1" destOrd="0" parTransId="{5E5D0A03-7203-4D52-9930-985266F15C3C}" sibTransId="{B20E82B8-A50B-40F1-82CE-23DA4CB62553}"/>
    <dgm:cxn modelId="{424F668F-F520-4009-A0EE-BD49DB0E2988}" type="presOf" srcId="{7F002E65-5030-4D49-8FAD-4F8EC2B12128}" destId="{9225D4DE-1CC9-4E92-B968-6BE56498173C}" srcOrd="0" destOrd="0" presId="urn:microsoft.com/office/officeart/2005/8/layout/vList2"/>
    <dgm:cxn modelId="{F9020955-4DBF-406F-B528-F1C2A193A9BE}" srcId="{BB0CEC1E-EC63-42C5-AB8A-54EF51FF5131}" destId="{7F002E65-5030-4D49-8FAD-4F8EC2B12128}" srcOrd="0" destOrd="0" parTransId="{841568FE-EFBE-4B2D-B9E9-87BCF1E28162}" sibTransId="{43A9E697-23E0-4CD9-A675-5C5AE5725DAF}"/>
    <dgm:cxn modelId="{3C27B11F-4899-4D3D-9677-458CA0DCAFA3}" type="presParOf" srcId="{850B6256-FDBA-4E4A-BC7A-DCF6FEC73166}" destId="{4E1C4949-2B17-4174-87A4-0422FE106734}" srcOrd="0" destOrd="0" presId="urn:microsoft.com/office/officeart/2005/8/layout/vList2"/>
    <dgm:cxn modelId="{0809572B-2BED-4ADB-BB37-A4CEECC5C714}" type="presParOf" srcId="{850B6256-FDBA-4E4A-BC7A-DCF6FEC73166}" destId="{9225D4DE-1CC9-4E92-B968-6BE56498173C}" srcOrd="1" destOrd="0" presId="urn:microsoft.com/office/officeart/2005/8/layout/vList2"/>
    <dgm:cxn modelId="{4027221E-97C8-4CEB-AD65-3FE03BF1A94A}" type="presParOf" srcId="{850B6256-FDBA-4E4A-BC7A-DCF6FEC73166}" destId="{C90716D4-766D-473F-B21A-5DEA8517F4B1}" srcOrd="2" destOrd="0" presId="urn:microsoft.com/office/officeart/2005/8/layout/vList2"/>
    <dgm:cxn modelId="{8B0443CC-2970-4FFE-A26A-A968C969DCD2}" type="presParOf" srcId="{850B6256-FDBA-4E4A-BC7A-DCF6FEC73166}" destId="{9EEF33A7-4C61-4F6E-B90A-14079B800499}" srcOrd="3"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525FECC-ADA6-4A89-977B-D3E20DA2B662}" type="doc">
      <dgm:prSet loTypeId="urn:microsoft.com/office/officeart/2005/8/layout/cycle2" loCatId="cycle" qsTypeId="urn:microsoft.com/office/officeart/2005/8/quickstyle/3d3" qsCatId="3D" csTypeId="urn:microsoft.com/office/officeart/2005/8/colors/colorful1" csCatId="colorful" phldr="1"/>
      <dgm:spPr/>
      <dgm:t>
        <a:bodyPr/>
        <a:lstStyle/>
        <a:p>
          <a:endParaRPr lang="en-US"/>
        </a:p>
      </dgm:t>
    </dgm:pt>
    <dgm:pt modelId="{9C8741C8-9DA0-4090-A998-E7C4F59ACEC6}">
      <dgm:prSet phldrT="[Text]">
        <dgm:style>
          <a:lnRef idx="0">
            <a:schemeClr val="dk1"/>
          </a:lnRef>
          <a:fillRef idx="3">
            <a:schemeClr val="dk1"/>
          </a:fillRef>
          <a:effectRef idx="3">
            <a:schemeClr val="dk1"/>
          </a:effectRef>
          <a:fontRef idx="minor">
            <a:schemeClr val="lt1"/>
          </a:fontRef>
        </dgm:style>
      </dgm:prSet>
      <dgm:spPr/>
      <dgm:t>
        <a:bodyPr/>
        <a:lstStyle/>
        <a:p>
          <a:r>
            <a:rPr lang="en-US" dirty="0" err="1" smtClean="0"/>
            <a:t>Sejarah</a:t>
          </a:r>
          <a:r>
            <a:rPr lang="en-US" dirty="0" smtClean="0"/>
            <a:t> </a:t>
          </a:r>
          <a:r>
            <a:rPr lang="en-US" dirty="0" err="1" smtClean="0"/>
            <a:t>Singkat</a:t>
          </a:r>
          <a:endParaRPr lang="en-US" dirty="0"/>
        </a:p>
      </dgm:t>
    </dgm:pt>
    <dgm:pt modelId="{2EF9BAF5-B9E6-4E52-B839-4C13D3C11933}" type="parTrans" cxnId="{900A5BAB-0A8C-42C8-93AA-6D4AAD792A8C}">
      <dgm:prSet/>
      <dgm:spPr/>
      <dgm:t>
        <a:bodyPr/>
        <a:lstStyle/>
        <a:p>
          <a:endParaRPr lang="en-US"/>
        </a:p>
      </dgm:t>
    </dgm:pt>
    <dgm:pt modelId="{D3E3ABC9-4F0A-469C-83D3-2CDBE54AC1EB}" type="sibTrans" cxnId="{900A5BAB-0A8C-42C8-93AA-6D4AAD792A8C}">
      <dgm:prSet>
        <dgm:style>
          <a:lnRef idx="0">
            <a:schemeClr val="dk1"/>
          </a:lnRef>
          <a:fillRef idx="3">
            <a:schemeClr val="dk1"/>
          </a:fillRef>
          <a:effectRef idx="3">
            <a:schemeClr val="dk1"/>
          </a:effectRef>
          <a:fontRef idx="minor">
            <a:schemeClr val="lt1"/>
          </a:fontRef>
        </dgm:style>
      </dgm:prSet>
      <dgm:spPr/>
      <dgm:t>
        <a:bodyPr/>
        <a:lstStyle/>
        <a:p>
          <a:endParaRPr lang="en-US"/>
        </a:p>
      </dgm:t>
    </dgm:pt>
    <dgm:pt modelId="{0A3D62E3-172D-4415-9E2E-CD3AB29586E7}">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smtClean="0"/>
            <a:t>Logo</a:t>
          </a:r>
          <a:endParaRPr lang="en-US" dirty="0"/>
        </a:p>
      </dgm:t>
    </dgm:pt>
    <dgm:pt modelId="{5024F63F-A65C-4E76-8A65-E7CFFFC5B854}" type="parTrans" cxnId="{AF494812-B909-4D91-A994-C489CBC42CDA}">
      <dgm:prSet/>
      <dgm:spPr/>
      <dgm:t>
        <a:bodyPr/>
        <a:lstStyle/>
        <a:p>
          <a:endParaRPr lang="en-US"/>
        </a:p>
      </dgm:t>
    </dgm:pt>
    <dgm:pt modelId="{24357C2C-9661-4126-BF90-25356D5EFF8D}" type="sibTrans" cxnId="{AF494812-B909-4D91-A994-C489CBC42CDA}">
      <dgm:prSet>
        <dgm:style>
          <a:lnRef idx="0">
            <a:schemeClr val="accent1"/>
          </a:lnRef>
          <a:fillRef idx="3">
            <a:schemeClr val="accent1"/>
          </a:fillRef>
          <a:effectRef idx="3">
            <a:schemeClr val="accent1"/>
          </a:effectRef>
          <a:fontRef idx="minor">
            <a:schemeClr val="lt1"/>
          </a:fontRef>
        </dgm:style>
      </dgm:prSet>
      <dgm:spPr/>
      <dgm:t>
        <a:bodyPr/>
        <a:lstStyle/>
        <a:p>
          <a:endParaRPr lang="en-US"/>
        </a:p>
      </dgm:t>
    </dgm:pt>
    <dgm:pt modelId="{95065639-FADF-4D95-9825-24EDD256EB80}">
      <dgm:prSet phldrT="[Text]">
        <dgm:style>
          <a:lnRef idx="0">
            <a:schemeClr val="accent2"/>
          </a:lnRef>
          <a:fillRef idx="3">
            <a:schemeClr val="accent2"/>
          </a:fillRef>
          <a:effectRef idx="3">
            <a:schemeClr val="accent2"/>
          </a:effectRef>
          <a:fontRef idx="minor">
            <a:schemeClr val="lt1"/>
          </a:fontRef>
        </dgm:style>
      </dgm:prSet>
      <dgm:spPr/>
      <dgm:t>
        <a:bodyPr/>
        <a:lstStyle/>
        <a:p>
          <a:r>
            <a:rPr lang="en-US" dirty="0" err="1" smtClean="0"/>
            <a:t>Visi</a:t>
          </a:r>
          <a:r>
            <a:rPr lang="en-US" dirty="0" smtClean="0"/>
            <a:t> </a:t>
          </a:r>
          <a:r>
            <a:rPr lang="en-US" dirty="0" err="1" smtClean="0"/>
            <a:t>dan</a:t>
          </a:r>
          <a:r>
            <a:rPr lang="en-US" dirty="0" smtClean="0"/>
            <a:t> </a:t>
          </a:r>
          <a:r>
            <a:rPr lang="en-US" dirty="0" err="1" smtClean="0"/>
            <a:t>Misi</a:t>
          </a:r>
          <a:endParaRPr lang="en-US" dirty="0"/>
        </a:p>
      </dgm:t>
    </dgm:pt>
    <dgm:pt modelId="{9769F55D-40E1-466C-AD47-D6ED7BE4432B}" type="parTrans" cxnId="{3DA25CB4-16AA-4DA8-9A85-E03E92C5AF9B}">
      <dgm:prSet/>
      <dgm:spPr/>
      <dgm:t>
        <a:bodyPr/>
        <a:lstStyle/>
        <a:p>
          <a:endParaRPr lang="en-US"/>
        </a:p>
      </dgm:t>
    </dgm:pt>
    <dgm:pt modelId="{8607B9C5-5BF9-4A9F-BA31-9A74D3D3864A}" type="sibTrans" cxnId="{3DA25CB4-16AA-4DA8-9A85-E03E92C5AF9B}">
      <dgm:prSet>
        <dgm:style>
          <a:lnRef idx="0">
            <a:schemeClr val="accent2"/>
          </a:lnRef>
          <a:fillRef idx="3">
            <a:schemeClr val="accent2"/>
          </a:fillRef>
          <a:effectRef idx="3">
            <a:schemeClr val="accent2"/>
          </a:effectRef>
          <a:fontRef idx="minor">
            <a:schemeClr val="lt1"/>
          </a:fontRef>
        </dgm:style>
      </dgm:prSet>
      <dgm:spPr/>
      <dgm:t>
        <a:bodyPr/>
        <a:lstStyle/>
        <a:p>
          <a:endParaRPr lang="en-US"/>
        </a:p>
      </dgm:t>
    </dgm:pt>
    <dgm:pt modelId="{6A7A785D-4846-4F52-9A14-EB55CE8DAFA3}">
      <dgm:prSet phldrT="[Text]">
        <dgm:style>
          <a:lnRef idx="0">
            <a:schemeClr val="accent3"/>
          </a:lnRef>
          <a:fillRef idx="3">
            <a:schemeClr val="accent3"/>
          </a:fillRef>
          <a:effectRef idx="3">
            <a:schemeClr val="accent3"/>
          </a:effectRef>
          <a:fontRef idx="minor">
            <a:schemeClr val="lt1"/>
          </a:fontRef>
        </dgm:style>
      </dgm:prSet>
      <dgm:spPr/>
      <dgm:t>
        <a:bodyPr/>
        <a:lstStyle/>
        <a:p>
          <a:r>
            <a:rPr lang="en-US" dirty="0" err="1" smtClean="0"/>
            <a:t>Struktur</a:t>
          </a:r>
          <a:r>
            <a:rPr lang="en-US" dirty="0" smtClean="0"/>
            <a:t> </a:t>
          </a:r>
          <a:r>
            <a:rPr lang="en-US" dirty="0" err="1" smtClean="0"/>
            <a:t>Organisasi</a:t>
          </a:r>
          <a:endParaRPr lang="en-US" dirty="0"/>
        </a:p>
      </dgm:t>
    </dgm:pt>
    <dgm:pt modelId="{B25C4D52-B28C-48F2-8D75-F8BDB0FC3097}" type="parTrans" cxnId="{253997E8-0854-4A10-8316-1EB73E7FEA8E}">
      <dgm:prSet/>
      <dgm:spPr/>
      <dgm:t>
        <a:bodyPr/>
        <a:lstStyle/>
        <a:p>
          <a:endParaRPr lang="en-US"/>
        </a:p>
      </dgm:t>
    </dgm:pt>
    <dgm:pt modelId="{2AFEF50C-FD5E-4D8E-B24F-5B0B36657911}" type="sibTrans" cxnId="{253997E8-0854-4A10-8316-1EB73E7FEA8E}">
      <dgm:prSet>
        <dgm:style>
          <a:lnRef idx="0">
            <a:schemeClr val="accent3"/>
          </a:lnRef>
          <a:fillRef idx="3">
            <a:schemeClr val="accent3"/>
          </a:fillRef>
          <a:effectRef idx="3">
            <a:schemeClr val="accent3"/>
          </a:effectRef>
          <a:fontRef idx="minor">
            <a:schemeClr val="lt1"/>
          </a:fontRef>
        </dgm:style>
      </dgm:prSet>
      <dgm:spPr/>
      <dgm:t>
        <a:bodyPr/>
        <a:lstStyle/>
        <a:p>
          <a:endParaRPr lang="en-US"/>
        </a:p>
      </dgm:t>
    </dgm:pt>
    <dgm:pt modelId="{E5D5761D-EFEA-4563-B865-A4345E237CC0}">
      <dgm:prSet phldrT="[Text]">
        <dgm:style>
          <a:lnRef idx="0">
            <a:schemeClr val="accent4"/>
          </a:lnRef>
          <a:fillRef idx="3">
            <a:schemeClr val="accent4"/>
          </a:fillRef>
          <a:effectRef idx="3">
            <a:schemeClr val="accent4"/>
          </a:effectRef>
          <a:fontRef idx="minor">
            <a:schemeClr val="lt1"/>
          </a:fontRef>
        </dgm:style>
      </dgm:prSet>
      <dgm:spPr/>
      <dgm:t>
        <a:bodyPr/>
        <a:lstStyle/>
        <a:p>
          <a:r>
            <a:rPr lang="en-US" dirty="0" smtClean="0"/>
            <a:t>Unit </a:t>
          </a:r>
          <a:r>
            <a:rPr lang="en-US" dirty="0" err="1" smtClean="0"/>
            <a:t>Pelaksanaan</a:t>
          </a:r>
          <a:r>
            <a:rPr lang="en-US" dirty="0" smtClean="0"/>
            <a:t> KP</a:t>
          </a:r>
          <a:endParaRPr lang="en-US" dirty="0"/>
        </a:p>
      </dgm:t>
    </dgm:pt>
    <dgm:pt modelId="{1215C383-7C0C-45E8-A65B-A20F782ACA3C}" type="parTrans" cxnId="{263ABD95-E936-4D93-91F3-8859EBDBF290}">
      <dgm:prSet/>
      <dgm:spPr/>
      <dgm:t>
        <a:bodyPr/>
        <a:lstStyle/>
        <a:p>
          <a:endParaRPr lang="en-US"/>
        </a:p>
      </dgm:t>
    </dgm:pt>
    <dgm:pt modelId="{F45DB006-5AFF-439A-A498-6509CC188946}" type="sibTrans" cxnId="{263ABD95-E936-4D93-91F3-8859EBDBF290}">
      <dgm:prSet>
        <dgm:style>
          <a:lnRef idx="0">
            <a:schemeClr val="accent4"/>
          </a:lnRef>
          <a:fillRef idx="3">
            <a:schemeClr val="accent4"/>
          </a:fillRef>
          <a:effectRef idx="3">
            <a:schemeClr val="accent4"/>
          </a:effectRef>
          <a:fontRef idx="minor">
            <a:schemeClr val="lt1"/>
          </a:fontRef>
        </dgm:style>
      </dgm:prSet>
      <dgm:spPr/>
      <dgm:t>
        <a:bodyPr/>
        <a:lstStyle/>
        <a:p>
          <a:endParaRPr lang="en-US"/>
        </a:p>
      </dgm:t>
    </dgm:pt>
    <dgm:pt modelId="{DA78A0CC-F6EA-4BB5-BFF0-D4C069E44C09}">
      <dgm:prSet phldrT="[Text]">
        <dgm:style>
          <a:lnRef idx="0">
            <a:schemeClr val="accent5"/>
          </a:lnRef>
          <a:fillRef idx="3">
            <a:schemeClr val="accent5"/>
          </a:fillRef>
          <a:effectRef idx="3">
            <a:schemeClr val="accent5"/>
          </a:effectRef>
          <a:fontRef idx="minor">
            <a:schemeClr val="lt1"/>
          </a:fontRef>
        </dgm:style>
      </dgm:prSet>
      <dgm:spPr/>
      <dgm:t>
        <a:bodyPr/>
        <a:lstStyle/>
        <a:p>
          <a:r>
            <a:rPr lang="en-US" dirty="0" err="1" smtClean="0"/>
            <a:t>Pelayanan</a:t>
          </a:r>
          <a:endParaRPr lang="en-US" dirty="0"/>
        </a:p>
      </dgm:t>
    </dgm:pt>
    <dgm:pt modelId="{F43299DC-FBA7-4176-AF30-5C9FEE10A42A}" type="parTrans" cxnId="{86D7ECBA-8E02-4D56-9C66-441099F82ED9}">
      <dgm:prSet/>
      <dgm:spPr/>
      <dgm:t>
        <a:bodyPr/>
        <a:lstStyle/>
        <a:p>
          <a:endParaRPr lang="en-US"/>
        </a:p>
      </dgm:t>
    </dgm:pt>
    <dgm:pt modelId="{53B0EDB3-2B99-422A-8557-6890622AAAAE}" type="sibTrans" cxnId="{86D7ECBA-8E02-4D56-9C66-441099F82ED9}">
      <dgm:prSet>
        <dgm:style>
          <a:lnRef idx="0">
            <a:schemeClr val="accent5"/>
          </a:lnRef>
          <a:fillRef idx="3">
            <a:schemeClr val="accent5"/>
          </a:fillRef>
          <a:effectRef idx="3">
            <a:schemeClr val="accent5"/>
          </a:effectRef>
          <a:fontRef idx="minor">
            <a:schemeClr val="lt1"/>
          </a:fontRef>
        </dgm:style>
      </dgm:prSet>
      <dgm:spPr/>
      <dgm:t>
        <a:bodyPr/>
        <a:lstStyle/>
        <a:p>
          <a:endParaRPr lang="en-US"/>
        </a:p>
      </dgm:t>
    </dgm:pt>
    <dgm:pt modelId="{090F7E89-2CB0-47B1-8D57-3F6A875F95A9}">
      <dgm:prSet phldrT="[Text]">
        <dgm:style>
          <a:lnRef idx="0">
            <a:schemeClr val="accent6"/>
          </a:lnRef>
          <a:fillRef idx="3">
            <a:schemeClr val="accent6"/>
          </a:fillRef>
          <a:effectRef idx="3">
            <a:schemeClr val="accent6"/>
          </a:effectRef>
          <a:fontRef idx="minor">
            <a:schemeClr val="lt1"/>
          </a:fontRef>
        </dgm:style>
      </dgm:prSet>
      <dgm:spPr/>
      <dgm:t>
        <a:bodyPr/>
        <a:lstStyle/>
        <a:p>
          <a:r>
            <a:rPr lang="en-US" dirty="0" err="1" smtClean="0"/>
            <a:t>Fasilitas</a:t>
          </a:r>
          <a:endParaRPr lang="en-US" dirty="0"/>
        </a:p>
      </dgm:t>
    </dgm:pt>
    <dgm:pt modelId="{A2037A9E-7031-43C3-B619-A6245D358B6C}" type="parTrans" cxnId="{5C865BE9-DD33-43D2-82D1-74D0D77DDD81}">
      <dgm:prSet/>
      <dgm:spPr/>
      <dgm:t>
        <a:bodyPr/>
        <a:lstStyle/>
        <a:p>
          <a:endParaRPr lang="en-US"/>
        </a:p>
      </dgm:t>
    </dgm:pt>
    <dgm:pt modelId="{75A5EC3A-61D3-486D-9ECE-9EF9DC43435C}" type="sibTrans" cxnId="{5C865BE9-DD33-43D2-82D1-74D0D77DDD81}">
      <dgm:prSet>
        <dgm:style>
          <a:lnRef idx="0">
            <a:schemeClr val="accent6"/>
          </a:lnRef>
          <a:fillRef idx="3">
            <a:schemeClr val="accent6"/>
          </a:fillRef>
          <a:effectRef idx="3">
            <a:schemeClr val="accent6"/>
          </a:effectRef>
          <a:fontRef idx="minor">
            <a:schemeClr val="lt1"/>
          </a:fontRef>
        </dgm:style>
      </dgm:prSet>
      <dgm:spPr/>
      <dgm:t>
        <a:bodyPr/>
        <a:lstStyle/>
        <a:p>
          <a:endParaRPr lang="en-US"/>
        </a:p>
      </dgm:t>
    </dgm:pt>
    <dgm:pt modelId="{A199EEF7-24CB-47B6-A4B8-7794C6B9A4CF}" type="pres">
      <dgm:prSet presAssocID="{8525FECC-ADA6-4A89-977B-D3E20DA2B662}" presName="cycle" presStyleCnt="0">
        <dgm:presLayoutVars>
          <dgm:dir/>
          <dgm:resizeHandles val="exact"/>
        </dgm:presLayoutVars>
      </dgm:prSet>
      <dgm:spPr/>
      <dgm:t>
        <a:bodyPr/>
        <a:lstStyle/>
        <a:p>
          <a:endParaRPr lang="en-US"/>
        </a:p>
      </dgm:t>
    </dgm:pt>
    <dgm:pt modelId="{65571767-8C79-4DDA-B0DD-86312A290F11}" type="pres">
      <dgm:prSet presAssocID="{9C8741C8-9DA0-4090-A998-E7C4F59ACEC6}" presName="node" presStyleLbl="node1" presStyleIdx="0" presStyleCnt="7" custRadScaleRad="96897" custRadScaleInc="-7610">
        <dgm:presLayoutVars>
          <dgm:bulletEnabled val="1"/>
        </dgm:presLayoutVars>
      </dgm:prSet>
      <dgm:spPr/>
      <dgm:t>
        <a:bodyPr/>
        <a:lstStyle/>
        <a:p>
          <a:endParaRPr lang="en-US"/>
        </a:p>
      </dgm:t>
    </dgm:pt>
    <dgm:pt modelId="{BB07BC24-A258-4754-BA23-5BC5BC3CA2A9}" type="pres">
      <dgm:prSet presAssocID="{D3E3ABC9-4F0A-469C-83D3-2CDBE54AC1EB}" presName="sibTrans" presStyleLbl="sibTrans2D1" presStyleIdx="0" presStyleCnt="7"/>
      <dgm:spPr/>
      <dgm:t>
        <a:bodyPr/>
        <a:lstStyle/>
        <a:p>
          <a:endParaRPr lang="en-US"/>
        </a:p>
      </dgm:t>
    </dgm:pt>
    <dgm:pt modelId="{703DE0BA-D0FF-40D3-AACF-64350E0583BE}" type="pres">
      <dgm:prSet presAssocID="{D3E3ABC9-4F0A-469C-83D3-2CDBE54AC1EB}" presName="connectorText" presStyleLbl="sibTrans2D1" presStyleIdx="0" presStyleCnt="7"/>
      <dgm:spPr/>
      <dgm:t>
        <a:bodyPr/>
        <a:lstStyle/>
        <a:p>
          <a:endParaRPr lang="en-US"/>
        </a:p>
      </dgm:t>
    </dgm:pt>
    <dgm:pt modelId="{F8925181-60A3-4920-926C-EDAFC64FD457}" type="pres">
      <dgm:prSet presAssocID="{0A3D62E3-172D-4415-9E2E-CD3AB29586E7}" presName="node" presStyleLbl="node1" presStyleIdx="1" presStyleCnt="7">
        <dgm:presLayoutVars>
          <dgm:bulletEnabled val="1"/>
        </dgm:presLayoutVars>
      </dgm:prSet>
      <dgm:spPr/>
      <dgm:t>
        <a:bodyPr/>
        <a:lstStyle/>
        <a:p>
          <a:endParaRPr lang="en-US"/>
        </a:p>
      </dgm:t>
    </dgm:pt>
    <dgm:pt modelId="{A3D3AA16-9106-4422-926A-9AD8C4629340}" type="pres">
      <dgm:prSet presAssocID="{24357C2C-9661-4126-BF90-25356D5EFF8D}" presName="sibTrans" presStyleLbl="sibTrans2D1" presStyleIdx="1" presStyleCnt="7"/>
      <dgm:spPr/>
      <dgm:t>
        <a:bodyPr/>
        <a:lstStyle/>
        <a:p>
          <a:endParaRPr lang="en-US"/>
        </a:p>
      </dgm:t>
    </dgm:pt>
    <dgm:pt modelId="{106E1AE9-B0AB-4EAA-B1E2-BA910C0CF2CD}" type="pres">
      <dgm:prSet presAssocID="{24357C2C-9661-4126-BF90-25356D5EFF8D}" presName="connectorText" presStyleLbl="sibTrans2D1" presStyleIdx="1" presStyleCnt="7"/>
      <dgm:spPr/>
      <dgm:t>
        <a:bodyPr/>
        <a:lstStyle/>
        <a:p>
          <a:endParaRPr lang="en-US"/>
        </a:p>
      </dgm:t>
    </dgm:pt>
    <dgm:pt modelId="{4E6BC2DB-A654-45FD-B83C-B402C8560699}" type="pres">
      <dgm:prSet presAssocID="{95065639-FADF-4D95-9825-24EDD256EB80}" presName="node" presStyleLbl="node1" presStyleIdx="2" presStyleCnt="7">
        <dgm:presLayoutVars>
          <dgm:bulletEnabled val="1"/>
        </dgm:presLayoutVars>
      </dgm:prSet>
      <dgm:spPr/>
      <dgm:t>
        <a:bodyPr/>
        <a:lstStyle/>
        <a:p>
          <a:endParaRPr lang="en-US"/>
        </a:p>
      </dgm:t>
    </dgm:pt>
    <dgm:pt modelId="{2BCAA5C9-6EB2-475A-A9C4-D79CA1B608E7}" type="pres">
      <dgm:prSet presAssocID="{8607B9C5-5BF9-4A9F-BA31-9A74D3D3864A}" presName="sibTrans" presStyleLbl="sibTrans2D1" presStyleIdx="2" presStyleCnt="7"/>
      <dgm:spPr/>
      <dgm:t>
        <a:bodyPr/>
        <a:lstStyle/>
        <a:p>
          <a:endParaRPr lang="en-US"/>
        </a:p>
      </dgm:t>
    </dgm:pt>
    <dgm:pt modelId="{F461E310-B19A-4B2B-99C2-BDD071F3FF9D}" type="pres">
      <dgm:prSet presAssocID="{8607B9C5-5BF9-4A9F-BA31-9A74D3D3864A}" presName="connectorText" presStyleLbl="sibTrans2D1" presStyleIdx="2" presStyleCnt="7"/>
      <dgm:spPr/>
      <dgm:t>
        <a:bodyPr/>
        <a:lstStyle/>
        <a:p>
          <a:endParaRPr lang="en-US"/>
        </a:p>
      </dgm:t>
    </dgm:pt>
    <dgm:pt modelId="{3C9B5AF8-7381-4227-8393-5DF7F0D77BD2}" type="pres">
      <dgm:prSet presAssocID="{6A7A785D-4846-4F52-9A14-EB55CE8DAFA3}" presName="node" presStyleLbl="node1" presStyleIdx="3" presStyleCnt="7">
        <dgm:presLayoutVars>
          <dgm:bulletEnabled val="1"/>
        </dgm:presLayoutVars>
      </dgm:prSet>
      <dgm:spPr/>
      <dgm:t>
        <a:bodyPr/>
        <a:lstStyle/>
        <a:p>
          <a:endParaRPr lang="en-US"/>
        </a:p>
      </dgm:t>
    </dgm:pt>
    <dgm:pt modelId="{B92BED94-3DB2-43C8-8444-57A15C56D025}" type="pres">
      <dgm:prSet presAssocID="{2AFEF50C-FD5E-4D8E-B24F-5B0B36657911}" presName="sibTrans" presStyleLbl="sibTrans2D1" presStyleIdx="3" presStyleCnt="7"/>
      <dgm:spPr/>
      <dgm:t>
        <a:bodyPr/>
        <a:lstStyle/>
        <a:p>
          <a:endParaRPr lang="en-US"/>
        </a:p>
      </dgm:t>
    </dgm:pt>
    <dgm:pt modelId="{CA21A1A3-E338-46C7-A9AD-0B1D6A789CAF}" type="pres">
      <dgm:prSet presAssocID="{2AFEF50C-FD5E-4D8E-B24F-5B0B36657911}" presName="connectorText" presStyleLbl="sibTrans2D1" presStyleIdx="3" presStyleCnt="7"/>
      <dgm:spPr/>
      <dgm:t>
        <a:bodyPr/>
        <a:lstStyle/>
        <a:p>
          <a:endParaRPr lang="en-US"/>
        </a:p>
      </dgm:t>
    </dgm:pt>
    <dgm:pt modelId="{1A8A9C6E-C27B-4574-87B0-07CF8385B859}" type="pres">
      <dgm:prSet presAssocID="{E5D5761D-EFEA-4563-B865-A4345E237CC0}" presName="node" presStyleLbl="node1" presStyleIdx="4" presStyleCnt="7">
        <dgm:presLayoutVars>
          <dgm:bulletEnabled val="1"/>
        </dgm:presLayoutVars>
      </dgm:prSet>
      <dgm:spPr/>
      <dgm:t>
        <a:bodyPr/>
        <a:lstStyle/>
        <a:p>
          <a:endParaRPr lang="en-US"/>
        </a:p>
      </dgm:t>
    </dgm:pt>
    <dgm:pt modelId="{C73B823C-D583-434B-B9E1-7E30E90FF4B3}" type="pres">
      <dgm:prSet presAssocID="{F45DB006-5AFF-439A-A498-6509CC188946}" presName="sibTrans" presStyleLbl="sibTrans2D1" presStyleIdx="4" presStyleCnt="7"/>
      <dgm:spPr/>
      <dgm:t>
        <a:bodyPr/>
        <a:lstStyle/>
        <a:p>
          <a:endParaRPr lang="en-US"/>
        </a:p>
      </dgm:t>
    </dgm:pt>
    <dgm:pt modelId="{AC366D93-031E-4586-9CBD-73F5BED8188C}" type="pres">
      <dgm:prSet presAssocID="{F45DB006-5AFF-439A-A498-6509CC188946}" presName="connectorText" presStyleLbl="sibTrans2D1" presStyleIdx="4" presStyleCnt="7"/>
      <dgm:spPr/>
      <dgm:t>
        <a:bodyPr/>
        <a:lstStyle/>
        <a:p>
          <a:endParaRPr lang="en-US"/>
        </a:p>
      </dgm:t>
    </dgm:pt>
    <dgm:pt modelId="{62D9F9B4-C859-408A-85C0-87669EA3D39F}" type="pres">
      <dgm:prSet presAssocID="{DA78A0CC-F6EA-4BB5-BFF0-D4C069E44C09}" presName="node" presStyleLbl="node1" presStyleIdx="5" presStyleCnt="7">
        <dgm:presLayoutVars>
          <dgm:bulletEnabled val="1"/>
        </dgm:presLayoutVars>
      </dgm:prSet>
      <dgm:spPr/>
      <dgm:t>
        <a:bodyPr/>
        <a:lstStyle/>
        <a:p>
          <a:endParaRPr lang="en-US"/>
        </a:p>
      </dgm:t>
    </dgm:pt>
    <dgm:pt modelId="{079C12EF-4A0C-4A72-A7CD-6578FCFD1A57}" type="pres">
      <dgm:prSet presAssocID="{53B0EDB3-2B99-422A-8557-6890622AAAAE}" presName="sibTrans" presStyleLbl="sibTrans2D1" presStyleIdx="5" presStyleCnt="7"/>
      <dgm:spPr/>
      <dgm:t>
        <a:bodyPr/>
        <a:lstStyle/>
        <a:p>
          <a:endParaRPr lang="en-US"/>
        </a:p>
      </dgm:t>
    </dgm:pt>
    <dgm:pt modelId="{3DE39428-2781-4DDA-83B5-EC570EF5A1F0}" type="pres">
      <dgm:prSet presAssocID="{53B0EDB3-2B99-422A-8557-6890622AAAAE}" presName="connectorText" presStyleLbl="sibTrans2D1" presStyleIdx="5" presStyleCnt="7"/>
      <dgm:spPr/>
      <dgm:t>
        <a:bodyPr/>
        <a:lstStyle/>
        <a:p>
          <a:endParaRPr lang="en-US"/>
        </a:p>
      </dgm:t>
    </dgm:pt>
    <dgm:pt modelId="{2A9C6482-6BC8-4B55-AFF7-909463E0E307}" type="pres">
      <dgm:prSet presAssocID="{090F7E89-2CB0-47B1-8D57-3F6A875F95A9}" presName="node" presStyleLbl="node1" presStyleIdx="6" presStyleCnt="7">
        <dgm:presLayoutVars>
          <dgm:bulletEnabled val="1"/>
        </dgm:presLayoutVars>
      </dgm:prSet>
      <dgm:spPr/>
      <dgm:t>
        <a:bodyPr/>
        <a:lstStyle/>
        <a:p>
          <a:endParaRPr lang="en-US"/>
        </a:p>
      </dgm:t>
    </dgm:pt>
    <dgm:pt modelId="{F4D1BF54-164D-40C7-9A4E-0EA6396D312E}" type="pres">
      <dgm:prSet presAssocID="{75A5EC3A-61D3-486D-9ECE-9EF9DC43435C}" presName="sibTrans" presStyleLbl="sibTrans2D1" presStyleIdx="6" presStyleCnt="7"/>
      <dgm:spPr/>
      <dgm:t>
        <a:bodyPr/>
        <a:lstStyle/>
        <a:p>
          <a:endParaRPr lang="en-US"/>
        </a:p>
      </dgm:t>
    </dgm:pt>
    <dgm:pt modelId="{E689123A-149C-47DF-BB4B-5D50224641CA}" type="pres">
      <dgm:prSet presAssocID="{75A5EC3A-61D3-486D-9ECE-9EF9DC43435C}" presName="connectorText" presStyleLbl="sibTrans2D1" presStyleIdx="6" presStyleCnt="7"/>
      <dgm:spPr/>
      <dgm:t>
        <a:bodyPr/>
        <a:lstStyle/>
        <a:p>
          <a:endParaRPr lang="en-US"/>
        </a:p>
      </dgm:t>
    </dgm:pt>
  </dgm:ptLst>
  <dgm:cxnLst>
    <dgm:cxn modelId="{29C6E016-19AB-4956-AC92-1514F968B6F7}" type="presOf" srcId="{DA78A0CC-F6EA-4BB5-BFF0-D4C069E44C09}" destId="{62D9F9B4-C859-408A-85C0-87669EA3D39F}" srcOrd="0" destOrd="0" presId="urn:microsoft.com/office/officeart/2005/8/layout/cycle2"/>
    <dgm:cxn modelId="{AB7E16E4-6739-4CEA-8419-1BE3EB7083FE}" type="presOf" srcId="{75A5EC3A-61D3-486D-9ECE-9EF9DC43435C}" destId="{F4D1BF54-164D-40C7-9A4E-0EA6396D312E}" srcOrd="0" destOrd="0" presId="urn:microsoft.com/office/officeart/2005/8/layout/cycle2"/>
    <dgm:cxn modelId="{DCD3D7F2-DE27-459A-95A0-BFEBF4BE3DD1}" type="presOf" srcId="{24357C2C-9661-4126-BF90-25356D5EFF8D}" destId="{106E1AE9-B0AB-4EAA-B1E2-BA910C0CF2CD}" srcOrd="1" destOrd="0" presId="urn:microsoft.com/office/officeart/2005/8/layout/cycle2"/>
    <dgm:cxn modelId="{70962E7B-4AC0-41BD-9830-C31D27BBEE66}" type="presOf" srcId="{8607B9C5-5BF9-4A9F-BA31-9A74D3D3864A}" destId="{2BCAA5C9-6EB2-475A-A9C4-D79CA1B608E7}" srcOrd="0" destOrd="0" presId="urn:microsoft.com/office/officeart/2005/8/layout/cycle2"/>
    <dgm:cxn modelId="{DBCF2421-C0A8-4479-AA40-2B1A99F4941C}" type="presOf" srcId="{8607B9C5-5BF9-4A9F-BA31-9A74D3D3864A}" destId="{F461E310-B19A-4B2B-99C2-BDD071F3FF9D}" srcOrd="1" destOrd="0" presId="urn:microsoft.com/office/officeart/2005/8/layout/cycle2"/>
    <dgm:cxn modelId="{5945CDB2-9996-47F8-A241-F0D5EC6708A7}" type="presOf" srcId="{D3E3ABC9-4F0A-469C-83D3-2CDBE54AC1EB}" destId="{703DE0BA-D0FF-40D3-AACF-64350E0583BE}" srcOrd="1" destOrd="0" presId="urn:microsoft.com/office/officeart/2005/8/layout/cycle2"/>
    <dgm:cxn modelId="{7FD15664-3F83-40CB-B093-2982781C75BA}" type="presOf" srcId="{090F7E89-2CB0-47B1-8D57-3F6A875F95A9}" destId="{2A9C6482-6BC8-4B55-AFF7-909463E0E307}" srcOrd="0" destOrd="0" presId="urn:microsoft.com/office/officeart/2005/8/layout/cycle2"/>
    <dgm:cxn modelId="{ABD16596-36E3-4338-96D5-2EF06EBABCA0}" type="presOf" srcId="{9C8741C8-9DA0-4090-A998-E7C4F59ACEC6}" destId="{65571767-8C79-4DDA-B0DD-86312A290F11}" srcOrd="0" destOrd="0" presId="urn:microsoft.com/office/officeart/2005/8/layout/cycle2"/>
    <dgm:cxn modelId="{5563D940-4678-4B6F-A43E-4EFFBA695915}" type="presOf" srcId="{53B0EDB3-2B99-422A-8557-6890622AAAAE}" destId="{3DE39428-2781-4DDA-83B5-EC570EF5A1F0}" srcOrd="1" destOrd="0" presId="urn:microsoft.com/office/officeart/2005/8/layout/cycle2"/>
    <dgm:cxn modelId="{86D7ECBA-8E02-4D56-9C66-441099F82ED9}" srcId="{8525FECC-ADA6-4A89-977B-D3E20DA2B662}" destId="{DA78A0CC-F6EA-4BB5-BFF0-D4C069E44C09}" srcOrd="5" destOrd="0" parTransId="{F43299DC-FBA7-4176-AF30-5C9FEE10A42A}" sibTransId="{53B0EDB3-2B99-422A-8557-6890622AAAAE}"/>
    <dgm:cxn modelId="{AD4A52F6-1E4E-48CC-AC99-6BFA03695A0A}" type="presOf" srcId="{E5D5761D-EFEA-4563-B865-A4345E237CC0}" destId="{1A8A9C6E-C27B-4574-87B0-07CF8385B859}" srcOrd="0" destOrd="0" presId="urn:microsoft.com/office/officeart/2005/8/layout/cycle2"/>
    <dgm:cxn modelId="{263ABD95-E936-4D93-91F3-8859EBDBF290}" srcId="{8525FECC-ADA6-4A89-977B-D3E20DA2B662}" destId="{E5D5761D-EFEA-4563-B865-A4345E237CC0}" srcOrd="4" destOrd="0" parTransId="{1215C383-7C0C-45E8-A65B-A20F782ACA3C}" sibTransId="{F45DB006-5AFF-439A-A498-6509CC188946}"/>
    <dgm:cxn modelId="{802F5D4A-6AFD-40F4-A7B4-E8C95D043432}" type="presOf" srcId="{D3E3ABC9-4F0A-469C-83D3-2CDBE54AC1EB}" destId="{BB07BC24-A258-4754-BA23-5BC5BC3CA2A9}" srcOrd="0" destOrd="0" presId="urn:microsoft.com/office/officeart/2005/8/layout/cycle2"/>
    <dgm:cxn modelId="{C0F69284-2E12-46C2-838F-129904DFE6B0}" type="presOf" srcId="{6A7A785D-4846-4F52-9A14-EB55CE8DAFA3}" destId="{3C9B5AF8-7381-4227-8393-5DF7F0D77BD2}" srcOrd="0" destOrd="0" presId="urn:microsoft.com/office/officeart/2005/8/layout/cycle2"/>
    <dgm:cxn modelId="{AF494812-B909-4D91-A994-C489CBC42CDA}" srcId="{8525FECC-ADA6-4A89-977B-D3E20DA2B662}" destId="{0A3D62E3-172D-4415-9E2E-CD3AB29586E7}" srcOrd="1" destOrd="0" parTransId="{5024F63F-A65C-4E76-8A65-E7CFFFC5B854}" sibTransId="{24357C2C-9661-4126-BF90-25356D5EFF8D}"/>
    <dgm:cxn modelId="{A49F3CE5-5F16-4C90-8EB0-DF05AD6EE3FD}" type="presOf" srcId="{75A5EC3A-61D3-486D-9ECE-9EF9DC43435C}" destId="{E689123A-149C-47DF-BB4B-5D50224641CA}" srcOrd="1" destOrd="0" presId="urn:microsoft.com/office/officeart/2005/8/layout/cycle2"/>
    <dgm:cxn modelId="{8CE42A19-E4D7-4727-B62C-2DD3D15C41C9}" type="presOf" srcId="{2AFEF50C-FD5E-4D8E-B24F-5B0B36657911}" destId="{CA21A1A3-E338-46C7-A9AD-0B1D6A789CAF}" srcOrd="1" destOrd="0" presId="urn:microsoft.com/office/officeart/2005/8/layout/cycle2"/>
    <dgm:cxn modelId="{C2ED116D-8E56-4AB8-ABE1-C51792F085AE}" type="presOf" srcId="{2AFEF50C-FD5E-4D8E-B24F-5B0B36657911}" destId="{B92BED94-3DB2-43C8-8444-57A15C56D025}" srcOrd="0" destOrd="0" presId="urn:microsoft.com/office/officeart/2005/8/layout/cycle2"/>
    <dgm:cxn modelId="{253997E8-0854-4A10-8316-1EB73E7FEA8E}" srcId="{8525FECC-ADA6-4A89-977B-D3E20DA2B662}" destId="{6A7A785D-4846-4F52-9A14-EB55CE8DAFA3}" srcOrd="3" destOrd="0" parTransId="{B25C4D52-B28C-48F2-8D75-F8BDB0FC3097}" sibTransId="{2AFEF50C-FD5E-4D8E-B24F-5B0B36657911}"/>
    <dgm:cxn modelId="{ECC944DF-B7FB-42BF-8EDD-0F70C13A8C38}" type="presOf" srcId="{F45DB006-5AFF-439A-A498-6509CC188946}" destId="{C73B823C-D583-434B-B9E1-7E30E90FF4B3}" srcOrd="0" destOrd="0" presId="urn:microsoft.com/office/officeart/2005/8/layout/cycle2"/>
    <dgm:cxn modelId="{2784C090-02F4-4318-A6E1-B5BB64660737}" type="presOf" srcId="{95065639-FADF-4D95-9825-24EDD256EB80}" destId="{4E6BC2DB-A654-45FD-B83C-B402C8560699}" srcOrd="0" destOrd="0" presId="urn:microsoft.com/office/officeart/2005/8/layout/cycle2"/>
    <dgm:cxn modelId="{316E7455-465C-458C-8BE0-6E5AA9696CB2}" type="presOf" srcId="{53B0EDB3-2B99-422A-8557-6890622AAAAE}" destId="{079C12EF-4A0C-4A72-A7CD-6578FCFD1A57}" srcOrd="0" destOrd="0" presId="urn:microsoft.com/office/officeart/2005/8/layout/cycle2"/>
    <dgm:cxn modelId="{3DA25CB4-16AA-4DA8-9A85-E03E92C5AF9B}" srcId="{8525FECC-ADA6-4A89-977B-D3E20DA2B662}" destId="{95065639-FADF-4D95-9825-24EDD256EB80}" srcOrd="2" destOrd="0" parTransId="{9769F55D-40E1-466C-AD47-D6ED7BE4432B}" sibTransId="{8607B9C5-5BF9-4A9F-BA31-9A74D3D3864A}"/>
    <dgm:cxn modelId="{33C9600E-BFF6-4F63-8D96-23461D22CE7F}" type="presOf" srcId="{F45DB006-5AFF-439A-A498-6509CC188946}" destId="{AC366D93-031E-4586-9CBD-73F5BED8188C}" srcOrd="1" destOrd="0" presId="urn:microsoft.com/office/officeart/2005/8/layout/cycle2"/>
    <dgm:cxn modelId="{138DC05A-AEB5-4550-9518-CF1099765630}" type="presOf" srcId="{0A3D62E3-172D-4415-9E2E-CD3AB29586E7}" destId="{F8925181-60A3-4920-926C-EDAFC64FD457}" srcOrd="0" destOrd="0" presId="urn:microsoft.com/office/officeart/2005/8/layout/cycle2"/>
    <dgm:cxn modelId="{14C84FFB-7140-4725-9610-B2BBFE9D6A1F}" type="presOf" srcId="{24357C2C-9661-4126-BF90-25356D5EFF8D}" destId="{A3D3AA16-9106-4422-926A-9AD8C4629340}" srcOrd="0" destOrd="0" presId="urn:microsoft.com/office/officeart/2005/8/layout/cycle2"/>
    <dgm:cxn modelId="{5C865BE9-DD33-43D2-82D1-74D0D77DDD81}" srcId="{8525FECC-ADA6-4A89-977B-D3E20DA2B662}" destId="{090F7E89-2CB0-47B1-8D57-3F6A875F95A9}" srcOrd="6" destOrd="0" parTransId="{A2037A9E-7031-43C3-B619-A6245D358B6C}" sibTransId="{75A5EC3A-61D3-486D-9ECE-9EF9DC43435C}"/>
    <dgm:cxn modelId="{AC27B0A3-6668-4FDB-AB74-9EBA5A119474}" type="presOf" srcId="{8525FECC-ADA6-4A89-977B-D3E20DA2B662}" destId="{A199EEF7-24CB-47B6-A4B8-7794C6B9A4CF}" srcOrd="0" destOrd="0" presId="urn:microsoft.com/office/officeart/2005/8/layout/cycle2"/>
    <dgm:cxn modelId="{900A5BAB-0A8C-42C8-93AA-6D4AAD792A8C}" srcId="{8525FECC-ADA6-4A89-977B-D3E20DA2B662}" destId="{9C8741C8-9DA0-4090-A998-E7C4F59ACEC6}" srcOrd="0" destOrd="0" parTransId="{2EF9BAF5-B9E6-4E52-B839-4C13D3C11933}" sibTransId="{D3E3ABC9-4F0A-469C-83D3-2CDBE54AC1EB}"/>
    <dgm:cxn modelId="{C2A231FC-E2E7-49EF-A30E-C5A554442253}" type="presParOf" srcId="{A199EEF7-24CB-47B6-A4B8-7794C6B9A4CF}" destId="{65571767-8C79-4DDA-B0DD-86312A290F11}" srcOrd="0" destOrd="0" presId="urn:microsoft.com/office/officeart/2005/8/layout/cycle2"/>
    <dgm:cxn modelId="{F921EB68-D539-4679-AE23-D9DD283EF83B}" type="presParOf" srcId="{A199EEF7-24CB-47B6-A4B8-7794C6B9A4CF}" destId="{BB07BC24-A258-4754-BA23-5BC5BC3CA2A9}" srcOrd="1" destOrd="0" presId="urn:microsoft.com/office/officeart/2005/8/layout/cycle2"/>
    <dgm:cxn modelId="{DF560690-F05C-424E-AF55-AC754F7453D9}" type="presParOf" srcId="{BB07BC24-A258-4754-BA23-5BC5BC3CA2A9}" destId="{703DE0BA-D0FF-40D3-AACF-64350E0583BE}" srcOrd="0" destOrd="0" presId="urn:microsoft.com/office/officeart/2005/8/layout/cycle2"/>
    <dgm:cxn modelId="{1C426758-A364-45A9-8F54-29D10A781D86}" type="presParOf" srcId="{A199EEF7-24CB-47B6-A4B8-7794C6B9A4CF}" destId="{F8925181-60A3-4920-926C-EDAFC64FD457}" srcOrd="2" destOrd="0" presId="urn:microsoft.com/office/officeart/2005/8/layout/cycle2"/>
    <dgm:cxn modelId="{065D4217-6C4F-4C9F-A4F9-54E3049E4208}" type="presParOf" srcId="{A199EEF7-24CB-47B6-A4B8-7794C6B9A4CF}" destId="{A3D3AA16-9106-4422-926A-9AD8C4629340}" srcOrd="3" destOrd="0" presId="urn:microsoft.com/office/officeart/2005/8/layout/cycle2"/>
    <dgm:cxn modelId="{41E9848A-EEB8-40EE-9296-2E2035982634}" type="presParOf" srcId="{A3D3AA16-9106-4422-926A-9AD8C4629340}" destId="{106E1AE9-B0AB-4EAA-B1E2-BA910C0CF2CD}" srcOrd="0" destOrd="0" presId="urn:microsoft.com/office/officeart/2005/8/layout/cycle2"/>
    <dgm:cxn modelId="{8DAD56AB-8822-4156-AB32-EBA1E7D2E73D}" type="presParOf" srcId="{A199EEF7-24CB-47B6-A4B8-7794C6B9A4CF}" destId="{4E6BC2DB-A654-45FD-B83C-B402C8560699}" srcOrd="4" destOrd="0" presId="urn:microsoft.com/office/officeart/2005/8/layout/cycle2"/>
    <dgm:cxn modelId="{2E02DC3B-D5B3-4CB1-ACC8-66F7A8FF183A}" type="presParOf" srcId="{A199EEF7-24CB-47B6-A4B8-7794C6B9A4CF}" destId="{2BCAA5C9-6EB2-475A-A9C4-D79CA1B608E7}" srcOrd="5" destOrd="0" presId="urn:microsoft.com/office/officeart/2005/8/layout/cycle2"/>
    <dgm:cxn modelId="{2DC11B3C-72F4-450C-AAFF-1139889D8992}" type="presParOf" srcId="{2BCAA5C9-6EB2-475A-A9C4-D79CA1B608E7}" destId="{F461E310-B19A-4B2B-99C2-BDD071F3FF9D}" srcOrd="0" destOrd="0" presId="urn:microsoft.com/office/officeart/2005/8/layout/cycle2"/>
    <dgm:cxn modelId="{DFB4BC96-A8B3-47BA-9990-1C42AEA8E284}" type="presParOf" srcId="{A199EEF7-24CB-47B6-A4B8-7794C6B9A4CF}" destId="{3C9B5AF8-7381-4227-8393-5DF7F0D77BD2}" srcOrd="6" destOrd="0" presId="urn:microsoft.com/office/officeart/2005/8/layout/cycle2"/>
    <dgm:cxn modelId="{62743389-1F5B-4BC8-BBE9-18196B64272E}" type="presParOf" srcId="{A199EEF7-24CB-47B6-A4B8-7794C6B9A4CF}" destId="{B92BED94-3DB2-43C8-8444-57A15C56D025}" srcOrd="7" destOrd="0" presId="urn:microsoft.com/office/officeart/2005/8/layout/cycle2"/>
    <dgm:cxn modelId="{633D6E1F-56A4-40CC-90E6-F61FCD140AFB}" type="presParOf" srcId="{B92BED94-3DB2-43C8-8444-57A15C56D025}" destId="{CA21A1A3-E338-46C7-A9AD-0B1D6A789CAF}" srcOrd="0" destOrd="0" presId="urn:microsoft.com/office/officeart/2005/8/layout/cycle2"/>
    <dgm:cxn modelId="{5FBAEB11-2DA7-4D91-80B5-DBDACE4972B9}" type="presParOf" srcId="{A199EEF7-24CB-47B6-A4B8-7794C6B9A4CF}" destId="{1A8A9C6E-C27B-4574-87B0-07CF8385B859}" srcOrd="8" destOrd="0" presId="urn:microsoft.com/office/officeart/2005/8/layout/cycle2"/>
    <dgm:cxn modelId="{50D1321A-6F68-457F-BA54-D29A696816D2}" type="presParOf" srcId="{A199EEF7-24CB-47B6-A4B8-7794C6B9A4CF}" destId="{C73B823C-D583-434B-B9E1-7E30E90FF4B3}" srcOrd="9" destOrd="0" presId="urn:microsoft.com/office/officeart/2005/8/layout/cycle2"/>
    <dgm:cxn modelId="{026ACE7A-6AB3-4373-86F4-EBB58852BEEA}" type="presParOf" srcId="{C73B823C-D583-434B-B9E1-7E30E90FF4B3}" destId="{AC366D93-031E-4586-9CBD-73F5BED8188C}" srcOrd="0" destOrd="0" presId="urn:microsoft.com/office/officeart/2005/8/layout/cycle2"/>
    <dgm:cxn modelId="{A1461B60-881B-4488-8183-EF6E95970CD3}" type="presParOf" srcId="{A199EEF7-24CB-47B6-A4B8-7794C6B9A4CF}" destId="{62D9F9B4-C859-408A-85C0-87669EA3D39F}" srcOrd="10" destOrd="0" presId="urn:microsoft.com/office/officeart/2005/8/layout/cycle2"/>
    <dgm:cxn modelId="{47A96C25-50F9-4508-9D9E-A37A93E9F5D2}" type="presParOf" srcId="{A199EEF7-24CB-47B6-A4B8-7794C6B9A4CF}" destId="{079C12EF-4A0C-4A72-A7CD-6578FCFD1A57}" srcOrd="11" destOrd="0" presId="urn:microsoft.com/office/officeart/2005/8/layout/cycle2"/>
    <dgm:cxn modelId="{88BAC3DB-D2EF-4308-941D-600AFF4F22AB}" type="presParOf" srcId="{079C12EF-4A0C-4A72-A7CD-6578FCFD1A57}" destId="{3DE39428-2781-4DDA-83B5-EC570EF5A1F0}" srcOrd="0" destOrd="0" presId="urn:microsoft.com/office/officeart/2005/8/layout/cycle2"/>
    <dgm:cxn modelId="{25931A25-6EA5-4C66-8902-85C5ECA735FF}" type="presParOf" srcId="{A199EEF7-24CB-47B6-A4B8-7794C6B9A4CF}" destId="{2A9C6482-6BC8-4B55-AFF7-909463E0E307}" srcOrd="12" destOrd="0" presId="urn:microsoft.com/office/officeart/2005/8/layout/cycle2"/>
    <dgm:cxn modelId="{E7771689-38A3-4496-870F-6E960B3724AF}" type="presParOf" srcId="{A199EEF7-24CB-47B6-A4B8-7794C6B9A4CF}" destId="{F4D1BF54-164D-40C7-9A4E-0EA6396D312E}" srcOrd="13" destOrd="0" presId="urn:microsoft.com/office/officeart/2005/8/layout/cycle2"/>
    <dgm:cxn modelId="{5461F0F8-8C11-4FD7-A86C-9591966863A0}" type="presParOf" srcId="{F4D1BF54-164D-40C7-9A4E-0EA6396D312E}" destId="{E689123A-149C-47DF-BB4B-5D50224641CA}" srcOrd="0" destOrd="0" presId="urn:microsoft.com/office/officeart/2005/8/layout/cycle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C023D9C-55AA-4068-8A38-1E6C95B0BE94}" type="doc">
      <dgm:prSet loTypeId="urn:microsoft.com/office/officeart/2005/8/layout/bList2" loCatId="list" qsTypeId="urn:microsoft.com/office/officeart/2005/8/quickstyle/simple1" qsCatId="simple" csTypeId="urn:microsoft.com/office/officeart/2005/8/colors/accent1_2" csCatId="accent1" phldr="1"/>
      <dgm:spPr/>
    </dgm:pt>
    <dgm:pt modelId="{C4D3EBFD-30C3-4F21-9B28-18031632CFC8}">
      <dgm:prSet phldrT="[Text]"/>
      <dgm:spPr/>
      <dgm:t>
        <a:bodyPr/>
        <a:lstStyle/>
        <a:p>
          <a:r>
            <a:rPr lang="en-US" dirty="0" err="1" smtClean="0"/>
            <a:t>Arti</a:t>
          </a:r>
          <a:endParaRPr lang="en-US" dirty="0"/>
        </a:p>
      </dgm:t>
    </dgm:pt>
    <dgm:pt modelId="{A11997CB-8EF2-4DF6-A051-22618D0AC411}" type="parTrans" cxnId="{894B5058-2876-4774-8EC7-49F8CE92A077}">
      <dgm:prSet/>
      <dgm:spPr/>
      <dgm:t>
        <a:bodyPr/>
        <a:lstStyle/>
        <a:p>
          <a:endParaRPr lang="en-US"/>
        </a:p>
      </dgm:t>
    </dgm:pt>
    <dgm:pt modelId="{FF222C4E-C7C6-4E7B-9896-CF533A21B740}" type="sibTrans" cxnId="{894B5058-2876-4774-8EC7-49F8CE92A077}">
      <dgm:prSet/>
      <dgm:spPr/>
      <dgm:t>
        <a:bodyPr/>
        <a:lstStyle/>
        <a:p>
          <a:endParaRPr lang="en-US"/>
        </a:p>
      </dgm:t>
    </dgm:pt>
    <dgm:pt modelId="{87427828-E3BD-4D47-85DD-23DE7001E3E4}">
      <dgm:prSet/>
      <dgm:spPr/>
      <dgm:t>
        <a:bodyPr/>
        <a:lstStyle/>
        <a:p>
          <a:r>
            <a:rPr lang="en-US" dirty="0" err="1" smtClean="0"/>
            <a:t>Latar</a:t>
          </a:r>
          <a:r>
            <a:rPr lang="en-US" dirty="0" smtClean="0"/>
            <a:t> </a:t>
          </a:r>
          <a:r>
            <a:rPr lang="en-US" dirty="0" err="1" smtClean="0"/>
            <a:t>Belakang</a:t>
          </a:r>
          <a:r>
            <a:rPr lang="en-US" dirty="0" smtClean="0"/>
            <a:t> </a:t>
          </a:r>
          <a:r>
            <a:rPr lang="en-US" dirty="0" err="1" smtClean="0"/>
            <a:t>Berbentuk</a:t>
          </a:r>
          <a:r>
            <a:rPr lang="en-US" dirty="0" smtClean="0"/>
            <a:t> </a:t>
          </a:r>
          <a:r>
            <a:rPr lang="en-US" dirty="0" err="1" smtClean="0"/>
            <a:t>Lingkaran</a:t>
          </a:r>
          <a:r>
            <a:rPr lang="en-US" dirty="0" smtClean="0"/>
            <a:t> Solid </a:t>
          </a:r>
          <a:r>
            <a:rPr lang="en-US" dirty="0" err="1" smtClean="0"/>
            <a:t>ibarat</a:t>
          </a:r>
          <a:r>
            <a:rPr lang="en-US" dirty="0" smtClean="0"/>
            <a:t> bola </a:t>
          </a:r>
          <a:r>
            <a:rPr lang="en-US" dirty="0" err="1" smtClean="0"/>
            <a:t>dunia</a:t>
          </a:r>
          <a:r>
            <a:rPr lang="en-US" dirty="0" smtClean="0"/>
            <a:t> = Perusahaan </a:t>
          </a:r>
          <a:r>
            <a:rPr lang="en-US" dirty="0" err="1" smtClean="0"/>
            <a:t>ini</a:t>
          </a:r>
          <a:r>
            <a:rPr lang="en-US" dirty="0" smtClean="0"/>
            <a:t> </a:t>
          </a:r>
          <a:r>
            <a:rPr lang="en-US" dirty="0" err="1" smtClean="0"/>
            <a:t>berkelas</a:t>
          </a:r>
          <a:r>
            <a:rPr lang="en-US" dirty="0" smtClean="0"/>
            <a:t> </a:t>
          </a:r>
          <a:r>
            <a:rPr lang="en-US" dirty="0" err="1" smtClean="0"/>
            <a:t>dunia</a:t>
          </a:r>
          <a:endParaRPr lang="en-US" dirty="0"/>
        </a:p>
      </dgm:t>
    </dgm:pt>
    <dgm:pt modelId="{4CB33251-36AC-42B4-A480-AA34FE8EAE20}" type="parTrans" cxnId="{F58AEAF7-0F2B-446F-BE9D-AF5AD0C3015B}">
      <dgm:prSet/>
      <dgm:spPr/>
      <dgm:t>
        <a:bodyPr/>
        <a:lstStyle/>
        <a:p>
          <a:endParaRPr lang="en-US"/>
        </a:p>
      </dgm:t>
    </dgm:pt>
    <dgm:pt modelId="{1978F6B2-804B-47DA-B67F-C0DA7E47E7F2}" type="sibTrans" cxnId="{F58AEAF7-0F2B-446F-BE9D-AF5AD0C3015B}">
      <dgm:prSet/>
      <dgm:spPr/>
      <dgm:t>
        <a:bodyPr/>
        <a:lstStyle/>
        <a:p>
          <a:endParaRPr lang="en-US"/>
        </a:p>
      </dgm:t>
    </dgm:pt>
    <dgm:pt modelId="{8C7888CA-0CBE-440B-9251-E99C966784D1}">
      <dgm:prSet/>
      <dgm:spPr/>
      <dgm:t>
        <a:bodyPr/>
        <a:lstStyle/>
        <a:p>
          <a:r>
            <a:rPr lang="en-US" dirty="0" err="1" smtClean="0"/>
            <a:t>Warna</a:t>
          </a:r>
          <a:r>
            <a:rPr lang="en-US" dirty="0" smtClean="0"/>
            <a:t> </a:t>
          </a:r>
          <a:r>
            <a:rPr lang="en-US" dirty="0" err="1" smtClean="0"/>
            <a:t>Biru</a:t>
          </a:r>
          <a:r>
            <a:rPr lang="en-US" dirty="0" smtClean="0"/>
            <a:t> = </a:t>
          </a:r>
          <a:r>
            <a:rPr lang="en-US" dirty="0" err="1" smtClean="0"/>
            <a:t>Keluasan</a:t>
          </a:r>
          <a:r>
            <a:rPr lang="en-US" dirty="0" smtClean="0"/>
            <a:t> Cara </a:t>
          </a:r>
          <a:r>
            <a:rPr lang="en-US" dirty="0" err="1" smtClean="0"/>
            <a:t>Berfikir</a:t>
          </a:r>
          <a:r>
            <a:rPr lang="en-US" dirty="0" smtClean="0"/>
            <a:t> </a:t>
          </a:r>
          <a:r>
            <a:rPr lang="en-US" dirty="0" err="1" smtClean="0"/>
            <a:t>dan</a:t>
          </a:r>
          <a:r>
            <a:rPr lang="en-US" dirty="0" smtClean="0"/>
            <a:t> </a:t>
          </a:r>
          <a:r>
            <a:rPr lang="en-US" dirty="0" err="1" smtClean="0"/>
            <a:t>bertindak</a:t>
          </a:r>
          <a:endParaRPr lang="en-US" dirty="0"/>
        </a:p>
      </dgm:t>
    </dgm:pt>
    <dgm:pt modelId="{20156105-63DC-44AF-8317-ED83079CB1F0}" type="parTrans" cxnId="{3C96D194-C318-4ACF-98E6-C85403F1C2F1}">
      <dgm:prSet/>
      <dgm:spPr/>
      <dgm:t>
        <a:bodyPr/>
        <a:lstStyle/>
        <a:p>
          <a:endParaRPr lang="en-US"/>
        </a:p>
      </dgm:t>
    </dgm:pt>
    <dgm:pt modelId="{56295262-1732-4730-97A8-983FABD7E9AB}" type="sibTrans" cxnId="{3C96D194-C318-4ACF-98E6-C85403F1C2F1}">
      <dgm:prSet/>
      <dgm:spPr/>
      <dgm:t>
        <a:bodyPr/>
        <a:lstStyle/>
        <a:p>
          <a:endParaRPr lang="en-US"/>
        </a:p>
      </dgm:t>
    </dgm:pt>
    <dgm:pt modelId="{5DB3940A-83B2-4DE8-BFE4-E16D9300EAA7}">
      <dgm:prSet/>
      <dgm:spPr/>
      <dgm:t>
        <a:bodyPr/>
        <a:lstStyle/>
        <a:p>
          <a:r>
            <a:rPr lang="en-US" dirty="0" err="1" smtClean="0"/>
            <a:t>Garis</a:t>
          </a:r>
          <a:r>
            <a:rPr lang="en-US" dirty="0" smtClean="0"/>
            <a:t> </a:t>
          </a:r>
          <a:r>
            <a:rPr lang="en-US" dirty="0" err="1" smtClean="0"/>
            <a:t>Lengkung</a:t>
          </a:r>
          <a:r>
            <a:rPr lang="en-US" dirty="0" smtClean="0"/>
            <a:t> </a:t>
          </a:r>
          <a:r>
            <a:rPr lang="en-US" dirty="0" err="1" smtClean="0"/>
            <a:t>berwarna</a:t>
          </a:r>
          <a:r>
            <a:rPr lang="en-US" dirty="0" smtClean="0"/>
            <a:t> </a:t>
          </a:r>
          <a:r>
            <a:rPr lang="en-US" dirty="0" err="1" smtClean="0"/>
            <a:t>Putih</a:t>
          </a:r>
          <a:r>
            <a:rPr lang="en-US" dirty="0" smtClean="0"/>
            <a:t> yang </a:t>
          </a:r>
          <a:r>
            <a:rPr lang="en-US" dirty="0" err="1" smtClean="0"/>
            <a:t>melintang</a:t>
          </a:r>
          <a:r>
            <a:rPr lang="en-US" dirty="0" smtClean="0"/>
            <a:t> </a:t>
          </a:r>
          <a:r>
            <a:rPr lang="en-US" dirty="0" err="1" smtClean="0"/>
            <a:t>ibarat</a:t>
          </a:r>
          <a:r>
            <a:rPr lang="en-US" dirty="0" smtClean="0"/>
            <a:t> </a:t>
          </a:r>
          <a:r>
            <a:rPr lang="en-US" dirty="0" err="1" smtClean="0"/>
            <a:t>garis</a:t>
          </a:r>
          <a:r>
            <a:rPr lang="en-US" dirty="0" smtClean="0"/>
            <a:t> </a:t>
          </a:r>
          <a:r>
            <a:rPr lang="en-US" dirty="0" err="1" smtClean="0"/>
            <a:t>lintang</a:t>
          </a:r>
          <a:r>
            <a:rPr lang="en-US" dirty="0" smtClean="0"/>
            <a:t> yang </a:t>
          </a:r>
          <a:r>
            <a:rPr lang="en-US" dirty="0" err="1" smtClean="0"/>
            <a:t>mengelilingi</a:t>
          </a:r>
          <a:r>
            <a:rPr lang="en-US" dirty="0" smtClean="0"/>
            <a:t> </a:t>
          </a:r>
          <a:r>
            <a:rPr lang="en-US" dirty="0" err="1" smtClean="0"/>
            <a:t>bumi</a:t>
          </a:r>
          <a:r>
            <a:rPr lang="en-US" dirty="0" smtClean="0"/>
            <a:t> = </a:t>
          </a:r>
          <a:r>
            <a:rPr lang="en-US" dirty="0" err="1" smtClean="0"/>
            <a:t>perusahaan</a:t>
          </a:r>
          <a:r>
            <a:rPr lang="en-US" dirty="0" smtClean="0"/>
            <a:t> </a:t>
          </a:r>
          <a:r>
            <a:rPr lang="en-US" dirty="0" err="1" smtClean="0"/>
            <a:t>ini</a:t>
          </a:r>
          <a:r>
            <a:rPr lang="en-US" dirty="0" smtClean="0"/>
            <a:t> </a:t>
          </a:r>
          <a:r>
            <a:rPr lang="en-US" dirty="0" err="1" smtClean="0"/>
            <a:t>siap</a:t>
          </a:r>
          <a:r>
            <a:rPr lang="en-US" dirty="0" smtClean="0"/>
            <a:t> </a:t>
          </a:r>
          <a:r>
            <a:rPr lang="en-US" dirty="0" err="1" smtClean="0"/>
            <a:t>bekerjasama</a:t>
          </a:r>
          <a:r>
            <a:rPr lang="en-US" dirty="0" smtClean="0"/>
            <a:t> </a:t>
          </a:r>
          <a:r>
            <a:rPr lang="en-US" dirty="0" err="1" smtClean="0"/>
            <a:t>dengan</a:t>
          </a:r>
          <a:r>
            <a:rPr lang="en-US" dirty="0" smtClean="0"/>
            <a:t> </a:t>
          </a:r>
          <a:r>
            <a:rPr lang="en-US" dirty="0" err="1" smtClean="0"/>
            <a:t>semua</a:t>
          </a:r>
          <a:r>
            <a:rPr lang="en-US" dirty="0" smtClean="0"/>
            <a:t> stakeholder yang </a:t>
          </a:r>
          <a:r>
            <a:rPr lang="en-US" dirty="0" err="1" smtClean="0"/>
            <a:t>terkait</a:t>
          </a:r>
          <a:endParaRPr lang="en-US" dirty="0"/>
        </a:p>
      </dgm:t>
    </dgm:pt>
    <dgm:pt modelId="{1A8945FF-3903-4C64-B91C-5A01253818C9}" type="parTrans" cxnId="{112E5B63-2883-4F95-B4E0-CBC27203A5D6}">
      <dgm:prSet/>
      <dgm:spPr/>
      <dgm:t>
        <a:bodyPr/>
        <a:lstStyle/>
        <a:p>
          <a:endParaRPr lang="en-US"/>
        </a:p>
      </dgm:t>
    </dgm:pt>
    <dgm:pt modelId="{D6F3B9E0-9C63-48CA-9D88-D8E10E027CC7}" type="sibTrans" cxnId="{112E5B63-2883-4F95-B4E0-CBC27203A5D6}">
      <dgm:prSet/>
      <dgm:spPr/>
      <dgm:t>
        <a:bodyPr/>
        <a:lstStyle/>
        <a:p>
          <a:endParaRPr lang="en-US"/>
        </a:p>
      </dgm:t>
    </dgm:pt>
    <dgm:pt modelId="{3473FC53-91A8-417C-8D53-3BC347D1CB44}">
      <dgm:prSet/>
      <dgm:spPr/>
      <dgm:t>
        <a:bodyPr/>
        <a:lstStyle/>
        <a:p>
          <a:r>
            <a:rPr lang="en-US" dirty="0" smtClean="0"/>
            <a:t>Pita </a:t>
          </a:r>
          <a:r>
            <a:rPr lang="en-US" dirty="0" err="1" smtClean="0"/>
            <a:t>Berwarna</a:t>
          </a:r>
          <a:r>
            <a:rPr lang="en-US" dirty="0" smtClean="0"/>
            <a:t> </a:t>
          </a:r>
          <a:r>
            <a:rPr lang="en-US" dirty="0" err="1" smtClean="0"/>
            <a:t>Merah</a:t>
          </a:r>
          <a:r>
            <a:rPr lang="en-US" dirty="0" smtClean="0"/>
            <a:t> </a:t>
          </a:r>
          <a:r>
            <a:rPr lang="en-US" dirty="0" err="1" smtClean="0"/>
            <a:t>Putih</a:t>
          </a:r>
          <a:r>
            <a:rPr lang="en-US" dirty="0" smtClean="0"/>
            <a:t> </a:t>
          </a:r>
          <a:r>
            <a:rPr lang="en-US" dirty="0" err="1" smtClean="0"/>
            <a:t>berbentuk</a:t>
          </a:r>
          <a:r>
            <a:rPr lang="en-US" dirty="0" smtClean="0"/>
            <a:t> A </a:t>
          </a:r>
          <a:r>
            <a:rPr lang="en-US" dirty="0" err="1" smtClean="0"/>
            <a:t>dan</a:t>
          </a:r>
          <a:r>
            <a:rPr lang="en-US" dirty="0" smtClean="0"/>
            <a:t> N = </a:t>
          </a:r>
          <a:r>
            <a:rPr lang="en-US" dirty="0" err="1" smtClean="0"/>
            <a:t>perusahaan</a:t>
          </a:r>
          <a:r>
            <a:rPr lang="en-US" dirty="0" smtClean="0"/>
            <a:t> </a:t>
          </a:r>
          <a:r>
            <a:rPr lang="en-US" dirty="0" err="1" smtClean="0"/>
            <a:t>ini</a:t>
          </a:r>
          <a:r>
            <a:rPr lang="en-US" dirty="0" smtClean="0"/>
            <a:t> </a:t>
          </a:r>
          <a:r>
            <a:rPr lang="en-US" dirty="0" err="1" smtClean="0"/>
            <a:t>didirikan</a:t>
          </a:r>
          <a:r>
            <a:rPr lang="en-US" dirty="0" smtClean="0"/>
            <a:t> </a:t>
          </a:r>
          <a:r>
            <a:rPr lang="en-US" dirty="0" err="1" smtClean="0"/>
            <a:t>atas</a:t>
          </a:r>
          <a:r>
            <a:rPr lang="en-US" dirty="0" smtClean="0"/>
            <a:t> </a:t>
          </a:r>
          <a:r>
            <a:rPr lang="en-US" dirty="0" err="1" smtClean="0"/>
            <a:t>dasar</a:t>
          </a:r>
          <a:r>
            <a:rPr lang="en-US" dirty="0" smtClean="0"/>
            <a:t> </a:t>
          </a:r>
          <a:r>
            <a:rPr lang="en-US" dirty="0" err="1" smtClean="0"/>
            <a:t>persatuan</a:t>
          </a:r>
          <a:r>
            <a:rPr lang="en-US" dirty="0" smtClean="0"/>
            <a:t> </a:t>
          </a:r>
          <a:r>
            <a:rPr lang="en-US" dirty="0" err="1" smtClean="0"/>
            <a:t>dan</a:t>
          </a:r>
          <a:r>
            <a:rPr lang="en-US" dirty="0" smtClean="0"/>
            <a:t> </a:t>
          </a:r>
          <a:r>
            <a:rPr lang="en-US" dirty="0" err="1" smtClean="0"/>
            <a:t>kesatuan</a:t>
          </a:r>
          <a:r>
            <a:rPr lang="en-US" dirty="0" smtClean="0"/>
            <a:t> </a:t>
          </a:r>
          <a:r>
            <a:rPr lang="en-US" dirty="0" err="1" smtClean="0"/>
            <a:t>serta</a:t>
          </a:r>
          <a:r>
            <a:rPr lang="en-US" dirty="0" smtClean="0"/>
            <a:t> </a:t>
          </a:r>
          <a:r>
            <a:rPr lang="en-US" dirty="0" err="1" smtClean="0"/>
            <a:t>dedikasi</a:t>
          </a:r>
          <a:r>
            <a:rPr lang="en-US" dirty="0" smtClean="0"/>
            <a:t> </a:t>
          </a:r>
          <a:r>
            <a:rPr lang="en-US" dirty="0" err="1" smtClean="0"/>
            <a:t>untuk</a:t>
          </a:r>
          <a:r>
            <a:rPr lang="en-US" dirty="0" smtClean="0"/>
            <a:t> NKRI</a:t>
          </a:r>
          <a:endParaRPr lang="en-US" dirty="0"/>
        </a:p>
      </dgm:t>
    </dgm:pt>
    <dgm:pt modelId="{F00B3AB7-E84D-4026-B52B-D5FF9F4C13C7}" type="parTrans" cxnId="{AD127FF5-E508-4272-94D2-63CC697DAB99}">
      <dgm:prSet/>
      <dgm:spPr/>
      <dgm:t>
        <a:bodyPr/>
        <a:lstStyle/>
        <a:p>
          <a:endParaRPr lang="en-US"/>
        </a:p>
      </dgm:t>
    </dgm:pt>
    <dgm:pt modelId="{537943FB-C8D2-4532-B69A-5F68BED640A1}" type="sibTrans" cxnId="{AD127FF5-E508-4272-94D2-63CC697DAB99}">
      <dgm:prSet/>
      <dgm:spPr/>
      <dgm:t>
        <a:bodyPr/>
        <a:lstStyle/>
        <a:p>
          <a:endParaRPr lang="en-US"/>
        </a:p>
      </dgm:t>
    </dgm:pt>
    <dgm:pt modelId="{F3465257-4E4E-4164-A6FB-C5D4D4137FAC}">
      <dgm:prSet/>
      <dgm:spPr/>
      <dgm:t>
        <a:bodyPr/>
        <a:lstStyle/>
        <a:p>
          <a:r>
            <a:rPr lang="en-US" dirty="0" err="1" smtClean="0"/>
            <a:t>Tulisan</a:t>
          </a:r>
          <a:r>
            <a:rPr lang="en-US" dirty="0" smtClean="0"/>
            <a:t> </a:t>
          </a:r>
          <a:r>
            <a:rPr lang="en-US" dirty="0" err="1" smtClean="0"/>
            <a:t>AirNav</a:t>
          </a:r>
          <a:r>
            <a:rPr lang="en-US" dirty="0" smtClean="0"/>
            <a:t> </a:t>
          </a:r>
          <a:r>
            <a:rPr lang="en-US" dirty="0" err="1" smtClean="0"/>
            <a:t>Berada</a:t>
          </a:r>
          <a:r>
            <a:rPr lang="en-US" dirty="0" smtClean="0"/>
            <a:t> </a:t>
          </a:r>
          <a:r>
            <a:rPr lang="en-US" dirty="0" err="1" smtClean="0"/>
            <a:t>di</a:t>
          </a:r>
          <a:r>
            <a:rPr lang="en-US" dirty="0" smtClean="0"/>
            <a:t> </a:t>
          </a:r>
          <a:r>
            <a:rPr lang="en-US" dirty="0" err="1" smtClean="0"/>
            <a:t>tengah</a:t>
          </a:r>
          <a:r>
            <a:rPr lang="en-US" dirty="0" smtClean="0"/>
            <a:t> = </a:t>
          </a:r>
          <a:r>
            <a:rPr lang="en-US" dirty="0" err="1" smtClean="0"/>
            <a:t>identitas</a:t>
          </a:r>
          <a:r>
            <a:rPr lang="en-US" dirty="0" smtClean="0"/>
            <a:t> </a:t>
          </a:r>
          <a:r>
            <a:rPr lang="en-US" dirty="0" err="1" smtClean="0"/>
            <a:t>perusahaan</a:t>
          </a:r>
          <a:r>
            <a:rPr lang="en-US" dirty="0" smtClean="0"/>
            <a:t> yang </a:t>
          </a:r>
          <a:r>
            <a:rPr lang="en-US" dirty="0" err="1" smtClean="0"/>
            <a:t>menyelenggarakan</a:t>
          </a:r>
          <a:r>
            <a:rPr lang="en-US" dirty="0" smtClean="0"/>
            <a:t> </a:t>
          </a:r>
          <a:r>
            <a:rPr lang="en-US" dirty="0" err="1" smtClean="0"/>
            <a:t>pelayanan</a:t>
          </a:r>
          <a:r>
            <a:rPr lang="en-US" dirty="0" smtClean="0"/>
            <a:t> </a:t>
          </a:r>
          <a:r>
            <a:rPr lang="en-US" dirty="0" err="1" smtClean="0"/>
            <a:t>navigasi</a:t>
          </a:r>
          <a:r>
            <a:rPr lang="en-US" dirty="0" smtClean="0"/>
            <a:t> </a:t>
          </a:r>
          <a:r>
            <a:rPr lang="en-US" dirty="0" err="1" smtClean="0"/>
            <a:t>penerbangan</a:t>
          </a:r>
          <a:r>
            <a:rPr lang="en-US" dirty="0" smtClean="0"/>
            <a:t> . Di </a:t>
          </a:r>
          <a:r>
            <a:rPr lang="en-US" dirty="0" err="1" smtClean="0"/>
            <a:t>tengah</a:t>
          </a:r>
          <a:r>
            <a:rPr lang="en-US" dirty="0" smtClean="0"/>
            <a:t> = </a:t>
          </a:r>
          <a:r>
            <a:rPr lang="en-US" dirty="0" err="1" smtClean="0"/>
            <a:t>Harmoni</a:t>
          </a:r>
          <a:endParaRPr lang="en-US" dirty="0"/>
        </a:p>
      </dgm:t>
    </dgm:pt>
    <dgm:pt modelId="{3A0BDDD2-7A33-45E5-BEAD-10C081ED81AF}" type="parTrans" cxnId="{3B8AC1C5-4B0B-4175-B32D-E8645D74CF84}">
      <dgm:prSet/>
      <dgm:spPr/>
      <dgm:t>
        <a:bodyPr/>
        <a:lstStyle/>
        <a:p>
          <a:endParaRPr lang="en-US"/>
        </a:p>
      </dgm:t>
    </dgm:pt>
    <dgm:pt modelId="{94A87F74-223E-448B-B2FE-9A64F40E1033}" type="sibTrans" cxnId="{3B8AC1C5-4B0B-4175-B32D-E8645D74CF84}">
      <dgm:prSet/>
      <dgm:spPr/>
      <dgm:t>
        <a:bodyPr/>
        <a:lstStyle/>
        <a:p>
          <a:endParaRPr lang="en-US"/>
        </a:p>
      </dgm:t>
    </dgm:pt>
    <dgm:pt modelId="{5BAEF261-198C-49DE-84D7-165B0477339F}">
      <dgm:prSet/>
      <dgm:spPr/>
      <dgm:t>
        <a:bodyPr/>
        <a:lstStyle/>
        <a:p>
          <a:r>
            <a:rPr lang="en-US" dirty="0" err="1" smtClean="0"/>
            <a:t>Bentuk</a:t>
          </a:r>
          <a:r>
            <a:rPr lang="en-US" dirty="0" smtClean="0"/>
            <a:t> </a:t>
          </a:r>
          <a:r>
            <a:rPr lang="en-US" dirty="0" err="1" smtClean="0"/>
            <a:t>pesawat</a:t>
          </a:r>
          <a:r>
            <a:rPr lang="en-US" dirty="0" smtClean="0"/>
            <a:t> </a:t>
          </a:r>
          <a:r>
            <a:rPr lang="en-US" dirty="0" err="1" smtClean="0"/>
            <a:t>kertas</a:t>
          </a:r>
          <a:r>
            <a:rPr lang="en-US" dirty="0" smtClean="0"/>
            <a:t> </a:t>
          </a:r>
          <a:r>
            <a:rPr lang="en-US" dirty="0" err="1" smtClean="0"/>
            <a:t>berwarn</a:t>
          </a:r>
          <a:r>
            <a:rPr lang="en-US" dirty="0" smtClean="0"/>
            <a:t> </a:t>
          </a:r>
          <a:r>
            <a:rPr lang="en-US" dirty="0" err="1" smtClean="0"/>
            <a:t>merah</a:t>
          </a:r>
          <a:r>
            <a:rPr lang="en-US" dirty="0" smtClean="0"/>
            <a:t> </a:t>
          </a:r>
          <a:r>
            <a:rPr lang="en-US" dirty="0" err="1" smtClean="0"/>
            <a:t>putih</a:t>
          </a:r>
          <a:r>
            <a:rPr lang="en-US" dirty="0" smtClean="0"/>
            <a:t> yang </a:t>
          </a:r>
          <a:r>
            <a:rPr lang="en-US" dirty="0" err="1" smtClean="0"/>
            <a:t>mengudara</a:t>
          </a:r>
          <a:r>
            <a:rPr lang="en-US" dirty="0" smtClean="0"/>
            <a:t> = </a:t>
          </a:r>
          <a:r>
            <a:rPr lang="en-US" dirty="0" err="1" smtClean="0"/>
            <a:t>perusahaan</a:t>
          </a:r>
          <a:r>
            <a:rPr lang="en-US" dirty="0" smtClean="0"/>
            <a:t> </a:t>
          </a:r>
          <a:r>
            <a:rPr lang="en-US" dirty="0" err="1" smtClean="0"/>
            <a:t>ini</a:t>
          </a:r>
          <a:r>
            <a:rPr lang="en-US" dirty="0" smtClean="0"/>
            <a:t> </a:t>
          </a:r>
          <a:r>
            <a:rPr lang="en-US" dirty="0" err="1" smtClean="0"/>
            <a:t>siap</a:t>
          </a:r>
          <a:r>
            <a:rPr lang="en-US" dirty="0" smtClean="0"/>
            <a:t> </a:t>
          </a:r>
          <a:r>
            <a:rPr lang="en-US" dirty="0" err="1" smtClean="0"/>
            <a:t>membawa</a:t>
          </a:r>
          <a:r>
            <a:rPr lang="en-US" dirty="0" smtClean="0"/>
            <a:t> </a:t>
          </a:r>
          <a:r>
            <a:rPr lang="en-US" dirty="0" err="1" smtClean="0"/>
            <a:t>indonesia</a:t>
          </a:r>
          <a:r>
            <a:rPr lang="en-US" dirty="0" smtClean="0"/>
            <a:t> </a:t>
          </a:r>
          <a:r>
            <a:rPr lang="en-US" dirty="0" err="1" smtClean="0"/>
            <a:t>menuju</a:t>
          </a:r>
          <a:r>
            <a:rPr lang="en-US" dirty="0" smtClean="0"/>
            <a:t> </a:t>
          </a:r>
          <a:r>
            <a:rPr lang="en-US" dirty="0" err="1" smtClean="0"/>
            <a:t>negara</a:t>
          </a:r>
          <a:r>
            <a:rPr lang="en-US" dirty="0" smtClean="0"/>
            <a:t> yang </a:t>
          </a:r>
          <a:r>
            <a:rPr lang="en-US" dirty="0" err="1" smtClean="0"/>
            <a:t>maju</a:t>
          </a:r>
          <a:r>
            <a:rPr lang="en-US" dirty="0" smtClean="0"/>
            <a:t>                    </a:t>
          </a:r>
          <a:r>
            <a:rPr lang="en-US" dirty="0" err="1" smtClean="0"/>
            <a:t>dan</a:t>
          </a:r>
          <a:r>
            <a:rPr lang="en-US" dirty="0" smtClean="0"/>
            <a:t> </a:t>
          </a:r>
          <a:r>
            <a:rPr lang="en-US" dirty="0" err="1" smtClean="0"/>
            <a:t>disegani</a:t>
          </a:r>
          <a:r>
            <a:rPr lang="en-US" dirty="0" smtClean="0"/>
            <a:t> </a:t>
          </a:r>
          <a:r>
            <a:rPr lang="en-US" dirty="0" err="1" smtClean="0"/>
            <a:t>oleh</a:t>
          </a:r>
          <a:r>
            <a:rPr lang="en-US" dirty="0" smtClean="0"/>
            <a:t> </a:t>
          </a:r>
          <a:r>
            <a:rPr lang="en-US" dirty="0" err="1" smtClean="0"/>
            <a:t>dunia</a:t>
          </a:r>
          <a:r>
            <a:rPr lang="en-US" dirty="0" smtClean="0"/>
            <a:t> </a:t>
          </a:r>
          <a:r>
            <a:rPr lang="en-US" dirty="0" err="1" smtClean="0"/>
            <a:t>Internasional</a:t>
          </a:r>
          <a:r>
            <a:rPr lang="en-US" dirty="0" smtClean="0"/>
            <a:t>.</a:t>
          </a:r>
          <a:endParaRPr lang="en-US" dirty="0"/>
        </a:p>
      </dgm:t>
    </dgm:pt>
    <dgm:pt modelId="{66A279C2-A8DD-44C6-89C5-57E01E8BC5C6}" type="parTrans" cxnId="{88A9DAB1-485D-4A0E-8F7C-D8A50DB4E408}">
      <dgm:prSet/>
      <dgm:spPr/>
      <dgm:t>
        <a:bodyPr/>
        <a:lstStyle/>
        <a:p>
          <a:endParaRPr lang="en-US"/>
        </a:p>
      </dgm:t>
    </dgm:pt>
    <dgm:pt modelId="{B862275B-3DAD-477C-B4AD-86F276179586}" type="sibTrans" cxnId="{88A9DAB1-485D-4A0E-8F7C-D8A50DB4E408}">
      <dgm:prSet/>
      <dgm:spPr/>
      <dgm:t>
        <a:bodyPr/>
        <a:lstStyle/>
        <a:p>
          <a:endParaRPr lang="en-US"/>
        </a:p>
      </dgm:t>
    </dgm:pt>
    <dgm:pt modelId="{C2595794-C151-48D0-91E0-4F9336BB1AB6}" type="pres">
      <dgm:prSet presAssocID="{EC023D9C-55AA-4068-8A38-1E6C95B0BE94}" presName="diagram" presStyleCnt="0">
        <dgm:presLayoutVars>
          <dgm:dir/>
          <dgm:animLvl val="lvl"/>
          <dgm:resizeHandles val="exact"/>
        </dgm:presLayoutVars>
      </dgm:prSet>
      <dgm:spPr/>
    </dgm:pt>
    <dgm:pt modelId="{242FB98C-0FF8-49D0-843B-369F33E6CD55}" type="pres">
      <dgm:prSet presAssocID="{C4D3EBFD-30C3-4F21-9B28-18031632CFC8}" presName="compNode" presStyleCnt="0"/>
      <dgm:spPr/>
    </dgm:pt>
    <dgm:pt modelId="{EBDB286E-F7E2-4E66-AD5A-148391BCDAC8}" type="pres">
      <dgm:prSet presAssocID="{C4D3EBFD-30C3-4F21-9B28-18031632CFC8}" presName="childRect" presStyleLbl="bgAcc1" presStyleIdx="0" presStyleCnt="1" custScaleX="116950" custScaleY="159032">
        <dgm:presLayoutVars>
          <dgm:bulletEnabled val="1"/>
        </dgm:presLayoutVars>
      </dgm:prSet>
      <dgm:spPr/>
      <dgm:t>
        <a:bodyPr/>
        <a:lstStyle/>
        <a:p>
          <a:endParaRPr lang="en-US"/>
        </a:p>
      </dgm:t>
    </dgm:pt>
    <dgm:pt modelId="{3FA976EF-3306-4EB7-82CF-E815A5EDC0AC}" type="pres">
      <dgm:prSet presAssocID="{C4D3EBFD-30C3-4F21-9B28-18031632CFC8}" presName="parentText" presStyleLbl="node1" presStyleIdx="0" presStyleCnt="0">
        <dgm:presLayoutVars>
          <dgm:chMax val="0"/>
          <dgm:bulletEnabled val="1"/>
        </dgm:presLayoutVars>
      </dgm:prSet>
      <dgm:spPr/>
      <dgm:t>
        <a:bodyPr/>
        <a:lstStyle/>
        <a:p>
          <a:endParaRPr lang="en-US"/>
        </a:p>
      </dgm:t>
    </dgm:pt>
    <dgm:pt modelId="{8C4F2B98-6043-407D-A6E8-86A31BFF1B06}" type="pres">
      <dgm:prSet presAssocID="{C4D3EBFD-30C3-4F21-9B28-18031632CFC8}" presName="parentRect" presStyleLbl="alignNode1" presStyleIdx="0" presStyleCnt="1" custScaleX="114754" custScaleY="40811" custLinFactNeighborX="265" custLinFactNeighborY="38421"/>
      <dgm:spPr/>
      <dgm:t>
        <a:bodyPr/>
        <a:lstStyle/>
        <a:p>
          <a:endParaRPr lang="en-US"/>
        </a:p>
      </dgm:t>
    </dgm:pt>
    <dgm:pt modelId="{219BF81A-C389-4A6A-813D-FF7F0F574CF1}" type="pres">
      <dgm:prSet presAssocID="{C4D3EBFD-30C3-4F21-9B28-18031632CFC8}" presName="adorn" presStyleLbl="fgAccFollowNode1" presStyleIdx="0" presStyleCnt="1" custLinFactNeighborX="21880" custLinFactNeighborY="9620"/>
      <dgm:spPr>
        <a:blipFill rotWithShape="0">
          <a:blip xmlns:r="http://schemas.openxmlformats.org/officeDocument/2006/relationships" r:embed="rId1"/>
          <a:stretch>
            <a:fillRect/>
          </a:stretch>
        </a:blipFill>
      </dgm:spPr>
    </dgm:pt>
  </dgm:ptLst>
  <dgm:cxnLst>
    <dgm:cxn modelId="{F34557D8-C235-4EB2-A6DA-3F705918C325}" type="presOf" srcId="{C4D3EBFD-30C3-4F21-9B28-18031632CFC8}" destId="{3FA976EF-3306-4EB7-82CF-E815A5EDC0AC}" srcOrd="0" destOrd="0" presId="urn:microsoft.com/office/officeart/2005/8/layout/bList2"/>
    <dgm:cxn modelId="{3B8AC1C5-4B0B-4175-B32D-E8645D74CF84}" srcId="{C4D3EBFD-30C3-4F21-9B28-18031632CFC8}" destId="{F3465257-4E4E-4164-A6FB-C5D4D4137FAC}" srcOrd="3" destOrd="0" parTransId="{3A0BDDD2-7A33-45E5-BEAD-10C081ED81AF}" sibTransId="{94A87F74-223E-448B-B2FE-9A64F40E1033}"/>
    <dgm:cxn modelId="{C6779A73-C09A-41EE-A960-9701B3FF9E4F}" type="presOf" srcId="{C4D3EBFD-30C3-4F21-9B28-18031632CFC8}" destId="{8C4F2B98-6043-407D-A6E8-86A31BFF1B06}" srcOrd="1" destOrd="0" presId="urn:microsoft.com/office/officeart/2005/8/layout/bList2"/>
    <dgm:cxn modelId="{112E5B63-2883-4F95-B4E0-CBC27203A5D6}" srcId="{C4D3EBFD-30C3-4F21-9B28-18031632CFC8}" destId="{5DB3940A-83B2-4DE8-BFE4-E16D9300EAA7}" srcOrd="2" destOrd="0" parTransId="{1A8945FF-3903-4C64-B91C-5A01253818C9}" sibTransId="{D6F3B9E0-9C63-48CA-9D88-D8E10E027CC7}"/>
    <dgm:cxn modelId="{3F414627-47DC-46D8-8588-B8BD0637979B}" type="presOf" srcId="{87427828-E3BD-4D47-85DD-23DE7001E3E4}" destId="{EBDB286E-F7E2-4E66-AD5A-148391BCDAC8}" srcOrd="0" destOrd="0" presId="urn:microsoft.com/office/officeart/2005/8/layout/bList2"/>
    <dgm:cxn modelId="{FBFAB6A1-2842-453F-A280-72912D481E47}" type="presOf" srcId="{3473FC53-91A8-417C-8D53-3BC347D1CB44}" destId="{EBDB286E-F7E2-4E66-AD5A-148391BCDAC8}" srcOrd="0" destOrd="4" presId="urn:microsoft.com/office/officeart/2005/8/layout/bList2"/>
    <dgm:cxn modelId="{AD127FF5-E508-4272-94D2-63CC697DAB99}" srcId="{C4D3EBFD-30C3-4F21-9B28-18031632CFC8}" destId="{3473FC53-91A8-417C-8D53-3BC347D1CB44}" srcOrd="4" destOrd="0" parTransId="{F00B3AB7-E84D-4026-B52B-D5FF9F4C13C7}" sibTransId="{537943FB-C8D2-4532-B69A-5F68BED640A1}"/>
    <dgm:cxn modelId="{CEB72ADB-A81C-463F-8B6B-61BA598381F9}" type="presOf" srcId="{EC023D9C-55AA-4068-8A38-1E6C95B0BE94}" destId="{C2595794-C151-48D0-91E0-4F9336BB1AB6}" srcOrd="0" destOrd="0" presId="urn:microsoft.com/office/officeart/2005/8/layout/bList2"/>
    <dgm:cxn modelId="{894B5058-2876-4774-8EC7-49F8CE92A077}" srcId="{EC023D9C-55AA-4068-8A38-1E6C95B0BE94}" destId="{C4D3EBFD-30C3-4F21-9B28-18031632CFC8}" srcOrd="0" destOrd="0" parTransId="{A11997CB-8EF2-4DF6-A051-22618D0AC411}" sibTransId="{FF222C4E-C7C6-4E7B-9896-CF533A21B740}"/>
    <dgm:cxn modelId="{0B8104F3-A067-4C6F-BDFF-A5FFB69EB599}" type="presOf" srcId="{8C7888CA-0CBE-440B-9251-E99C966784D1}" destId="{EBDB286E-F7E2-4E66-AD5A-148391BCDAC8}" srcOrd="0" destOrd="1" presId="urn:microsoft.com/office/officeart/2005/8/layout/bList2"/>
    <dgm:cxn modelId="{1E688E75-314A-4F7E-9464-C49B60EA8342}" type="presOf" srcId="{5BAEF261-198C-49DE-84D7-165B0477339F}" destId="{EBDB286E-F7E2-4E66-AD5A-148391BCDAC8}" srcOrd="0" destOrd="5" presId="urn:microsoft.com/office/officeart/2005/8/layout/bList2"/>
    <dgm:cxn modelId="{3C96D194-C318-4ACF-98E6-C85403F1C2F1}" srcId="{C4D3EBFD-30C3-4F21-9B28-18031632CFC8}" destId="{8C7888CA-0CBE-440B-9251-E99C966784D1}" srcOrd="1" destOrd="0" parTransId="{20156105-63DC-44AF-8317-ED83079CB1F0}" sibTransId="{56295262-1732-4730-97A8-983FABD7E9AB}"/>
    <dgm:cxn modelId="{FE69654F-BD4D-4897-99D6-1149E23D95AD}" type="presOf" srcId="{F3465257-4E4E-4164-A6FB-C5D4D4137FAC}" destId="{EBDB286E-F7E2-4E66-AD5A-148391BCDAC8}" srcOrd="0" destOrd="3" presId="urn:microsoft.com/office/officeart/2005/8/layout/bList2"/>
    <dgm:cxn modelId="{F58AEAF7-0F2B-446F-BE9D-AF5AD0C3015B}" srcId="{C4D3EBFD-30C3-4F21-9B28-18031632CFC8}" destId="{87427828-E3BD-4D47-85DD-23DE7001E3E4}" srcOrd="0" destOrd="0" parTransId="{4CB33251-36AC-42B4-A480-AA34FE8EAE20}" sibTransId="{1978F6B2-804B-47DA-B67F-C0DA7E47E7F2}"/>
    <dgm:cxn modelId="{88A9DAB1-485D-4A0E-8F7C-D8A50DB4E408}" srcId="{C4D3EBFD-30C3-4F21-9B28-18031632CFC8}" destId="{5BAEF261-198C-49DE-84D7-165B0477339F}" srcOrd="5" destOrd="0" parTransId="{66A279C2-A8DD-44C6-89C5-57E01E8BC5C6}" sibTransId="{B862275B-3DAD-477C-B4AD-86F276179586}"/>
    <dgm:cxn modelId="{2A34713A-82E1-4142-BEB0-D107F438A912}" type="presOf" srcId="{5DB3940A-83B2-4DE8-BFE4-E16D9300EAA7}" destId="{EBDB286E-F7E2-4E66-AD5A-148391BCDAC8}" srcOrd="0" destOrd="2" presId="urn:microsoft.com/office/officeart/2005/8/layout/bList2"/>
    <dgm:cxn modelId="{DC816875-40B4-49AB-A237-563A29ED62DE}" type="presParOf" srcId="{C2595794-C151-48D0-91E0-4F9336BB1AB6}" destId="{242FB98C-0FF8-49D0-843B-369F33E6CD55}" srcOrd="0" destOrd="0" presId="urn:microsoft.com/office/officeart/2005/8/layout/bList2"/>
    <dgm:cxn modelId="{30916B7D-241A-459B-A016-A049FD029BBF}" type="presParOf" srcId="{242FB98C-0FF8-49D0-843B-369F33E6CD55}" destId="{EBDB286E-F7E2-4E66-AD5A-148391BCDAC8}" srcOrd="0" destOrd="0" presId="urn:microsoft.com/office/officeart/2005/8/layout/bList2"/>
    <dgm:cxn modelId="{8EDA48BD-77A1-4DD5-9938-785800E9F6C2}" type="presParOf" srcId="{242FB98C-0FF8-49D0-843B-369F33E6CD55}" destId="{3FA976EF-3306-4EB7-82CF-E815A5EDC0AC}" srcOrd="1" destOrd="0" presId="urn:microsoft.com/office/officeart/2005/8/layout/bList2"/>
    <dgm:cxn modelId="{49E6CC5F-4313-42E8-8581-4024641FE497}" type="presParOf" srcId="{242FB98C-0FF8-49D0-843B-369F33E6CD55}" destId="{8C4F2B98-6043-407D-A6E8-86A31BFF1B06}" srcOrd="2" destOrd="0" presId="urn:microsoft.com/office/officeart/2005/8/layout/bList2"/>
    <dgm:cxn modelId="{2BAB78D3-1511-4E6A-8ACB-6F6C7839A13D}" type="presParOf" srcId="{242FB98C-0FF8-49D0-843B-369F33E6CD55}" destId="{219BF81A-C389-4A6A-813D-FF7F0F574CF1}" srcOrd="3" destOrd="0" presId="urn:microsoft.com/office/officeart/2005/8/layout/b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5E9C397-5EDD-4A13-AA09-8E74CE0D4995}" type="doc">
      <dgm:prSet loTypeId="urn:microsoft.com/office/officeart/2005/8/layout/vList6" loCatId="list" qsTypeId="urn:microsoft.com/office/officeart/2005/8/quickstyle/3d2" qsCatId="3D" csTypeId="urn:microsoft.com/office/officeart/2005/8/colors/accent2_2" csCatId="accent2" phldr="1"/>
      <dgm:spPr/>
      <dgm:t>
        <a:bodyPr/>
        <a:lstStyle/>
        <a:p>
          <a:endParaRPr lang="en-US"/>
        </a:p>
      </dgm:t>
    </dgm:pt>
    <dgm:pt modelId="{4F27A56F-C1A8-47F1-A0C7-889E095E34A3}">
      <dgm:prSet phldrT="[Text]"/>
      <dgm:spPr/>
      <dgm:t>
        <a:bodyPr/>
        <a:lstStyle/>
        <a:p>
          <a:r>
            <a:rPr lang="en-US" dirty="0" err="1" smtClean="0"/>
            <a:t>Visi</a:t>
          </a:r>
          <a:r>
            <a:rPr lang="en-US" dirty="0" smtClean="0"/>
            <a:t> </a:t>
          </a:r>
          <a:endParaRPr lang="en-US" dirty="0"/>
        </a:p>
      </dgm:t>
    </dgm:pt>
    <dgm:pt modelId="{862E5883-C6BF-46D8-8466-136909F4DBE0}" type="parTrans" cxnId="{39A67018-E883-4FB0-A567-4900DDA2F1BC}">
      <dgm:prSet/>
      <dgm:spPr/>
      <dgm:t>
        <a:bodyPr/>
        <a:lstStyle/>
        <a:p>
          <a:endParaRPr lang="en-US"/>
        </a:p>
      </dgm:t>
    </dgm:pt>
    <dgm:pt modelId="{EF2C5708-DC8C-45DC-A04E-46A79B5742BE}" type="sibTrans" cxnId="{39A67018-E883-4FB0-A567-4900DDA2F1BC}">
      <dgm:prSet/>
      <dgm:spPr/>
      <dgm:t>
        <a:bodyPr/>
        <a:lstStyle/>
        <a:p>
          <a:endParaRPr lang="en-US"/>
        </a:p>
      </dgm:t>
    </dgm:pt>
    <dgm:pt modelId="{17ABCE19-025A-4A44-AC05-045845340EC8}">
      <dgm:prSet phldrT="[Text]" custT="1"/>
      <dgm:spPr/>
      <dgm:t>
        <a:bodyPr/>
        <a:lstStyle/>
        <a:p>
          <a:pPr algn="l"/>
          <a:r>
            <a:rPr lang="en-US" sz="2400" dirty="0" smtClean="0">
              <a:latin typeface="Times New Roman" pitchFamily="18" charset="0"/>
              <a:cs typeface="Times New Roman" pitchFamily="18" charset="0"/>
            </a:rPr>
            <a:t>“The best air navigation service provider (ANSP) in South East Asia</a:t>
          </a:r>
          <a:r>
            <a:rPr lang="en-US" sz="1500" dirty="0" smtClean="0"/>
            <a:t>”</a:t>
          </a:r>
          <a:endParaRPr lang="en-US" sz="1500" dirty="0"/>
        </a:p>
      </dgm:t>
    </dgm:pt>
    <dgm:pt modelId="{C657E0AE-EE65-4321-A98C-BF3BAB57CD97}" type="parTrans" cxnId="{69B95A45-23C3-4678-9DD6-E4EDE1FA4D0C}">
      <dgm:prSet/>
      <dgm:spPr/>
      <dgm:t>
        <a:bodyPr/>
        <a:lstStyle/>
        <a:p>
          <a:endParaRPr lang="en-US"/>
        </a:p>
      </dgm:t>
    </dgm:pt>
    <dgm:pt modelId="{2ADACDA8-7CCF-4A5B-B028-A25C5AB00399}" type="sibTrans" cxnId="{69B95A45-23C3-4678-9DD6-E4EDE1FA4D0C}">
      <dgm:prSet/>
      <dgm:spPr/>
      <dgm:t>
        <a:bodyPr/>
        <a:lstStyle/>
        <a:p>
          <a:endParaRPr lang="en-US"/>
        </a:p>
      </dgm:t>
    </dgm:pt>
    <dgm:pt modelId="{F787AF54-62F3-42D8-85BC-C88575852428}">
      <dgm:prSet phldrT="[Text]"/>
      <dgm:spPr/>
      <dgm:t>
        <a:bodyPr/>
        <a:lstStyle/>
        <a:p>
          <a:r>
            <a:rPr lang="en-US" dirty="0" err="1" smtClean="0"/>
            <a:t>Misi</a:t>
          </a:r>
          <a:r>
            <a:rPr lang="en-US" dirty="0" smtClean="0"/>
            <a:t> </a:t>
          </a:r>
          <a:endParaRPr lang="en-US" dirty="0"/>
        </a:p>
      </dgm:t>
    </dgm:pt>
    <dgm:pt modelId="{65913044-CD7B-4799-91EB-A9EF7516F9CE}" type="parTrans" cxnId="{AD637FEA-06F1-4F97-BB14-A6E6C6B3655C}">
      <dgm:prSet/>
      <dgm:spPr/>
      <dgm:t>
        <a:bodyPr/>
        <a:lstStyle/>
        <a:p>
          <a:endParaRPr lang="en-US"/>
        </a:p>
      </dgm:t>
    </dgm:pt>
    <dgm:pt modelId="{D205967E-0E05-4A6F-A8DC-382620B4D1B2}" type="sibTrans" cxnId="{AD637FEA-06F1-4F97-BB14-A6E6C6B3655C}">
      <dgm:prSet/>
      <dgm:spPr/>
      <dgm:t>
        <a:bodyPr/>
        <a:lstStyle/>
        <a:p>
          <a:endParaRPr lang="en-US"/>
        </a:p>
      </dgm:t>
    </dgm:pt>
    <dgm:pt modelId="{B17E3BD0-4F74-478C-96A1-1780A0833233}">
      <dgm:prSet phldrT="[Text]" custT="1"/>
      <dgm:spPr/>
      <dgm:t>
        <a:bodyPr/>
        <a:lstStyle/>
        <a:p>
          <a:r>
            <a:rPr lang="en-US" sz="1800" dirty="0" err="1" smtClean="0">
              <a:latin typeface="Times New Roman" pitchFamily="18" charset="0"/>
              <a:cs typeface="Times New Roman" pitchFamily="18" charset="0"/>
            </a:rPr>
            <a:t>Menyediakan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layanan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lalu</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lintas</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penerbangan</a:t>
          </a:r>
          <a:r>
            <a:rPr lang="en-US" sz="1800" dirty="0" smtClean="0">
              <a:latin typeface="Times New Roman" pitchFamily="18" charset="0"/>
              <a:cs typeface="Times New Roman" pitchFamily="18" charset="0"/>
            </a:rPr>
            <a:t> yang </a:t>
          </a:r>
          <a:r>
            <a:rPr lang="en-US" sz="1800" dirty="0" err="1" smtClean="0">
              <a:latin typeface="Times New Roman" pitchFamily="18" charset="0"/>
              <a:cs typeface="Times New Roman" pitchFamily="18" charset="0"/>
            </a:rPr>
            <a:t>aman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nyaman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dan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ramah</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lingkungan</a:t>
          </a:r>
          <a:endParaRPr lang="en-US" sz="1800" dirty="0">
            <a:latin typeface="Times New Roman" pitchFamily="18" charset="0"/>
            <a:cs typeface="Times New Roman" pitchFamily="18" charset="0"/>
          </a:endParaRPr>
        </a:p>
      </dgm:t>
    </dgm:pt>
    <dgm:pt modelId="{BBA994E1-AA2F-44F9-9703-59E7B97EA77B}" type="parTrans" cxnId="{FA1AF9C2-F601-44E4-9513-93B3F6450046}">
      <dgm:prSet/>
      <dgm:spPr/>
      <dgm:t>
        <a:bodyPr/>
        <a:lstStyle/>
        <a:p>
          <a:endParaRPr lang="en-US"/>
        </a:p>
      </dgm:t>
    </dgm:pt>
    <dgm:pt modelId="{CFD7141F-2ACE-4D31-A4AB-53BAF6D6825F}" type="sibTrans" cxnId="{FA1AF9C2-F601-44E4-9513-93B3F6450046}">
      <dgm:prSet/>
      <dgm:spPr/>
      <dgm:t>
        <a:bodyPr/>
        <a:lstStyle/>
        <a:p>
          <a:endParaRPr lang="en-US"/>
        </a:p>
      </dgm:t>
    </dgm:pt>
    <dgm:pt modelId="{71983A6F-019A-4884-96FF-095894151F2C}">
      <dgm:prSet phldrT="[Text]" custT="1"/>
      <dgm:spPr/>
      <dgm:t>
        <a:bodyPr/>
        <a:lstStyle/>
        <a:p>
          <a:r>
            <a:rPr lang="en-US" sz="1800" dirty="0" err="1" smtClean="0">
              <a:latin typeface="Times New Roman" pitchFamily="18" charset="0"/>
              <a:cs typeface="Times New Roman" pitchFamily="18" charset="0"/>
            </a:rPr>
            <a:t>Meningkatkan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mutu</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kinerja</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dan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karier</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personil</a:t>
          </a:r>
          <a:endParaRPr lang="en-US" sz="1800" dirty="0">
            <a:latin typeface="Times New Roman" pitchFamily="18" charset="0"/>
            <a:cs typeface="Times New Roman" pitchFamily="18" charset="0"/>
          </a:endParaRPr>
        </a:p>
      </dgm:t>
    </dgm:pt>
    <dgm:pt modelId="{239D8068-FE78-4D12-8918-80A2398BD849}" type="parTrans" cxnId="{09705C1C-1367-489A-9FDF-EBEA24C0046F}">
      <dgm:prSet/>
      <dgm:spPr/>
      <dgm:t>
        <a:bodyPr/>
        <a:lstStyle/>
        <a:p>
          <a:endParaRPr lang="en-US"/>
        </a:p>
      </dgm:t>
    </dgm:pt>
    <dgm:pt modelId="{F6ABF13F-B4D5-4A87-9C53-B3DE26120541}" type="sibTrans" cxnId="{09705C1C-1367-489A-9FDF-EBEA24C0046F}">
      <dgm:prSet/>
      <dgm:spPr/>
      <dgm:t>
        <a:bodyPr/>
        <a:lstStyle/>
        <a:p>
          <a:endParaRPr lang="en-US"/>
        </a:p>
      </dgm:t>
    </dgm:pt>
    <dgm:pt modelId="{8D9008B6-E266-41BD-AB29-4FED8BA42C51}">
      <dgm:prSet phldrT="[Text]" custT="1"/>
      <dgm:spPr/>
      <dgm:t>
        <a:bodyPr/>
        <a:lstStyle/>
        <a:p>
          <a:r>
            <a:rPr lang="en-US" sz="1800" dirty="0" err="1" smtClean="0">
              <a:latin typeface="Times New Roman" pitchFamily="18" charset="0"/>
              <a:cs typeface="Times New Roman" pitchFamily="18" charset="0"/>
            </a:rPr>
            <a:t>Memenuhi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ekspektasi</a:t>
          </a:r>
          <a:r>
            <a:rPr lang="en-US" sz="1800" dirty="0" smtClean="0">
              <a:latin typeface="Times New Roman" pitchFamily="18" charset="0"/>
              <a:cs typeface="Times New Roman" pitchFamily="18" charset="0"/>
            </a:rPr>
            <a:t> Stakeholder </a:t>
          </a:r>
          <a:r>
            <a:rPr lang="en-US" sz="1800" dirty="0" err="1" smtClean="0">
              <a:latin typeface="Times New Roman" pitchFamily="18" charset="0"/>
              <a:cs typeface="Times New Roman" pitchFamily="18" charset="0"/>
            </a:rPr>
            <a:t>dan</a:t>
          </a:r>
          <a:r>
            <a:rPr lang="en-US" sz="1800" dirty="0" smtClean="0">
              <a:latin typeface="Times New Roman" pitchFamily="18" charset="0"/>
              <a:cs typeface="Times New Roman" pitchFamily="18" charset="0"/>
            </a:rPr>
            <a:t> regulator</a:t>
          </a:r>
          <a:endParaRPr lang="en-US" sz="1800" dirty="0">
            <a:latin typeface="Times New Roman" pitchFamily="18" charset="0"/>
            <a:cs typeface="Times New Roman" pitchFamily="18" charset="0"/>
          </a:endParaRPr>
        </a:p>
      </dgm:t>
    </dgm:pt>
    <dgm:pt modelId="{BA2C641F-E847-415F-BC89-C1FAED3C0252}" type="parTrans" cxnId="{F4040E07-3003-415E-8B3B-C54166303727}">
      <dgm:prSet/>
      <dgm:spPr/>
      <dgm:t>
        <a:bodyPr/>
        <a:lstStyle/>
        <a:p>
          <a:endParaRPr lang="en-US"/>
        </a:p>
      </dgm:t>
    </dgm:pt>
    <dgm:pt modelId="{EA040161-2D15-4CFF-8BEC-371B706371FA}" type="sibTrans" cxnId="{F4040E07-3003-415E-8B3B-C54166303727}">
      <dgm:prSet/>
      <dgm:spPr/>
      <dgm:t>
        <a:bodyPr/>
        <a:lstStyle/>
        <a:p>
          <a:endParaRPr lang="en-US"/>
        </a:p>
      </dgm:t>
    </dgm:pt>
    <dgm:pt modelId="{9D3CF743-6FFA-474E-8B0C-8A69B842D594}" type="pres">
      <dgm:prSet presAssocID="{15E9C397-5EDD-4A13-AA09-8E74CE0D4995}" presName="Name0" presStyleCnt="0">
        <dgm:presLayoutVars>
          <dgm:dir/>
          <dgm:animLvl val="lvl"/>
          <dgm:resizeHandles/>
        </dgm:presLayoutVars>
      </dgm:prSet>
      <dgm:spPr/>
      <dgm:t>
        <a:bodyPr/>
        <a:lstStyle/>
        <a:p>
          <a:endParaRPr lang="en-US"/>
        </a:p>
      </dgm:t>
    </dgm:pt>
    <dgm:pt modelId="{59FF144A-7495-4F13-B234-5DB78E7A76A4}" type="pres">
      <dgm:prSet presAssocID="{4F27A56F-C1A8-47F1-A0C7-889E095E34A3}" presName="linNode" presStyleCnt="0"/>
      <dgm:spPr/>
    </dgm:pt>
    <dgm:pt modelId="{3C013A49-2439-486D-9EAE-222E97CC02B7}" type="pres">
      <dgm:prSet presAssocID="{4F27A56F-C1A8-47F1-A0C7-889E095E34A3}" presName="parentShp" presStyleLbl="node1" presStyleIdx="0" presStyleCnt="2" custScaleX="62162" custScaleY="79261">
        <dgm:presLayoutVars>
          <dgm:bulletEnabled val="1"/>
        </dgm:presLayoutVars>
      </dgm:prSet>
      <dgm:spPr/>
      <dgm:t>
        <a:bodyPr/>
        <a:lstStyle/>
        <a:p>
          <a:endParaRPr lang="en-US"/>
        </a:p>
      </dgm:t>
    </dgm:pt>
    <dgm:pt modelId="{65B07D44-6913-4DA2-AA5A-CA2A22FB5BAE}" type="pres">
      <dgm:prSet presAssocID="{4F27A56F-C1A8-47F1-A0C7-889E095E34A3}" presName="childShp" presStyleLbl="bgAccFollowNode1" presStyleIdx="0" presStyleCnt="2" custScaleX="120721">
        <dgm:presLayoutVars>
          <dgm:bulletEnabled val="1"/>
        </dgm:presLayoutVars>
      </dgm:prSet>
      <dgm:spPr/>
      <dgm:t>
        <a:bodyPr/>
        <a:lstStyle/>
        <a:p>
          <a:endParaRPr lang="en-US"/>
        </a:p>
      </dgm:t>
    </dgm:pt>
    <dgm:pt modelId="{7A3E5FEB-59FC-4EF3-AA87-978160F3D1D5}" type="pres">
      <dgm:prSet presAssocID="{EF2C5708-DC8C-45DC-A04E-46A79B5742BE}" presName="spacing" presStyleCnt="0"/>
      <dgm:spPr/>
    </dgm:pt>
    <dgm:pt modelId="{6EB35EDB-0F8E-4973-BB58-70CED49FC709}" type="pres">
      <dgm:prSet presAssocID="{F787AF54-62F3-42D8-85BC-C88575852428}" presName="linNode" presStyleCnt="0"/>
      <dgm:spPr/>
    </dgm:pt>
    <dgm:pt modelId="{5374ED02-632B-418A-AB17-2C51464584F0}" type="pres">
      <dgm:prSet presAssocID="{F787AF54-62F3-42D8-85BC-C88575852428}" presName="parentShp" presStyleLbl="node1" presStyleIdx="1" presStyleCnt="2" custScaleX="62162">
        <dgm:presLayoutVars>
          <dgm:bulletEnabled val="1"/>
        </dgm:presLayoutVars>
      </dgm:prSet>
      <dgm:spPr/>
      <dgm:t>
        <a:bodyPr/>
        <a:lstStyle/>
        <a:p>
          <a:endParaRPr lang="en-US"/>
        </a:p>
      </dgm:t>
    </dgm:pt>
    <dgm:pt modelId="{04ADFE65-FA5A-4FE1-A121-AAFAB468B593}" type="pres">
      <dgm:prSet presAssocID="{F787AF54-62F3-42D8-85BC-C88575852428}" presName="childShp" presStyleLbl="bgAccFollowNode1" presStyleIdx="1" presStyleCnt="2" custScaleX="120721">
        <dgm:presLayoutVars>
          <dgm:bulletEnabled val="1"/>
        </dgm:presLayoutVars>
      </dgm:prSet>
      <dgm:spPr/>
      <dgm:t>
        <a:bodyPr/>
        <a:lstStyle/>
        <a:p>
          <a:endParaRPr lang="en-US"/>
        </a:p>
      </dgm:t>
    </dgm:pt>
  </dgm:ptLst>
  <dgm:cxnLst>
    <dgm:cxn modelId="{E4C61B7B-7A12-4520-9609-337D49D5B70A}" type="presOf" srcId="{F787AF54-62F3-42D8-85BC-C88575852428}" destId="{5374ED02-632B-418A-AB17-2C51464584F0}" srcOrd="0" destOrd="0" presId="urn:microsoft.com/office/officeart/2005/8/layout/vList6"/>
    <dgm:cxn modelId="{0F1A4E5E-814C-4D06-BBF5-0F537CEEFB6C}" type="presOf" srcId="{4F27A56F-C1A8-47F1-A0C7-889E095E34A3}" destId="{3C013A49-2439-486D-9EAE-222E97CC02B7}" srcOrd="0" destOrd="0" presId="urn:microsoft.com/office/officeart/2005/8/layout/vList6"/>
    <dgm:cxn modelId="{F4040E07-3003-415E-8B3B-C54166303727}" srcId="{F787AF54-62F3-42D8-85BC-C88575852428}" destId="{8D9008B6-E266-41BD-AB29-4FED8BA42C51}" srcOrd="1" destOrd="0" parTransId="{BA2C641F-E847-415F-BC89-C1FAED3C0252}" sibTransId="{EA040161-2D15-4CFF-8BEC-371B706371FA}"/>
    <dgm:cxn modelId="{85ACB5D2-3D79-49FD-87EF-D4EDADD25720}" type="presOf" srcId="{8D9008B6-E266-41BD-AB29-4FED8BA42C51}" destId="{04ADFE65-FA5A-4FE1-A121-AAFAB468B593}" srcOrd="0" destOrd="1" presId="urn:microsoft.com/office/officeart/2005/8/layout/vList6"/>
    <dgm:cxn modelId="{D30CC1B1-E5BF-444A-AEFC-2535CCE04BE3}" type="presOf" srcId="{15E9C397-5EDD-4A13-AA09-8E74CE0D4995}" destId="{9D3CF743-6FFA-474E-8B0C-8A69B842D594}" srcOrd="0" destOrd="0" presId="urn:microsoft.com/office/officeart/2005/8/layout/vList6"/>
    <dgm:cxn modelId="{69B95A45-23C3-4678-9DD6-E4EDE1FA4D0C}" srcId="{4F27A56F-C1A8-47F1-A0C7-889E095E34A3}" destId="{17ABCE19-025A-4A44-AC05-045845340EC8}" srcOrd="0" destOrd="0" parTransId="{C657E0AE-EE65-4321-A98C-BF3BAB57CD97}" sibTransId="{2ADACDA8-7CCF-4A5B-B028-A25C5AB00399}"/>
    <dgm:cxn modelId="{F9A7912B-436C-49E7-AD76-903AD2A2A34D}" type="presOf" srcId="{17ABCE19-025A-4A44-AC05-045845340EC8}" destId="{65B07D44-6913-4DA2-AA5A-CA2A22FB5BAE}" srcOrd="0" destOrd="0" presId="urn:microsoft.com/office/officeart/2005/8/layout/vList6"/>
    <dgm:cxn modelId="{39A67018-E883-4FB0-A567-4900DDA2F1BC}" srcId="{15E9C397-5EDD-4A13-AA09-8E74CE0D4995}" destId="{4F27A56F-C1A8-47F1-A0C7-889E095E34A3}" srcOrd="0" destOrd="0" parTransId="{862E5883-C6BF-46D8-8466-136909F4DBE0}" sibTransId="{EF2C5708-DC8C-45DC-A04E-46A79B5742BE}"/>
    <dgm:cxn modelId="{AD637FEA-06F1-4F97-BB14-A6E6C6B3655C}" srcId="{15E9C397-5EDD-4A13-AA09-8E74CE0D4995}" destId="{F787AF54-62F3-42D8-85BC-C88575852428}" srcOrd="1" destOrd="0" parTransId="{65913044-CD7B-4799-91EB-A9EF7516F9CE}" sibTransId="{D205967E-0E05-4A6F-A8DC-382620B4D1B2}"/>
    <dgm:cxn modelId="{FA1AF9C2-F601-44E4-9513-93B3F6450046}" srcId="{F787AF54-62F3-42D8-85BC-C88575852428}" destId="{B17E3BD0-4F74-478C-96A1-1780A0833233}" srcOrd="0" destOrd="0" parTransId="{BBA994E1-AA2F-44F9-9703-59E7B97EA77B}" sibTransId="{CFD7141F-2ACE-4D31-A4AB-53BAF6D6825F}"/>
    <dgm:cxn modelId="{09705C1C-1367-489A-9FDF-EBEA24C0046F}" srcId="{F787AF54-62F3-42D8-85BC-C88575852428}" destId="{71983A6F-019A-4884-96FF-095894151F2C}" srcOrd="2" destOrd="0" parTransId="{239D8068-FE78-4D12-8918-80A2398BD849}" sibTransId="{F6ABF13F-B4D5-4A87-9C53-B3DE26120541}"/>
    <dgm:cxn modelId="{D50402FD-67B2-43BA-B79B-D1BA1AF5B52C}" type="presOf" srcId="{B17E3BD0-4F74-478C-96A1-1780A0833233}" destId="{04ADFE65-FA5A-4FE1-A121-AAFAB468B593}" srcOrd="0" destOrd="0" presId="urn:microsoft.com/office/officeart/2005/8/layout/vList6"/>
    <dgm:cxn modelId="{5BBE3C14-52DC-4FAC-A5F8-DB7B78DB4094}" type="presOf" srcId="{71983A6F-019A-4884-96FF-095894151F2C}" destId="{04ADFE65-FA5A-4FE1-A121-AAFAB468B593}" srcOrd="0" destOrd="2" presId="urn:microsoft.com/office/officeart/2005/8/layout/vList6"/>
    <dgm:cxn modelId="{4C8C16A9-7776-4521-BAA5-1CE4BA2CA346}" type="presParOf" srcId="{9D3CF743-6FFA-474E-8B0C-8A69B842D594}" destId="{59FF144A-7495-4F13-B234-5DB78E7A76A4}" srcOrd="0" destOrd="0" presId="urn:microsoft.com/office/officeart/2005/8/layout/vList6"/>
    <dgm:cxn modelId="{73CEC3B7-4B6B-4D90-B973-707D5FD30684}" type="presParOf" srcId="{59FF144A-7495-4F13-B234-5DB78E7A76A4}" destId="{3C013A49-2439-486D-9EAE-222E97CC02B7}" srcOrd="0" destOrd="0" presId="urn:microsoft.com/office/officeart/2005/8/layout/vList6"/>
    <dgm:cxn modelId="{A929AFE9-F1D6-4F5F-A27D-A63CE1BC5EEF}" type="presParOf" srcId="{59FF144A-7495-4F13-B234-5DB78E7A76A4}" destId="{65B07D44-6913-4DA2-AA5A-CA2A22FB5BAE}" srcOrd="1" destOrd="0" presId="urn:microsoft.com/office/officeart/2005/8/layout/vList6"/>
    <dgm:cxn modelId="{7867584C-8821-4F42-9B3C-186DCAE037D9}" type="presParOf" srcId="{9D3CF743-6FFA-474E-8B0C-8A69B842D594}" destId="{7A3E5FEB-59FC-4EF3-AA87-978160F3D1D5}" srcOrd="1" destOrd="0" presId="urn:microsoft.com/office/officeart/2005/8/layout/vList6"/>
    <dgm:cxn modelId="{2268F386-5492-4F11-8123-3B6A3C66A449}" type="presParOf" srcId="{9D3CF743-6FFA-474E-8B0C-8A69B842D594}" destId="{6EB35EDB-0F8E-4973-BB58-70CED49FC709}" srcOrd="2" destOrd="0" presId="urn:microsoft.com/office/officeart/2005/8/layout/vList6"/>
    <dgm:cxn modelId="{8E3C73E1-8C3C-4A6F-B2EB-8E7F3B9AD1B9}" type="presParOf" srcId="{6EB35EDB-0F8E-4973-BB58-70CED49FC709}" destId="{5374ED02-632B-418A-AB17-2C51464584F0}" srcOrd="0" destOrd="0" presId="urn:microsoft.com/office/officeart/2005/8/layout/vList6"/>
    <dgm:cxn modelId="{C7442F13-615C-451C-A2A8-A900614D565C}" type="presParOf" srcId="{6EB35EDB-0F8E-4973-BB58-70CED49FC709}" destId="{04ADFE65-FA5A-4FE1-A121-AAFAB468B593}" srcOrd="1" destOrd="0" presId="urn:microsoft.com/office/officeart/2005/8/layout/vList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BD21864-C978-4A4C-8D52-0429511A184C}">
      <dsp:nvSpPr>
        <dsp:cNvPr id="0" name=""/>
        <dsp:cNvSpPr/>
      </dsp:nvSpPr>
      <dsp:spPr>
        <a:xfrm>
          <a:off x="0" y="434040"/>
          <a:ext cx="8610600" cy="579600"/>
        </a:xfrm>
        <a:prstGeom prst="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5F7BFA06-BFAD-4A0B-961D-EADF0479E1DC}">
      <dsp:nvSpPr>
        <dsp:cNvPr id="0" name=""/>
        <dsp:cNvSpPr/>
      </dsp:nvSpPr>
      <dsp:spPr>
        <a:xfrm>
          <a:off x="430530" y="94560"/>
          <a:ext cx="6027420" cy="678960"/>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227822" tIns="0" rIns="227822" bIns="0" numCol="1" spcCol="1270" anchor="ctr" anchorCtr="0">
          <a:noAutofit/>
        </a:bodyPr>
        <a:lstStyle/>
        <a:p>
          <a:pPr lvl="0" algn="l" defTabSz="1022350">
            <a:lnSpc>
              <a:spcPct val="90000"/>
            </a:lnSpc>
            <a:spcBef>
              <a:spcPct val="0"/>
            </a:spcBef>
            <a:spcAft>
              <a:spcPct val="35000"/>
            </a:spcAft>
          </a:pPr>
          <a:r>
            <a:rPr lang="en-US" sz="2300" kern="1200" dirty="0" err="1" smtClean="0"/>
            <a:t>Latar</a:t>
          </a:r>
          <a:r>
            <a:rPr lang="en-US" sz="2300" kern="1200" dirty="0" smtClean="0"/>
            <a:t> </a:t>
          </a:r>
          <a:r>
            <a:rPr lang="en-US" sz="2300" kern="1200" dirty="0" err="1" smtClean="0"/>
            <a:t>Belakang</a:t>
          </a:r>
          <a:endParaRPr lang="en-US" sz="2300" kern="1200" dirty="0"/>
        </a:p>
      </dsp:txBody>
      <dsp:txXfrm>
        <a:off x="430530" y="94560"/>
        <a:ext cx="6027420" cy="678960"/>
      </dsp:txXfrm>
    </dsp:sp>
    <dsp:sp modelId="{B4DC8FD1-A18F-4601-B0E8-C8DDE9DA3432}">
      <dsp:nvSpPr>
        <dsp:cNvPr id="0" name=""/>
        <dsp:cNvSpPr/>
      </dsp:nvSpPr>
      <dsp:spPr>
        <a:xfrm>
          <a:off x="0" y="1477320"/>
          <a:ext cx="8610600" cy="5796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833753C-CD62-4A7B-AAAC-A6C6ADC8F3C3}">
      <dsp:nvSpPr>
        <dsp:cNvPr id="0" name=""/>
        <dsp:cNvSpPr/>
      </dsp:nvSpPr>
      <dsp:spPr>
        <a:xfrm>
          <a:off x="430530" y="1137840"/>
          <a:ext cx="6027420" cy="678960"/>
        </a:xfrm>
        <a:prstGeom prst="roundRect">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227822" tIns="0" rIns="227822" bIns="0" numCol="1" spcCol="1270" anchor="ctr" anchorCtr="0">
          <a:noAutofit/>
        </a:bodyPr>
        <a:lstStyle/>
        <a:p>
          <a:pPr lvl="0" algn="l" defTabSz="1022350">
            <a:lnSpc>
              <a:spcPct val="90000"/>
            </a:lnSpc>
            <a:spcBef>
              <a:spcPct val="0"/>
            </a:spcBef>
            <a:spcAft>
              <a:spcPct val="35000"/>
            </a:spcAft>
          </a:pPr>
          <a:r>
            <a:rPr lang="en-US" sz="2300" kern="1200" dirty="0" err="1" smtClean="0"/>
            <a:t>Perumusan</a:t>
          </a:r>
          <a:r>
            <a:rPr lang="en-US" sz="2300" kern="1200" dirty="0" smtClean="0"/>
            <a:t> </a:t>
          </a:r>
          <a:r>
            <a:rPr lang="en-US" sz="2300" kern="1200" dirty="0" err="1" smtClean="0"/>
            <a:t>Masalah</a:t>
          </a:r>
          <a:endParaRPr lang="en-US" sz="2300" kern="1200" dirty="0"/>
        </a:p>
      </dsp:txBody>
      <dsp:txXfrm>
        <a:off x="430530" y="1137840"/>
        <a:ext cx="6027420" cy="678960"/>
      </dsp:txXfrm>
    </dsp:sp>
    <dsp:sp modelId="{21B9F8E0-D436-4AED-A88D-68394B0C04E2}">
      <dsp:nvSpPr>
        <dsp:cNvPr id="0" name=""/>
        <dsp:cNvSpPr/>
      </dsp:nvSpPr>
      <dsp:spPr>
        <a:xfrm>
          <a:off x="0" y="2520600"/>
          <a:ext cx="8610600" cy="579600"/>
        </a:xfrm>
        <a:prstGeom prst="rect">
          <a:avLst/>
        </a:prstGeom>
        <a:solidFill>
          <a:schemeClr val="lt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sp>
    <dsp:sp modelId="{93CFC411-CF7B-43A5-8E92-5104E2F6A23F}">
      <dsp:nvSpPr>
        <dsp:cNvPr id="0" name=""/>
        <dsp:cNvSpPr/>
      </dsp:nvSpPr>
      <dsp:spPr>
        <a:xfrm>
          <a:off x="430530" y="2181120"/>
          <a:ext cx="6027420" cy="678960"/>
        </a:xfrm>
        <a:prstGeom prst="round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227822" tIns="0" rIns="227822" bIns="0" numCol="1" spcCol="1270" anchor="ctr" anchorCtr="0">
          <a:noAutofit/>
        </a:bodyPr>
        <a:lstStyle/>
        <a:p>
          <a:pPr lvl="0" algn="l" defTabSz="1022350">
            <a:lnSpc>
              <a:spcPct val="90000"/>
            </a:lnSpc>
            <a:spcBef>
              <a:spcPct val="0"/>
            </a:spcBef>
            <a:spcAft>
              <a:spcPct val="35000"/>
            </a:spcAft>
          </a:pPr>
          <a:r>
            <a:rPr lang="en-US" sz="2300" kern="1200" dirty="0" err="1" smtClean="0"/>
            <a:t>Batasan</a:t>
          </a:r>
          <a:r>
            <a:rPr lang="en-US" sz="2300" kern="1200" dirty="0" smtClean="0"/>
            <a:t> </a:t>
          </a:r>
          <a:r>
            <a:rPr lang="en-US" sz="2300" kern="1200" dirty="0" err="1" smtClean="0"/>
            <a:t>Masalah</a:t>
          </a:r>
          <a:endParaRPr lang="en-US" sz="2300" kern="1200" dirty="0"/>
        </a:p>
      </dsp:txBody>
      <dsp:txXfrm>
        <a:off x="430530" y="2181120"/>
        <a:ext cx="6027420" cy="678960"/>
      </dsp:txXfrm>
    </dsp:sp>
    <dsp:sp modelId="{8CF7D47A-6BE3-4851-AF9C-83C12028D2A7}">
      <dsp:nvSpPr>
        <dsp:cNvPr id="0" name=""/>
        <dsp:cNvSpPr/>
      </dsp:nvSpPr>
      <dsp:spPr>
        <a:xfrm>
          <a:off x="0" y="3563880"/>
          <a:ext cx="8610600" cy="579600"/>
        </a:xfrm>
        <a:prstGeom prst="rect">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sp>
    <dsp:sp modelId="{42343429-D6EF-4796-A26E-7C31D9A00652}">
      <dsp:nvSpPr>
        <dsp:cNvPr id="0" name=""/>
        <dsp:cNvSpPr/>
      </dsp:nvSpPr>
      <dsp:spPr>
        <a:xfrm>
          <a:off x="430530" y="3224400"/>
          <a:ext cx="6027420" cy="678960"/>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227822" tIns="0" rIns="227822" bIns="0" numCol="1" spcCol="1270" anchor="ctr" anchorCtr="0">
          <a:noAutofit/>
        </a:bodyPr>
        <a:lstStyle/>
        <a:p>
          <a:pPr lvl="0" algn="l" defTabSz="1022350">
            <a:lnSpc>
              <a:spcPct val="90000"/>
            </a:lnSpc>
            <a:spcBef>
              <a:spcPct val="0"/>
            </a:spcBef>
            <a:spcAft>
              <a:spcPct val="35000"/>
            </a:spcAft>
          </a:pPr>
          <a:r>
            <a:rPr lang="en-US" sz="2300" kern="1200" dirty="0" err="1" smtClean="0"/>
            <a:t>Maksud</a:t>
          </a:r>
          <a:r>
            <a:rPr lang="en-US" sz="2300" kern="1200" dirty="0" smtClean="0"/>
            <a:t> </a:t>
          </a:r>
          <a:r>
            <a:rPr lang="en-US" sz="2300" kern="1200" dirty="0" err="1" smtClean="0"/>
            <a:t>dan</a:t>
          </a:r>
          <a:r>
            <a:rPr lang="en-US" sz="2300" kern="1200" dirty="0" smtClean="0"/>
            <a:t> </a:t>
          </a:r>
          <a:r>
            <a:rPr lang="en-US" sz="2300" kern="1200" dirty="0" err="1" smtClean="0"/>
            <a:t>Tujuan</a:t>
          </a:r>
          <a:r>
            <a:rPr lang="en-US" sz="2300" kern="1200" dirty="0" smtClean="0"/>
            <a:t> KP</a:t>
          </a:r>
          <a:endParaRPr lang="en-US" sz="2300" kern="1200" dirty="0"/>
        </a:p>
      </dsp:txBody>
      <dsp:txXfrm>
        <a:off x="430530" y="3224400"/>
        <a:ext cx="6027420" cy="678960"/>
      </dsp:txXfrm>
    </dsp:sp>
    <dsp:sp modelId="{EBA5EE5B-1CE9-4E94-82FF-8724D220A253}">
      <dsp:nvSpPr>
        <dsp:cNvPr id="0" name=""/>
        <dsp:cNvSpPr/>
      </dsp:nvSpPr>
      <dsp:spPr>
        <a:xfrm>
          <a:off x="0" y="4607160"/>
          <a:ext cx="8610600" cy="579600"/>
        </a:xfrm>
        <a:prstGeom prst="rect">
          <a:avLst/>
        </a:prstGeom>
        <a:solidFill>
          <a:schemeClr val="lt1"/>
        </a:solidFill>
        <a:ln w="25400"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sp>
    <dsp:sp modelId="{A9882F88-7161-43E3-8C05-3503C9C09F7D}">
      <dsp:nvSpPr>
        <dsp:cNvPr id="0" name=""/>
        <dsp:cNvSpPr/>
      </dsp:nvSpPr>
      <dsp:spPr>
        <a:xfrm>
          <a:off x="430530" y="4267680"/>
          <a:ext cx="6027420" cy="678960"/>
        </a:xfrm>
        <a:prstGeom prst="roundRect">
          <a:avLst/>
        </a:prstGeom>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5"/>
        </a:lnRef>
        <a:fillRef idx="3">
          <a:schemeClr val="accent5"/>
        </a:fillRef>
        <a:effectRef idx="3">
          <a:schemeClr val="accent5"/>
        </a:effectRef>
        <a:fontRef idx="minor">
          <a:schemeClr val="lt1"/>
        </a:fontRef>
      </dsp:style>
      <dsp:txBody>
        <a:bodyPr spcFirstLastPara="0" vert="horz" wrap="square" lIns="227822" tIns="0" rIns="227822" bIns="0" numCol="1" spcCol="1270" anchor="ctr" anchorCtr="0">
          <a:noAutofit/>
        </a:bodyPr>
        <a:lstStyle/>
        <a:p>
          <a:pPr lvl="0" algn="l" defTabSz="1022350">
            <a:lnSpc>
              <a:spcPct val="90000"/>
            </a:lnSpc>
            <a:spcBef>
              <a:spcPct val="0"/>
            </a:spcBef>
            <a:spcAft>
              <a:spcPct val="35000"/>
            </a:spcAft>
          </a:pPr>
          <a:r>
            <a:rPr lang="en-US" sz="2300" kern="1200" dirty="0" err="1" smtClean="0"/>
            <a:t>Manfaat</a:t>
          </a:r>
          <a:r>
            <a:rPr lang="en-US" sz="2300" kern="1200" dirty="0" smtClean="0"/>
            <a:t> KP</a:t>
          </a:r>
          <a:endParaRPr lang="en-US" sz="2300" kern="1200" dirty="0"/>
        </a:p>
      </dsp:txBody>
      <dsp:txXfrm>
        <a:off x="430530" y="4267680"/>
        <a:ext cx="6027420" cy="678960"/>
      </dsp:txXfrm>
    </dsp:sp>
    <dsp:sp modelId="{4C84C383-3274-4A74-BB0C-B740EB44EA7D}">
      <dsp:nvSpPr>
        <dsp:cNvPr id="0" name=""/>
        <dsp:cNvSpPr/>
      </dsp:nvSpPr>
      <dsp:spPr>
        <a:xfrm>
          <a:off x="0" y="5650439"/>
          <a:ext cx="8610600" cy="5796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7668A3-9C11-4BB8-BB4D-E91EFB1B06B7}">
      <dsp:nvSpPr>
        <dsp:cNvPr id="0" name=""/>
        <dsp:cNvSpPr/>
      </dsp:nvSpPr>
      <dsp:spPr>
        <a:xfrm>
          <a:off x="430530" y="5310959"/>
          <a:ext cx="6027420" cy="678960"/>
        </a:xfrm>
        <a:prstGeom prst="roundRect">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6"/>
        </a:lnRef>
        <a:fillRef idx="3">
          <a:schemeClr val="accent6"/>
        </a:fillRef>
        <a:effectRef idx="3">
          <a:schemeClr val="accent6"/>
        </a:effectRef>
        <a:fontRef idx="minor">
          <a:schemeClr val="lt1"/>
        </a:fontRef>
      </dsp:style>
      <dsp:txBody>
        <a:bodyPr spcFirstLastPara="0" vert="horz" wrap="square" lIns="227822" tIns="0" rIns="227822" bIns="0" numCol="1" spcCol="1270" anchor="ctr" anchorCtr="0">
          <a:noAutofit/>
        </a:bodyPr>
        <a:lstStyle/>
        <a:p>
          <a:pPr lvl="0" algn="l" defTabSz="1022350">
            <a:lnSpc>
              <a:spcPct val="90000"/>
            </a:lnSpc>
            <a:spcBef>
              <a:spcPct val="0"/>
            </a:spcBef>
            <a:spcAft>
              <a:spcPct val="35000"/>
            </a:spcAft>
          </a:pPr>
          <a:r>
            <a:rPr lang="en-US" sz="2300" kern="1200" dirty="0" err="1" smtClean="0"/>
            <a:t>Waktu</a:t>
          </a:r>
          <a:r>
            <a:rPr lang="en-US" sz="2300" kern="1200" dirty="0" smtClean="0"/>
            <a:t> </a:t>
          </a:r>
          <a:r>
            <a:rPr lang="en-US" sz="2300" kern="1200" dirty="0" err="1" smtClean="0"/>
            <a:t>dan</a:t>
          </a:r>
          <a:r>
            <a:rPr lang="en-US" sz="2300" kern="1200" dirty="0" smtClean="0"/>
            <a:t> </a:t>
          </a:r>
          <a:r>
            <a:rPr lang="en-US" sz="2300" kern="1200" dirty="0" err="1" smtClean="0"/>
            <a:t>Tempat</a:t>
          </a:r>
          <a:r>
            <a:rPr lang="en-US" sz="2300" kern="1200" dirty="0" smtClean="0"/>
            <a:t> </a:t>
          </a:r>
          <a:r>
            <a:rPr lang="en-US" sz="2300" kern="1200" dirty="0" err="1" smtClean="0"/>
            <a:t>Pelaksanaan</a:t>
          </a:r>
          <a:r>
            <a:rPr lang="en-US" sz="2300" kern="1200" dirty="0" smtClean="0"/>
            <a:t> KP</a:t>
          </a:r>
          <a:endParaRPr lang="en-US" sz="2300" kern="1200" dirty="0"/>
        </a:p>
      </dsp:txBody>
      <dsp:txXfrm>
        <a:off x="430530" y="5310959"/>
        <a:ext cx="6027420" cy="678960"/>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796FFDF-89EF-4934-A36A-D13B7F1069CC}">
      <dsp:nvSpPr>
        <dsp:cNvPr id="0" name=""/>
        <dsp:cNvSpPr/>
      </dsp:nvSpPr>
      <dsp:spPr>
        <a:xfrm rot="5400000">
          <a:off x="2937795" y="-764403"/>
          <a:ext cx="1585912" cy="3511296"/>
        </a:xfrm>
        <a:prstGeom prst="round2Same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dsp:spPr>
      <dsp:style>
        <a:lnRef idx="1">
          <a:schemeClr val="accent5"/>
        </a:lnRef>
        <a:fillRef idx="2">
          <a:schemeClr val="accent5"/>
        </a:fillRef>
        <a:effectRef idx="1">
          <a:schemeClr val="accent5"/>
        </a:effectRef>
        <a:fontRef idx="minor">
          <a:schemeClr val="dk1"/>
        </a:fontRef>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smtClean="0"/>
            <a:t>Aeronautical Broadcasting Service</a:t>
          </a:r>
          <a:endParaRPr lang="en-US" sz="1900" kern="1200" dirty="0"/>
        </a:p>
        <a:p>
          <a:pPr marL="171450" lvl="1" indent="-171450" algn="l" defTabSz="844550">
            <a:lnSpc>
              <a:spcPct val="90000"/>
            </a:lnSpc>
            <a:spcBef>
              <a:spcPct val="0"/>
            </a:spcBef>
            <a:spcAft>
              <a:spcPct val="15000"/>
            </a:spcAft>
            <a:buChar char="••"/>
          </a:pPr>
          <a:r>
            <a:rPr lang="en-US" sz="1900" kern="1200" dirty="0" smtClean="0"/>
            <a:t>Aeronautical Fixed Service</a:t>
          </a:r>
          <a:endParaRPr lang="en-US" sz="1900" kern="1200" dirty="0"/>
        </a:p>
        <a:p>
          <a:pPr marL="171450" lvl="1" indent="-171450" algn="l" defTabSz="844550">
            <a:lnSpc>
              <a:spcPct val="90000"/>
            </a:lnSpc>
            <a:spcBef>
              <a:spcPct val="0"/>
            </a:spcBef>
            <a:spcAft>
              <a:spcPct val="15000"/>
            </a:spcAft>
            <a:buChar char="••"/>
          </a:pPr>
          <a:r>
            <a:rPr lang="en-US" sz="1900" kern="1200" dirty="0" smtClean="0"/>
            <a:t>Aeronautical Mobile Service</a:t>
          </a:r>
          <a:endParaRPr lang="en-US" sz="1900" kern="1200" dirty="0"/>
        </a:p>
      </dsp:txBody>
      <dsp:txXfrm rot="5400000">
        <a:off x="2937795" y="-764403"/>
        <a:ext cx="1585912" cy="3511296"/>
      </dsp:txXfrm>
    </dsp:sp>
    <dsp:sp modelId="{09A79091-188C-4603-A92D-E3DB6B564D37}">
      <dsp:nvSpPr>
        <dsp:cNvPr id="0" name=""/>
        <dsp:cNvSpPr/>
      </dsp:nvSpPr>
      <dsp:spPr>
        <a:xfrm>
          <a:off x="0" y="49"/>
          <a:ext cx="1975104" cy="1982390"/>
        </a:xfrm>
        <a:prstGeom prst="roundRect">
          <a:avLst/>
        </a:prstGeom>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a:bevelT w="63500" h="25400"/>
        </a:sp3d>
      </dsp:spPr>
      <dsp:style>
        <a:lnRef idx="0">
          <a:schemeClr val="accent5"/>
        </a:lnRef>
        <a:fillRef idx="3">
          <a:schemeClr val="accent5"/>
        </a:fillRef>
        <a:effectRef idx="3">
          <a:schemeClr val="accent5"/>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err="1" smtClean="0"/>
            <a:t>Pelayanan</a:t>
          </a:r>
          <a:r>
            <a:rPr lang="en-US" sz="2000" kern="1200" dirty="0" smtClean="0"/>
            <a:t> Radio Telekomunikasi </a:t>
          </a:r>
          <a:r>
            <a:rPr lang="en-US" sz="2000" kern="1200" dirty="0" err="1" smtClean="0"/>
            <a:t>Penerbangan</a:t>
          </a:r>
          <a:endParaRPr lang="en-US" sz="2000" kern="1200" dirty="0"/>
        </a:p>
      </dsp:txBody>
      <dsp:txXfrm>
        <a:off x="0" y="49"/>
        <a:ext cx="1975104" cy="1982390"/>
      </dsp:txXfrm>
    </dsp:sp>
    <dsp:sp modelId="{15D87236-F480-4A18-A452-A9B7C4E92A93}">
      <dsp:nvSpPr>
        <dsp:cNvPr id="0" name=""/>
        <dsp:cNvSpPr/>
      </dsp:nvSpPr>
      <dsp:spPr>
        <a:xfrm rot="5400000">
          <a:off x="2937795" y="1317107"/>
          <a:ext cx="1585912" cy="3511296"/>
        </a:xfrm>
        <a:prstGeom prst="round2Same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dsp:spPr>
      <dsp:style>
        <a:lnRef idx="1">
          <a:schemeClr val="accent5"/>
        </a:lnRef>
        <a:fillRef idx="2">
          <a:schemeClr val="accent5"/>
        </a:fillRef>
        <a:effectRef idx="1">
          <a:schemeClr val="accent5"/>
        </a:effectRef>
        <a:fontRef idx="minor">
          <a:schemeClr val="dk1"/>
        </a:fontRef>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smtClean="0"/>
            <a:t>ATC Data Processing &amp; Display</a:t>
          </a:r>
          <a:endParaRPr lang="en-US" sz="1900" kern="1200" dirty="0"/>
        </a:p>
        <a:p>
          <a:pPr marL="171450" lvl="1" indent="-171450" algn="l" defTabSz="844550">
            <a:lnSpc>
              <a:spcPct val="90000"/>
            </a:lnSpc>
            <a:spcBef>
              <a:spcPct val="0"/>
            </a:spcBef>
            <a:spcAft>
              <a:spcPct val="15000"/>
            </a:spcAft>
            <a:buChar char="••"/>
          </a:pPr>
          <a:r>
            <a:rPr lang="en-US" sz="1900" kern="1200" dirty="0" smtClean="0"/>
            <a:t>Aeronautical Radio Navigation Service</a:t>
          </a:r>
          <a:endParaRPr lang="en-US" sz="1900" kern="1200" dirty="0"/>
        </a:p>
        <a:p>
          <a:pPr marL="171450" lvl="1" indent="-171450" algn="l" defTabSz="844550">
            <a:lnSpc>
              <a:spcPct val="90000"/>
            </a:lnSpc>
            <a:spcBef>
              <a:spcPct val="0"/>
            </a:spcBef>
            <a:spcAft>
              <a:spcPct val="15000"/>
            </a:spcAft>
            <a:buChar char="••"/>
          </a:pPr>
          <a:r>
            <a:rPr lang="en-US" sz="1900" kern="1200" dirty="0" smtClean="0"/>
            <a:t>Surveillance</a:t>
          </a:r>
          <a:endParaRPr lang="en-US" sz="1900" kern="1200" dirty="0"/>
        </a:p>
      </dsp:txBody>
      <dsp:txXfrm rot="5400000">
        <a:off x="2937795" y="1317107"/>
        <a:ext cx="1585912" cy="3511296"/>
      </dsp:txXfrm>
    </dsp:sp>
    <dsp:sp modelId="{BBA35088-CD93-4054-98AF-31A1CEFD6522}">
      <dsp:nvSpPr>
        <dsp:cNvPr id="0" name=""/>
        <dsp:cNvSpPr/>
      </dsp:nvSpPr>
      <dsp:spPr>
        <a:xfrm>
          <a:off x="0" y="2081559"/>
          <a:ext cx="1975104" cy="1982390"/>
        </a:xfrm>
        <a:prstGeom prst="roundRect">
          <a:avLst/>
        </a:prstGeom>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a:bevelT w="63500" h="25400"/>
        </a:sp3d>
      </dsp:spPr>
      <dsp:style>
        <a:lnRef idx="0">
          <a:schemeClr val="accent5"/>
        </a:lnRef>
        <a:fillRef idx="3">
          <a:schemeClr val="accent5"/>
        </a:fillRef>
        <a:effectRef idx="3">
          <a:schemeClr val="accent5"/>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err="1" smtClean="0"/>
            <a:t>Pelayanan</a:t>
          </a:r>
          <a:r>
            <a:rPr lang="en-US" sz="2000" kern="1200" dirty="0" smtClean="0"/>
            <a:t> Radio Navigation &amp; Surveillance </a:t>
          </a:r>
          <a:r>
            <a:rPr lang="en-US" sz="2000" kern="1200" dirty="0" err="1" smtClean="0"/>
            <a:t>Penerbangan</a:t>
          </a:r>
          <a:endParaRPr lang="en-US" sz="2000" kern="1200" dirty="0"/>
        </a:p>
      </dsp:txBody>
      <dsp:txXfrm>
        <a:off x="0" y="2081559"/>
        <a:ext cx="1975104" cy="1982390"/>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0C597D5-EB28-4642-99A6-2C28D918A24B}">
      <dsp:nvSpPr>
        <dsp:cNvPr id="0" name=""/>
        <dsp:cNvSpPr/>
      </dsp:nvSpPr>
      <dsp:spPr>
        <a:xfrm rot="5400000">
          <a:off x="1481907" y="-21823"/>
          <a:ext cx="4057798" cy="4101647"/>
        </a:xfrm>
        <a:prstGeom prst="round2SameRect">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i="1" kern="1200" dirty="0" smtClean="0">
              <a:latin typeface="Times New Roman" pitchFamily="18" charset="0"/>
              <a:cs typeface="Times New Roman" pitchFamily="18" charset="0"/>
            </a:rPr>
            <a:t>Very High Frequency Air Ground Communication Aerodrome Control</a:t>
          </a:r>
          <a:r>
            <a:rPr lang="en-US" sz="1600" kern="1200" dirty="0" smtClean="0">
              <a:latin typeface="Times New Roman" pitchFamily="18" charset="0"/>
              <a:cs typeface="Times New Roman" pitchFamily="18" charset="0"/>
            </a:rPr>
            <a:t> (VHF A/G ADC)</a:t>
          </a:r>
          <a:endParaRPr lang="en-US" sz="1600" kern="1200" dirty="0">
            <a:latin typeface="Times New Roman" pitchFamily="18" charset="0"/>
            <a:cs typeface="Times New Roman" pitchFamily="18" charset="0"/>
          </a:endParaRPr>
        </a:p>
        <a:p>
          <a:pPr marL="171450" lvl="1" indent="-171450" algn="l" defTabSz="711200">
            <a:lnSpc>
              <a:spcPct val="90000"/>
            </a:lnSpc>
            <a:spcBef>
              <a:spcPct val="0"/>
            </a:spcBef>
            <a:spcAft>
              <a:spcPct val="15000"/>
            </a:spcAft>
            <a:buChar char="••"/>
          </a:pPr>
          <a:r>
            <a:rPr lang="en-US" sz="1600" i="1" kern="1200" smtClean="0">
              <a:latin typeface="Times New Roman" pitchFamily="18" charset="0"/>
              <a:cs typeface="Times New Roman" pitchFamily="18" charset="0"/>
            </a:rPr>
            <a:t>Very High Frequency Air Ground Communication Aerodrome Control</a:t>
          </a:r>
          <a:r>
            <a:rPr lang="en-US" sz="1600" kern="1200" smtClean="0">
              <a:latin typeface="Times New Roman" pitchFamily="18" charset="0"/>
              <a:cs typeface="Times New Roman" pitchFamily="18" charset="0"/>
            </a:rPr>
            <a:t> (VHF A/G APP)</a:t>
          </a:r>
          <a:endParaRPr lang="en-US" sz="1600" kern="1200">
            <a:latin typeface="Times New Roman" pitchFamily="18" charset="0"/>
            <a:cs typeface="Times New Roman" pitchFamily="18" charset="0"/>
          </a:endParaRPr>
        </a:p>
        <a:p>
          <a:pPr marL="171450" lvl="1" indent="-171450" algn="l" defTabSz="711200">
            <a:lnSpc>
              <a:spcPct val="90000"/>
            </a:lnSpc>
            <a:spcBef>
              <a:spcPct val="0"/>
            </a:spcBef>
            <a:spcAft>
              <a:spcPct val="15000"/>
            </a:spcAft>
            <a:buChar char="••"/>
          </a:pPr>
          <a:r>
            <a:rPr lang="en-US" sz="1600" i="1" kern="1200" dirty="0" smtClean="0">
              <a:latin typeface="Times New Roman" pitchFamily="18" charset="0"/>
              <a:cs typeface="Times New Roman" pitchFamily="18" charset="0"/>
            </a:rPr>
            <a:t>Very High Frequency Air Ground Communication Aerodrome Control</a:t>
          </a:r>
          <a:r>
            <a:rPr lang="en-US" sz="1600" kern="1200" dirty="0" smtClean="0">
              <a:latin typeface="Times New Roman" pitchFamily="18" charset="0"/>
              <a:cs typeface="Times New Roman" pitchFamily="18" charset="0"/>
            </a:rPr>
            <a:t> (VHF A/G ER)</a:t>
          </a:r>
          <a:endParaRPr lang="en-US" sz="1600" kern="1200" dirty="0">
            <a:latin typeface="Times New Roman" pitchFamily="18" charset="0"/>
            <a:cs typeface="Times New Roman" pitchFamily="18" charset="0"/>
          </a:endParaRPr>
        </a:p>
        <a:p>
          <a:pPr marL="171450" lvl="1" indent="-171450" algn="l" defTabSz="711200">
            <a:lnSpc>
              <a:spcPct val="90000"/>
            </a:lnSpc>
            <a:spcBef>
              <a:spcPct val="0"/>
            </a:spcBef>
            <a:spcAft>
              <a:spcPct val="15000"/>
            </a:spcAft>
            <a:buChar char="••"/>
          </a:pPr>
          <a:r>
            <a:rPr lang="en-US" sz="1600" i="1" kern="1200" dirty="0" smtClean="0">
              <a:latin typeface="Times New Roman" pitchFamily="18" charset="0"/>
              <a:cs typeface="Times New Roman" pitchFamily="18" charset="0"/>
            </a:rPr>
            <a:t>Automatic Terminal Information Service</a:t>
          </a:r>
          <a:r>
            <a:rPr lang="en-US" sz="1600" kern="1200" dirty="0" smtClean="0">
              <a:latin typeface="Times New Roman" pitchFamily="18" charset="0"/>
              <a:cs typeface="Times New Roman" pitchFamily="18" charset="0"/>
            </a:rPr>
            <a:t> (ATIS)</a:t>
          </a:r>
          <a:endParaRPr lang="en-US" sz="1600" kern="1200" dirty="0">
            <a:latin typeface="Times New Roman" pitchFamily="18" charset="0"/>
            <a:cs typeface="Times New Roman" pitchFamily="18" charset="0"/>
          </a:endParaRPr>
        </a:p>
        <a:p>
          <a:pPr marL="171450" lvl="1" indent="-171450" algn="l" defTabSz="711200">
            <a:lnSpc>
              <a:spcPct val="90000"/>
            </a:lnSpc>
            <a:spcBef>
              <a:spcPct val="0"/>
            </a:spcBef>
            <a:spcAft>
              <a:spcPct val="15000"/>
            </a:spcAft>
            <a:buChar char="••"/>
          </a:pPr>
          <a:r>
            <a:rPr lang="en-US" sz="1600" i="1" kern="1200" smtClean="0">
              <a:latin typeface="Times New Roman" pitchFamily="18" charset="0"/>
              <a:cs typeface="Times New Roman" pitchFamily="18" charset="0"/>
            </a:rPr>
            <a:t>Automatic Message Switching</a:t>
          </a:r>
          <a:r>
            <a:rPr lang="en-US" sz="1600" kern="1200" smtClean="0">
              <a:latin typeface="Times New Roman" pitchFamily="18" charset="0"/>
              <a:cs typeface="Times New Roman" pitchFamily="18" charset="0"/>
            </a:rPr>
            <a:t> (AMSC)</a:t>
          </a:r>
          <a:endParaRPr lang="en-US" sz="1600" kern="1200">
            <a:latin typeface="Times New Roman" pitchFamily="18" charset="0"/>
            <a:cs typeface="Times New Roman" pitchFamily="18" charset="0"/>
          </a:endParaRPr>
        </a:p>
        <a:p>
          <a:pPr marL="171450" lvl="1" indent="-171450" algn="l" defTabSz="711200">
            <a:lnSpc>
              <a:spcPct val="90000"/>
            </a:lnSpc>
            <a:spcBef>
              <a:spcPct val="0"/>
            </a:spcBef>
            <a:spcAft>
              <a:spcPct val="15000"/>
            </a:spcAft>
            <a:buChar char="••"/>
          </a:pPr>
          <a:r>
            <a:rPr lang="en-US" sz="1600" i="1" kern="1200" smtClean="0">
              <a:latin typeface="Times New Roman" pitchFamily="18" charset="0"/>
              <a:cs typeface="Times New Roman" pitchFamily="18" charset="0"/>
            </a:rPr>
            <a:t>Voice Recorder</a:t>
          </a:r>
          <a:endParaRPr lang="en-US" sz="1600" kern="1200">
            <a:latin typeface="Times New Roman" pitchFamily="18" charset="0"/>
            <a:cs typeface="Times New Roman" pitchFamily="18" charset="0"/>
          </a:endParaRPr>
        </a:p>
        <a:p>
          <a:pPr marL="171450" lvl="1" indent="-171450" algn="l" defTabSz="711200">
            <a:lnSpc>
              <a:spcPct val="90000"/>
            </a:lnSpc>
            <a:spcBef>
              <a:spcPct val="0"/>
            </a:spcBef>
            <a:spcAft>
              <a:spcPct val="15000"/>
            </a:spcAft>
            <a:buChar char="••"/>
          </a:pPr>
          <a:r>
            <a:rPr lang="en-US" sz="1600" i="1" kern="1200" dirty="0" smtClean="0">
              <a:latin typeface="Times New Roman" pitchFamily="18" charset="0"/>
              <a:cs typeface="Times New Roman" pitchFamily="18" charset="0"/>
            </a:rPr>
            <a:t>Direct Speech</a:t>
          </a:r>
          <a:endParaRPr lang="en-US" sz="1600" kern="1200" dirty="0">
            <a:latin typeface="Times New Roman" pitchFamily="18" charset="0"/>
            <a:cs typeface="Times New Roman" pitchFamily="18" charset="0"/>
          </a:endParaRPr>
        </a:p>
        <a:p>
          <a:pPr marL="171450" lvl="1" indent="-171450" algn="l" defTabSz="711200">
            <a:lnSpc>
              <a:spcPct val="90000"/>
            </a:lnSpc>
            <a:spcBef>
              <a:spcPct val="0"/>
            </a:spcBef>
            <a:spcAft>
              <a:spcPct val="15000"/>
            </a:spcAft>
            <a:buChar char="••"/>
          </a:pPr>
          <a:r>
            <a:rPr lang="en-US" sz="1600" i="1" kern="1200" dirty="0" smtClean="0">
              <a:latin typeface="Times New Roman" pitchFamily="18" charset="0"/>
              <a:cs typeface="Times New Roman" pitchFamily="18" charset="0"/>
            </a:rPr>
            <a:t>Very Small Aperture Terminal</a:t>
          </a:r>
          <a:r>
            <a:rPr lang="en-US" sz="1600" kern="1200" dirty="0" smtClean="0">
              <a:latin typeface="Times New Roman" pitchFamily="18" charset="0"/>
              <a:cs typeface="Times New Roman" pitchFamily="18" charset="0"/>
            </a:rPr>
            <a:t> (VSAT)</a:t>
          </a:r>
          <a:endParaRPr lang="en-US" sz="1600" kern="1200" dirty="0">
            <a:latin typeface="Times New Roman" pitchFamily="18" charset="0"/>
            <a:cs typeface="Times New Roman" pitchFamily="18" charset="0"/>
          </a:endParaRPr>
        </a:p>
      </dsp:txBody>
      <dsp:txXfrm rot="5400000">
        <a:off x="1481907" y="-21823"/>
        <a:ext cx="4057798" cy="4101647"/>
      </dsp:txXfrm>
    </dsp:sp>
    <dsp:sp modelId="{F7A9D432-20AC-4430-9CA9-05A087CF26AD}">
      <dsp:nvSpPr>
        <dsp:cNvPr id="0" name=""/>
        <dsp:cNvSpPr/>
      </dsp:nvSpPr>
      <dsp:spPr>
        <a:xfrm>
          <a:off x="495" y="100"/>
          <a:ext cx="1459487" cy="4057798"/>
        </a:xfrm>
        <a:prstGeom prst="roundRect">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6"/>
        </a:lnRef>
        <a:fillRef idx="3">
          <a:schemeClr val="accent6"/>
        </a:fillRef>
        <a:effectRef idx="3">
          <a:schemeClr val="accent6"/>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n-US" sz="1500" kern="1200" dirty="0" smtClean="0"/>
            <a:t>Telekomunikasi </a:t>
          </a:r>
          <a:r>
            <a:rPr lang="en-US" sz="1500" kern="1200" dirty="0" err="1" smtClean="0"/>
            <a:t>Penerbangan</a:t>
          </a:r>
          <a:endParaRPr lang="en-US" sz="1500" kern="1200" dirty="0"/>
        </a:p>
      </dsp:txBody>
      <dsp:txXfrm>
        <a:off x="495" y="100"/>
        <a:ext cx="1459487" cy="4057798"/>
      </dsp:txXfrm>
    </dsp:sp>
    <dsp:sp modelId="{BE32F164-3D0F-4216-8FA3-CDDB7971CC2A}">
      <dsp:nvSpPr>
        <dsp:cNvPr id="0" name=""/>
        <dsp:cNvSpPr/>
      </dsp:nvSpPr>
      <dsp:spPr>
        <a:xfrm rot="5400000">
          <a:off x="2321183" y="2995951"/>
          <a:ext cx="1964656" cy="4517186"/>
        </a:xfrm>
        <a:prstGeom prst="round2SameRect">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i="1" kern="1200" dirty="0" smtClean="0">
              <a:latin typeface="Times New Roman" pitchFamily="18" charset="0"/>
              <a:cs typeface="Times New Roman" pitchFamily="18" charset="0"/>
            </a:rPr>
            <a:t>Non Directional Beacon</a:t>
          </a:r>
          <a:r>
            <a:rPr lang="en-US" sz="1600" kern="1200" dirty="0" smtClean="0">
              <a:latin typeface="Times New Roman" pitchFamily="18" charset="0"/>
              <a:cs typeface="Times New Roman" pitchFamily="18" charset="0"/>
            </a:rPr>
            <a:t> (NDB)</a:t>
          </a:r>
          <a:endParaRPr lang="en-US" sz="1600" kern="1200" dirty="0">
            <a:latin typeface="Times New Roman" pitchFamily="18" charset="0"/>
            <a:cs typeface="Times New Roman" pitchFamily="18" charset="0"/>
          </a:endParaRPr>
        </a:p>
        <a:p>
          <a:pPr marL="171450" lvl="1" indent="-171450" algn="l" defTabSz="711200">
            <a:lnSpc>
              <a:spcPct val="90000"/>
            </a:lnSpc>
            <a:spcBef>
              <a:spcPct val="0"/>
            </a:spcBef>
            <a:spcAft>
              <a:spcPct val="15000"/>
            </a:spcAft>
            <a:buChar char="••"/>
          </a:pPr>
          <a:r>
            <a:rPr lang="en-US" sz="1600" i="1" kern="1200" dirty="0" smtClean="0">
              <a:latin typeface="Times New Roman" pitchFamily="18" charset="0"/>
              <a:cs typeface="Times New Roman" pitchFamily="18" charset="0"/>
            </a:rPr>
            <a:t>Instrument Landing System</a:t>
          </a:r>
          <a:r>
            <a:rPr lang="en-US" sz="1600" kern="1200" dirty="0" smtClean="0">
              <a:latin typeface="Times New Roman" pitchFamily="18" charset="0"/>
              <a:cs typeface="Times New Roman" pitchFamily="18" charset="0"/>
            </a:rPr>
            <a:t> (ILS)</a:t>
          </a:r>
          <a:endParaRPr lang="en-US" sz="1600" kern="1200" dirty="0">
            <a:latin typeface="Times New Roman" pitchFamily="18" charset="0"/>
            <a:cs typeface="Times New Roman" pitchFamily="18" charset="0"/>
          </a:endParaRPr>
        </a:p>
        <a:p>
          <a:pPr marL="171450" lvl="1" indent="-171450" algn="l" defTabSz="711200">
            <a:lnSpc>
              <a:spcPct val="90000"/>
            </a:lnSpc>
            <a:spcBef>
              <a:spcPct val="0"/>
            </a:spcBef>
            <a:spcAft>
              <a:spcPct val="15000"/>
            </a:spcAft>
            <a:buChar char="••"/>
          </a:pPr>
          <a:r>
            <a:rPr lang="en-US" sz="1600" i="1" kern="1200" smtClean="0">
              <a:latin typeface="Times New Roman" pitchFamily="18" charset="0"/>
              <a:cs typeface="Times New Roman" pitchFamily="18" charset="0"/>
            </a:rPr>
            <a:t>Doppler Very Omni Directional</a:t>
          </a:r>
          <a:r>
            <a:rPr lang="en-US" sz="1600" kern="1200" smtClean="0">
              <a:latin typeface="Times New Roman" pitchFamily="18" charset="0"/>
              <a:cs typeface="Times New Roman" pitchFamily="18" charset="0"/>
            </a:rPr>
            <a:t> (DVOR)</a:t>
          </a:r>
          <a:endParaRPr lang="en-US" sz="1600" kern="1200">
            <a:latin typeface="Times New Roman" pitchFamily="18" charset="0"/>
            <a:cs typeface="Times New Roman" pitchFamily="18" charset="0"/>
          </a:endParaRPr>
        </a:p>
        <a:p>
          <a:pPr marL="171450" lvl="1" indent="-171450" algn="l" defTabSz="711200">
            <a:lnSpc>
              <a:spcPct val="90000"/>
            </a:lnSpc>
            <a:spcBef>
              <a:spcPct val="0"/>
            </a:spcBef>
            <a:spcAft>
              <a:spcPct val="15000"/>
            </a:spcAft>
            <a:buChar char="••"/>
          </a:pPr>
          <a:r>
            <a:rPr lang="id-ID" sz="1600" i="1" kern="1200" dirty="0" smtClean="0">
              <a:latin typeface="Times New Roman" pitchFamily="18" charset="0"/>
              <a:cs typeface="Times New Roman" pitchFamily="18" charset="0"/>
            </a:rPr>
            <a:t>Distance Measuring Equipment</a:t>
          </a:r>
          <a:r>
            <a:rPr lang="id-ID" sz="1600" kern="1200" dirty="0" smtClean="0">
              <a:latin typeface="Times New Roman" pitchFamily="18" charset="0"/>
              <a:cs typeface="Times New Roman" pitchFamily="18" charset="0"/>
            </a:rPr>
            <a:t> </a:t>
          </a:r>
          <a:r>
            <a:rPr lang="en-US" sz="1600" kern="1200" dirty="0" smtClean="0">
              <a:latin typeface="Times New Roman" pitchFamily="18" charset="0"/>
              <a:cs typeface="Times New Roman" pitchFamily="18" charset="0"/>
            </a:rPr>
            <a:t>(</a:t>
          </a:r>
          <a:r>
            <a:rPr lang="id-ID" sz="1600" kern="1200" dirty="0" smtClean="0">
              <a:latin typeface="Times New Roman" pitchFamily="18" charset="0"/>
              <a:cs typeface="Times New Roman" pitchFamily="18" charset="0"/>
            </a:rPr>
            <a:t>DME)</a:t>
          </a:r>
          <a:endParaRPr lang="en-US" sz="1600" kern="1200" dirty="0">
            <a:latin typeface="Times New Roman" pitchFamily="18" charset="0"/>
            <a:cs typeface="Times New Roman" pitchFamily="18" charset="0"/>
          </a:endParaRPr>
        </a:p>
        <a:p>
          <a:pPr marL="171450" lvl="1" indent="-171450" algn="l" defTabSz="711200">
            <a:lnSpc>
              <a:spcPct val="90000"/>
            </a:lnSpc>
            <a:spcBef>
              <a:spcPct val="0"/>
            </a:spcBef>
            <a:spcAft>
              <a:spcPct val="15000"/>
            </a:spcAft>
            <a:buChar char="••"/>
          </a:pPr>
          <a:r>
            <a:rPr lang="en-US" sz="1600" i="1" kern="1200" dirty="0" err="1" smtClean="0">
              <a:latin typeface="Times New Roman" pitchFamily="18" charset="0"/>
              <a:cs typeface="Times New Roman" pitchFamily="18" charset="0"/>
            </a:rPr>
            <a:t>Monopulse</a:t>
          </a:r>
          <a:r>
            <a:rPr lang="en-US" sz="1600" i="1" kern="1200" dirty="0" smtClean="0">
              <a:latin typeface="Times New Roman" pitchFamily="18" charset="0"/>
              <a:cs typeface="Times New Roman" pitchFamily="18" charset="0"/>
            </a:rPr>
            <a:t> Secondary Surveillance Radar</a:t>
          </a:r>
          <a:r>
            <a:rPr lang="en-US" sz="1600" kern="1200" dirty="0" smtClean="0">
              <a:latin typeface="Times New Roman" pitchFamily="18" charset="0"/>
              <a:cs typeface="Times New Roman" pitchFamily="18" charset="0"/>
            </a:rPr>
            <a:t> (MSSR)</a:t>
          </a:r>
          <a:endParaRPr lang="en-US" sz="1600" kern="1200" dirty="0">
            <a:latin typeface="Times New Roman" pitchFamily="18" charset="0"/>
            <a:cs typeface="Times New Roman" pitchFamily="18" charset="0"/>
          </a:endParaRPr>
        </a:p>
        <a:p>
          <a:pPr marL="171450" lvl="1" indent="-171450" algn="l" defTabSz="711200">
            <a:lnSpc>
              <a:spcPct val="90000"/>
            </a:lnSpc>
            <a:spcBef>
              <a:spcPct val="0"/>
            </a:spcBef>
            <a:spcAft>
              <a:spcPct val="15000"/>
            </a:spcAft>
            <a:buChar char="••"/>
          </a:pPr>
          <a:r>
            <a:rPr lang="en-US" sz="1600" i="1" kern="1200" dirty="0" smtClean="0">
              <a:latin typeface="Times New Roman" pitchFamily="18" charset="0"/>
              <a:cs typeface="Times New Roman" pitchFamily="18" charset="0"/>
            </a:rPr>
            <a:t>Automatic Dependent Surveillance Broadcast</a:t>
          </a:r>
          <a:r>
            <a:rPr lang="en-US" sz="1600" kern="1200" dirty="0" smtClean="0">
              <a:latin typeface="Times New Roman" pitchFamily="18" charset="0"/>
              <a:cs typeface="Times New Roman" pitchFamily="18" charset="0"/>
            </a:rPr>
            <a:t> (ADSB)</a:t>
          </a:r>
          <a:endParaRPr lang="en-US" sz="1600" kern="1200" dirty="0">
            <a:latin typeface="Times New Roman" pitchFamily="18" charset="0"/>
            <a:cs typeface="Times New Roman" pitchFamily="18" charset="0"/>
          </a:endParaRPr>
        </a:p>
      </dsp:txBody>
      <dsp:txXfrm rot="5400000">
        <a:off x="2321183" y="2995951"/>
        <a:ext cx="1964656" cy="4517186"/>
      </dsp:txXfrm>
    </dsp:sp>
    <dsp:sp modelId="{F3753391-C03F-4F78-A09A-D389AF3E53A9}">
      <dsp:nvSpPr>
        <dsp:cNvPr id="0" name=""/>
        <dsp:cNvSpPr/>
      </dsp:nvSpPr>
      <dsp:spPr>
        <a:xfrm>
          <a:off x="495" y="4260789"/>
          <a:ext cx="1044423" cy="1987509"/>
        </a:xfrm>
        <a:prstGeom prst="roundRect">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6"/>
        </a:lnRef>
        <a:fillRef idx="3">
          <a:schemeClr val="accent6"/>
        </a:fillRef>
        <a:effectRef idx="3">
          <a:schemeClr val="accent6"/>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n-US" sz="1500" kern="1200" dirty="0" err="1" smtClean="0"/>
            <a:t>Navigasi</a:t>
          </a:r>
          <a:r>
            <a:rPr lang="en-US" sz="1500" kern="1200" dirty="0" smtClean="0"/>
            <a:t> </a:t>
          </a:r>
          <a:r>
            <a:rPr lang="en-US" sz="1500" kern="1200" dirty="0" err="1" smtClean="0"/>
            <a:t>dan</a:t>
          </a:r>
          <a:r>
            <a:rPr lang="en-US" sz="1500" kern="1200" dirty="0" smtClean="0"/>
            <a:t> Radar</a:t>
          </a:r>
          <a:endParaRPr lang="en-US" sz="1500" kern="1200" dirty="0"/>
        </a:p>
      </dsp:txBody>
      <dsp:txXfrm>
        <a:off x="495" y="4260789"/>
        <a:ext cx="1044423" cy="1987509"/>
      </dsp:txXfrm>
    </dsp:sp>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A219C09-5AFE-4989-99BF-04A476ABE8DD}">
      <dsp:nvSpPr>
        <dsp:cNvPr id="0" name=""/>
        <dsp:cNvSpPr/>
      </dsp:nvSpPr>
      <dsp:spPr>
        <a:xfrm>
          <a:off x="1981180" y="81599"/>
          <a:ext cx="4953039" cy="479700"/>
        </a:xfrm>
        <a:prstGeom prst="roundRect">
          <a:avLst/>
        </a:prstGeom>
        <a:gradFill rotWithShape="1">
          <a:gsLst>
            <a:gs pos="0">
              <a:schemeClr val="dk1">
                <a:shade val="51000"/>
                <a:satMod val="130000"/>
              </a:schemeClr>
            </a:gs>
            <a:gs pos="80000">
              <a:schemeClr val="dk1">
                <a:shade val="93000"/>
                <a:satMod val="130000"/>
              </a:schemeClr>
            </a:gs>
            <a:gs pos="100000">
              <a:schemeClr val="dk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dk1"/>
        </a:lnRef>
        <a:fillRef idx="3">
          <a:schemeClr val="dk1"/>
        </a:fillRef>
        <a:effectRef idx="3">
          <a:schemeClr val="dk1"/>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err="1" smtClean="0"/>
            <a:t>Aliran</a:t>
          </a:r>
          <a:r>
            <a:rPr lang="en-US" sz="2000" kern="1200" dirty="0" smtClean="0"/>
            <a:t> </a:t>
          </a:r>
          <a:r>
            <a:rPr lang="en-US" sz="2000" kern="1200" dirty="0" err="1" smtClean="0"/>
            <a:t>Sistem</a:t>
          </a:r>
          <a:r>
            <a:rPr lang="en-US" sz="2000" kern="1200" dirty="0" smtClean="0"/>
            <a:t> </a:t>
          </a:r>
          <a:r>
            <a:rPr lang="en-US" sz="2000" kern="1200" dirty="0" err="1" smtClean="0"/>
            <a:t>Informasi</a:t>
          </a:r>
          <a:endParaRPr lang="en-US" sz="2000" kern="1200" dirty="0"/>
        </a:p>
      </dsp:txBody>
      <dsp:txXfrm>
        <a:off x="1981180" y="81599"/>
        <a:ext cx="4953039" cy="479700"/>
      </dsp:txXfrm>
    </dsp:sp>
    <dsp:sp modelId="{CDE7028D-654F-430C-B99E-1E431ECAE440}">
      <dsp:nvSpPr>
        <dsp:cNvPr id="0" name=""/>
        <dsp:cNvSpPr/>
      </dsp:nvSpPr>
      <dsp:spPr>
        <a:xfrm>
          <a:off x="1981180" y="618899"/>
          <a:ext cx="4953039" cy="479700"/>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Entity Relationship Diagram (ERD)</a:t>
          </a:r>
          <a:endParaRPr lang="en-US" sz="2000" kern="1200" dirty="0"/>
        </a:p>
      </dsp:txBody>
      <dsp:txXfrm>
        <a:off x="1981180" y="618899"/>
        <a:ext cx="4953039" cy="479700"/>
      </dsp:txXfrm>
    </dsp:sp>
    <dsp:sp modelId="{245A57D6-2601-4157-8EC3-FB689210634F}">
      <dsp:nvSpPr>
        <dsp:cNvPr id="0" name=""/>
        <dsp:cNvSpPr/>
      </dsp:nvSpPr>
      <dsp:spPr>
        <a:xfrm>
          <a:off x="1981180" y="1156199"/>
          <a:ext cx="4953039" cy="479700"/>
        </a:xfrm>
        <a:prstGeom prst="roundRect">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PHP: Hypertext Preprocessor (PHP)</a:t>
          </a:r>
          <a:endParaRPr lang="en-US" sz="2000" kern="1200" dirty="0"/>
        </a:p>
      </dsp:txBody>
      <dsp:txXfrm>
        <a:off x="1981180" y="1156199"/>
        <a:ext cx="4953039" cy="479700"/>
      </dsp:txXfrm>
    </dsp:sp>
    <dsp:sp modelId="{5C850500-890A-4050-8DD8-40C02011BE00}">
      <dsp:nvSpPr>
        <dsp:cNvPr id="0" name=""/>
        <dsp:cNvSpPr/>
      </dsp:nvSpPr>
      <dsp:spPr>
        <a:xfrm>
          <a:off x="1981180" y="1693499"/>
          <a:ext cx="4953039" cy="479700"/>
        </a:xfrm>
        <a:prstGeom prst="round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Database Management System (DBMS)</a:t>
          </a:r>
          <a:endParaRPr lang="en-US" sz="2000" kern="1200" dirty="0"/>
        </a:p>
      </dsp:txBody>
      <dsp:txXfrm>
        <a:off x="1981180" y="1693499"/>
        <a:ext cx="4953039" cy="479700"/>
      </dsp:txXfrm>
    </dsp:sp>
    <dsp:sp modelId="{C379EDE6-66B9-4184-A913-A4CA6A839833}">
      <dsp:nvSpPr>
        <dsp:cNvPr id="0" name=""/>
        <dsp:cNvSpPr/>
      </dsp:nvSpPr>
      <dsp:spPr>
        <a:xfrm>
          <a:off x="1981180" y="2230799"/>
          <a:ext cx="4953039" cy="479700"/>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My Structure Query language (</a:t>
          </a:r>
          <a:r>
            <a:rPr lang="en-US" sz="2000" kern="1200" dirty="0" err="1" smtClean="0"/>
            <a:t>MySQL</a:t>
          </a:r>
          <a:r>
            <a:rPr lang="en-US" sz="2000" kern="1200" dirty="0" smtClean="0"/>
            <a:t>)</a:t>
          </a:r>
          <a:endParaRPr lang="en-US" sz="2000" kern="1200" dirty="0"/>
        </a:p>
      </dsp:txBody>
      <dsp:txXfrm>
        <a:off x="1981180" y="2230799"/>
        <a:ext cx="4953039" cy="479700"/>
      </dsp:txXfrm>
    </dsp:sp>
    <dsp:sp modelId="{4EC455E8-1C9A-404B-9D55-0D2C60233E66}">
      <dsp:nvSpPr>
        <dsp:cNvPr id="0" name=""/>
        <dsp:cNvSpPr/>
      </dsp:nvSpPr>
      <dsp:spPr>
        <a:xfrm>
          <a:off x="1981180" y="2768099"/>
          <a:ext cx="4953039" cy="479700"/>
        </a:xfrm>
        <a:prstGeom prst="roundRect">
          <a:avLst/>
        </a:prstGeom>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5"/>
        </a:lnRef>
        <a:fillRef idx="3">
          <a:schemeClr val="accent5"/>
        </a:fillRef>
        <a:effectRef idx="3">
          <a:schemeClr val="accent5"/>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XAMPP</a:t>
          </a:r>
          <a:endParaRPr lang="en-US" sz="2000" kern="1200" dirty="0"/>
        </a:p>
      </dsp:txBody>
      <dsp:txXfrm>
        <a:off x="1981180" y="2768099"/>
        <a:ext cx="4953039" cy="479700"/>
      </dsp:txXfrm>
    </dsp:sp>
    <dsp:sp modelId="{7367CC4E-FF10-4F63-9958-5663EF6A5808}">
      <dsp:nvSpPr>
        <dsp:cNvPr id="0" name=""/>
        <dsp:cNvSpPr/>
      </dsp:nvSpPr>
      <dsp:spPr>
        <a:xfrm>
          <a:off x="1981180" y="3305399"/>
          <a:ext cx="4953039" cy="479700"/>
        </a:xfrm>
        <a:prstGeom prst="roundRect">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6"/>
        </a:lnRef>
        <a:fillRef idx="3">
          <a:schemeClr val="accent6"/>
        </a:fillRef>
        <a:effectRef idx="3">
          <a:schemeClr val="accent6"/>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err="1" smtClean="0"/>
            <a:t>PHPMyAdmin</a:t>
          </a:r>
          <a:endParaRPr lang="en-US" sz="2000" kern="1200" dirty="0"/>
        </a:p>
      </dsp:txBody>
      <dsp:txXfrm>
        <a:off x="1981180" y="3305399"/>
        <a:ext cx="4953039" cy="479700"/>
      </dsp:txXfrm>
    </dsp:sp>
    <dsp:sp modelId="{A0BA813B-B3BA-4075-AA8A-772DD7776015}">
      <dsp:nvSpPr>
        <dsp:cNvPr id="0" name=""/>
        <dsp:cNvSpPr/>
      </dsp:nvSpPr>
      <dsp:spPr>
        <a:xfrm>
          <a:off x="1981180" y="3842699"/>
          <a:ext cx="4953039" cy="479700"/>
        </a:xfrm>
        <a:prstGeom prst="roundRect">
          <a:avLst/>
        </a:prstGeom>
        <a:gradFill rotWithShape="1">
          <a:gsLst>
            <a:gs pos="0">
              <a:schemeClr val="dk1">
                <a:shade val="51000"/>
                <a:satMod val="130000"/>
              </a:schemeClr>
            </a:gs>
            <a:gs pos="80000">
              <a:schemeClr val="dk1">
                <a:shade val="93000"/>
                <a:satMod val="130000"/>
              </a:schemeClr>
            </a:gs>
            <a:gs pos="100000">
              <a:schemeClr val="dk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dk1"/>
        </a:lnRef>
        <a:fillRef idx="3">
          <a:schemeClr val="dk1"/>
        </a:fillRef>
        <a:effectRef idx="3">
          <a:schemeClr val="dk1"/>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Cascading Style Sheet (CSS)</a:t>
          </a:r>
          <a:endParaRPr lang="en-US" sz="2000" kern="1200" dirty="0"/>
        </a:p>
      </dsp:txBody>
      <dsp:txXfrm>
        <a:off x="1981180" y="3842699"/>
        <a:ext cx="4953039" cy="479700"/>
      </dsp:txXfrm>
    </dsp:sp>
    <dsp:sp modelId="{BD1688B7-C388-4480-A1B0-1BEF7765481F}">
      <dsp:nvSpPr>
        <dsp:cNvPr id="0" name=""/>
        <dsp:cNvSpPr/>
      </dsp:nvSpPr>
      <dsp:spPr>
        <a:xfrm>
          <a:off x="1981180" y="4379999"/>
          <a:ext cx="4953039" cy="479700"/>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err="1" smtClean="0"/>
            <a:t>Javascript</a:t>
          </a:r>
          <a:r>
            <a:rPr lang="en-US" sz="2000" kern="1200" dirty="0" smtClean="0"/>
            <a:t> (JS)</a:t>
          </a:r>
          <a:endParaRPr lang="en-US" sz="2000" kern="1200" dirty="0"/>
        </a:p>
      </dsp:txBody>
      <dsp:txXfrm>
        <a:off x="1981180" y="4379999"/>
        <a:ext cx="4953039" cy="479700"/>
      </dsp:txXfrm>
    </dsp:sp>
    <dsp:sp modelId="{FA13F145-5F11-4596-B7C8-E6FBED4E9E48}">
      <dsp:nvSpPr>
        <dsp:cNvPr id="0" name=""/>
        <dsp:cNvSpPr/>
      </dsp:nvSpPr>
      <dsp:spPr>
        <a:xfrm>
          <a:off x="1981180" y="4917299"/>
          <a:ext cx="4953039" cy="479700"/>
        </a:xfrm>
        <a:prstGeom prst="roundRect">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Web Browser</a:t>
          </a:r>
          <a:endParaRPr lang="en-US" sz="2000" kern="1200" dirty="0"/>
        </a:p>
      </dsp:txBody>
      <dsp:txXfrm>
        <a:off x="1981180" y="4917299"/>
        <a:ext cx="4953039" cy="479700"/>
      </dsp:txXfrm>
    </dsp:sp>
    <dsp:sp modelId="{A3C7D415-C002-4D60-9D42-B0618F6412AB}">
      <dsp:nvSpPr>
        <dsp:cNvPr id="0" name=""/>
        <dsp:cNvSpPr/>
      </dsp:nvSpPr>
      <dsp:spPr>
        <a:xfrm>
          <a:off x="1981180" y="5454599"/>
          <a:ext cx="4953039" cy="479700"/>
        </a:xfrm>
        <a:prstGeom prst="round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Dreamweaver MX 2004</a:t>
          </a:r>
          <a:endParaRPr lang="en-US" sz="2000" kern="1200" dirty="0"/>
        </a:p>
      </dsp:txBody>
      <dsp:txXfrm>
        <a:off x="1981180" y="5454599"/>
        <a:ext cx="4953039" cy="479700"/>
      </dsp:txXfrm>
    </dsp:sp>
    <dsp:sp modelId="{66F7967F-EE33-46DD-9F66-0945594775A6}">
      <dsp:nvSpPr>
        <dsp:cNvPr id="0" name=""/>
        <dsp:cNvSpPr/>
      </dsp:nvSpPr>
      <dsp:spPr>
        <a:xfrm>
          <a:off x="1981180" y="5991900"/>
          <a:ext cx="4953039" cy="479700"/>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Hypertext Markup Language (HTML)</a:t>
          </a:r>
          <a:endParaRPr lang="en-US" sz="2000" kern="1200" dirty="0"/>
        </a:p>
      </dsp:txBody>
      <dsp:txXfrm>
        <a:off x="1981180" y="5991900"/>
        <a:ext cx="4953039" cy="479700"/>
      </dsp:txXfrm>
    </dsp:sp>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465F776-97ED-40BF-878B-BC7CE2CD1175}">
      <dsp:nvSpPr>
        <dsp:cNvPr id="0" name=""/>
        <dsp:cNvSpPr/>
      </dsp:nvSpPr>
      <dsp:spPr>
        <a:xfrm>
          <a:off x="976" y="1197274"/>
          <a:ext cx="2006947" cy="802778"/>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0160" rIns="0" bIns="10160" numCol="1" spcCol="1270" anchor="ctr" anchorCtr="0">
          <a:noAutofit/>
        </a:bodyPr>
        <a:lstStyle/>
        <a:p>
          <a:pPr lvl="0" algn="ctr" defTabSz="711200">
            <a:lnSpc>
              <a:spcPct val="90000"/>
            </a:lnSpc>
            <a:spcBef>
              <a:spcPct val="0"/>
            </a:spcBef>
            <a:spcAft>
              <a:spcPct val="35000"/>
            </a:spcAft>
          </a:pPr>
          <a:r>
            <a:rPr lang="en-US" sz="1600" kern="1200" dirty="0" err="1" smtClean="0"/>
            <a:t>Analisa</a:t>
          </a:r>
          <a:r>
            <a:rPr lang="en-US" sz="1600" kern="1200" dirty="0" smtClean="0"/>
            <a:t> </a:t>
          </a:r>
          <a:r>
            <a:rPr lang="en-US" sz="1600" kern="1200" dirty="0" err="1" smtClean="0"/>
            <a:t>Sistem</a:t>
          </a:r>
          <a:endParaRPr lang="en-US" sz="1600" kern="1200" dirty="0"/>
        </a:p>
      </dsp:txBody>
      <dsp:txXfrm>
        <a:off x="976" y="1197274"/>
        <a:ext cx="2006947" cy="802778"/>
      </dsp:txXfrm>
    </dsp:sp>
    <dsp:sp modelId="{47ADB918-11C8-4145-9359-6F60A65BC812}">
      <dsp:nvSpPr>
        <dsp:cNvPr id="0" name=""/>
        <dsp:cNvSpPr/>
      </dsp:nvSpPr>
      <dsp:spPr>
        <a:xfrm>
          <a:off x="976" y="2112442"/>
          <a:ext cx="2006947" cy="802778"/>
        </a:xfrm>
        <a:prstGeom prst="chevron">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0160" rIns="0" bIns="10160" numCol="1" spcCol="1270" anchor="ctr" anchorCtr="0">
          <a:noAutofit/>
        </a:bodyPr>
        <a:lstStyle/>
        <a:p>
          <a:pPr lvl="0" algn="ctr" defTabSz="711200">
            <a:lnSpc>
              <a:spcPct val="90000"/>
            </a:lnSpc>
            <a:spcBef>
              <a:spcPct val="0"/>
            </a:spcBef>
            <a:spcAft>
              <a:spcPct val="35000"/>
            </a:spcAft>
          </a:pPr>
          <a:r>
            <a:rPr lang="en-US" sz="1600" kern="1200" dirty="0" err="1" smtClean="0"/>
            <a:t>Analisa</a:t>
          </a:r>
          <a:r>
            <a:rPr lang="en-US" sz="1600" kern="1200" dirty="0" smtClean="0"/>
            <a:t> </a:t>
          </a:r>
          <a:r>
            <a:rPr lang="en-US" sz="1600" kern="1200" dirty="0" err="1" smtClean="0"/>
            <a:t>Kebutuhan</a:t>
          </a:r>
          <a:endParaRPr lang="en-US" sz="1600" kern="1200" dirty="0"/>
        </a:p>
      </dsp:txBody>
      <dsp:txXfrm>
        <a:off x="976" y="2112442"/>
        <a:ext cx="2006947" cy="802778"/>
      </dsp:txXfrm>
    </dsp:sp>
    <dsp:sp modelId="{6925EA54-1CCB-41C0-9679-954E37B1DF1A}">
      <dsp:nvSpPr>
        <dsp:cNvPr id="0" name=""/>
        <dsp:cNvSpPr/>
      </dsp:nvSpPr>
      <dsp:spPr>
        <a:xfrm>
          <a:off x="1747021" y="2180678"/>
          <a:ext cx="1665766" cy="666306"/>
        </a:xfrm>
        <a:prstGeom prst="chevron">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kern="1200" dirty="0" err="1" smtClean="0"/>
            <a:t>Metode</a:t>
          </a:r>
          <a:r>
            <a:rPr lang="en-US" sz="1400" kern="1200" dirty="0" smtClean="0"/>
            <a:t> </a:t>
          </a:r>
          <a:r>
            <a:rPr lang="en-US" sz="1400" kern="1200" dirty="0" err="1" smtClean="0"/>
            <a:t>Analisa</a:t>
          </a:r>
          <a:endParaRPr lang="en-US" sz="1400" kern="1200" dirty="0"/>
        </a:p>
      </dsp:txBody>
      <dsp:txXfrm>
        <a:off x="1747021" y="2180678"/>
        <a:ext cx="1665766" cy="666306"/>
      </dsp:txXfrm>
    </dsp:sp>
    <dsp:sp modelId="{5C9F63A7-0704-4093-BF83-4574E300370D}">
      <dsp:nvSpPr>
        <dsp:cNvPr id="0" name=""/>
        <dsp:cNvSpPr/>
      </dsp:nvSpPr>
      <dsp:spPr>
        <a:xfrm>
          <a:off x="3179579" y="2180678"/>
          <a:ext cx="1665766" cy="666306"/>
        </a:xfrm>
        <a:prstGeom prst="chevron">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kern="1200" dirty="0" err="1" smtClean="0"/>
            <a:t>Analisa</a:t>
          </a:r>
          <a:r>
            <a:rPr lang="en-US" sz="1400" kern="1200" dirty="0" smtClean="0"/>
            <a:t> </a:t>
          </a:r>
          <a:r>
            <a:rPr lang="en-US" sz="1400" kern="1200" dirty="0" err="1" smtClean="0"/>
            <a:t>kebutuhan</a:t>
          </a:r>
          <a:r>
            <a:rPr lang="en-US" sz="1400" kern="1200" dirty="0" smtClean="0"/>
            <a:t> Input</a:t>
          </a:r>
          <a:endParaRPr lang="en-US" sz="1400" kern="1200" dirty="0"/>
        </a:p>
      </dsp:txBody>
      <dsp:txXfrm>
        <a:off x="3179579" y="2180678"/>
        <a:ext cx="1665766" cy="666306"/>
      </dsp:txXfrm>
    </dsp:sp>
    <dsp:sp modelId="{CFF42625-C799-4DBF-9974-D063A6E944A3}">
      <dsp:nvSpPr>
        <dsp:cNvPr id="0" name=""/>
        <dsp:cNvSpPr/>
      </dsp:nvSpPr>
      <dsp:spPr>
        <a:xfrm>
          <a:off x="4612138" y="2180678"/>
          <a:ext cx="1665766" cy="666306"/>
        </a:xfrm>
        <a:prstGeom prst="chevron">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kern="1200" dirty="0" err="1" smtClean="0"/>
            <a:t>Analisa</a:t>
          </a:r>
          <a:r>
            <a:rPr lang="en-US" sz="1400" kern="1200" dirty="0" smtClean="0"/>
            <a:t> </a:t>
          </a:r>
          <a:r>
            <a:rPr lang="en-US" sz="1400" kern="1200" dirty="0" err="1" smtClean="0"/>
            <a:t>kebutuhan</a:t>
          </a:r>
          <a:r>
            <a:rPr lang="en-US" sz="1400" kern="1200" dirty="0" smtClean="0"/>
            <a:t> Output</a:t>
          </a:r>
          <a:endParaRPr lang="en-US" sz="1400" kern="1200" dirty="0"/>
        </a:p>
      </dsp:txBody>
      <dsp:txXfrm>
        <a:off x="4612138" y="2180678"/>
        <a:ext cx="1665766" cy="666306"/>
      </dsp:txXfrm>
    </dsp:sp>
    <dsp:sp modelId="{1AA02F68-379A-4484-BA13-EB4DEFFE7625}">
      <dsp:nvSpPr>
        <dsp:cNvPr id="0" name=""/>
        <dsp:cNvSpPr/>
      </dsp:nvSpPr>
      <dsp:spPr>
        <a:xfrm>
          <a:off x="6044697" y="2180678"/>
          <a:ext cx="1665766" cy="666306"/>
        </a:xfrm>
        <a:prstGeom prst="chevron">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kern="1200" dirty="0" err="1" smtClean="0"/>
            <a:t>Analisa</a:t>
          </a:r>
          <a:r>
            <a:rPr lang="en-US" sz="1400" kern="1200" dirty="0" smtClean="0"/>
            <a:t> </a:t>
          </a:r>
          <a:r>
            <a:rPr lang="en-US" sz="1400" kern="1200" dirty="0" err="1" smtClean="0"/>
            <a:t>Kebutuhan</a:t>
          </a:r>
          <a:r>
            <a:rPr lang="en-US" sz="1400" kern="1200" dirty="0" smtClean="0"/>
            <a:t> </a:t>
          </a:r>
          <a:r>
            <a:rPr lang="en-US" sz="1400" kern="1200" dirty="0" err="1" smtClean="0"/>
            <a:t>Proses</a:t>
          </a:r>
          <a:endParaRPr lang="en-US" sz="1400" kern="1200" dirty="0"/>
        </a:p>
      </dsp:txBody>
      <dsp:txXfrm>
        <a:off x="6044697" y="2180678"/>
        <a:ext cx="1665766" cy="666306"/>
      </dsp:txXfrm>
    </dsp:sp>
    <dsp:sp modelId="{5C442213-0DA9-4987-AD09-DFF8823104BA}">
      <dsp:nvSpPr>
        <dsp:cNvPr id="0" name=""/>
        <dsp:cNvSpPr/>
      </dsp:nvSpPr>
      <dsp:spPr>
        <a:xfrm>
          <a:off x="976" y="3027610"/>
          <a:ext cx="2006947" cy="802778"/>
        </a:xfrm>
        <a:prstGeom prst="chevron">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0160" rIns="0" bIns="10160" numCol="1" spcCol="1270" anchor="ctr" anchorCtr="0">
          <a:noAutofit/>
        </a:bodyPr>
        <a:lstStyle/>
        <a:p>
          <a:pPr lvl="0" algn="ctr" defTabSz="711200">
            <a:lnSpc>
              <a:spcPct val="90000"/>
            </a:lnSpc>
            <a:spcBef>
              <a:spcPct val="0"/>
            </a:spcBef>
            <a:spcAft>
              <a:spcPct val="35000"/>
            </a:spcAft>
          </a:pPr>
          <a:r>
            <a:rPr lang="en-US" sz="1600" kern="1200" dirty="0" err="1" smtClean="0"/>
            <a:t>Perancangan</a:t>
          </a:r>
          <a:r>
            <a:rPr lang="en-US" sz="1600" kern="1200" dirty="0" smtClean="0"/>
            <a:t> </a:t>
          </a:r>
          <a:r>
            <a:rPr lang="en-US" sz="1600" kern="1200" dirty="0" err="1" smtClean="0"/>
            <a:t>Sistem</a:t>
          </a:r>
          <a:endParaRPr lang="en-US" sz="1600" kern="1200" dirty="0"/>
        </a:p>
      </dsp:txBody>
      <dsp:txXfrm>
        <a:off x="976" y="3027610"/>
        <a:ext cx="2006947" cy="802778"/>
      </dsp:txXfrm>
    </dsp:sp>
    <dsp:sp modelId="{15407578-362A-4565-9C3F-EFB5228B7531}">
      <dsp:nvSpPr>
        <dsp:cNvPr id="0" name=""/>
        <dsp:cNvSpPr/>
      </dsp:nvSpPr>
      <dsp:spPr>
        <a:xfrm>
          <a:off x="1747021" y="3095846"/>
          <a:ext cx="1665766" cy="666306"/>
        </a:xfrm>
        <a:prstGeom prst="chevron">
          <a:avLst/>
        </a:prstGeom>
        <a:solidFill>
          <a:schemeClr val="accent6">
            <a:tint val="40000"/>
            <a:alpha val="90000"/>
            <a:hueOff val="0"/>
            <a:satOff val="0"/>
            <a:lumOff val="0"/>
            <a:alphaOff val="0"/>
          </a:schemeClr>
        </a:solidFill>
        <a:ln w="25400" cap="flat"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kern="1200" dirty="0" err="1" smtClean="0"/>
            <a:t>Perancangan</a:t>
          </a:r>
          <a:r>
            <a:rPr lang="en-US" sz="1400" kern="1200" dirty="0" smtClean="0"/>
            <a:t> ERD</a:t>
          </a:r>
          <a:endParaRPr lang="en-US" sz="1400" kern="1200" dirty="0"/>
        </a:p>
      </dsp:txBody>
      <dsp:txXfrm>
        <a:off x="1747021" y="3095846"/>
        <a:ext cx="1665766" cy="666306"/>
      </dsp:txXfrm>
    </dsp:sp>
    <dsp:sp modelId="{75DC7AF8-A8B1-4703-A010-8FCF776B2C0F}">
      <dsp:nvSpPr>
        <dsp:cNvPr id="0" name=""/>
        <dsp:cNvSpPr/>
      </dsp:nvSpPr>
      <dsp:spPr>
        <a:xfrm>
          <a:off x="3179579" y="3095846"/>
          <a:ext cx="1665766" cy="666306"/>
        </a:xfrm>
        <a:prstGeom prst="chevron">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kern="1200" dirty="0" err="1" smtClean="0"/>
            <a:t>Perancangan</a:t>
          </a:r>
          <a:r>
            <a:rPr lang="en-US" sz="1400" kern="1200" dirty="0" smtClean="0"/>
            <a:t> Process System</a:t>
          </a:r>
          <a:endParaRPr lang="en-US" sz="1400" kern="1200" dirty="0"/>
        </a:p>
      </dsp:txBody>
      <dsp:txXfrm>
        <a:off x="3179579" y="3095846"/>
        <a:ext cx="1665766" cy="666306"/>
      </dsp:txXfrm>
    </dsp:sp>
    <dsp:sp modelId="{2EF12FD9-29FD-4B1B-A308-AAC5703E8407}">
      <dsp:nvSpPr>
        <dsp:cNvPr id="0" name=""/>
        <dsp:cNvSpPr/>
      </dsp:nvSpPr>
      <dsp:spPr>
        <a:xfrm>
          <a:off x="4612138" y="3095846"/>
          <a:ext cx="1665766" cy="666306"/>
        </a:xfrm>
        <a:prstGeom prst="chevron">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kern="1200" dirty="0" err="1" smtClean="0"/>
            <a:t>Perancangan</a:t>
          </a:r>
          <a:r>
            <a:rPr lang="en-US" sz="1400" kern="1200" dirty="0" smtClean="0"/>
            <a:t> Database</a:t>
          </a:r>
          <a:endParaRPr lang="en-US" sz="1400" kern="1200" dirty="0"/>
        </a:p>
      </dsp:txBody>
      <dsp:txXfrm>
        <a:off x="4612138" y="3095846"/>
        <a:ext cx="1665766" cy="666306"/>
      </dsp:txXfrm>
    </dsp:sp>
    <dsp:sp modelId="{6F8F1AEA-E127-48BF-9E97-CA5B340ED233}">
      <dsp:nvSpPr>
        <dsp:cNvPr id="0" name=""/>
        <dsp:cNvSpPr/>
      </dsp:nvSpPr>
      <dsp:spPr>
        <a:xfrm>
          <a:off x="976" y="3942778"/>
          <a:ext cx="2006947" cy="802778"/>
        </a:xfrm>
        <a:prstGeom prst="chevron">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0160" rIns="0" bIns="10160" numCol="1" spcCol="1270" anchor="ctr" anchorCtr="0">
          <a:noAutofit/>
        </a:bodyPr>
        <a:lstStyle/>
        <a:p>
          <a:pPr lvl="0" algn="ctr" defTabSz="711200">
            <a:lnSpc>
              <a:spcPct val="90000"/>
            </a:lnSpc>
            <a:spcBef>
              <a:spcPct val="0"/>
            </a:spcBef>
            <a:spcAft>
              <a:spcPct val="35000"/>
            </a:spcAft>
          </a:pPr>
          <a:r>
            <a:rPr lang="en-US" sz="1600" kern="1200" dirty="0" err="1" smtClean="0"/>
            <a:t>Perancangan</a:t>
          </a:r>
          <a:r>
            <a:rPr lang="en-US" sz="1600" kern="1200" dirty="0" smtClean="0"/>
            <a:t> Design System</a:t>
          </a:r>
          <a:endParaRPr lang="en-US" sz="1600" kern="1200" dirty="0"/>
        </a:p>
      </dsp:txBody>
      <dsp:txXfrm>
        <a:off x="976" y="3942778"/>
        <a:ext cx="2006947" cy="802778"/>
      </dsp:txXfrm>
    </dsp:sp>
    <dsp:sp modelId="{671419C1-9E6F-4407-8BF7-A4034B94B57A}">
      <dsp:nvSpPr>
        <dsp:cNvPr id="0" name=""/>
        <dsp:cNvSpPr/>
      </dsp:nvSpPr>
      <dsp:spPr>
        <a:xfrm>
          <a:off x="1747021" y="4011014"/>
          <a:ext cx="1665766" cy="666306"/>
        </a:xfrm>
        <a:prstGeom prst="chevron">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kern="1200" dirty="0" smtClean="0"/>
            <a:t>Home</a:t>
          </a:r>
          <a:endParaRPr lang="en-US" sz="1400" kern="1200" dirty="0"/>
        </a:p>
      </dsp:txBody>
      <dsp:txXfrm>
        <a:off x="1747021" y="4011014"/>
        <a:ext cx="1665766" cy="666306"/>
      </dsp:txXfrm>
    </dsp:sp>
    <dsp:sp modelId="{AA5E7374-A489-4617-93DE-DFF39BF06B33}">
      <dsp:nvSpPr>
        <dsp:cNvPr id="0" name=""/>
        <dsp:cNvSpPr/>
      </dsp:nvSpPr>
      <dsp:spPr>
        <a:xfrm>
          <a:off x="3179579" y="4011014"/>
          <a:ext cx="1665766" cy="666306"/>
        </a:xfrm>
        <a:prstGeom prst="chevron">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kern="1200" dirty="0" smtClean="0"/>
            <a:t>Login</a:t>
          </a:r>
          <a:endParaRPr lang="en-US" sz="1400" kern="1200" dirty="0"/>
        </a:p>
      </dsp:txBody>
      <dsp:txXfrm>
        <a:off x="3179579" y="4011014"/>
        <a:ext cx="1665766" cy="666306"/>
      </dsp:txXfrm>
    </dsp:sp>
    <dsp:sp modelId="{CC8DFA3E-FB06-4DB3-9241-D32797E45056}">
      <dsp:nvSpPr>
        <dsp:cNvPr id="0" name=""/>
        <dsp:cNvSpPr/>
      </dsp:nvSpPr>
      <dsp:spPr>
        <a:xfrm>
          <a:off x="4612138" y="4011014"/>
          <a:ext cx="1665766" cy="666306"/>
        </a:xfrm>
        <a:prstGeom prst="chevron">
          <a:avLst/>
        </a:prstGeom>
        <a:solidFill>
          <a:schemeClr val="accent6">
            <a:tint val="40000"/>
            <a:alpha val="90000"/>
            <a:hueOff val="0"/>
            <a:satOff val="0"/>
            <a:lumOff val="0"/>
            <a:alphaOff val="0"/>
          </a:schemeClr>
        </a:solidFill>
        <a:ln w="25400" cap="flat"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kern="1200" dirty="0" smtClean="0"/>
            <a:t>Profile</a:t>
          </a:r>
          <a:endParaRPr lang="en-US" sz="1400" kern="1200" dirty="0"/>
        </a:p>
      </dsp:txBody>
      <dsp:txXfrm>
        <a:off x="4612138" y="4011014"/>
        <a:ext cx="1665766" cy="666306"/>
      </dsp:txXfrm>
    </dsp:sp>
    <dsp:sp modelId="{EC3D2391-B0F2-49AF-8AF6-4575EB545892}">
      <dsp:nvSpPr>
        <dsp:cNvPr id="0" name=""/>
        <dsp:cNvSpPr/>
      </dsp:nvSpPr>
      <dsp:spPr>
        <a:xfrm>
          <a:off x="6044697" y="4011014"/>
          <a:ext cx="1665766" cy="666306"/>
        </a:xfrm>
        <a:prstGeom prst="chevron">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kern="1200" dirty="0" smtClean="0"/>
            <a:t>Upload</a:t>
          </a:r>
          <a:endParaRPr lang="en-US" sz="1400" kern="1200" dirty="0"/>
        </a:p>
      </dsp:txBody>
      <dsp:txXfrm>
        <a:off x="6044697" y="4011014"/>
        <a:ext cx="1665766" cy="666306"/>
      </dsp:txXfrm>
    </dsp:sp>
    <dsp:sp modelId="{3E9525D1-6671-4CF6-A7BA-3B4F44BB2A4C}">
      <dsp:nvSpPr>
        <dsp:cNvPr id="0" name=""/>
        <dsp:cNvSpPr/>
      </dsp:nvSpPr>
      <dsp:spPr>
        <a:xfrm>
          <a:off x="7477256" y="4011014"/>
          <a:ext cx="1665766" cy="666306"/>
        </a:xfrm>
        <a:prstGeom prst="chevron">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kern="1200" dirty="0" smtClean="0"/>
            <a:t>Download</a:t>
          </a:r>
          <a:endParaRPr lang="en-US" sz="1400" kern="1200" dirty="0"/>
        </a:p>
      </dsp:txBody>
      <dsp:txXfrm>
        <a:off x="7477256" y="4011014"/>
        <a:ext cx="1665766" cy="666306"/>
      </dsp:txXfrm>
    </dsp:sp>
    <dsp:sp modelId="{D10C9E96-E88B-4A19-8978-12DB58CBB02C}">
      <dsp:nvSpPr>
        <dsp:cNvPr id="0" name=""/>
        <dsp:cNvSpPr/>
      </dsp:nvSpPr>
      <dsp:spPr>
        <a:xfrm>
          <a:off x="976" y="4857946"/>
          <a:ext cx="2006947" cy="802778"/>
        </a:xfrm>
        <a:prstGeom prst="chevron">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0160" rIns="0" bIns="10160" numCol="1" spcCol="1270" anchor="ctr" anchorCtr="0">
          <a:noAutofit/>
        </a:bodyPr>
        <a:lstStyle/>
        <a:p>
          <a:pPr lvl="0" algn="ctr" defTabSz="711200">
            <a:lnSpc>
              <a:spcPct val="90000"/>
            </a:lnSpc>
            <a:spcBef>
              <a:spcPct val="0"/>
            </a:spcBef>
            <a:spcAft>
              <a:spcPct val="35000"/>
            </a:spcAft>
          </a:pPr>
          <a:r>
            <a:rPr lang="en-US" sz="1600" kern="1200" dirty="0" err="1" smtClean="0"/>
            <a:t>Implementasi</a:t>
          </a:r>
          <a:r>
            <a:rPr lang="en-US" sz="1600" kern="1200" dirty="0" smtClean="0"/>
            <a:t> </a:t>
          </a:r>
          <a:r>
            <a:rPr lang="en-US" sz="1600" kern="1200" dirty="0" err="1" smtClean="0"/>
            <a:t>dan</a:t>
          </a:r>
          <a:r>
            <a:rPr lang="en-US" sz="1600" kern="1200" dirty="0" smtClean="0"/>
            <a:t> Testing</a:t>
          </a:r>
          <a:endParaRPr lang="en-US" sz="1600" kern="1200" dirty="0"/>
        </a:p>
      </dsp:txBody>
      <dsp:txXfrm>
        <a:off x="976" y="4857946"/>
        <a:ext cx="2006947" cy="802778"/>
      </dsp:txXfrm>
    </dsp:sp>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2FEC4CC-CB0B-40CE-8AEE-1BDA6866BAC4}">
      <dsp:nvSpPr>
        <dsp:cNvPr id="0" name=""/>
        <dsp:cNvSpPr/>
      </dsp:nvSpPr>
      <dsp:spPr>
        <a:xfrm rot="5400000">
          <a:off x="2736578" y="-1203071"/>
          <a:ext cx="1540668" cy="3952663"/>
        </a:xfrm>
        <a:prstGeom prst="round2SameRect">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err="1" smtClean="0"/>
            <a:t>Metode</a:t>
          </a:r>
          <a:r>
            <a:rPr lang="en-US" sz="1800" kern="1200" dirty="0" smtClean="0"/>
            <a:t> </a:t>
          </a:r>
          <a:r>
            <a:rPr lang="en-US" sz="1800" kern="1200" dirty="0" err="1" smtClean="0"/>
            <a:t>Aliran</a:t>
          </a:r>
          <a:r>
            <a:rPr lang="en-US" sz="1800" kern="1200" dirty="0" smtClean="0"/>
            <a:t> data . Data </a:t>
          </a:r>
          <a:r>
            <a:rPr lang="en-US" sz="1800" kern="1200" dirty="0" err="1" smtClean="0"/>
            <a:t>mengalir</a:t>
          </a:r>
          <a:r>
            <a:rPr lang="en-US" sz="1800" kern="1200" dirty="0" smtClean="0"/>
            <a:t> </a:t>
          </a:r>
          <a:r>
            <a:rPr lang="en-US" sz="1800" kern="1200" dirty="0" err="1" smtClean="0"/>
            <a:t>sesuai</a:t>
          </a:r>
          <a:r>
            <a:rPr lang="en-US" sz="1800" kern="1200" dirty="0" smtClean="0"/>
            <a:t> </a:t>
          </a:r>
          <a:r>
            <a:rPr lang="en-US" sz="1800" kern="1200" dirty="0" err="1" smtClean="0"/>
            <a:t>dengan</a:t>
          </a:r>
          <a:r>
            <a:rPr lang="en-US" sz="1800" kern="1200" dirty="0" smtClean="0"/>
            <a:t> </a:t>
          </a:r>
          <a:r>
            <a:rPr lang="en-US" sz="1800" kern="1200" dirty="0" err="1" smtClean="0"/>
            <a:t>struktur</a:t>
          </a:r>
          <a:r>
            <a:rPr lang="en-US" sz="1800" kern="1200" dirty="0" smtClean="0"/>
            <a:t> model </a:t>
          </a:r>
          <a:r>
            <a:rPr lang="en-US" sz="1800" kern="1200" dirty="0" err="1" smtClean="0"/>
            <a:t>aliran</a:t>
          </a:r>
          <a:r>
            <a:rPr lang="en-US" sz="1800" kern="1200" dirty="0" smtClean="0"/>
            <a:t> data, </a:t>
          </a:r>
          <a:r>
            <a:rPr lang="en-US" sz="1800" kern="1200" dirty="0" err="1" smtClean="0"/>
            <a:t>sehingga</a:t>
          </a:r>
          <a:r>
            <a:rPr lang="en-US" sz="1800" kern="1200" dirty="0" smtClean="0"/>
            <a:t> </a:t>
          </a:r>
          <a:r>
            <a:rPr lang="en-US" sz="1800" kern="1200" dirty="0" err="1" smtClean="0"/>
            <a:t>proses-proses</a:t>
          </a:r>
          <a:r>
            <a:rPr lang="en-US" sz="1800" kern="1200" dirty="0" smtClean="0"/>
            <a:t> yang </a:t>
          </a:r>
          <a:r>
            <a:rPr lang="en-US" sz="1800" kern="1200" dirty="0" err="1" smtClean="0"/>
            <a:t>dihasilkan</a:t>
          </a:r>
          <a:r>
            <a:rPr lang="en-US" sz="1800" kern="1200" dirty="0" smtClean="0"/>
            <a:t> </a:t>
          </a:r>
          <a:r>
            <a:rPr lang="en-US" sz="1800" kern="1200" dirty="0" err="1" smtClean="0"/>
            <a:t>berupa</a:t>
          </a:r>
          <a:r>
            <a:rPr lang="en-US" sz="1800" kern="1200" dirty="0" smtClean="0"/>
            <a:t> </a:t>
          </a:r>
          <a:r>
            <a:rPr lang="en-US" sz="1800" kern="1200" dirty="0" err="1" smtClean="0"/>
            <a:t>inormasi</a:t>
          </a:r>
          <a:r>
            <a:rPr lang="en-US" sz="1800" kern="1200" dirty="0" smtClean="0"/>
            <a:t> yang detail </a:t>
          </a:r>
          <a:r>
            <a:rPr lang="en-US" sz="1800" kern="1200" dirty="0" err="1" smtClean="0"/>
            <a:t>dan</a:t>
          </a:r>
          <a:r>
            <a:rPr lang="en-US" sz="1800" kern="1200" dirty="0" smtClean="0"/>
            <a:t> </a:t>
          </a:r>
          <a:r>
            <a:rPr lang="en-US" sz="1800" kern="1200" dirty="0" err="1" smtClean="0"/>
            <a:t>terperinci</a:t>
          </a:r>
          <a:r>
            <a:rPr lang="en-US" sz="1800" kern="1200" dirty="0" smtClean="0"/>
            <a:t>.</a:t>
          </a:r>
          <a:endParaRPr lang="en-US" sz="1800" kern="1200" dirty="0"/>
        </a:p>
      </dsp:txBody>
      <dsp:txXfrm rot="5400000">
        <a:off x="2736578" y="-1203071"/>
        <a:ext cx="1540668" cy="3952663"/>
      </dsp:txXfrm>
    </dsp:sp>
    <dsp:sp modelId="{FEFBCA09-6042-412B-AD93-7CE40043572A}">
      <dsp:nvSpPr>
        <dsp:cNvPr id="0" name=""/>
        <dsp:cNvSpPr/>
      </dsp:nvSpPr>
      <dsp:spPr>
        <a:xfrm>
          <a:off x="504" y="24302"/>
          <a:ext cx="1530075" cy="1497915"/>
        </a:xfrm>
        <a:prstGeom prst="round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kern="1200" dirty="0" err="1" smtClean="0"/>
            <a:t>Metode</a:t>
          </a:r>
          <a:r>
            <a:rPr lang="en-US" sz="2100" kern="1200" dirty="0" smtClean="0"/>
            <a:t> </a:t>
          </a:r>
          <a:r>
            <a:rPr lang="en-US" sz="2100" kern="1200" dirty="0" err="1" smtClean="0"/>
            <a:t>Analisa</a:t>
          </a:r>
          <a:endParaRPr lang="en-US" sz="2100" kern="1200" dirty="0"/>
        </a:p>
      </dsp:txBody>
      <dsp:txXfrm>
        <a:off x="504" y="24302"/>
        <a:ext cx="1530075" cy="1497915"/>
      </dsp:txXfrm>
    </dsp:sp>
    <dsp:sp modelId="{EE251E18-9E11-4524-9405-F6B4231756DA}">
      <dsp:nvSpPr>
        <dsp:cNvPr id="0" name=""/>
        <dsp:cNvSpPr/>
      </dsp:nvSpPr>
      <dsp:spPr>
        <a:xfrm rot="5400000">
          <a:off x="2731821" y="438663"/>
          <a:ext cx="1540668" cy="3943115"/>
        </a:xfrm>
        <a:prstGeom prst="round2SameRect">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err="1" smtClean="0"/>
            <a:t>Terdiri</a:t>
          </a:r>
          <a:r>
            <a:rPr lang="en-US" sz="1800" kern="1200" dirty="0" smtClean="0"/>
            <a:t> </a:t>
          </a:r>
          <a:r>
            <a:rPr lang="en-US" sz="1800" kern="1200" dirty="0" err="1" smtClean="0"/>
            <a:t>dari</a:t>
          </a:r>
          <a:r>
            <a:rPr lang="en-US" sz="1800" kern="1200" dirty="0" smtClean="0"/>
            <a:t> 5 user </a:t>
          </a:r>
          <a:r>
            <a:rPr lang="en-US" sz="1800" kern="1200" dirty="0" err="1" smtClean="0"/>
            <a:t>tetap</a:t>
          </a:r>
          <a:r>
            <a:rPr lang="en-US" sz="1800" kern="1200" dirty="0" smtClean="0"/>
            <a:t> </a:t>
          </a:r>
          <a:r>
            <a:rPr lang="en-US" sz="1800" kern="1200" dirty="0" err="1" smtClean="0"/>
            <a:t>berdasarkan</a:t>
          </a:r>
          <a:r>
            <a:rPr lang="en-US" sz="1800" kern="1200" dirty="0" smtClean="0"/>
            <a:t> </a:t>
          </a:r>
          <a:r>
            <a:rPr lang="en-US" sz="1800" kern="1200" dirty="0" err="1" smtClean="0"/>
            <a:t>devisi</a:t>
          </a:r>
          <a:r>
            <a:rPr lang="en-US" sz="1800" kern="1200" dirty="0" smtClean="0"/>
            <a:t> </a:t>
          </a:r>
          <a:r>
            <a:rPr lang="en-US" sz="1800" kern="1200" dirty="0" err="1" smtClean="0"/>
            <a:t>masing-masing</a:t>
          </a:r>
          <a:r>
            <a:rPr lang="en-US" sz="1800" kern="1200" dirty="0" smtClean="0"/>
            <a:t>. </a:t>
          </a:r>
          <a:r>
            <a:rPr lang="en-US" sz="1800" kern="1200" dirty="0" err="1" smtClean="0"/>
            <a:t>Masing-masing</a:t>
          </a:r>
          <a:r>
            <a:rPr lang="en-US" sz="1800" kern="1200" dirty="0" smtClean="0"/>
            <a:t> user </a:t>
          </a:r>
          <a:r>
            <a:rPr lang="en-US" sz="1800" kern="1200" dirty="0" err="1" smtClean="0"/>
            <a:t>dapat</a:t>
          </a:r>
          <a:r>
            <a:rPr lang="en-US" sz="1800" kern="1200" dirty="0" smtClean="0"/>
            <a:t> </a:t>
          </a:r>
          <a:r>
            <a:rPr lang="en-US" sz="1800" kern="1200" dirty="0" err="1" smtClean="0"/>
            <a:t>melakukan</a:t>
          </a:r>
          <a:r>
            <a:rPr lang="en-US" sz="1800" kern="1200" dirty="0" smtClean="0"/>
            <a:t> </a:t>
          </a:r>
          <a:r>
            <a:rPr lang="en-US" sz="1800" kern="1200" dirty="0" err="1" smtClean="0"/>
            <a:t>fungsi</a:t>
          </a:r>
          <a:r>
            <a:rPr lang="en-US" sz="1800" kern="1200" dirty="0" smtClean="0"/>
            <a:t> </a:t>
          </a:r>
          <a:r>
            <a:rPr lang="en-US" sz="1800" kern="1200" dirty="0" smtClean="0"/>
            <a:t>upload </a:t>
          </a:r>
          <a:r>
            <a:rPr lang="en-US" sz="1800" kern="1200" dirty="0" err="1" smtClean="0"/>
            <a:t>dan</a:t>
          </a:r>
          <a:r>
            <a:rPr lang="en-US" sz="1800" kern="1200" dirty="0" smtClean="0"/>
            <a:t> searching </a:t>
          </a:r>
          <a:r>
            <a:rPr lang="en-US" sz="1800" kern="1200" dirty="0" err="1" smtClean="0"/>
            <a:t>pada</a:t>
          </a:r>
          <a:r>
            <a:rPr lang="en-US" sz="1800" kern="1200" dirty="0" smtClean="0"/>
            <a:t> </a:t>
          </a:r>
          <a:r>
            <a:rPr lang="en-US" sz="1800" kern="1200" dirty="0" err="1" smtClean="0"/>
            <a:t>sistem</a:t>
          </a:r>
          <a:r>
            <a:rPr lang="en-US" sz="1800" kern="1200" dirty="0" smtClean="0"/>
            <a:t>.</a:t>
          </a:r>
          <a:endParaRPr lang="en-US" sz="1800" kern="1200" dirty="0"/>
        </a:p>
      </dsp:txBody>
      <dsp:txXfrm rot="5400000">
        <a:off x="2731821" y="438663"/>
        <a:ext cx="1540668" cy="3943115"/>
      </dsp:txXfrm>
    </dsp:sp>
    <dsp:sp modelId="{0839BABF-B785-442C-97AE-F1E202C18341}">
      <dsp:nvSpPr>
        <dsp:cNvPr id="0" name=""/>
        <dsp:cNvSpPr/>
      </dsp:nvSpPr>
      <dsp:spPr>
        <a:xfrm>
          <a:off x="504" y="1719779"/>
          <a:ext cx="1530093" cy="1380882"/>
        </a:xfrm>
        <a:prstGeom prst="round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kern="1200" dirty="0" err="1" smtClean="0"/>
            <a:t>Analisa</a:t>
          </a:r>
          <a:r>
            <a:rPr lang="en-US" sz="2100" kern="1200" dirty="0" smtClean="0"/>
            <a:t> </a:t>
          </a:r>
          <a:r>
            <a:rPr lang="en-US" sz="2100" kern="1200" dirty="0" err="1" smtClean="0"/>
            <a:t>kebutuhan</a:t>
          </a:r>
          <a:r>
            <a:rPr lang="en-US" sz="2100" kern="1200" dirty="0" smtClean="0"/>
            <a:t> Input</a:t>
          </a:r>
          <a:endParaRPr lang="en-US" sz="2100" kern="1200" dirty="0"/>
        </a:p>
      </dsp:txBody>
      <dsp:txXfrm>
        <a:off x="504" y="1719779"/>
        <a:ext cx="1530093" cy="1380882"/>
      </dsp:txXfrm>
    </dsp:sp>
    <dsp:sp modelId="{DC9531AF-6423-4D2C-B3F2-2943CD72FA56}">
      <dsp:nvSpPr>
        <dsp:cNvPr id="0" name=""/>
        <dsp:cNvSpPr/>
      </dsp:nvSpPr>
      <dsp:spPr>
        <a:xfrm rot="5400000">
          <a:off x="2834173" y="1996478"/>
          <a:ext cx="1335960" cy="3967483"/>
        </a:xfrm>
        <a:prstGeom prst="round2SameRect">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err="1" smtClean="0"/>
            <a:t>Tampilan</a:t>
          </a:r>
          <a:r>
            <a:rPr lang="en-US" sz="1800" kern="1200" dirty="0" smtClean="0"/>
            <a:t> file yang </a:t>
          </a:r>
          <a:r>
            <a:rPr lang="en-US" sz="1800" kern="1200" dirty="0" err="1" smtClean="0"/>
            <a:t>disimpan</a:t>
          </a:r>
          <a:endParaRPr lang="en-US" sz="1800" kern="1200" dirty="0"/>
        </a:p>
        <a:p>
          <a:pPr marL="171450" lvl="1" indent="-171450" algn="l" defTabSz="800100">
            <a:lnSpc>
              <a:spcPct val="90000"/>
            </a:lnSpc>
            <a:spcBef>
              <a:spcPct val="0"/>
            </a:spcBef>
            <a:spcAft>
              <a:spcPct val="15000"/>
            </a:spcAft>
            <a:buChar char="••"/>
          </a:pPr>
          <a:r>
            <a:rPr lang="en-US" sz="1800" kern="1200" dirty="0" err="1" smtClean="0"/>
            <a:t>Dapat</a:t>
          </a:r>
          <a:r>
            <a:rPr lang="en-US" sz="1800" kern="1200" dirty="0" smtClean="0"/>
            <a:t> </a:t>
          </a:r>
          <a:r>
            <a:rPr lang="en-US" sz="1800" kern="1200" dirty="0" err="1" smtClean="0"/>
            <a:t>mendownload</a:t>
          </a:r>
          <a:r>
            <a:rPr lang="en-US" sz="1800" kern="1200" dirty="0" smtClean="0"/>
            <a:t> file </a:t>
          </a:r>
          <a:r>
            <a:rPr lang="en-US" sz="1800" kern="1200" dirty="0" err="1" smtClean="0"/>
            <a:t>tersebut</a:t>
          </a:r>
          <a:endParaRPr lang="en-US" sz="1800" kern="1200" dirty="0"/>
        </a:p>
      </dsp:txBody>
      <dsp:txXfrm rot="5400000">
        <a:off x="2834173" y="1996478"/>
        <a:ext cx="1335960" cy="3967483"/>
      </dsp:txXfrm>
    </dsp:sp>
    <dsp:sp modelId="{3A85DACA-8BDE-4BD7-B809-50E70B71D21D}">
      <dsp:nvSpPr>
        <dsp:cNvPr id="0" name=""/>
        <dsp:cNvSpPr/>
      </dsp:nvSpPr>
      <dsp:spPr>
        <a:xfrm>
          <a:off x="504" y="3276847"/>
          <a:ext cx="1517906" cy="1406746"/>
        </a:xfrm>
        <a:prstGeom prst="round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kern="1200" dirty="0" err="1" smtClean="0"/>
            <a:t>Analisa</a:t>
          </a:r>
          <a:r>
            <a:rPr lang="en-US" sz="2100" kern="1200" dirty="0" smtClean="0"/>
            <a:t> </a:t>
          </a:r>
          <a:r>
            <a:rPr lang="en-US" sz="2100" kern="1200" dirty="0" err="1" smtClean="0"/>
            <a:t>kebutuhan</a:t>
          </a:r>
          <a:r>
            <a:rPr lang="en-US" sz="2100" kern="1200" dirty="0" smtClean="0"/>
            <a:t> Output</a:t>
          </a:r>
          <a:endParaRPr lang="en-US" sz="2100" kern="1200" dirty="0"/>
        </a:p>
      </dsp:txBody>
      <dsp:txXfrm>
        <a:off x="504" y="3276847"/>
        <a:ext cx="1517906" cy="1406746"/>
      </dsp:txXfrm>
    </dsp:sp>
    <dsp:sp modelId="{9D9CA37D-08BE-4FF2-AE6E-11DC085B2082}">
      <dsp:nvSpPr>
        <dsp:cNvPr id="0" name=""/>
        <dsp:cNvSpPr/>
      </dsp:nvSpPr>
      <dsp:spPr>
        <a:xfrm rot="5400000">
          <a:off x="2844079" y="3451728"/>
          <a:ext cx="1313189" cy="3969502"/>
        </a:xfrm>
        <a:prstGeom prst="round2SameRect">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err="1" smtClean="0"/>
            <a:t>Proses</a:t>
          </a:r>
          <a:r>
            <a:rPr lang="en-US" sz="1800" kern="1200" dirty="0" smtClean="0"/>
            <a:t> login, </a:t>
          </a:r>
          <a:r>
            <a:rPr lang="en-US" sz="1800" kern="1200" dirty="0" err="1" smtClean="0"/>
            <a:t>lihat</a:t>
          </a:r>
          <a:r>
            <a:rPr lang="en-US" sz="1800" kern="1200" dirty="0" smtClean="0"/>
            <a:t> </a:t>
          </a:r>
          <a:r>
            <a:rPr lang="en-US" sz="1800" kern="1200" dirty="0" err="1" smtClean="0"/>
            <a:t>halaman</a:t>
          </a:r>
          <a:r>
            <a:rPr lang="en-US" sz="1800" kern="1200" dirty="0" smtClean="0"/>
            <a:t> Home, </a:t>
          </a:r>
          <a:r>
            <a:rPr lang="en-US" sz="1800" kern="1200" dirty="0" err="1" smtClean="0"/>
            <a:t>lihat</a:t>
          </a:r>
          <a:r>
            <a:rPr lang="en-US" sz="1800" kern="1200" dirty="0" smtClean="0"/>
            <a:t> Profile, create folder,  Upload File, Download File, </a:t>
          </a:r>
          <a:r>
            <a:rPr lang="en-US" sz="1800" kern="1200" dirty="0" err="1" smtClean="0"/>
            <a:t>Pencarian</a:t>
          </a:r>
          <a:r>
            <a:rPr lang="en-US" sz="1800" kern="1200" dirty="0" smtClean="0"/>
            <a:t> </a:t>
          </a:r>
          <a:r>
            <a:rPr lang="en-US" sz="1800" kern="1200" dirty="0" smtClean="0"/>
            <a:t>File, Logout .</a:t>
          </a:r>
          <a:endParaRPr lang="en-US" sz="1800" kern="1200" dirty="0"/>
        </a:p>
      </dsp:txBody>
      <dsp:txXfrm rot="5400000">
        <a:off x="2844079" y="3451728"/>
        <a:ext cx="1313189" cy="3969502"/>
      </dsp:txXfrm>
    </dsp:sp>
    <dsp:sp modelId="{06BA0768-0FD6-406F-BFC0-630CBA260377}">
      <dsp:nvSpPr>
        <dsp:cNvPr id="0" name=""/>
        <dsp:cNvSpPr/>
      </dsp:nvSpPr>
      <dsp:spPr>
        <a:xfrm>
          <a:off x="504" y="4780077"/>
          <a:ext cx="1515418" cy="1312803"/>
        </a:xfrm>
        <a:prstGeom prst="round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kern="1200" dirty="0" err="1" smtClean="0"/>
            <a:t>Analisa</a:t>
          </a:r>
          <a:r>
            <a:rPr lang="en-US" sz="2100" kern="1200" dirty="0" smtClean="0"/>
            <a:t> </a:t>
          </a:r>
          <a:r>
            <a:rPr lang="en-US" sz="2100" kern="1200" dirty="0" err="1" smtClean="0"/>
            <a:t>kebutuhan</a:t>
          </a:r>
          <a:r>
            <a:rPr lang="en-US" sz="2100" kern="1200" dirty="0" smtClean="0"/>
            <a:t> </a:t>
          </a:r>
          <a:r>
            <a:rPr lang="en-US" sz="2100" kern="1200" dirty="0" err="1" smtClean="0"/>
            <a:t>proses</a:t>
          </a:r>
          <a:endParaRPr lang="en-US" sz="2100" kern="1200" dirty="0"/>
        </a:p>
      </dsp:txBody>
      <dsp:txXfrm>
        <a:off x="504" y="4780077"/>
        <a:ext cx="1515418" cy="1312803"/>
      </dsp:txXfrm>
    </dsp:sp>
  </dsp:spTree>
</dsp:drawing>
</file>

<file path=ppt/diagrams/drawing1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3F0D6A6-F5D1-42E5-948E-BBF165E60903}">
      <dsp:nvSpPr>
        <dsp:cNvPr id="0" name=""/>
        <dsp:cNvSpPr/>
      </dsp:nvSpPr>
      <dsp:spPr>
        <a:xfrm>
          <a:off x="0" y="721599"/>
          <a:ext cx="4191000" cy="1216800"/>
        </a:xfrm>
        <a:prstGeom prst="round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n-US" sz="3600" kern="1200" dirty="0" err="1" smtClean="0"/>
            <a:t>Kesimpulan</a:t>
          </a:r>
          <a:endParaRPr lang="en-US" sz="3600" kern="1200" dirty="0"/>
        </a:p>
      </dsp:txBody>
      <dsp:txXfrm>
        <a:off x="0" y="721599"/>
        <a:ext cx="4191000" cy="1216800"/>
      </dsp:txXfrm>
    </dsp:sp>
    <dsp:sp modelId="{C5F03BBE-278E-4967-8482-6C8E688756F4}">
      <dsp:nvSpPr>
        <dsp:cNvPr id="0" name=""/>
        <dsp:cNvSpPr/>
      </dsp:nvSpPr>
      <dsp:spPr>
        <a:xfrm>
          <a:off x="0" y="2125600"/>
          <a:ext cx="4191000" cy="1216800"/>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n-US" sz="3600" kern="1200" dirty="0" smtClean="0"/>
            <a:t>Saran</a:t>
          </a:r>
          <a:endParaRPr lang="en-US" sz="3600" kern="1200" dirty="0"/>
        </a:p>
      </dsp:txBody>
      <dsp:txXfrm>
        <a:off x="0" y="2125600"/>
        <a:ext cx="4191000" cy="121680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1317F93-1776-4E96-B3AE-339B149F9D02}">
      <dsp:nvSpPr>
        <dsp:cNvPr id="0" name=""/>
        <dsp:cNvSpPr/>
      </dsp:nvSpPr>
      <dsp:spPr>
        <a:xfrm>
          <a:off x="415" y="757687"/>
          <a:ext cx="1786830" cy="1219211"/>
        </a:xfrm>
        <a:prstGeom prst="roundRect">
          <a:avLst>
            <a:gd name="adj" fmla="val 5000"/>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0" tIns="68580" rIns="88900" bIns="0" numCol="1" spcCol="1270" anchor="t" anchorCtr="0">
          <a:noAutofit/>
        </a:bodyPr>
        <a:lstStyle/>
        <a:p>
          <a:pPr lvl="0" algn="r" defTabSz="889000">
            <a:lnSpc>
              <a:spcPct val="90000"/>
            </a:lnSpc>
            <a:spcBef>
              <a:spcPct val="0"/>
            </a:spcBef>
            <a:spcAft>
              <a:spcPct val="35000"/>
            </a:spcAft>
          </a:pPr>
          <a:endParaRPr lang="en-US" sz="2000" kern="1200" dirty="0"/>
        </a:p>
      </dsp:txBody>
      <dsp:txXfrm rot="16200000">
        <a:off x="-320778" y="1078881"/>
        <a:ext cx="999753" cy="357366"/>
      </dsp:txXfrm>
    </dsp:sp>
    <dsp:sp modelId="{66B004B5-8E2D-4FE2-A63B-34FEE9D88D43}">
      <dsp:nvSpPr>
        <dsp:cNvPr id="0" name=""/>
        <dsp:cNvSpPr/>
      </dsp:nvSpPr>
      <dsp:spPr>
        <a:xfrm>
          <a:off x="357781" y="757687"/>
          <a:ext cx="1331188" cy="1219211"/>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lvl="0" algn="l" defTabSz="889000">
            <a:lnSpc>
              <a:spcPct val="90000"/>
            </a:lnSpc>
            <a:spcBef>
              <a:spcPct val="0"/>
            </a:spcBef>
            <a:spcAft>
              <a:spcPct val="35000"/>
            </a:spcAft>
          </a:pPr>
          <a:r>
            <a:rPr lang="en-US" sz="2000" kern="1200" dirty="0" err="1" smtClean="0"/>
            <a:t>Alat</a:t>
          </a:r>
          <a:r>
            <a:rPr lang="en-US" sz="2000" kern="1200" dirty="0" smtClean="0"/>
            <a:t> </a:t>
          </a:r>
          <a:r>
            <a:rPr lang="en-US" sz="2000" kern="1200" dirty="0" err="1" smtClean="0"/>
            <a:t>transprtasi</a:t>
          </a:r>
          <a:endParaRPr lang="en-US" sz="2000" kern="1200" dirty="0"/>
        </a:p>
      </dsp:txBody>
      <dsp:txXfrm>
        <a:off x="357781" y="757687"/>
        <a:ext cx="1331188" cy="1219211"/>
      </dsp:txXfrm>
    </dsp:sp>
    <dsp:sp modelId="{2CD6C486-DA51-4E01-96A9-D957B4FB3C1F}">
      <dsp:nvSpPr>
        <dsp:cNvPr id="0" name=""/>
        <dsp:cNvSpPr/>
      </dsp:nvSpPr>
      <dsp:spPr>
        <a:xfrm>
          <a:off x="1849784" y="757687"/>
          <a:ext cx="1786830" cy="1229803"/>
        </a:xfrm>
        <a:prstGeom prst="roundRect">
          <a:avLst>
            <a:gd name="adj" fmla="val 5000"/>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0" tIns="68580" rIns="88900" bIns="0" numCol="1" spcCol="1270" anchor="t" anchorCtr="0">
          <a:noAutofit/>
        </a:bodyPr>
        <a:lstStyle/>
        <a:p>
          <a:pPr lvl="0" algn="r" defTabSz="889000">
            <a:lnSpc>
              <a:spcPct val="90000"/>
            </a:lnSpc>
            <a:spcBef>
              <a:spcPct val="0"/>
            </a:spcBef>
            <a:spcAft>
              <a:spcPct val="35000"/>
            </a:spcAft>
          </a:pPr>
          <a:endParaRPr lang="en-US" sz="2000" kern="1200" dirty="0"/>
        </a:p>
      </dsp:txBody>
      <dsp:txXfrm rot="16200000">
        <a:off x="1524248" y="1083224"/>
        <a:ext cx="1008439" cy="357366"/>
      </dsp:txXfrm>
    </dsp:sp>
    <dsp:sp modelId="{57BB7907-1753-476A-AF11-8BC161DF5D94}">
      <dsp:nvSpPr>
        <dsp:cNvPr id="0" name=""/>
        <dsp:cNvSpPr/>
      </dsp:nvSpPr>
      <dsp:spPr>
        <a:xfrm rot="5400000">
          <a:off x="1701202" y="1689671"/>
          <a:ext cx="315033" cy="268024"/>
        </a:xfrm>
        <a:prstGeom prst="flowChartExtra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BA77E24-28DD-4F1C-BF5A-8E8C1FE5AB05}">
      <dsp:nvSpPr>
        <dsp:cNvPr id="0" name=""/>
        <dsp:cNvSpPr/>
      </dsp:nvSpPr>
      <dsp:spPr>
        <a:xfrm>
          <a:off x="2207150" y="757687"/>
          <a:ext cx="1331188" cy="1229803"/>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lvl="0" algn="l" defTabSz="889000">
            <a:lnSpc>
              <a:spcPct val="90000"/>
            </a:lnSpc>
            <a:spcBef>
              <a:spcPct val="0"/>
            </a:spcBef>
            <a:spcAft>
              <a:spcPct val="35000"/>
            </a:spcAft>
          </a:pPr>
          <a:r>
            <a:rPr lang="en-US" sz="2000" kern="1200" dirty="0" smtClean="0"/>
            <a:t>ILS (</a:t>
          </a:r>
          <a:r>
            <a:rPr lang="en-US" sz="2000" kern="1200" dirty="0" err="1" smtClean="0"/>
            <a:t>Instrumen</a:t>
          </a:r>
          <a:r>
            <a:rPr lang="en-US" sz="2000" kern="1200" dirty="0" smtClean="0"/>
            <a:t> Landing System)</a:t>
          </a:r>
          <a:endParaRPr lang="en-US" sz="2000" kern="1200" dirty="0"/>
        </a:p>
      </dsp:txBody>
      <dsp:txXfrm>
        <a:off x="2207150" y="757687"/>
        <a:ext cx="1331188" cy="1229803"/>
      </dsp:txXfrm>
    </dsp:sp>
    <dsp:sp modelId="{63493579-9A00-497C-9FE7-20BEBB53D3DC}">
      <dsp:nvSpPr>
        <dsp:cNvPr id="0" name=""/>
        <dsp:cNvSpPr/>
      </dsp:nvSpPr>
      <dsp:spPr>
        <a:xfrm>
          <a:off x="3699154" y="757687"/>
          <a:ext cx="1786830" cy="1219211"/>
        </a:xfrm>
        <a:prstGeom prst="roundRect">
          <a:avLst>
            <a:gd name="adj" fmla="val 5000"/>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0" tIns="68580" rIns="88900" bIns="0" numCol="1" spcCol="1270" anchor="t" anchorCtr="0">
          <a:noAutofit/>
        </a:bodyPr>
        <a:lstStyle/>
        <a:p>
          <a:pPr lvl="0" algn="r" defTabSz="889000">
            <a:lnSpc>
              <a:spcPct val="90000"/>
            </a:lnSpc>
            <a:spcBef>
              <a:spcPct val="0"/>
            </a:spcBef>
            <a:spcAft>
              <a:spcPct val="35000"/>
            </a:spcAft>
          </a:pPr>
          <a:endParaRPr lang="en-US" sz="2000" kern="1200"/>
        </a:p>
      </dsp:txBody>
      <dsp:txXfrm rot="16200000">
        <a:off x="3377960" y="1078881"/>
        <a:ext cx="999753" cy="357366"/>
      </dsp:txXfrm>
    </dsp:sp>
    <dsp:sp modelId="{C3687034-67B0-44A8-890C-08420C71D345}">
      <dsp:nvSpPr>
        <dsp:cNvPr id="0" name=""/>
        <dsp:cNvSpPr/>
      </dsp:nvSpPr>
      <dsp:spPr>
        <a:xfrm rot="5400000">
          <a:off x="3550571" y="1699903"/>
          <a:ext cx="315033" cy="268024"/>
        </a:xfrm>
        <a:prstGeom prst="flowChartExtra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6053982-5237-4670-8A07-EE543F9920E2}">
      <dsp:nvSpPr>
        <dsp:cNvPr id="0" name=""/>
        <dsp:cNvSpPr/>
      </dsp:nvSpPr>
      <dsp:spPr>
        <a:xfrm>
          <a:off x="4056520" y="757687"/>
          <a:ext cx="1331188" cy="1219211"/>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lvl="0" algn="l" defTabSz="889000">
            <a:lnSpc>
              <a:spcPct val="90000"/>
            </a:lnSpc>
            <a:spcBef>
              <a:spcPct val="0"/>
            </a:spcBef>
            <a:spcAft>
              <a:spcPct val="35000"/>
            </a:spcAft>
          </a:pPr>
          <a:r>
            <a:rPr lang="en-US" sz="2000" kern="1200" dirty="0" err="1" smtClean="0"/>
            <a:t>Pengarsipan</a:t>
          </a:r>
          <a:endParaRPr lang="en-US" sz="2000" kern="1200" dirty="0"/>
        </a:p>
      </dsp:txBody>
      <dsp:txXfrm>
        <a:off x="4056520" y="757687"/>
        <a:ext cx="1331188" cy="1219211"/>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C700EE7-30A9-435F-8501-32D23FD60C22}">
      <dsp:nvSpPr>
        <dsp:cNvPr id="0" name=""/>
        <dsp:cNvSpPr/>
      </dsp:nvSpPr>
      <dsp:spPr>
        <a:xfrm>
          <a:off x="0" y="1447794"/>
          <a:ext cx="5715000" cy="2730700"/>
        </a:xfrm>
        <a:prstGeom prst="rightArrow">
          <a:avLst/>
        </a:prstGeom>
        <a:gradFill rotWithShape="0">
          <a:gsLst>
            <a:gs pos="0">
              <a:schemeClr val="accent3">
                <a:alpha val="90000"/>
                <a:hueOff val="0"/>
                <a:satOff val="0"/>
                <a:lumOff val="0"/>
                <a:alphaOff val="0"/>
                <a:tint val="50000"/>
                <a:satMod val="300000"/>
              </a:schemeClr>
            </a:gs>
            <a:gs pos="35000">
              <a:schemeClr val="accent3">
                <a:alpha val="90000"/>
                <a:hueOff val="0"/>
                <a:satOff val="0"/>
                <a:lumOff val="0"/>
                <a:alphaOff val="0"/>
                <a:tint val="37000"/>
                <a:satMod val="300000"/>
              </a:schemeClr>
            </a:gs>
            <a:gs pos="100000">
              <a:schemeClr val="accent3">
                <a:alpha val="9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1925E59-5FFA-4A29-877D-F58DB3534BFC}">
      <dsp:nvSpPr>
        <dsp:cNvPr id="0" name=""/>
        <dsp:cNvSpPr/>
      </dsp:nvSpPr>
      <dsp:spPr>
        <a:xfrm>
          <a:off x="3352801" y="2286000"/>
          <a:ext cx="992902" cy="1034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62560" rIns="0" bIns="162560" numCol="1" spcCol="1270" anchor="ctr" anchorCtr="0">
          <a:noAutofit/>
        </a:bodyPr>
        <a:lstStyle/>
        <a:p>
          <a:pPr lvl="0" algn="ctr" defTabSz="711200">
            <a:lnSpc>
              <a:spcPct val="90000"/>
            </a:lnSpc>
            <a:spcBef>
              <a:spcPct val="0"/>
            </a:spcBef>
            <a:spcAft>
              <a:spcPct val="35000"/>
            </a:spcAft>
          </a:pPr>
          <a:r>
            <a:rPr lang="en-US" sz="1600" kern="1200" dirty="0" smtClean="0">
              <a:latin typeface="Times New Roman" pitchFamily="18" charset="0"/>
              <a:cs typeface="Times New Roman" pitchFamily="18" charset="0"/>
            </a:rPr>
            <a:t>System </a:t>
          </a:r>
          <a:r>
            <a:rPr lang="en-US" sz="1600" kern="1200" dirty="0" err="1" smtClean="0">
              <a:latin typeface="Times New Roman" pitchFamily="18" charset="0"/>
              <a:cs typeface="Times New Roman" pitchFamily="18" charset="0"/>
            </a:rPr>
            <a:t>Pengarsipan</a:t>
          </a:r>
          <a:r>
            <a:rPr lang="en-US" sz="1600" kern="1200" dirty="0" smtClean="0">
              <a:latin typeface="Times New Roman" pitchFamily="18" charset="0"/>
              <a:cs typeface="Times New Roman" pitchFamily="18" charset="0"/>
            </a:rPr>
            <a:t> ( Upload / Download)</a:t>
          </a:r>
          <a:endParaRPr lang="en-US" sz="1600" kern="1200" dirty="0">
            <a:latin typeface="Times New Roman" pitchFamily="18" charset="0"/>
            <a:cs typeface="Times New Roman" pitchFamily="18" charset="0"/>
          </a:endParaRPr>
        </a:p>
      </dsp:txBody>
      <dsp:txXfrm>
        <a:off x="3352801" y="2286000"/>
        <a:ext cx="992902" cy="1034357"/>
      </dsp:txXfrm>
    </dsp:sp>
    <dsp:sp modelId="{FF3BE4EE-73C7-4730-8FD1-EF0670A9C331}">
      <dsp:nvSpPr>
        <dsp:cNvPr id="0" name=""/>
        <dsp:cNvSpPr/>
      </dsp:nvSpPr>
      <dsp:spPr>
        <a:xfrm>
          <a:off x="1981201" y="1955699"/>
          <a:ext cx="1422573" cy="1701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62560" rIns="0" bIns="162560" numCol="1" spcCol="1270" anchor="ctr" anchorCtr="0">
          <a:noAutofit/>
        </a:bodyPr>
        <a:lstStyle/>
        <a:p>
          <a:pPr lvl="0" algn="ctr" defTabSz="711200">
            <a:lnSpc>
              <a:spcPct val="90000"/>
            </a:lnSpc>
            <a:spcBef>
              <a:spcPct val="0"/>
            </a:spcBef>
            <a:spcAft>
              <a:spcPct val="35000"/>
            </a:spcAft>
          </a:pPr>
          <a:r>
            <a:rPr lang="en-US" sz="1600" kern="1200" dirty="0" err="1" smtClean="0">
              <a:latin typeface="Times New Roman" pitchFamily="18" charset="0"/>
              <a:cs typeface="Times New Roman" pitchFamily="18" charset="0"/>
            </a:rPr>
            <a:t>Desain</a:t>
          </a:r>
          <a:r>
            <a:rPr lang="en-US" sz="1600" kern="1200" dirty="0" smtClean="0">
              <a:latin typeface="Times New Roman" pitchFamily="18" charset="0"/>
              <a:cs typeface="Times New Roman" pitchFamily="18" charset="0"/>
            </a:rPr>
            <a:t> User interface </a:t>
          </a:r>
          <a:r>
            <a:rPr lang="en-US" sz="1600" kern="1200" dirty="0" err="1" smtClean="0">
              <a:latin typeface="Times New Roman" pitchFamily="18" charset="0"/>
              <a:cs typeface="Times New Roman" pitchFamily="18" charset="0"/>
            </a:rPr>
            <a:t>dan</a:t>
          </a:r>
          <a:r>
            <a:rPr lang="en-US" sz="1600" kern="1200" dirty="0" smtClean="0">
              <a:latin typeface="Times New Roman" pitchFamily="18" charset="0"/>
              <a:cs typeface="Times New Roman" pitchFamily="18" charset="0"/>
            </a:rPr>
            <a:t> database </a:t>
          </a:r>
          <a:r>
            <a:rPr lang="en-US" sz="1600" kern="1200" dirty="0" err="1" smtClean="0">
              <a:latin typeface="Times New Roman" pitchFamily="18" charset="0"/>
              <a:cs typeface="Times New Roman" pitchFamily="18" charset="0"/>
            </a:rPr>
            <a:t>Menggunakan</a:t>
          </a:r>
          <a:r>
            <a:rPr lang="en-US" sz="1600" kern="1200" dirty="0" smtClean="0">
              <a:latin typeface="Times New Roman" pitchFamily="18" charset="0"/>
              <a:cs typeface="Times New Roman" pitchFamily="18" charset="0"/>
            </a:rPr>
            <a:t> PHP </a:t>
          </a:r>
          <a:r>
            <a:rPr lang="en-US" sz="1600" kern="1200" dirty="0" err="1" smtClean="0">
              <a:latin typeface="Times New Roman" pitchFamily="18" charset="0"/>
              <a:cs typeface="Times New Roman" pitchFamily="18" charset="0"/>
            </a:rPr>
            <a:t>dan</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MySQL</a:t>
          </a:r>
          <a:endParaRPr lang="en-US" sz="1600" kern="1200" dirty="0">
            <a:latin typeface="Times New Roman" pitchFamily="18" charset="0"/>
            <a:cs typeface="Times New Roman" pitchFamily="18" charset="0"/>
          </a:endParaRPr>
        </a:p>
      </dsp:txBody>
      <dsp:txXfrm>
        <a:off x="1981201" y="1955699"/>
        <a:ext cx="1422573" cy="1701895"/>
      </dsp:txXfrm>
    </dsp:sp>
    <dsp:sp modelId="{3E75AC6F-C16F-4AE9-B8CF-1C33681D4304}">
      <dsp:nvSpPr>
        <dsp:cNvPr id="0" name=""/>
        <dsp:cNvSpPr/>
      </dsp:nvSpPr>
      <dsp:spPr>
        <a:xfrm>
          <a:off x="884590" y="2514603"/>
          <a:ext cx="1096611" cy="5446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62560" rIns="0" bIns="162560" numCol="1" spcCol="1270" anchor="ctr" anchorCtr="0">
          <a:noAutofit/>
        </a:bodyPr>
        <a:lstStyle/>
        <a:p>
          <a:pPr lvl="0" algn="ctr" defTabSz="711200">
            <a:lnSpc>
              <a:spcPct val="90000"/>
            </a:lnSpc>
            <a:spcBef>
              <a:spcPct val="0"/>
            </a:spcBef>
            <a:spcAft>
              <a:spcPct val="35000"/>
            </a:spcAft>
          </a:pPr>
          <a:r>
            <a:rPr lang="en-US" sz="1600" kern="1200" dirty="0" err="1" smtClean="0">
              <a:latin typeface="Times New Roman" pitchFamily="18" charset="0"/>
              <a:cs typeface="Times New Roman" pitchFamily="18" charset="0"/>
            </a:rPr>
            <a:t>Perancangan</a:t>
          </a:r>
          <a:endParaRPr lang="en-US" sz="1600" kern="1200" dirty="0">
            <a:latin typeface="Times New Roman" pitchFamily="18" charset="0"/>
            <a:cs typeface="Times New Roman" pitchFamily="18" charset="0"/>
          </a:endParaRPr>
        </a:p>
      </dsp:txBody>
      <dsp:txXfrm>
        <a:off x="884590" y="2514603"/>
        <a:ext cx="1096611" cy="544665"/>
      </dsp:txXfrm>
    </dsp:sp>
    <dsp:sp modelId="{D27FE73F-93FF-4AD2-B328-F2EAFD782FC4}">
      <dsp:nvSpPr>
        <dsp:cNvPr id="0" name=""/>
        <dsp:cNvSpPr/>
      </dsp:nvSpPr>
      <dsp:spPr>
        <a:xfrm>
          <a:off x="32947" y="2514603"/>
          <a:ext cx="731118" cy="5446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62560" rIns="0" bIns="162560" numCol="1" spcCol="1270" anchor="ctr" anchorCtr="0">
          <a:noAutofit/>
        </a:bodyPr>
        <a:lstStyle/>
        <a:p>
          <a:pPr lvl="0" algn="ctr" defTabSz="711200">
            <a:lnSpc>
              <a:spcPct val="90000"/>
            </a:lnSpc>
            <a:spcBef>
              <a:spcPct val="0"/>
            </a:spcBef>
            <a:spcAft>
              <a:spcPct val="35000"/>
            </a:spcAft>
          </a:pPr>
          <a:r>
            <a:rPr lang="en-US" sz="1600" kern="1200" dirty="0" err="1" smtClean="0">
              <a:latin typeface="Times New Roman" pitchFamily="18" charset="0"/>
              <a:cs typeface="Times New Roman" pitchFamily="18" charset="0"/>
            </a:rPr>
            <a:t>Analisa</a:t>
          </a:r>
          <a:endParaRPr lang="en-US" sz="1600" kern="1200" dirty="0">
            <a:latin typeface="Times New Roman" pitchFamily="18" charset="0"/>
            <a:cs typeface="Times New Roman" pitchFamily="18" charset="0"/>
          </a:endParaRPr>
        </a:p>
      </dsp:txBody>
      <dsp:txXfrm>
        <a:off x="32947" y="2514603"/>
        <a:ext cx="731118" cy="544665"/>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819A311-43D2-4ED8-B0F8-6CE185ED5D3A}">
      <dsp:nvSpPr>
        <dsp:cNvPr id="0" name=""/>
        <dsp:cNvSpPr/>
      </dsp:nvSpPr>
      <dsp:spPr>
        <a:xfrm>
          <a:off x="0" y="5919"/>
          <a:ext cx="5562600" cy="767520"/>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kern="1200" dirty="0" err="1" smtClean="0"/>
            <a:t>Umum</a:t>
          </a:r>
          <a:endParaRPr lang="en-US" sz="3200" kern="1200" dirty="0"/>
        </a:p>
      </dsp:txBody>
      <dsp:txXfrm>
        <a:off x="0" y="5919"/>
        <a:ext cx="5562600" cy="767520"/>
      </dsp:txXfrm>
    </dsp:sp>
    <dsp:sp modelId="{EFE18343-C213-4AEC-AED2-0F9334B3BD5B}">
      <dsp:nvSpPr>
        <dsp:cNvPr id="0" name=""/>
        <dsp:cNvSpPr/>
      </dsp:nvSpPr>
      <dsp:spPr>
        <a:xfrm>
          <a:off x="0" y="773439"/>
          <a:ext cx="5562600" cy="861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613"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kern="1200" dirty="0" err="1" smtClean="0"/>
            <a:t>Syarat</a:t>
          </a:r>
          <a:r>
            <a:rPr lang="en-US" sz="2500" kern="1200" dirty="0" smtClean="0"/>
            <a:t> </a:t>
          </a:r>
          <a:r>
            <a:rPr lang="en-US" sz="2500" kern="1200" dirty="0" err="1" smtClean="0"/>
            <a:t>Kurikulum</a:t>
          </a:r>
          <a:endParaRPr lang="en-US" sz="2500" kern="1200" dirty="0"/>
        </a:p>
        <a:p>
          <a:pPr marL="228600" lvl="1" indent="-228600" algn="l" defTabSz="1111250">
            <a:lnSpc>
              <a:spcPct val="90000"/>
            </a:lnSpc>
            <a:spcBef>
              <a:spcPct val="0"/>
            </a:spcBef>
            <a:spcAft>
              <a:spcPct val="20000"/>
            </a:spcAft>
            <a:buChar char="••"/>
          </a:pPr>
          <a:r>
            <a:rPr lang="en-US" sz="2500" kern="1200" dirty="0" err="1" smtClean="0"/>
            <a:t>Aplikasi</a:t>
          </a:r>
          <a:r>
            <a:rPr lang="en-US" sz="2500" kern="1200" dirty="0" smtClean="0"/>
            <a:t> </a:t>
          </a:r>
          <a:r>
            <a:rPr lang="en-US" sz="2500" kern="1200" dirty="0" err="1" smtClean="0"/>
            <a:t>Ilmu</a:t>
          </a:r>
          <a:r>
            <a:rPr lang="en-US" sz="2500" kern="1200" dirty="0" smtClean="0"/>
            <a:t> </a:t>
          </a:r>
          <a:endParaRPr lang="en-US" sz="2500" kern="1200" dirty="0"/>
        </a:p>
      </dsp:txBody>
      <dsp:txXfrm>
        <a:off x="0" y="773439"/>
        <a:ext cx="5562600" cy="861120"/>
      </dsp:txXfrm>
    </dsp:sp>
    <dsp:sp modelId="{13D07347-8EB7-4AC6-9419-7080C7E301FE}">
      <dsp:nvSpPr>
        <dsp:cNvPr id="0" name=""/>
        <dsp:cNvSpPr/>
      </dsp:nvSpPr>
      <dsp:spPr>
        <a:xfrm>
          <a:off x="0" y="1634560"/>
          <a:ext cx="5562600" cy="767520"/>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kern="1200" dirty="0" err="1" smtClean="0"/>
            <a:t>Khusus</a:t>
          </a:r>
          <a:endParaRPr lang="en-US" sz="3200" kern="1200" dirty="0"/>
        </a:p>
      </dsp:txBody>
      <dsp:txXfrm>
        <a:off x="0" y="1634560"/>
        <a:ext cx="5562600" cy="767520"/>
      </dsp:txXfrm>
    </dsp:sp>
    <dsp:sp modelId="{EDA04274-D7C0-4082-8216-28C6F607F4FA}">
      <dsp:nvSpPr>
        <dsp:cNvPr id="0" name=""/>
        <dsp:cNvSpPr/>
      </dsp:nvSpPr>
      <dsp:spPr>
        <a:xfrm>
          <a:off x="0" y="2402080"/>
          <a:ext cx="5562600" cy="165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613"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kern="1200" dirty="0" err="1" smtClean="0"/>
            <a:t>Kebutuhan</a:t>
          </a:r>
          <a:r>
            <a:rPr lang="en-US" sz="2500" kern="1200" dirty="0" smtClean="0"/>
            <a:t> IT </a:t>
          </a:r>
          <a:r>
            <a:rPr lang="en-US" sz="2500" kern="1200" dirty="0" err="1" smtClean="0"/>
            <a:t>pada</a:t>
          </a:r>
          <a:r>
            <a:rPr lang="en-US" sz="2500" kern="1200" dirty="0" smtClean="0"/>
            <a:t> Perusahaan</a:t>
          </a:r>
          <a:endParaRPr lang="en-US" sz="2500" kern="1200" dirty="0"/>
        </a:p>
        <a:p>
          <a:pPr marL="228600" lvl="1" indent="-228600" algn="l" defTabSz="1111250">
            <a:lnSpc>
              <a:spcPct val="90000"/>
            </a:lnSpc>
            <a:spcBef>
              <a:spcPct val="0"/>
            </a:spcBef>
            <a:spcAft>
              <a:spcPct val="20000"/>
            </a:spcAft>
            <a:buChar char="••"/>
          </a:pPr>
          <a:r>
            <a:rPr lang="en-US" sz="2500" kern="1200" dirty="0" err="1" smtClean="0"/>
            <a:t>Mengasah</a:t>
          </a:r>
          <a:r>
            <a:rPr lang="en-US" sz="2500" kern="1200" dirty="0" smtClean="0"/>
            <a:t> </a:t>
          </a:r>
          <a:r>
            <a:rPr lang="en-US" sz="2500" kern="1200" dirty="0" err="1" smtClean="0"/>
            <a:t>ilmu</a:t>
          </a:r>
          <a:r>
            <a:rPr lang="en-US" sz="2500" kern="1200" dirty="0" smtClean="0"/>
            <a:t> </a:t>
          </a:r>
          <a:r>
            <a:rPr lang="en-US" sz="2500" kern="1200" dirty="0" err="1" smtClean="0"/>
            <a:t>dan</a:t>
          </a:r>
          <a:r>
            <a:rPr lang="en-US" sz="2500" kern="1200" dirty="0" smtClean="0"/>
            <a:t> </a:t>
          </a:r>
          <a:r>
            <a:rPr lang="en-US" sz="2500" kern="1200" dirty="0" err="1" smtClean="0"/>
            <a:t>Kemampuan</a:t>
          </a:r>
          <a:endParaRPr lang="en-US" sz="2500" kern="1200" dirty="0"/>
        </a:p>
        <a:p>
          <a:pPr marL="228600" lvl="1" indent="-228600" algn="l" defTabSz="1111250">
            <a:lnSpc>
              <a:spcPct val="90000"/>
            </a:lnSpc>
            <a:spcBef>
              <a:spcPct val="0"/>
            </a:spcBef>
            <a:spcAft>
              <a:spcPct val="20000"/>
            </a:spcAft>
            <a:buChar char="••"/>
          </a:pPr>
          <a:r>
            <a:rPr lang="en-US" sz="2500" kern="1200" dirty="0" err="1" smtClean="0"/>
            <a:t>Membangun</a:t>
          </a:r>
          <a:r>
            <a:rPr lang="en-US" sz="2500" kern="1200" dirty="0" smtClean="0"/>
            <a:t> system </a:t>
          </a:r>
          <a:r>
            <a:rPr lang="en-US" sz="2500" kern="1200" dirty="0" err="1" smtClean="0"/>
            <a:t>pengarsipan</a:t>
          </a:r>
          <a:r>
            <a:rPr lang="en-US" sz="2500" kern="1200" dirty="0" smtClean="0"/>
            <a:t> </a:t>
          </a:r>
          <a:r>
            <a:rPr lang="en-US" sz="2500" kern="1200" dirty="0" err="1" smtClean="0"/>
            <a:t>untuk</a:t>
          </a:r>
          <a:r>
            <a:rPr lang="en-US" sz="2500" kern="1200" dirty="0" smtClean="0"/>
            <a:t> </a:t>
          </a:r>
          <a:r>
            <a:rPr lang="en-US" sz="2500" kern="1200" dirty="0" err="1" smtClean="0"/>
            <a:t>perusahaan</a:t>
          </a:r>
          <a:endParaRPr lang="en-US" sz="2500" kern="1200" dirty="0"/>
        </a:p>
      </dsp:txBody>
      <dsp:txXfrm>
        <a:off x="0" y="2402080"/>
        <a:ext cx="5562600" cy="1656000"/>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8069ED0-8926-4280-8DDC-F5E3CE6C300F}">
      <dsp:nvSpPr>
        <dsp:cNvPr id="0" name=""/>
        <dsp:cNvSpPr/>
      </dsp:nvSpPr>
      <dsp:spPr>
        <a:xfrm>
          <a:off x="6337" y="914400"/>
          <a:ext cx="1693199" cy="344228"/>
        </a:xfrm>
        <a:prstGeom prst="rect">
          <a:avLst/>
        </a:prstGeom>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5"/>
        </a:lnRef>
        <a:fillRef idx="3">
          <a:schemeClr val="accent5"/>
        </a:fillRef>
        <a:effectRef idx="3">
          <a:schemeClr val="accent5"/>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en-US" sz="1600" kern="1200" dirty="0" err="1" smtClean="0">
              <a:latin typeface="Times New Roman" pitchFamily="18" charset="0"/>
              <a:cs typeface="Times New Roman" pitchFamily="18" charset="0"/>
            </a:rPr>
            <a:t>Penulis</a:t>
          </a:r>
          <a:r>
            <a:rPr lang="en-US" sz="1600" kern="1200" dirty="0" smtClean="0">
              <a:latin typeface="Times New Roman" pitchFamily="18" charset="0"/>
              <a:cs typeface="Times New Roman" pitchFamily="18" charset="0"/>
            </a:rPr>
            <a:t> </a:t>
          </a:r>
          <a:endParaRPr lang="en-US" sz="1600" kern="1200" dirty="0">
            <a:latin typeface="Times New Roman" pitchFamily="18" charset="0"/>
            <a:cs typeface="Times New Roman" pitchFamily="18" charset="0"/>
          </a:endParaRPr>
        </a:p>
      </dsp:txBody>
      <dsp:txXfrm>
        <a:off x="6337" y="914400"/>
        <a:ext cx="1693199" cy="344228"/>
      </dsp:txXfrm>
    </dsp:sp>
    <dsp:sp modelId="{AED0EE16-E1D7-4612-B50D-402B82154710}">
      <dsp:nvSpPr>
        <dsp:cNvPr id="0" name=""/>
        <dsp:cNvSpPr/>
      </dsp:nvSpPr>
      <dsp:spPr>
        <a:xfrm>
          <a:off x="6337" y="1277265"/>
          <a:ext cx="1693199" cy="3960076"/>
        </a:xfrm>
        <a:prstGeom prst="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dsp:spPr>
      <dsp:style>
        <a:lnRef idx="1">
          <a:schemeClr val="accent5"/>
        </a:lnRef>
        <a:fillRef idx="2">
          <a:schemeClr val="accent5"/>
        </a:fillRef>
        <a:effectRef idx="1">
          <a:schemeClr val="accent5"/>
        </a:effectRef>
        <a:fontRef idx="minor">
          <a:schemeClr val="dk1"/>
        </a:fontRef>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err="1" smtClean="0">
              <a:latin typeface="Times New Roman" pitchFamily="18" charset="0"/>
              <a:cs typeface="Times New Roman" pitchFamily="18" charset="0"/>
            </a:rPr>
            <a:t>Persiapan</a:t>
          </a:r>
          <a:r>
            <a:rPr lang="en-US" sz="1600" kern="1200" dirty="0" smtClean="0">
              <a:latin typeface="Times New Roman" pitchFamily="18" charset="0"/>
              <a:cs typeface="Times New Roman" pitchFamily="18" charset="0"/>
            </a:rPr>
            <a:t> </a:t>
          </a:r>
          <a:endParaRPr lang="en-US" sz="1600" kern="1200" dirty="0">
            <a:latin typeface="Times New Roman" pitchFamily="18" charset="0"/>
            <a:cs typeface="Times New Roman" pitchFamily="18" charset="0"/>
          </a:endParaRPr>
        </a:p>
        <a:p>
          <a:pPr marL="171450" lvl="1" indent="-171450" algn="l" defTabSz="711200">
            <a:lnSpc>
              <a:spcPct val="90000"/>
            </a:lnSpc>
            <a:spcBef>
              <a:spcPct val="0"/>
            </a:spcBef>
            <a:spcAft>
              <a:spcPct val="15000"/>
            </a:spcAft>
            <a:buChar char="••"/>
          </a:pPr>
          <a:r>
            <a:rPr lang="en-US" sz="1600" kern="1200" dirty="0" err="1" smtClean="0">
              <a:latin typeface="Times New Roman" pitchFamily="18" charset="0"/>
              <a:cs typeface="Times New Roman" pitchFamily="18" charset="0"/>
            </a:rPr>
            <a:t>berlatih</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mengamati</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membandingkan</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menganalisis</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dan</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penerapan</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ilmu</a:t>
          </a:r>
          <a:endParaRPr lang="en-US" sz="1600" kern="1200" dirty="0">
            <a:latin typeface="Times New Roman" pitchFamily="18" charset="0"/>
            <a:cs typeface="Times New Roman" pitchFamily="18" charset="0"/>
          </a:endParaRPr>
        </a:p>
        <a:p>
          <a:pPr marL="171450" lvl="1" indent="-171450" algn="l" defTabSz="711200">
            <a:lnSpc>
              <a:spcPct val="90000"/>
            </a:lnSpc>
            <a:spcBef>
              <a:spcPct val="0"/>
            </a:spcBef>
            <a:spcAft>
              <a:spcPct val="15000"/>
            </a:spcAft>
            <a:buChar char="••"/>
          </a:pPr>
          <a:r>
            <a:rPr lang="en-US" sz="1600" kern="1200" dirty="0" err="1" smtClean="0">
              <a:latin typeface="Times New Roman" pitchFamily="18" charset="0"/>
              <a:cs typeface="Times New Roman" pitchFamily="18" charset="0"/>
            </a:rPr>
            <a:t>Mengenal</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dan</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mempelajari</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cara</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mengembangkan</a:t>
          </a:r>
          <a:r>
            <a:rPr lang="en-US" sz="1600" kern="1200" dirty="0" smtClean="0">
              <a:latin typeface="Times New Roman" pitchFamily="18" charset="0"/>
              <a:cs typeface="Times New Roman" pitchFamily="18" charset="0"/>
            </a:rPr>
            <a:t> interpersonal skill</a:t>
          </a:r>
          <a:endParaRPr lang="en-US" sz="1600" kern="1200" dirty="0">
            <a:latin typeface="Times New Roman" pitchFamily="18" charset="0"/>
            <a:cs typeface="Times New Roman" pitchFamily="18" charset="0"/>
          </a:endParaRPr>
        </a:p>
        <a:p>
          <a:pPr marL="171450" lvl="1" indent="-171450" algn="l" defTabSz="711200">
            <a:lnSpc>
              <a:spcPct val="90000"/>
            </a:lnSpc>
            <a:spcBef>
              <a:spcPct val="0"/>
            </a:spcBef>
            <a:spcAft>
              <a:spcPct val="15000"/>
            </a:spcAft>
            <a:buChar char="••"/>
          </a:pPr>
          <a:r>
            <a:rPr lang="en-US" sz="1600" kern="1200" dirty="0" err="1" smtClean="0">
              <a:latin typeface="Times New Roman" pitchFamily="18" charset="0"/>
              <a:cs typeface="Times New Roman" pitchFamily="18" charset="0"/>
            </a:rPr>
            <a:t>Belajar</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sistem</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manajemen</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dan</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organisasi</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di</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suatu</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institusi</a:t>
          </a:r>
          <a:endParaRPr lang="en-US" sz="1600" kern="1200" dirty="0">
            <a:latin typeface="Times New Roman" pitchFamily="18" charset="0"/>
            <a:cs typeface="Times New Roman" pitchFamily="18" charset="0"/>
          </a:endParaRPr>
        </a:p>
      </dsp:txBody>
      <dsp:txXfrm>
        <a:off x="6337" y="1277265"/>
        <a:ext cx="1693199" cy="3960076"/>
      </dsp:txXfrm>
    </dsp:sp>
    <dsp:sp modelId="{C9669ACF-0204-4630-8EF4-3C9191ECA2BE}">
      <dsp:nvSpPr>
        <dsp:cNvPr id="0" name=""/>
        <dsp:cNvSpPr/>
      </dsp:nvSpPr>
      <dsp:spPr>
        <a:xfrm>
          <a:off x="1936353" y="935767"/>
          <a:ext cx="1691546" cy="344228"/>
        </a:xfrm>
        <a:prstGeom prst="rect">
          <a:avLst/>
        </a:prstGeom>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5"/>
        </a:lnRef>
        <a:fillRef idx="3">
          <a:schemeClr val="accent5"/>
        </a:fillRef>
        <a:effectRef idx="3">
          <a:schemeClr val="accent5"/>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en-US" sz="1600" kern="1200" dirty="0" err="1" smtClean="0">
              <a:latin typeface="Times New Roman" pitchFamily="18" charset="0"/>
              <a:cs typeface="Times New Roman" pitchFamily="18" charset="0"/>
            </a:rPr>
            <a:t>Akademis</a:t>
          </a:r>
          <a:r>
            <a:rPr lang="en-US" sz="500" kern="1200" dirty="0" smtClean="0"/>
            <a:t> TI</a:t>
          </a:r>
          <a:endParaRPr lang="en-US" sz="500" kern="1200" dirty="0"/>
        </a:p>
      </dsp:txBody>
      <dsp:txXfrm>
        <a:off x="1936353" y="935767"/>
        <a:ext cx="1691546" cy="344228"/>
      </dsp:txXfrm>
    </dsp:sp>
    <dsp:sp modelId="{12A6957A-5226-4540-A747-72BDBC9DA14E}">
      <dsp:nvSpPr>
        <dsp:cNvPr id="0" name=""/>
        <dsp:cNvSpPr/>
      </dsp:nvSpPr>
      <dsp:spPr>
        <a:xfrm>
          <a:off x="1936353" y="1279995"/>
          <a:ext cx="1691546" cy="3956436"/>
        </a:xfrm>
        <a:prstGeom prst="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dsp:spPr>
      <dsp:style>
        <a:lnRef idx="1">
          <a:schemeClr val="accent5"/>
        </a:lnRef>
        <a:fillRef idx="2">
          <a:schemeClr val="accent5"/>
        </a:fillRef>
        <a:effectRef idx="1">
          <a:schemeClr val="accent5"/>
        </a:effectRef>
        <a:fontRef idx="minor">
          <a:schemeClr val="dk1"/>
        </a:fontRef>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err="1" smtClean="0">
              <a:latin typeface="Times New Roman" pitchFamily="18" charset="0"/>
              <a:cs typeface="Times New Roman" pitchFamily="18" charset="0"/>
            </a:rPr>
            <a:t>Menjalin</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kerjasama</a:t>
          </a:r>
          <a:endParaRPr lang="en-US" sz="1600" kern="1200" dirty="0">
            <a:latin typeface="Times New Roman" pitchFamily="18" charset="0"/>
            <a:cs typeface="Times New Roman" pitchFamily="18" charset="0"/>
          </a:endParaRPr>
        </a:p>
        <a:p>
          <a:pPr marL="171450" lvl="1" indent="-171450" algn="l" defTabSz="711200">
            <a:lnSpc>
              <a:spcPct val="90000"/>
            </a:lnSpc>
            <a:spcBef>
              <a:spcPct val="0"/>
            </a:spcBef>
            <a:spcAft>
              <a:spcPct val="15000"/>
            </a:spcAft>
            <a:buChar char="••"/>
          </a:pPr>
          <a:r>
            <a:rPr lang="en-US" sz="1600" kern="1200" dirty="0" err="1" smtClean="0">
              <a:latin typeface="Times New Roman" pitchFamily="18" charset="0"/>
              <a:cs typeface="Times New Roman" pitchFamily="18" charset="0"/>
            </a:rPr>
            <a:t>Referensi</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penyesuaian</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kurikulum</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dan</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kebutuhan</a:t>
          </a:r>
          <a:endParaRPr lang="en-US" sz="1600" kern="1200" dirty="0">
            <a:latin typeface="Times New Roman" pitchFamily="18" charset="0"/>
            <a:cs typeface="Times New Roman" pitchFamily="18" charset="0"/>
          </a:endParaRPr>
        </a:p>
        <a:p>
          <a:pPr marL="171450" lvl="1" indent="-171450" algn="l" defTabSz="711200">
            <a:lnSpc>
              <a:spcPct val="90000"/>
            </a:lnSpc>
            <a:spcBef>
              <a:spcPct val="0"/>
            </a:spcBef>
            <a:spcAft>
              <a:spcPct val="15000"/>
            </a:spcAft>
            <a:buChar char="••"/>
          </a:pPr>
          <a:r>
            <a:rPr lang="en-US" sz="1600" kern="1200" dirty="0" err="1" smtClean="0">
              <a:latin typeface="Times New Roman" pitchFamily="18" charset="0"/>
              <a:cs typeface="Times New Roman" pitchFamily="18" charset="0"/>
            </a:rPr>
            <a:t>Peluang</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penelitian</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dosen</a:t>
          </a:r>
          <a:endParaRPr lang="en-US" sz="1600" kern="1200" dirty="0">
            <a:latin typeface="Times New Roman" pitchFamily="18" charset="0"/>
            <a:cs typeface="Times New Roman" pitchFamily="18" charset="0"/>
          </a:endParaRPr>
        </a:p>
      </dsp:txBody>
      <dsp:txXfrm>
        <a:off x="1936353" y="1279995"/>
        <a:ext cx="1691546" cy="3956436"/>
      </dsp:txXfrm>
    </dsp:sp>
    <dsp:sp modelId="{97FA4565-AB2C-4CDF-9937-562D9DFA1476}">
      <dsp:nvSpPr>
        <dsp:cNvPr id="0" name=""/>
        <dsp:cNvSpPr/>
      </dsp:nvSpPr>
      <dsp:spPr>
        <a:xfrm>
          <a:off x="3864716" y="935767"/>
          <a:ext cx="1691546" cy="344228"/>
        </a:xfrm>
        <a:prstGeom prst="rect">
          <a:avLst/>
        </a:prstGeom>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5"/>
        </a:lnRef>
        <a:fillRef idx="3">
          <a:schemeClr val="accent5"/>
        </a:fillRef>
        <a:effectRef idx="3">
          <a:schemeClr val="accent5"/>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en-US" sz="1600" kern="1200" dirty="0" err="1" smtClean="0">
              <a:latin typeface="Times New Roman" pitchFamily="18" charset="0"/>
              <a:cs typeface="Times New Roman" pitchFamily="18" charset="0"/>
            </a:rPr>
            <a:t>Institusi</a:t>
          </a:r>
          <a:r>
            <a:rPr lang="en-US" sz="1600" kern="1200" dirty="0" smtClean="0">
              <a:latin typeface="Times New Roman" pitchFamily="18" charset="0"/>
              <a:cs typeface="Times New Roman" pitchFamily="18" charset="0"/>
            </a:rPr>
            <a:t> KP</a:t>
          </a:r>
          <a:endParaRPr lang="en-US" sz="1600" kern="1200" dirty="0">
            <a:latin typeface="Times New Roman" pitchFamily="18" charset="0"/>
            <a:cs typeface="Times New Roman" pitchFamily="18" charset="0"/>
          </a:endParaRPr>
        </a:p>
      </dsp:txBody>
      <dsp:txXfrm>
        <a:off x="3864716" y="935767"/>
        <a:ext cx="1691546" cy="344228"/>
      </dsp:txXfrm>
    </dsp:sp>
    <dsp:sp modelId="{DEF82D5D-7A03-481E-ABBF-94C765C7758F}">
      <dsp:nvSpPr>
        <dsp:cNvPr id="0" name=""/>
        <dsp:cNvSpPr/>
      </dsp:nvSpPr>
      <dsp:spPr>
        <a:xfrm>
          <a:off x="3864716" y="1279995"/>
          <a:ext cx="1691546" cy="3956436"/>
        </a:xfrm>
        <a:prstGeom prst="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dsp:spPr>
      <dsp:style>
        <a:lnRef idx="1">
          <a:schemeClr val="accent5"/>
        </a:lnRef>
        <a:fillRef idx="2">
          <a:schemeClr val="accent5"/>
        </a:fillRef>
        <a:effectRef idx="1">
          <a:schemeClr val="accent5"/>
        </a:effectRef>
        <a:fontRef idx="minor">
          <a:schemeClr val="dk1"/>
        </a:fontRef>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err="1" smtClean="0">
              <a:latin typeface="Times New Roman" pitchFamily="18" charset="0"/>
              <a:cs typeface="Times New Roman" pitchFamily="18" charset="0"/>
            </a:rPr>
            <a:t>Kemudahan</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dalam</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pengelolaan</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pengarsipan</a:t>
          </a:r>
          <a:r>
            <a:rPr lang="en-US" sz="1600" kern="1200" dirty="0" smtClean="0">
              <a:latin typeface="Times New Roman" pitchFamily="18" charset="0"/>
              <a:cs typeface="Times New Roman" pitchFamily="18" charset="0"/>
            </a:rPr>
            <a:t> data </a:t>
          </a:r>
          <a:endParaRPr lang="en-US" sz="1600" kern="1200" dirty="0">
            <a:latin typeface="Times New Roman" pitchFamily="18" charset="0"/>
            <a:cs typeface="Times New Roman" pitchFamily="18" charset="0"/>
          </a:endParaRPr>
        </a:p>
        <a:p>
          <a:pPr marL="171450" lvl="1" indent="-171450" algn="l" defTabSz="711200">
            <a:lnSpc>
              <a:spcPct val="90000"/>
            </a:lnSpc>
            <a:spcBef>
              <a:spcPct val="0"/>
            </a:spcBef>
            <a:spcAft>
              <a:spcPct val="15000"/>
            </a:spcAft>
            <a:buChar char="••"/>
          </a:pPr>
          <a:r>
            <a:rPr lang="en-US" sz="1600" kern="1200" dirty="0" err="1" smtClean="0">
              <a:latin typeface="Times New Roman" pitchFamily="18" charset="0"/>
              <a:cs typeface="Times New Roman" pitchFamily="18" charset="0"/>
            </a:rPr>
            <a:t>Kemudahan</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dalam</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hal</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pencarian</a:t>
          </a:r>
          <a:r>
            <a:rPr lang="en-US" sz="1600" kern="1200" dirty="0" smtClean="0">
              <a:latin typeface="Times New Roman" pitchFamily="18" charset="0"/>
              <a:cs typeface="Times New Roman" pitchFamily="18" charset="0"/>
            </a:rPr>
            <a:t> data</a:t>
          </a:r>
          <a:endParaRPr lang="en-US" sz="1600" kern="1200" dirty="0">
            <a:latin typeface="Times New Roman" pitchFamily="18" charset="0"/>
            <a:cs typeface="Times New Roman" pitchFamily="18" charset="0"/>
          </a:endParaRPr>
        </a:p>
        <a:p>
          <a:pPr marL="171450" lvl="1" indent="-171450" algn="l" defTabSz="711200">
            <a:lnSpc>
              <a:spcPct val="90000"/>
            </a:lnSpc>
            <a:spcBef>
              <a:spcPct val="0"/>
            </a:spcBef>
            <a:spcAft>
              <a:spcPct val="15000"/>
            </a:spcAft>
            <a:buChar char="••"/>
          </a:pPr>
          <a:r>
            <a:rPr lang="en-US" sz="1600" kern="1200" dirty="0" err="1" smtClean="0">
              <a:latin typeface="Times New Roman" pitchFamily="18" charset="0"/>
              <a:cs typeface="Times New Roman" pitchFamily="18" charset="0"/>
            </a:rPr>
            <a:t>Seleksi</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awal</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tenaga</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kerja</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baru</a:t>
          </a:r>
          <a:endParaRPr lang="en-US" sz="1600" kern="1200" dirty="0">
            <a:latin typeface="Times New Roman" pitchFamily="18" charset="0"/>
            <a:cs typeface="Times New Roman" pitchFamily="18" charset="0"/>
          </a:endParaRPr>
        </a:p>
        <a:p>
          <a:pPr marL="171450" lvl="1" indent="-171450" algn="l" defTabSz="711200">
            <a:lnSpc>
              <a:spcPct val="90000"/>
            </a:lnSpc>
            <a:spcBef>
              <a:spcPct val="0"/>
            </a:spcBef>
            <a:spcAft>
              <a:spcPct val="15000"/>
            </a:spcAft>
            <a:buChar char="••"/>
          </a:pPr>
          <a:r>
            <a:rPr lang="en-US" sz="1600" kern="1200" dirty="0" err="1" smtClean="0">
              <a:latin typeface="Times New Roman" pitchFamily="18" charset="0"/>
              <a:cs typeface="Times New Roman" pitchFamily="18" charset="0"/>
            </a:rPr>
            <a:t>Menjalin</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kerja</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sama</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produktif</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dengan</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perguruan</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tinggi</a:t>
          </a:r>
          <a:r>
            <a:rPr lang="en-US" sz="1600" kern="1200" dirty="0" smtClean="0">
              <a:latin typeface="Times New Roman" pitchFamily="18" charset="0"/>
              <a:cs typeface="Times New Roman" pitchFamily="18" charset="0"/>
            </a:rPr>
            <a:t>.</a:t>
          </a:r>
          <a:endParaRPr lang="en-US" sz="1600" kern="1200" dirty="0">
            <a:latin typeface="Times New Roman" pitchFamily="18" charset="0"/>
            <a:cs typeface="Times New Roman" pitchFamily="18" charset="0"/>
          </a:endParaRPr>
        </a:p>
      </dsp:txBody>
      <dsp:txXfrm>
        <a:off x="3864716" y="1279995"/>
        <a:ext cx="1691546" cy="3956436"/>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E1C4949-2B17-4174-87A4-0422FE106734}">
      <dsp:nvSpPr>
        <dsp:cNvPr id="0" name=""/>
        <dsp:cNvSpPr/>
      </dsp:nvSpPr>
      <dsp:spPr>
        <a:xfrm>
          <a:off x="0" y="87459"/>
          <a:ext cx="5638800" cy="935415"/>
        </a:xfrm>
        <a:prstGeom prst="roundRect">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6"/>
        </a:lnRef>
        <a:fillRef idx="3">
          <a:schemeClr val="accent6"/>
        </a:fillRef>
        <a:effectRef idx="3">
          <a:schemeClr val="accent6"/>
        </a:effectRef>
        <a:fontRef idx="minor">
          <a:schemeClr val="lt1"/>
        </a:fontRef>
      </dsp:style>
      <dsp:txBody>
        <a:bodyPr spcFirstLastPara="0" vert="horz" wrap="square" lIns="148590" tIns="148590" rIns="148590" bIns="148590" numCol="1" spcCol="1270" anchor="ctr" anchorCtr="0">
          <a:noAutofit/>
        </a:bodyPr>
        <a:lstStyle/>
        <a:p>
          <a:pPr lvl="0" algn="l" defTabSz="1733550">
            <a:lnSpc>
              <a:spcPct val="90000"/>
            </a:lnSpc>
            <a:spcBef>
              <a:spcPct val="0"/>
            </a:spcBef>
            <a:spcAft>
              <a:spcPct val="35000"/>
            </a:spcAft>
          </a:pPr>
          <a:r>
            <a:rPr lang="en-US" sz="3900" kern="1200" dirty="0" err="1" smtClean="0"/>
            <a:t>Waktu</a:t>
          </a:r>
          <a:endParaRPr lang="en-US" sz="3900" kern="1200" dirty="0"/>
        </a:p>
      </dsp:txBody>
      <dsp:txXfrm>
        <a:off x="0" y="87459"/>
        <a:ext cx="5638800" cy="935415"/>
      </dsp:txXfrm>
    </dsp:sp>
    <dsp:sp modelId="{9225D4DE-1CC9-4E92-B968-6BE56498173C}">
      <dsp:nvSpPr>
        <dsp:cNvPr id="0" name=""/>
        <dsp:cNvSpPr/>
      </dsp:nvSpPr>
      <dsp:spPr>
        <a:xfrm>
          <a:off x="0" y="1022875"/>
          <a:ext cx="5638800" cy="64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32" tIns="49530" rIns="277368" bIns="49530" numCol="1" spcCol="1270" anchor="t" anchorCtr="0">
          <a:noAutofit/>
        </a:bodyPr>
        <a:lstStyle/>
        <a:p>
          <a:pPr marL="285750" lvl="1" indent="-285750" algn="l" defTabSz="1333500">
            <a:lnSpc>
              <a:spcPct val="90000"/>
            </a:lnSpc>
            <a:spcBef>
              <a:spcPct val="0"/>
            </a:spcBef>
            <a:spcAft>
              <a:spcPct val="20000"/>
            </a:spcAft>
            <a:buChar char="••"/>
          </a:pPr>
          <a:r>
            <a:rPr lang="en-US" sz="3000" kern="1200" dirty="0" smtClean="0"/>
            <a:t>1 </a:t>
          </a:r>
          <a:r>
            <a:rPr lang="en-US" sz="3000" kern="1200" dirty="0" err="1" smtClean="0"/>
            <a:t>Februari</a:t>
          </a:r>
          <a:r>
            <a:rPr lang="en-US" sz="3000" kern="1200" dirty="0" smtClean="0"/>
            <a:t> 2017 – 1 </a:t>
          </a:r>
          <a:r>
            <a:rPr lang="en-US" sz="3000" kern="1200" dirty="0" err="1" smtClean="0"/>
            <a:t>Maret</a:t>
          </a:r>
          <a:r>
            <a:rPr lang="en-US" sz="3000" kern="1200" dirty="0" smtClean="0"/>
            <a:t> 2017</a:t>
          </a:r>
          <a:endParaRPr lang="en-US" sz="3000" kern="1200" dirty="0"/>
        </a:p>
      </dsp:txBody>
      <dsp:txXfrm>
        <a:off x="0" y="1022875"/>
        <a:ext cx="5638800" cy="645840"/>
      </dsp:txXfrm>
    </dsp:sp>
    <dsp:sp modelId="{C90716D4-766D-473F-B21A-5DEA8517F4B1}">
      <dsp:nvSpPr>
        <dsp:cNvPr id="0" name=""/>
        <dsp:cNvSpPr/>
      </dsp:nvSpPr>
      <dsp:spPr>
        <a:xfrm>
          <a:off x="0" y="1668714"/>
          <a:ext cx="5638800" cy="935415"/>
        </a:xfrm>
        <a:prstGeom prst="roundRect">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6"/>
        </a:lnRef>
        <a:fillRef idx="3">
          <a:schemeClr val="accent6"/>
        </a:fillRef>
        <a:effectRef idx="3">
          <a:schemeClr val="accent6"/>
        </a:effectRef>
        <a:fontRef idx="minor">
          <a:schemeClr val="lt1"/>
        </a:fontRef>
      </dsp:style>
      <dsp:txBody>
        <a:bodyPr spcFirstLastPara="0" vert="horz" wrap="square" lIns="148590" tIns="148590" rIns="148590" bIns="148590" numCol="1" spcCol="1270" anchor="ctr" anchorCtr="0">
          <a:noAutofit/>
        </a:bodyPr>
        <a:lstStyle/>
        <a:p>
          <a:pPr lvl="0" algn="l" defTabSz="1733550">
            <a:lnSpc>
              <a:spcPct val="90000"/>
            </a:lnSpc>
            <a:spcBef>
              <a:spcPct val="0"/>
            </a:spcBef>
            <a:spcAft>
              <a:spcPct val="35000"/>
            </a:spcAft>
          </a:pPr>
          <a:r>
            <a:rPr lang="en-US" sz="3900" kern="1200" dirty="0" err="1" smtClean="0"/>
            <a:t>Tempat</a:t>
          </a:r>
          <a:endParaRPr lang="en-US" sz="3900" kern="1200" dirty="0"/>
        </a:p>
      </dsp:txBody>
      <dsp:txXfrm>
        <a:off x="0" y="1668714"/>
        <a:ext cx="5638800" cy="935415"/>
      </dsp:txXfrm>
    </dsp:sp>
    <dsp:sp modelId="{9EEF33A7-4C61-4F6E-B90A-14079B800499}">
      <dsp:nvSpPr>
        <dsp:cNvPr id="0" name=""/>
        <dsp:cNvSpPr/>
      </dsp:nvSpPr>
      <dsp:spPr>
        <a:xfrm>
          <a:off x="0" y="2604130"/>
          <a:ext cx="5638800" cy="1372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32" tIns="49530" rIns="277368" bIns="49530" numCol="1" spcCol="1270" anchor="t" anchorCtr="0">
          <a:noAutofit/>
        </a:bodyPr>
        <a:lstStyle/>
        <a:p>
          <a:pPr marL="285750" lvl="1" indent="-285750" algn="l" defTabSz="1333500">
            <a:lnSpc>
              <a:spcPct val="90000"/>
            </a:lnSpc>
            <a:spcBef>
              <a:spcPct val="0"/>
            </a:spcBef>
            <a:spcAft>
              <a:spcPct val="20000"/>
            </a:spcAft>
            <a:buChar char="••"/>
          </a:pPr>
          <a:r>
            <a:rPr lang="en-US" sz="3000" kern="1200" dirty="0" err="1" smtClean="0"/>
            <a:t>Perum</a:t>
          </a:r>
          <a:r>
            <a:rPr lang="en-US" sz="3000" kern="1200" dirty="0" smtClean="0"/>
            <a:t> LPPNPI (</a:t>
          </a:r>
          <a:r>
            <a:rPr lang="en-US" sz="3000" kern="1200" dirty="0" err="1" smtClean="0"/>
            <a:t>Airnav</a:t>
          </a:r>
          <a:r>
            <a:rPr lang="en-US" sz="3000" kern="1200" dirty="0" smtClean="0"/>
            <a:t> Indonesia) </a:t>
          </a:r>
          <a:r>
            <a:rPr lang="en-US" sz="3000" kern="1200" dirty="0" err="1" smtClean="0"/>
            <a:t>Cabang</a:t>
          </a:r>
          <a:r>
            <a:rPr lang="en-US" sz="3000" kern="1200" dirty="0" smtClean="0"/>
            <a:t> </a:t>
          </a:r>
          <a:r>
            <a:rPr lang="en-US" sz="3000" kern="1200" dirty="0" err="1" smtClean="0"/>
            <a:t>Pratama</a:t>
          </a:r>
          <a:r>
            <a:rPr lang="en-US" sz="3000" kern="1200" dirty="0" smtClean="0"/>
            <a:t> </a:t>
          </a:r>
          <a:r>
            <a:rPr lang="en-US" sz="3000" kern="1200" dirty="0" err="1" smtClean="0"/>
            <a:t>Pekanbaru</a:t>
          </a:r>
          <a:endParaRPr lang="en-US" sz="3000" kern="1200" dirty="0"/>
        </a:p>
      </dsp:txBody>
      <dsp:txXfrm>
        <a:off x="0" y="2604130"/>
        <a:ext cx="5638800" cy="1372410"/>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5571767-8C79-4DDA-B0DD-86312A290F11}">
      <dsp:nvSpPr>
        <dsp:cNvPr id="0" name=""/>
        <dsp:cNvSpPr/>
      </dsp:nvSpPr>
      <dsp:spPr>
        <a:xfrm>
          <a:off x="3681295" y="88773"/>
          <a:ext cx="1598414" cy="1598414"/>
        </a:xfrm>
        <a:prstGeom prst="ellipse">
          <a:avLst/>
        </a:prstGeom>
        <a:gradFill rotWithShape="1">
          <a:gsLst>
            <a:gs pos="0">
              <a:schemeClr val="dk1">
                <a:shade val="51000"/>
                <a:satMod val="130000"/>
              </a:schemeClr>
            </a:gs>
            <a:gs pos="80000">
              <a:schemeClr val="dk1">
                <a:shade val="93000"/>
                <a:satMod val="130000"/>
              </a:schemeClr>
            </a:gs>
            <a:gs pos="100000">
              <a:schemeClr val="dk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a:bevelT w="63500" h="25400"/>
        </a:sp3d>
      </dsp:spPr>
      <dsp:style>
        <a:lnRef idx="0">
          <a:schemeClr val="dk1"/>
        </a:lnRef>
        <a:fillRef idx="3">
          <a:schemeClr val="dk1"/>
        </a:fillRef>
        <a:effectRef idx="3">
          <a:schemeClr val="dk1"/>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err="1" smtClean="0"/>
            <a:t>Sejarah</a:t>
          </a:r>
          <a:r>
            <a:rPr lang="en-US" sz="1700" kern="1200" dirty="0" smtClean="0"/>
            <a:t> </a:t>
          </a:r>
          <a:r>
            <a:rPr lang="en-US" sz="1700" kern="1200" dirty="0" err="1" smtClean="0"/>
            <a:t>Singkat</a:t>
          </a:r>
          <a:endParaRPr lang="en-US" sz="1700" kern="1200" dirty="0"/>
        </a:p>
      </dsp:txBody>
      <dsp:txXfrm>
        <a:off x="3681295" y="88773"/>
        <a:ext cx="1598414" cy="1598414"/>
      </dsp:txXfrm>
    </dsp:sp>
    <dsp:sp modelId="{BB07BC24-A258-4754-BA23-5BC5BC3CA2A9}">
      <dsp:nvSpPr>
        <dsp:cNvPr id="0" name=""/>
        <dsp:cNvSpPr/>
      </dsp:nvSpPr>
      <dsp:spPr>
        <a:xfrm rot="1376433">
          <a:off x="5370646" y="1090186"/>
          <a:ext cx="449774" cy="539464"/>
        </a:xfrm>
        <a:prstGeom prst="rightArrow">
          <a:avLst>
            <a:gd name="adj1" fmla="val 60000"/>
            <a:gd name="adj2" fmla="val 50000"/>
          </a:avLst>
        </a:prstGeom>
        <a:gradFill rotWithShape="1">
          <a:gsLst>
            <a:gs pos="0">
              <a:schemeClr val="dk1">
                <a:shade val="51000"/>
                <a:satMod val="130000"/>
              </a:schemeClr>
            </a:gs>
            <a:gs pos="80000">
              <a:schemeClr val="dk1">
                <a:shade val="93000"/>
                <a:satMod val="130000"/>
              </a:schemeClr>
            </a:gs>
            <a:gs pos="100000">
              <a:schemeClr val="dk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z="-182000">
          <a:bevelT w="63500" h="25400"/>
        </a:sp3d>
      </dsp:spPr>
      <dsp:style>
        <a:lnRef idx="0">
          <a:schemeClr val="dk1"/>
        </a:lnRef>
        <a:fillRef idx="3">
          <a:schemeClr val="dk1"/>
        </a:fillRef>
        <a:effectRef idx="3">
          <a:schemeClr val="dk1"/>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1376433">
        <a:off x="5370646" y="1090186"/>
        <a:ext cx="449774" cy="539464"/>
      </dsp:txXfrm>
    </dsp:sp>
    <dsp:sp modelId="{F8925181-60A3-4920-926C-EDAFC64FD457}">
      <dsp:nvSpPr>
        <dsp:cNvPr id="0" name=""/>
        <dsp:cNvSpPr/>
      </dsp:nvSpPr>
      <dsp:spPr>
        <a:xfrm>
          <a:off x="5934804" y="1042572"/>
          <a:ext cx="1598414" cy="1598414"/>
        </a:xfrm>
        <a:prstGeom prst="ellipse">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Logo</a:t>
          </a:r>
          <a:endParaRPr lang="en-US" sz="1700" kern="1200" dirty="0"/>
        </a:p>
      </dsp:txBody>
      <dsp:txXfrm>
        <a:off x="5934804" y="1042572"/>
        <a:ext cx="1598414" cy="1598414"/>
      </dsp:txXfrm>
    </dsp:sp>
    <dsp:sp modelId="{A3D3AA16-9106-4422-926A-9AD8C4629340}">
      <dsp:nvSpPr>
        <dsp:cNvPr id="0" name=""/>
        <dsp:cNvSpPr/>
      </dsp:nvSpPr>
      <dsp:spPr>
        <a:xfrm rot="4628571">
          <a:off x="6785995" y="2730073"/>
          <a:ext cx="424655" cy="539464"/>
        </a:xfrm>
        <a:prstGeom prst="rightArrow">
          <a:avLst>
            <a:gd name="adj1" fmla="val 60000"/>
            <a:gd name="adj2" fmla="val 50000"/>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z="-182000">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4628571">
        <a:off x="6785995" y="2730073"/>
        <a:ext cx="424655" cy="539464"/>
      </dsp:txXfrm>
    </dsp:sp>
    <dsp:sp modelId="{4E6BC2DB-A654-45FD-B83C-B402C8560699}">
      <dsp:nvSpPr>
        <dsp:cNvPr id="0" name=""/>
        <dsp:cNvSpPr/>
      </dsp:nvSpPr>
      <dsp:spPr>
        <a:xfrm>
          <a:off x="6468776" y="3382059"/>
          <a:ext cx="1598414" cy="1598414"/>
        </a:xfrm>
        <a:prstGeom prst="ellipse">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a:bevelT w="635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err="1" smtClean="0"/>
            <a:t>Visi</a:t>
          </a:r>
          <a:r>
            <a:rPr lang="en-US" sz="1700" kern="1200" dirty="0" smtClean="0"/>
            <a:t> </a:t>
          </a:r>
          <a:r>
            <a:rPr lang="en-US" sz="1700" kern="1200" dirty="0" err="1" smtClean="0"/>
            <a:t>dan</a:t>
          </a:r>
          <a:r>
            <a:rPr lang="en-US" sz="1700" kern="1200" dirty="0" smtClean="0"/>
            <a:t> </a:t>
          </a:r>
          <a:r>
            <a:rPr lang="en-US" sz="1700" kern="1200" dirty="0" err="1" smtClean="0"/>
            <a:t>Misi</a:t>
          </a:r>
          <a:endParaRPr lang="en-US" sz="1700" kern="1200" dirty="0"/>
        </a:p>
      </dsp:txBody>
      <dsp:txXfrm>
        <a:off x="6468776" y="3382059"/>
        <a:ext cx="1598414" cy="1598414"/>
      </dsp:txXfrm>
    </dsp:sp>
    <dsp:sp modelId="{2BCAA5C9-6EB2-475A-A9C4-D79CA1B608E7}">
      <dsp:nvSpPr>
        <dsp:cNvPr id="0" name=""/>
        <dsp:cNvSpPr/>
      </dsp:nvSpPr>
      <dsp:spPr>
        <a:xfrm rot="7714286">
          <a:off x="6315070" y="4840199"/>
          <a:ext cx="424655" cy="539464"/>
        </a:xfrm>
        <a:prstGeom prst="rightArrow">
          <a:avLst>
            <a:gd name="adj1" fmla="val 60000"/>
            <a:gd name="adj2" fmla="val 50000"/>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z="-182000">
          <a:bevelT w="635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7714286">
        <a:off x="6315070" y="4840199"/>
        <a:ext cx="424655" cy="539464"/>
      </dsp:txXfrm>
    </dsp:sp>
    <dsp:sp modelId="{3C9B5AF8-7381-4227-8393-5DF7F0D77BD2}">
      <dsp:nvSpPr>
        <dsp:cNvPr id="0" name=""/>
        <dsp:cNvSpPr/>
      </dsp:nvSpPr>
      <dsp:spPr>
        <a:xfrm>
          <a:off x="4972618" y="5258182"/>
          <a:ext cx="1598414" cy="1598414"/>
        </a:xfrm>
        <a:prstGeom prst="ellipse">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err="1" smtClean="0"/>
            <a:t>Struktur</a:t>
          </a:r>
          <a:r>
            <a:rPr lang="en-US" sz="1700" kern="1200" dirty="0" smtClean="0"/>
            <a:t> </a:t>
          </a:r>
          <a:r>
            <a:rPr lang="en-US" sz="1700" kern="1200" dirty="0" err="1" smtClean="0"/>
            <a:t>Organisasi</a:t>
          </a:r>
          <a:endParaRPr lang="en-US" sz="1700" kern="1200" dirty="0"/>
        </a:p>
      </dsp:txBody>
      <dsp:txXfrm>
        <a:off x="4972618" y="5258182"/>
        <a:ext cx="1598414" cy="1598414"/>
      </dsp:txXfrm>
    </dsp:sp>
    <dsp:sp modelId="{B92BED94-3DB2-43C8-8444-57A15C56D025}">
      <dsp:nvSpPr>
        <dsp:cNvPr id="0" name=""/>
        <dsp:cNvSpPr/>
      </dsp:nvSpPr>
      <dsp:spPr>
        <a:xfrm rot="10800000">
          <a:off x="4371690" y="5787657"/>
          <a:ext cx="424655" cy="539464"/>
        </a:xfrm>
        <a:prstGeom prst="rightArrow">
          <a:avLst>
            <a:gd name="adj1" fmla="val 60000"/>
            <a:gd name="adj2" fmla="val 50000"/>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z="-182000">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10800000">
        <a:off x="4371690" y="5787657"/>
        <a:ext cx="424655" cy="539464"/>
      </dsp:txXfrm>
    </dsp:sp>
    <dsp:sp modelId="{1A8A9C6E-C27B-4574-87B0-07CF8385B859}">
      <dsp:nvSpPr>
        <dsp:cNvPr id="0" name=""/>
        <dsp:cNvSpPr/>
      </dsp:nvSpPr>
      <dsp:spPr>
        <a:xfrm>
          <a:off x="2572967" y="5258182"/>
          <a:ext cx="1598414" cy="1598414"/>
        </a:xfrm>
        <a:prstGeom prst="ellipse">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Unit </a:t>
          </a:r>
          <a:r>
            <a:rPr lang="en-US" sz="1700" kern="1200" dirty="0" err="1" smtClean="0"/>
            <a:t>Pelaksanaan</a:t>
          </a:r>
          <a:r>
            <a:rPr lang="en-US" sz="1700" kern="1200" dirty="0" smtClean="0"/>
            <a:t> KP</a:t>
          </a:r>
          <a:endParaRPr lang="en-US" sz="1700" kern="1200" dirty="0"/>
        </a:p>
      </dsp:txBody>
      <dsp:txXfrm>
        <a:off x="2572967" y="5258182"/>
        <a:ext cx="1598414" cy="1598414"/>
      </dsp:txXfrm>
    </dsp:sp>
    <dsp:sp modelId="{C73B823C-D583-434B-B9E1-7E30E90FF4B3}">
      <dsp:nvSpPr>
        <dsp:cNvPr id="0" name=""/>
        <dsp:cNvSpPr/>
      </dsp:nvSpPr>
      <dsp:spPr>
        <a:xfrm rot="13885714">
          <a:off x="2419260" y="4858992"/>
          <a:ext cx="424655" cy="539464"/>
        </a:xfrm>
        <a:prstGeom prst="rightArrow">
          <a:avLst>
            <a:gd name="adj1" fmla="val 60000"/>
            <a:gd name="adj2" fmla="val 50000"/>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z="-182000">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13885714">
        <a:off x="2419260" y="4858992"/>
        <a:ext cx="424655" cy="539464"/>
      </dsp:txXfrm>
    </dsp:sp>
    <dsp:sp modelId="{62D9F9B4-C859-408A-85C0-87669EA3D39F}">
      <dsp:nvSpPr>
        <dsp:cNvPr id="0" name=""/>
        <dsp:cNvSpPr/>
      </dsp:nvSpPr>
      <dsp:spPr>
        <a:xfrm>
          <a:off x="1076809" y="3382059"/>
          <a:ext cx="1598414" cy="1598414"/>
        </a:xfrm>
        <a:prstGeom prst="ellipse">
          <a:avLst/>
        </a:prstGeom>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a:bevelT w="63500" h="25400"/>
        </a:sp3d>
      </dsp:spPr>
      <dsp:style>
        <a:lnRef idx="0">
          <a:schemeClr val="accent5"/>
        </a:lnRef>
        <a:fillRef idx="3">
          <a:schemeClr val="accent5"/>
        </a:fillRef>
        <a:effectRef idx="3">
          <a:schemeClr val="accent5"/>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err="1" smtClean="0"/>
            <a:t>Pelayanan</a:t>
          </a:r>
          <a:endParaRPr lang="en-US" sz="1700" kern="1200" dirty="0"/>
        </a:p>
      </dsp:txBody>
      <dsp:txXfrm>
        <a:off x="1076809" y="3382059"/>
        <a:ext cx="1598414" cy="1598414"/>
      </dsp:txXfrm>
    </dsp:sp>
    <dsp:sp modelId="{079C12EF-4A0C-4A72-A7CD-6578FCFD1A57}">
      <dsp:nvSpPr>
        <dsp:cNvPr id="0" name=""/>
        <dsp:cNvSpPr/>
      </dsp:nvSpPr>
      <dsp:spPr>
        <a:xfrm rot="16971429">
          <a:off x="1928000" y="2753508"/>
          <a:ext cx="424655" cy="539464"/>
        </a:xfrm>
        <a:prstGeom prst="rightArrow">
          <a:avLst>
            <a:gd name="adj1" fmla="val 60000"/>
            <a:gd name="adj2" fmla="val 50000"/>
          </a:avLst>
        </a:prstGeom>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z="-182000">
          <a:bevelT w="63500" h="25400"/>
        </a:sp3d>
      </dsp:spPr>
      <dsp:style>
        <a:lnRef idx="0">
          <a:schemeClr val="accent5"/>
        </a:lnRef>
        <a:fillRef idx="3">
          <a:schemeClr val="accent5"/>
        </a:fillRef>
        <a:effectRef idx="3">
          <a:schemeClr val="accent5"/>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16971429">
        <a:off x="1928000" y="2753508"/>
        <a:ext cx="424655" cy="539464"/>
      </dsp:txXfrm>
    </dsp:sp>
    <dsp:sp modelId="{2A9C6482-6BC8-4B55-AFF7-909463E0E307}">
      <dsp:nvSpPr>
        <dsp:cNvPr id="0" name=""/>
        <dsp:cNvSpPr/>
      </dsp:nvSpPr>
      <dsp:spPr>
        <a:xfrm>
          <a:off x="1610781" y="1042572"/>
          <a:ext cx="1598414" cy="1598414"/>
        </a:xfrm>
        <a:prstGeom prst="ellipse">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a:bevelT w="63500" h="25400"/>
        </a:sp3d>
      </dsp:spPr>
      <dsp:style>
        <a:lnRef idx="0">
          <a:schemeClr val="accent6"/>
        </a:lnRef>
        <a:fillRef idx="3">
          <a:schemeClr val="accent6"/>
        </a:fillRef>
        <a:effectRef idx="3">
          <a:schemeClr val="accent6"/>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err="1" smtClean="0"/>
            <a:t>Fasilitas</a:t>
          </a:r>
          <a:endParaRPr lang="en-US" sz="1700" kern="1200" dirty="0"/>
        </a:p>
      </dsp:txBody>
      <dsp:txXfrm>
        <a:off x="1610781" y="1042572"/>
        <a:ext cx="1598414" cy="1598414"/>
      </dsp:txXfrm>
    </dsp:sp>
    <dsp:sp modelId="{F4D1BF54-164D-40C7-9A4E-0EA6396D312E}">
      <dsp:nvSpPr>
        <dsp:cNvPr id="0" name=""/>
        <dsp:cNvSpPr/>
      </dsp:nvSpPr>
      <dsp:spPr>
        <a:xfrm rot="20115987">
          <a:off x="3255439" y="1099423"/>
          <a:ext cx="361050" cy="539464"/>
        </a:xfrm>
        <a:prstGeom prst="rightArrow">
          <a:avLst>
            <a:gd name="adj1" fmla="val 60000"/>
            <a:gd name="adj2" fmla="val 50000"/>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z="-182000">
          <a:bevelT w="63500" h="25400"/>
        </a:sp3d>
      </dsp:spPr>
      <dsp:style>
        <a:lnRef idx="0">
          <a:schemeClr val="accent6"/>
        </a:lnRef>
        <a:fillRef idx="3">
          <a:schemeClr val="accent6"/>
        </a:fillRef>
        <a:effectRef idx="3">
          <a:schemeClr val="accent6"/>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20115987">
        <a:off x="3255439" y="1099423"/>
        <a:ext cx="361050" cy="539464"/>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BDB286E-F7E2-4E66-AD5A-148391BCDAC8}">
      <dsp:nvSpPr>
        <dsp:cNvPr id="0" name=""/>
        <dsp:cNvSpPr/>
      </dsp:nvSpPr>
      <dsp:spPr>
        <a:xfrm>
          <a:off x="114387" y="5097"/>
          <a:ext cx="5333824" cy="5414278"/>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72390" rIns="24130" bIns="24130" numCol="1" spcCol="1270" anchor="t" anchorCtr="0">
          <a:noAutofit/>
        </a:bodyPr>
        <a:lstStyle/>
        <a:p>
          <a:pPr marL="171450" lvl="1" indent="-171450" algn="l" defTabSz="844550">
            <a:lnSpc>
              <a:spcPct val="90000"/>
            </a:lnSpc>
            <a:spcBef>
              <a:spcPct val="0"/>
            </a:spcBef>
            <a:spcAft>
              <a:spcPct val="15000"/>
            </a:spcAft>
            <a:buChar char="••"/>
          </a:pPr>
          <a:r>
            <a:rPr lang="en-US" sz="1900" kern="1200" dirty="0" err="1" smtClean="0"/>
            <a:t>Latar</a:t>
          </a:r>
          <a:r>
            <a:rPr lang="en-US" sz="1900" kern="1200" dirty="0" smtClean="0"/>
            <a:t> </a:t>
          </a:r>
          <a:r>
            <a:rPr lang="en-US" sz="1900" kern="1200" dirty="0" err="1" smtClean="0"/>
            <a:t>Belakang</a:t>
          </a:r>
          <a:r>
            <a:rPr lang="en-US" sz="1900" kern="1200" dirty="0" smtClean="0"/>
            <a:t> </a:t>
          </a:r>
          <a:r>
            <a:rPr lang="en-US" sz="1900" kern="1200" dirty="0" err="1" smtClean="0"/>
            <a:t>Berbentuk</a:t>
          </a:r>
          <a:r>
            <a:rPr lang="en-US" sz="1900" kern="1200" dirty="0" smtClean="0"/>
            <a:t> </a:t>
          </a:r>
          <a:r>
            <a:rPr lang="en-US" sz="1900" kern="1200" dirty="0" err="1" smtClean="0"/>
            <a:t>Lingkaran</a:t>
          </a:r>
          <a:r>
            <a:rPr lang="en-US" sz="1900" kern="1200" dirty="0" smtClean="0"/>
            <a:t> Solid </a:t>
          </a:r>
          <a:r>
            <a:rPr lang="en-US" sz="1900" kern="1200" dirty="0" err="1" smtClean="0"/>
            <a:t>ibarat</a:t>
          </a:r>
          <a:r>
            <a:rPr lang="en-US" sz="1900" kern="1200" dirty="0" smtClean="0"/>
            <a:t> bola </a:t>
          </a:r>
          <a:r>
            <a:rPr lang="en-US" sz="1900" kern="1200" dirty="0" err="1" smtClean="0"/>
            <a:t>dunia</a:t>
          </a:r>
          <a:r>
            <a:rPr lang="en-US" sz="1900" kern="1200" dirty="0" smtClean="0"/>
            <a:t> = Perusahaan </a:t>
          </a:r>
          <a:r>
            <a:rPr lang="en-US" sz="1900" kern="1200" dirty="0" err="1" smtClean="0"/>
            <a:t>ini</a:t>
          </a:r>
          <a:r>
            <a:rPr lang="en-US" sz="1900" kern="1200" dirty="0" smtClean="0"/>
            <a:t> </a:t>
          </a:r>
          <a:r>
            <a:rPr lang="en-US" sz="1900" kern="1200" dirty="0" err="1" smtClean="0"/>
            <a:t>berkelas</a:t>
          </a:r>
          <a:r>
            <a:rPr lang="en-US" sz="1900" kern="1200" dirty="0" smtClean="0"/>
            <a:t> </a:t>
          </a:r>
          <a:r>
            <a:rPr lang="en-US" sz="1900" kern="1200" dirty="0" err="1" smtClean="0"/>
            <a:t>dunia</a:t>
          </a:r>
          <a:endParaRPr lang="en-US" sz="1900" kern="1200" dirty="0"/>
        </a:p>
        <a:p>
          <a:pPr marL="171450" lvl="1" indent="-171450" algn="l" defTabSz="844550">
            <a:lnSpc>
              <a:spcPct val="90000"/>
            </a:lnSpc>
            <a:spcBef>
              <a:spcPct val="0"/>
            </a:spcBef>
            <a:spcAft>
              <a:spcPct val="15000"/>
            </a:spcAft>
            <a:buChar char="••"/>
          </a:pPr>
          <a:r>
            <a:rPr lang="en-US" sz="1900" kern="1200" dirty="0" err="1" smtClean="0"/>
            <a:t>Warna</a:t>
          </a:r>
          <a:r>
            <a:rPr lang="en-US" sz="1900" kern="1200" dirty="0" smtClean="0"/>
            <a:t> </a:t>
          </a:r>
          <a:r>
            <a:rPr lang="en-US" sz="1900" kern="1200" dirty="0" err="1" smtClean="0"/>
            <a:t>Biru</a:t>
          </a:r>
          <a:r>
            <a:rPr lang="en-US" sz="1900" kern="1200" dirty="0" smtClean="0"/>
            <a:t> = </a:t>
          </a:r>
          <a:r>
            <a:rPr lang="en-US" sz="1900" kern="1200" dirty="0" err="1" smtClean="0"/>
            <a:t>Keluasan</a:t>
          </a:r>
          <a:r>
            <a:rPr lang="en-US" sz="1900" kern="1200" dirty="0" smtClean="0"/>
            <a:t> Cara </a:t>
          </a:r>
          <a:r>
            <a:rPr lang="en-US" sz="1900" kern="1200" dirty="0" err="1" smtClean="0"/>
            <a:t>Berfikir</a:t>
          </a:r>
          <a:r>
            <a:rPr lang="en-US" sz="1900" kern="1200" dirty="0" smtClean="0"/>
            <a:t> </a:t>
          </a:r>
          <a:r>
            <a:rPr lang="en-US" sz="1900" kern="1200" dirty="0" err="1" smtClean="0"/>
            <a:t>dan</a:t>
          </a:r>
          <a:r>
            <a:rPr lang="en-US" sz="1900" kern="1200" dirty="0" smtClean="0"/>
            <a:t> </a:t>
          </a:r>
          <a:r>
            <a:rPr lang="en-US" sz="1900" kern="1200" dirty="0" err="1" smtClean="0"/>
            <a:t>bertindak</a:t>
          </a:r>
          <a:endParaRPr lang="en-US" sz="1900" kern="1200" dirty="0"/>
        </a:p>
        <a:p>
          <a:pPr marL="171450" lvl="1" indent="-171450" algn="l" defTabSz="844550">
            <a:lnSpc>
              <a:spcPct val="90000"/>
            </a:lnSpc>
            <a:spcBef>
              <a:spcPct val="0"/>
            </a:spcBef>
            <a:spcAft>
              <a:spcPct val="15000"/>
            </a:spcAft>
            <a:buChar char="••"/>
          </a:pPr>
          <a:r>
            <a:rPr lang="en-US" sz="1900" kern="1200" dirty="0" err="1" smtClean="0"/>
            <a:t>Garis</a:t>
          </a:r>
          <a:r>
            <a:rPr lang="en-US" sz="1900" kern="1200" dirty="0" smtClean="0"/>
            <a:t> </a:t>
          </a:r>
          <a:r>
            <a:rPr lang="en-US" sz="1900" kern="1200" dirty="0" err="1" smtClean="0"/>
            <a:t>Lengkung</a:t>
          </a:r>
          <a:r>
            <a:rPr lang="en-US" sz="1900" kern="1200" dirty="0" smtClean="0"/>
            <a:t> </a:t>
          </a:r>
          <a:r>
            <a:rPr lang="en-US" sz="1900" kern="1200" dirty="0" err="1" smtClean="0"/>
            <a:t>berwarna</a:t>
          </a:r>
          <a:r>
            <a:rPr lang="en-US" sz="1900" kern="1200" dirty="0" smtClean="0"/>
            <a:t> </a:t>
          </a:r>
          <a:r>
            <a:rPr lang="en-US" sz="1900" kern="1200" dirty="0" err="1" smtClean="0"/>
            <a:t>Putih</a:t>
          </a:r>
          <a:r>
            <a:rPr lang="en-US" sz="1900" kern="1200" dirty="0" smtClean="0"/>
            <a:t> yang </a:t>
          </a:r>
          <a:r>
            <a:rPr lang="en-US" sz="1900" kern="1200" dirty="0" err="1" smtClean="0"/>
            <a:t>melintang</a:t>
          </a:r>
          <a:r>
            <a:rPr lang="en-US" sz="1900" kern="1200" dirty="0" smtClean="0"/>
            <a:t> </a:t>
          </a:r>
          <a:r>
            <a:rPr lang="en-US" sz="1900" kern="1200" dirty="0" err="1" smtClean="0"/>
            <a:t>ibarat</a:t>
          </a:r>
          <a:r>
            <a:rPr lang="en-US" sz="1900" kern="1200" dirty="0" smtClean="0"/>
            <a:t> </a:t>
          </a:r>
          <a:r>
            <a:rPr lang="en-US" sz="1900" kern="1200" dirty="0" err="1" smtClean="0"/>
            <a:t>garis</a:t>
          </a:r>
          <a:r>
            <a:rPr lang="en-US" sz="1900" kern="1200" dirty="0" smtClean="0"/>
            <a:t> </a:t>
          </a:r>
          <a:r>
            <a:rPr lang="en-US" sz="1900" kern="1200" dirty="0" err="1" smtClean="0"/>
            <a:t>lintang</a:t>
          </a:r>
          <a:r>
            <a:rPr lang="en-US" sz="1900" kern="1200" dirty="0" smtClean="0"/>
            <a:t> yang </a:t>
          </a:r>
          <a:r>
            <a:rPr lang="en-US" sz="1900" kern="1200" dirty="0" err="1" smtClean="0"/>
            <a:t>mengelilingi</a:t>
          </a:r>
          <a:r>
            <a:rPr lang="en-US" sz="1900" kern="1200" dirty="0" smtClean="0"/>
            <a:t> </a:t>
          </a:r>
          <a:r>
            <a:rPr lang="en-US" sz="1900" kern="1200" dirty="0" err="1" smtClean="0"/>
            <a:t>bumi</a:t>
          </a:r>
          <a:r>
            <a:rPr lang="en-US" sz="1900" kern="1200" dirty="0" smtClean="0"/>
            <a:t> = </a:t>
          </a:r>
          <a:r>
            <a:rPr lang="en-US" sz="1900" kern="1200" dirty="0" err="1" smtClean="0"/>
            <a:t>perusahaan</a:t>
          </a:r>
          <a:r>
            <a:rPr lang="en-US" sz="1900" kern="1200" dirty="0" smtClean="0"/>
            <a:t> </a:t>
          </a:r>
          <a:r>
            <a:rPr lang="en-US" sz="1900" kern="1200" dirty="0" err="1" smtClean="0"/>
            <a:t>ini</a:t>
          </a:r>
          <a:r>
            <a:rPr lang="en-US" sz="1900" kern="1200" dirty="0" smtClean="0"/>
            <a:t> </a:t>
          </a:r>
          <a:r>
            <a:rPr lang="en-US" sz="1900" kern="1200" dirty="0" err="1" smtClean="0"/>
            <a:t>siap</a:t>
          </a:r>
          <a:r>
            <a:rPr lang="en-US" sz="1900" kern="1200" dirty="0" smtClean="0"/>
            <a:t> </a:t>
          </a:r>
          <a:r>
            <a:rPr lang="en-US" sz="1900" kern="1200" dirty="0" err="1" smtClean="0"/>
            <a:t>bekerjasama</a:t>
          </a:r>
          <a:r>
            <a:rPr lang="en-US" sz="1900" kern="1200" dirty="0" smtClean="0"/>
            <a:t> </a:t>
          </a:r>
          <a:r>
            <a:rPr lang="en-US" sz="1900" kern="1200" dirty="0" err="1" smtClean="0"/>
            <a:t>dengan</a:t>
          </a:r>
          <a:r>
            <a:rPr lang="en-US" sz="1900" kern="1200" dirty="0" smtClean="0"/>
            <a:t> </a:t>
          </a:r>
          <a:r>
            <a:rPr lang="en-US" sz="1900" kern="1200" dirty="0" err="1" smtClean="0"/>
            <a:t>semua</a:t>
          </a:r>
          <a:r>
            <a:rPr lang="en-US" sz="1900" kern="1200" dirty="0" smtClean="0"/>
            <a:t> stakeholder yang </a:t>
          </a:r>
          <a:r>
            <a:rPr lang="en-US" sz="1900" kern="1200" dirty="0" err="1" smtClean="0"/>
            <a:t>terkait</a:t>
          </a:r>
          <a:endParaRPr lang="en-US" sz="1900" kern="1200" dirty="0"/>
        </a:p>
        <a:p>
          <a:pPr marL="171450" lvl="1" indent="-171450" algn="l" defTabSz="844550">
            <a:lnSpc>
              <a:spcPct val="90000"/>
            </a:lnSpc>
            <a:spcBef>
              <a:spcPct val="0"/>
            </a:spcBef>
            <a:spcAft>
              <a:spcPct val="15000"/>
            </a:spcAft>
            <a:buChar char="••"/>
          </a:pPr>
          <a:r>
            <a:rPr lang="en-US" sz="1900" kern="1200" dirty="0" err="1" smtClean="0"/>
            <a:t>Tulisan</a:t>
          </a:r>
          <a:r>
            <a:rPr lang="en-US" sz="1900" kern="1200" dirty="0" smtClean="0"/>
            <a:t> </a:t>
          </a:r>
          <a:r>
            <a:rPr lang="en-US" sz="1900" kern="1200" dirty="0" err="1" smtClean="0"/>
            <a:t>AirNav</a:t>
          </a:r>
          <a:r>
            <a:rPr lang="en-US" sz="1900" kern="1200" dirty="0" smtClean="0"/>
            <a:t> </a:t>
          </a:r>
          <a:r>
            <a:rPr lang="en-US" sz="1900" kern="1200" dirty="0" err="1" smtClean="0"/>
            <a:t>Berada</a:t>
          </a:r>
          <a:r>
            <a:rPr lang="en-US" sz="1900" kern="1200" dirty="0" smtClean="0"/>
            <a:t> </a:t>
          </a:r>
          <a:r>
            <a:rPr lang="en-US" sz="1900" kern="1200" dirty="0" err="1" smtClean="0"/>
            <a:t>di</a:t>
          </a:r>
          <a:r>
            <a:rPr lang="en-US" sz="1900" kern="1200" dirty="0" smtClean="0"/>
            <a:t> </a:t>
          </a:r>
          <a:r>
            <a:rPr lang="en-US" sz="1900" kern="1200" dirty="0" err="1" smtClean="0"/>
            <a:t>tengah</a:t>
          </a:r>
          <a:r>
            <a:rPr lang="en-US" sz="1900" kern="1200" dirty="0" smtClean="0"/>
            <a:t> = </a:t>
          </a:r>
          <a:r>
            <a:rPr lang="en-US" sz="1900" kern="1200" dirty="0" err="1" smtClean="0"/>
            <a:t>identitas</a:t>
          </a:r>
          <a:r>
            <a:rPr lang="en-US" sz="1900" kern="1200" dirty="0" smtClean="0"/>
            <a:t> </a:t>
          </a:r>
          <a:r>
            <a:rPr lang="en-US" sz="1900" kern="1200" dirty="0" err="1" smtClean="0"/>
            <a:t>perusahaan</a:t>
          </a:r>
          <a:r>
            <a:rPr lang="en-US" sz="1900" kern="1200" dirty="0" smtClean="0"/>
            <a:t> yang </a:t>
          </a:r>
          <a:r>
            <a:rPr lang="en-US" sz="1900" kern="1200" dirty="0" err="1" smtClean="0"/>
            <a:t>menyelenggarakan</a:t>
          </a:r>
          <a:r>
            <a:rPr lang="en-US" sz="1900" kern="1200" dirty="0" smtClean="0"/>
            <a:t> </a:t>
          </a:r>
          <a:r>
            <a:rPr lang="en-US" sz="1900" kern="1200" dirty="0" err="1" smtClean="0"/>
            <a:t>pelayanan</a:t>
          </a:r>
          <a:r>
            <a:rPr lang="en-US" sz="1900" kern="1200" dirty="0" smtClean="0"/>
            <a:t> </a:t>
          </a:r>
          <a:r>
            <a:rPr lang="en-US" sz="1900" kern="1200" dirty="0" err="1" smtClean="0"/>
            <a:t>navigasi</a:t>
          </a:r>
          <a:r>
            <a:rPr lang="en-US" sz="1900" kern="1200" dirty="0" smtClean="0"/>
            <a:t> </a:t>
          </a:r>
          <a:r>
            <a:rPr lang="en-US" sz="1900" kern="1200" dirty="0" err="1" smtClean="0"/>
            <a:t>penerbangan</a:t>
          </a:r>
          <a:r>
            <a:rPr lang="en-US" sz="1900" kern="1200" dirty="0" smtClean="0"/>
            <a:t> . Di </a:t>
          </a:r>
          <a:r>
            <a:rPr lang="en-US" sz="1900" kern="1200" dirty="0" err="1" smtClean="0"/>
            <a:t>tengah</a:t>
          </a:r>
          <a:r>
            <a:rPr lang="en-US" sz="1900" kern="1200" dirty="0" smtClean="0"/>
            <a:t> = </a:t>
          </a:r>
          <a:r>
            <a:rPr lang="en-US" sz="1900" kern="1200" dirty="0" err="1" smtClean="0"/>
            <a:t>Harmoni</a:t>
          </a:r>
          <a:endParaRPr lang="en-US" sz="1900" kern="1200" dirty="0"/>
        </a:p>
        <a:p>
          <a:pPr marL="171450" lvl="1" indent="-171450" algn="l" defTabSz="844550">
            <a:lnSpc>
              <a:spcPct val="90000"/>
            </a:lnSpc>
            <a:spcBef>
              <a:spcPct val="0"/>
            </a:spcBef>
            <a:spcAft>
              <a:spcPct val="15000"/>
            </a:spcAft>
            <a:buChar char="••"/>
          </a:pPr>
          <a:r>
            <a:rPr lang="en-US" sz="1900" kern="1200" dirty="0" smtClean="0"/>
            <a:t>Pita </a:t>
          </a:r>
          <a:r>
            <a:rPr lang="en-US" sz="1900" kern="1200" dirty="0" err="1" smtClean="0"/>
            <a:t>Berwarna</a:t>
          </a:r>
          <a:r>
            <a:rPr lang="en-US" sz="1900" kern="1200" dirty="0" smtClean="0"/>
            <a:t> </a:t>
          </a:r>
          <a:r>
            <a:rPr lang="en-US" sz="1900" kern="1200" dirty="0" err="1" smtClean="0"/>
            <a:t>Merah</a:t>
          </a:r>
          <a:r>
            <a:rPr lang="en-US" sz="1900" kern="1200" dirty="0" smtClean="0"/>
            <a:t> </a:t>
          </a:r>
          <a:r>
            <a:rPr lang="en-US" sz="1900" kern="1200" dirty="0" err="1" smtClean="0"/>
            <a:t>Putih</a:t>
          </a:r>
          <a:r>
            <a:rPr lang="en-US" sz="1900" kern="1200" dirty="0" smtClean="0"/>
            <a:t> </a:t>
          </a:r>
          <a:r>
            <a:rPr lang="en-US" sz="1900" kern="1200" dirty="0" err="1" smtClean="0"/>
            <a:t>berbentuk</a:t>
          </a:r>
          <a:r>
            <a:rPr lang="en-US" sz="1900" kern="1200" dirty="0" smtClean="0"/>
            <a:t> A </a:t>
          </a:r>
          <a:r>
            <a:rPr lang="en-US" sz="1900" kern="1200" dirty="0" err="1" smtClean="0"/>
            <a:t>dan</a:t>
          </a:r>
          <a:r>
            <a:rPr lang="en-US" sz="1900" kern="1200" dirty="0" smtClean="0"/>
            <a:t> N = </a:t>
          </a:r>
          <a:r>
            <a:rPr lang="en-US" sz="1900" kern="1200" dirty="0" err="1" smtClean="0"/>
            <a:t>perusahaan</a:t>
          </a:r>
          <a:r>
            <a:rPr lang="en-US" sz="1900" kern="1200" dirty="0" smtClean="0"/>
            <a:t> </a:t>
          </a:r>
          <a:r>
            <a:rPr lang="en-US" sz="1900" kern="1200" dirty="0" err="1" smtClean="0"/>
            <a:t>ini</a:t>
          </a:r>
          <a:r>
            <a:rPr lang="en-US" sz="1900" kern="1200" dirty="0" smtClean="0"/>
            <a:t> </a:t>
          </a:r>
          <a:r>
            <a:rPr lang="en-US" sz="1900" kern="1200" dirty="0" err="1" smtClean="0"/>
            <a:t>didirikan</a:t>
          </a:r>
          <a:r>
            <a:rPr lang="en-US" sz="1900" kern="1200" dirty="0" smtClean="0"/>
            <a:t> </a:t>
          </a:r>
          <a:r>
            <a:rPr lang="en-US" sz="1900" kern="1200" dirty="0" err="1" smtClean="0"/>
            <a:t>atas</a:t>
          </a:r>
          <a:r>
            <a:rPr lang="en-US" sz="1900" kern="1200" dirty="0" smtClean="0"/>
            <a:t> </a:t>
          </a:r>
          <a:r>
            <a:rPr lang="en-US" sz="1900" kern="1200" dirty="0" err="1" smtClean="0"/>
            <a:t>dasar</a:t>
          </a:r>
          <a:r>
            <a:rPr lang="en-US" sz="1900" kern="1200" dirty="0" smtClean="0"/>
            <a:t> </a:t>
          </a:r>
          <a:r>
            <a:rPr lang="en-US" sz="1900" kern="1200" dirty="0" err="1" smtClean="0"/>
            <a:t>persatuan</a:t>
          </a:r>
          <a:r>
            <a:rPr lang="en-US" sz="1900" kern="1200" dirty="0" smtClean="0"/>
            <a:t> </a:t>
          </a:r>
          <a:r>
            <a:rPr lang="en-US" sz="1900" kern="1200" dirty="0" err="1" smtClean="0"/>
            <a:t>dan</a:t>
          </a:r>
          <a:r>
            <a:rPr lang="en-US" sz="1900" kern="1200" dirty="0" smtClean="0"/>
            <a:t> </a:t>
          </a:r>
          <a:r>
            <a:rPr lang="en-US" sz="1900" kern="1200" dirty="0" err="1" smtClean="0"/>
            <a:t>kesatuan</a:t>
          </a:r>
          <a:r>
            <a:rPr lang="en-US" sz="1900" kern="1200" dirty="0" smtClean="0"/>
            <a:t> </a:t>
          </a:r>
          <a:r>
            <a:rPr lang="en-US" sz="1900" kern="1200" dirty="0" err="1" smtClean="0"/>
            <a:t>serta</a:t>
          </a:r>
          <a:r>
            <a:rPr lang="en-US" sz="1900" kern="1200" dirty="0" smtClean="0"/>
            <a:t> </a:t>
          </a:r>
          <a:r>
            <a:rPr lang="en-US" sz="1900" kern="1200" dirty="0" err="1" smtClean="0"/>
            <a:t>dedikasi</a:t>
          </a:r>
          <a:r>
            <a:rPr lang="en-US" sz="1900" kern="1200" dirty="0" smtClean="0"/>
            <a:t> </a:t>
          </a:r>
          <a:r>
            <a:rPr lang="en-US" sz="1900" kern="1200" dirty="0" err="1" smtClean="0"/>
            <a:t>untuk</a:t>
          </a:r>
          <a:r>
            <a:rPr lang="en-US" sz="1900" kern="1200" dirty="0" smtClean="0"/>
            <a:t> NKRI</a:t>
          </a:r>
          <a:endParaRPr lang="en-US" sz="1900" kern="1200" dirty="0"/>
        </a:p>
        <a:p>
          <a:pPr marL="171450" lvl="1" indent="-171450" algn="l" defTabSz="844550">
            <a:lnSpc>
              <a:spcPct val="90000"/>
            </a:lnSpc>
            <a:spcBef>
              <a:spcPct val="0"/>
            </a:spcBef>
            <a:spcAft>
              <a:spcPct val="15000"/>
            </a:spcAft>
            <a:buChar char="••"/>
          </a:pPr>
          <a:r>
            <a:rPr lang="en-US" sz="1900" kern="1200" dirty="0" err="1" smtClean="0"/>
            <a:t>Bentuk</a:t>
          </a:r>
          <a:r>
            <a:rPr lang="en-US" sz="1900" kern="1200" dirty="0" smtClean="0"/>
            <a:t> </a:t>
          </a:r>
          <a:r>
            <a:rPr lang="en-US" sz="1900" kern="1200" dirty="0" err="1" smtClean="0"/>
            <a:t>pesawat</a:t>
          </a:r>
          <a:r>
            <a:rPr lang="en-US" sz="1900" kern="1200" dirty="0" smtClean="0"/>
            <a:t> </a:t>
          </a:r>
          <a:r>
            <a:rPr lang="en-US" sz="1900" kern="1200" dirty="0" err="1" smtClean="0"/>
            <a:t>kertas</a:t>
          </a:r>
          <a:r>
            <a:rPr lang="en-US" sz="1900" kern="1200" dirty="0" smtClean="0"/>
            <a:t> </a:t>
          </a:r>
          <a:r>
            <a:rPr lang="en-US" sz="1900" kern="1200" dirty="0" err="1" smtClean="0"/>
            <a:t>berwarn</a:t>
          </a:r>
          <a:r>
            <a:rPr lang="en-US" sz="1900" kern="1200" dirty="0" smtClean="0"/>
            <a:t> </a:t>
          </a:r>
          <a:r>
            <a:rPr lang="en-US" sz="1900" kern="1200" dirty="0" err="1" smtClean="0"/>
            <a:t>merah</a:t>
          </a:r>
          <a:r>
            <a:rPr lang="en-US" sz="1900" kern="1200" dirty="0" smtClean="0"/>
            <a:t> </a:t>
          </a:r>
          <a:r>
            <a:rPr lang="en-US" sz="1900" kern="1200" dirty="0" err="1" smtClean="0"/>
            <a:t>putih</a:t>
          </a:r>
          <a:r>
            <a:rPr lang="en-US" sz="1900" kern="1200" dirty="0" smtClean="0"/>
            <a:t> yang </a:t>
          </a:r>
          <a:r>
            <a:rPr lang="en-US" sz="1900" kern="1200" dirty="0" err="1" smtClean="0"/>
            <a:t>mengudara</a:t>
          </a:r>
          <a:r>
            <a:rPr lang="en-US" sz="1900" kern="1200" dirty="0" smtClean="0"/>
            <a:t> = </a:t>
          </a:r>
          <a:r>
            <a:rPr lang="en-US" sz="1900" kern="1200" dirty="0" err="1" smtClean="0"/>
            <a:t>perusahaan</a:t>
          </a:r>
          <a:r>
            <a:rPr lang="en-US" sz="1900" kern="1200" dirty="0" smtClean="0"/>
            <a:t> </a:t>
          </a:r>
          <a:r>
            <a:rPr lang="en-US" sz="1900" kern="1200" dirty="0" err="1" smtClean="0"/>
            <a:t>ini</a:t>
          </a:r>
          <a:r>
            <a:rPr lang="en-US" sz="1900" kern="1200" dirty="0" smtClean="0"/>
            <a:t> </a:t>
          </a:r>
          <a:r>
            <a:rPr lang="en-US" sz="1900" kern="1200" dirty="0" err="1" smtClean="0"/>
            <a:t>siap</a:t>
          </a:r>
          <a:r>
            <a:rPr lang="en-US" sz="1900" kern="1200" dirty="0" smtClean="0"/>
            <a:t> </a:t>
          </a:r>
          <a:r>
            <a:rPr lang="en-US" sz="1900" kern="1200" dirty="0" err="1" smtClean="0"/>
            <a:t>membawa</a:t>
          </a:r>
          <a:r>
            <a:rPr lang="en-US" sz="1900" kern="1200" dirty="0" smtClean="0"/>
            <a:t> </a:t>
          </a:r>
          <a:r>
            <a:rPr lang="en-US" sz="1900" kern="1200" dirty="0" err="1" smtClean="0"/>
            <a:t>indonesia</a:t>
          </a:r>
          <a:r>
            <a:rPr lang="en-US" sz="1900" kern="1200" dirty="0" smtClean="0"/>
            <a:t> </a:t>
          </a:r>
          <a:r>
            <a:rPr lang="en-US" sz="1900" kern="1200" dirty="0" err="1" smtClean="0"/>
            <a:t>menuju</a:t>
          </a:r>
          <a:r>
            <a:rPr lang="en-US" sz="1900" kern="1200" dirty="0" smtClean="0"/>
            <a:t> </a:t>
          </a:r>
          <a:r>
            <a:rPr lang="en-US" sz="1900" kern="1200" dirty="0" err="1" smtClean="0"/>
            <a:t>negara</a:t>
          </a:r>
          <a:r>
            <a:rPr lang="en-US" sz="1900" kern="1200" dirty="0" smtClean="0"/>
            <a:t> yang </a:t>
          </a:r>
          <a:r>
            <a:rPr lang="en-US" sz="1900" kern="1200" dirty="0" err="1" smtClean="0"/>
            <a:t>maju</a:t>
          </a:r>
          <a:r>
            <a:rPr lang="en-US" sz="1900" kern="1200" dirty="0" smtClean="0"/>
            <a:t>                    </a:t>
          </a:r>
          <a:r>
            <a:rPr lang="en-US" sz="1900" kern="1200" dirty="0" err="1" smtClean="0"/>
            <a:t>dan</a:t>
          </a:r>
          <a:r>
            <a:rPr lang="en-US" sz="1900" kern="1200" dirty="0" smtClean="0"/>
            <a:t> </a:t>
          </a:r>
          <a:r>
            <a:rPr lang="en-US" sz="1900" kern="1200" dirty="0" err="1" smtClean="0"/>
            <a:t>disegani</a:t>
          </a:r>
          <a:r>
            <a:rPr lang="en-US" sz="1900" kern="1200" dirty="0" smtClean="0"/>
            <a:t> </a:t>
          </a:r>
          <a:r>
            <a:rPr lang="en-US" sz="1900" kern="1200" dirty="0" err="1" smtClean="0"/>
            <a:t>oleh</a:t>
          </a:r>
          <a:r>
            <a:rPr lang="en-US" sz="1900" kern="1200" dirty="0" smtClean="0"/>
            <a:t> </a:t>
          </a:r>
          <a:r>
            <a:rPr lang="en-US" sz="1900" kern="1200" dirty="0" err="1" smtClean="0"/>
            <a:t>dunia</a:t>
          </a:r>
          <a:r>
            <a:rPr lang="en-US" sz="1900" kern="1200" dirty="0" smtClean="0"/>
            <a:t> </a:t>
          </a:r>
          <a:r>
            <a:rPr lang="en-US" sz="1900" kern="1200" dirty="0" err="1" smtClean="0"/>
            <a:t>Internasional</a:t>
          </a:r>
          <a:r>
            <a:rPr lang="en-US" sz="1900" kern="1200" dirty="0" smtClean="0"/>
            <a:t>.</a:t>
          </a:r>
          <a:endParaRPr lang="en-US" sz="1900" kern="1200" dirty="0"/>
        </a:p>
      </dsp:txBody>
      <dsp:txXfrm>
        <a:off x="114387" y="5097"/>
        <a:ext cx="5333824" cy="5414278"/>
      </dsp:txXfrm>
    </dsp:sp>
    <dsp:sp modelId="{8C4F2B98-6043-407D-A6E8-86A31BFF1B06}">
      <dsp:nvSpPr>
        <dsp:cNvPr id="0" name=""/>
        <dsp:cNvSpPr/>
      </dsp:nvSpPr>
      <dsp:spPr>
        <a:xfrm>
          <a:off x="176550" y="5410206"/>
          <a:ext cx="5233670" cy="59745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0" rIns="53340" bIns="0" numCol="1" spcCol="1270" anchor="ctr" anchorCtr="0">
          <a:noAutofit/>
        </a:bodyPr>
        <a:lstStyle/>
        <a:p>
          <a:pPr lvl="0" algn="l" defTabSz="1866900">
            <a:lnSpc>
              <a:spcPct val="90000"/>
            </a:lnSpc>
            <a:spcBef>
              <a:spcPct val="0"/>
            </a:spcBef>
            <a:spcAft>
              <a:spcPct val="35000"/>
            </a:spcAft>
          </a:pPr>
          <a:r>
            <a:rPr lang="en-US" sz="4200" kern="1200" dirty="0" err="1" smtClean="0"/>
            <a:t>Arti</a:t>
          </a:r>
          <a:endParaRPr lang="en-US" sz="4200" kern="1200" dirty="0"/>
        </a:p>
      </dsp:txBody>
      <dsp:txXfrm>
        <a:off x="176550" y="5410206"/>
        <a:ext cx="3685683" cy="597450"/>
      </dsp:txXfrm>
    </dsp:sp>
    <dsp:sp modelId="{219BF81A-C389-4A6A-813D-FF7F0F574CF1}">
      <dsp:nvSpPr>
        <dsp:cNvPr id="0" name=""/>
        <dsp:cNvSpPr/>
      </dsp:nvSpPr>
      <dsp:spPr>
        <a:xfrm>
          <a:off x="3966329" y="4652129"/>
          <a:ext cx="1596270" cy="1596270"/>
        </a:xfrm>
        <a:prstGeom prst="ellipse">
          <a:avLst/>
        </a:prstGeom>
        <a:blipFill rotWithShape="0">
          <a:blip xmlns:r="http://schemas.openxmlformats.org/officeDocument/2006/relationships" r:embed="rId1"/>
          <a:stretch>
            <a:fillRect/>
          </a:stretch>
        </a:blip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5B07D44-6913-4DA2-AA5A-CA2A22FB5BAE}">
      <dsp:nvSpPr>
        <dsp:cNvPr id="0" name=""/>
        <dsp:cNvSpPr/>
      </dsp:nvSpPr>
      <dsp:spPr>
        <a:xfrm>
          <a:off x="1478273" y="762"/>
          <a:ext cx="4084329" cy="2974702"/>
        </a:xfrm>
        <a:prstGeom prst="rightArrow">
          <a:avLst>
            <a:gd name="adj1" fmla="val 75000"/>
            <a:gd name="adj2" fmla="val 50000"/>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4445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latin typeface="Times New Roman" pitchFamily="18" charset="0"/>
              <a:cs typeface="Times New Roman" pitchFamily="18" charset="0"/>
            </a:rPr>
            <a:t>“The best air navigation service provider (ANSP) in South East Asia</a:t>
          </a:r>
          <a:r>
            <a:rPr lang="en-US" sz="1500" kern="1200" dirty="0" smtClean="0"/>
            <a:t>”</a:t>
          </a:r>
          <a:endParaRPr lang="en-US" sz="1500" kern="1200" dirty="0"/>
        </a:p>
      </dsp:txBody>
      <dsp:txXfrm>
        <a:off x="1478273" y="762"/>
        <a:ext cx="4084329" cy="2974702"/>
      </dsp:txXfrm>
    </dsp:sp>
    <dsp:sp modelId="{3C013A49-2439-486D-9EAE-222E97CC02B7}">
      <dsp:nvSpPr>
        <dsp:cNvPr id="0" name=""/>
        <dsp:cNvSpPr/>
      </dsp:nvSpPr>
      <dsp:spPr>
        <a:xfrm>
          <a:off x="76197" y="309224"/>
          <a:ext cx="1402076" cy="2357778"/>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3830" tIns="81915" rIns="163830" bIns="81915" numCol="1" spcCol="1270" anchor="ctr" anchorCtr="0">
          <a:noAutofit/>
        </a:bodyPr>
        <a:lstStyle/>
        <a:p>
          <a:pPr lvl="0" algn="ctr" defTabSz="1911350">
            <a:lnSpc>
              <a:spcPct val="90000"/>
            </a:lnSpc>
            <a:spcBef>
              <a:spcPct val="0"/>
            </a:spcBef>
            <a:spcAft>
              <a:spcPct val="35000"/>
            </a:spcAft>
          </a:pPr>
          <a:r>
            <a:rPr lang="en-US" sz="4300" kern="1200" dirty="0" err="1" smtClean="0"/>
            <a:t>Visi</a:t>
          </a:r>
          <a:r>
            <a:rPr lang="en-US" sz="4300" kern="1200" dirty="0" smtClean="0"/>
            <a:t> </a:t>
          </a:r>
          <a:endParaRPr lang="en-US" sz="4300" kern="1200" dirty="0"/>
        </a:p>
      </dsp:txBody>
      <dsp:txXfrm>
        <a:off x="76197" y="309224"/>
        <a:ext cx="1402076" cy="2357778"/>
      </dsp:txXfrm>
    </dsp:sp>
    <dsp:sp modelId="{04ADFE65-FA5A-4FE1-A121-AAFAB468B593}">
      <dsp:nvSpPr>
        <dsp:cNvPr id="0" name=""/>
        <dsp:cNvSpPr/>
      </dsp:nvSpPr>
      <dsp:spPr>
        <a:xfrm>
          <a:off x="1478273" y="3272935"/>
          <a:ext cx="4084329" cy="2974702"/>
        </a:xfrm>
        <a:prstGeom prst="rightArrow">
          <a:avLst>
            <a:gd name="adj1" fmla="val 75000"/>
            <a:gd name="adj2" fmla="val 50000"/>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4445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n-US" sz="1800" kern="1200" dirty="0" err="1" smtClean="0">
              <a:latin typeface="Times New Roman" pitchFamily="18" charset="0"/>
              <a:cs typeface="Times New Roman" pitchFamily="18" charset="0"/>
            </a:rPr>
            <a:t>Menyediakan</a:t>
          </a:r>
          <a:r>
            <a:rPr lang="en-US" sz="1800" kern="1200" dirty="0" smtClean="0">
              <a:latin typeface="Times New Roman" pitchFamily="18" charset="0"/>
              <a:cs typeface="Times New Roman" pitchFamily="18" charset="0"/>
            </a:rPr>
            <a:t> </a:t>
          </a:r>
          <a:r>
            <a:rPr lang="en-US" sz="1800" kern="1200" dirty="0" err="1" smtClean="0">
              <a:latin typeface="Times New Roman" pitchFamily="18" charset="0"/>
              <a:cs typeface="Times New Roman" pitchFamily="18" charset="0"/>
            </a:rPr>
            <a:t>layanan</a:t>
          </a:r>
          <a:r>
            <a:rPr lang="en-US" sz="1800" kern="1200" dirty="0" smtClean="0">
              <a:latin typeface="Times New Roman" pitchFamily="18" charset="0"/>
              <a:cs typeface="Times New Roman" pitchFamily="18" charset="0"/>
            </a:rPr>
            <a:t> </a:t>
          </a:r>
          <a:r>
            <a:rPr lang="en-US" sz="1800" kern="1200" dirty="0" err="1" smtClean="0">
              <a:latin typeface="Times New Roman" pitchFamily="18" charset="0"/>
              <a:cs typeface="Times New Roman" pitchFamily="18" charset="0"/>
            </a:rPr>
            <a:t>lalu</a:t>
          </a:r>
          <a:r>
            <a:rPr lang="en-US" sz="1800" kern="1200" dirty="0" smtClean="0">
              <a:latin typeface="Times New Roman" pitchFamily="18" charset="0"/>
              <a:cs typeface="Times New Roman" pitchFamily="18" charset="0"/>
            </a:rPr>
            <a:t> </a:t>
          </a:r>
          <a:r>
            <a:rPr lang="en-US" sz="1800" kern="1200" dirty="0" err="1" smtClean="0">
              <a:latin typeface="Times New Roman" pitchFamily="18" charset="0"/>
              <a:cs typeface="Times New Roman" pitchFamily="18" charset="0"/>
            </a:rPr>
            <a:t>lintas</a:t>
          </a:r>
          <a:r>
            <a:rPr lang="en-US" sz="1800" kern="1200" dirty="0" smtClean="0">
              <a:latin typeface="Times New Roman" pitchFamily="18" charset="0"/>
              <a:cs typeface="Times New Roman" pitchFamily="18" charset="0"/>
            </a:rPr>
            <a:t> </a:t>
          </a:r>
          <a:r>
            <a:rPr lang="en-US" sz="1800" kern="1200" dirty="0" err="1" smtClean="0">
              <a:latin typeface="Times New Roman" pitchFamily="18" charset="0"/>
              <a:cs typeface="Times New Roman" pitchFamily="18" charset="0"/>
            </a:rPr>
            <a:t>penerbangan</a:t>
          </a:r>
          <a:r>
            <a:rPr lang="en-US" sz="1800" kern="1200" dirty="0" smtClean="0">
              <a:latin typeface="Times New Roman" pitchFamily="18" charset="0"/>
              <a:cs typeface="Times New Roman" pitchFamily="18" charset="0"/>
            </a:rPr>
            <a:t> yang </a:t>
          </a:r>
          <a:r>
            <a:rPr lang="en-US" sz="1800" kern="1200" dirty="0" err="1" smtClean="0">
              <a:latin typeface="Times New Roman" pitchFamily="18" charset="0"/>
              <a:cs typeface="Times New Roman" pitchFamily="18" charset="0"/>
            </a:rPr>
            <a:t>aman</a:t>
          </a:r>
          <a:r>
            <a:rPr lang="en-US" sz="1800" kern="1200" dirty="0" smtClean="0">
              <a:latin typeface="Times New Roman" pitchFamily="18" charset="0"/>
              <a:cs typeface="Times New Roman" pitchFamily="18" charset="0"/>
            </a:rPr>
            <a:t>, </a:t>
          </a:r>
          <a:r>
            <a:rPr lang="en-US" sz="1800" kern="1200" dirty="0" err="1" smtClean="0">
              <a:latin typeface="Times New Roman" pitchFamily="18" charset="0"/>
              <a:cs typeface="Times New Roman" pitchFamily="18" charset="0"/>
            </a:rPr>
            <a:t>nyaman</a:t>
          </a:r>
          <a:r>
            <a:rPr lang="en-US" sz="1800" kern="1200" dirty="0" smtClean="0">
              <a:latin typeface="Times New Roman" pitchFamily="18" charset="0"/>
              <a:cs typeface="Times New Roman" pitchFamily="18" charset="0"/>
            </a:rPr>
            <a:t> </a:t>
          </a:r>
          <a:r>
            <a:rPr lang="en-US" sz="1800" kern="1200" dirty="0" err="1" smtClean="0">
              <a:latin typeface="Times New Roman" pitchFamily="18" charset="0"/>
              <a:cs typeface="Times New Roman" pitchFamily="18" charset="0"/>
            </a:rPr>
            <a:t>dan</a:t>
          </a:r>
          <a:r>
            <a:rPr lang="en-US" sz="1800" kern="1200" dirty="0" smtClean="0">
              <a:latin typeface="Times New Roman" pitchFamily="18" charset="0"/>
              <a:cs typeface="Times New Roman" pitchFamily="18" charset="0"/>
            </a:rPr>
            <a:t> </a:t>
          </a:r>
          <a:r>
            <a:rPr lang="en-US" sz="1800" kern="1200" dirty="0" err="1" smtClean="0">
              <a:latin typeface="Times New Roman" pitchFamily="18" charset="0"/>
              <a:cs typeface="Times New Roman" pitchFamily="18" charset="0"/>
            </a:rPr>
            <a:t>ramah</a:t>
          </a:r>
          <a:r>
            <a:rPr lang="en-US" sz="1800" kern="1200" dirty="0" smtClean="0">
              <a:latin typeface="Times New Roman" pitchFamily="18" charset="0"/>
              <a:cs typeface="Times New Roman" pitchFamily="18" charset="0"/>
            </a:rPr>
            <a:t> </a:t>
          </a:r>
          <a:r>
            <a:rPr lang="en-US" sz="1800" kern="1200" dirty="0" err="1" smtClean="0">
              <a:latin typeface="Times New Roman" pitchFamily="18" charset="0"/>
              <a:cs typeface="Times New Roman" pitchFamily="18" charset="0"/>
            </a:rPr>
            <a:t>lingkungan</a:t>
          </a:r>
          <a:endParaRPr lang="en-US" sz="1800" kern="1200" dirty="0">
            <a:latin typeface="Times New Roman" pitchFamily="18" charset="0"/>
            <a:cs typeface="Times New Roman" pitchFamily="18" charset="0"/>
          </a:endParaRPr>
        </a:p>
        <a:p>
          <a:pPr marL="171450" lvl="1" indent="-171450" algn="l" defTabSz="800100">
            <a:lnSpc>
              <a:spcPct val="90000"/>
            </a:lnSpc>
            <a:spcBef>
              <a:spcPct val="0"/>
            </a:spcBef>
            <a:spcAft>
              <a:spcPct val="15000"/>
            </a:spcAft>
            <a:buChar char="••"/>
          </a:pPr>
          <a:r>
            <a:rPr lang="en-US" sz="1800" kern="1200" dirty="0" err="1" smtClean="0">
              <a:latin typeface="Times New Roman" pitchFamily="18" charset="0"/>
              <a:cs typeface="Times New Roman" pitchFamily="18" charset="0"/>
            </a:rPr>
            <a:t>Memenuhi</a:t>
          </a:r>
          <a:r>
            <a:rPr lang="en-US" sz="1800" kern="1200" dirty="0" smtClean="0">
              <a:latin typeface="Times New Roman" pitchFamily="18" charset="0"/>
              <a:cs typeface="Times New Roman" pitchFamily="18" charset="0"/>
            </a:rPr>
            <a:t> </a:t>
          </a:r>
          <a:r>
            <a:rPr lang="en-US" sz="1800" kern="1200" dirty="0" err="1" smtClean="0">
              <a:latin typeface="Times New Roman" pitchFamily="18" charset="0"/>
              <a:cs typeface="Times New Roman" pitchFamily="18" charset="0"/>
            </a:rPr>
            <a:t>ekspektasi</a:t>
          </a:r>
          <a:r>
            <a:rPr lang="en-US" sz="1800" kern="1200" dirty="0" smtClean="0">
              <a:latin typeface="Times New Roman" pitchFamily="18" charset="0"/>
              <a:cs typeface="Times New Roman" pitchFamily="18" charset="0"/>
            </a:rPr>
            <a:t> Stakeholder </a:t>
          </a:r>
          <a:r>
            <a:rPr lang="en-US" sz="1800" kern="1200" dirty="0" err="1" smtClean="0">
              <a:latin typeface="Times New Roman" pitchFamily="18" charset="0"/>
              <a:cs typeface="Times New Roman" pitchFamily="18" charset="0"/>
            </a:rPr>
            <a:t>dan</a:t>
          </a:r>
          <a:r>
            <a:rPr lang="en-US" sz="1800" kern="1200" dirty="0" smtClean="0">
              <a:latin typeface="Times New Roman" pitchFamily="18" charset="0"/>
              <a:cs typeface="Times New Roman" pitchFamily="18" charset="0"/>
            </a:rPr>
            <a:t> regulator</a:t>
          </a:r>
          <a:endParaRPr lang="en-US" sz="1800" kern="1200" dirty="0">
            <a:latin typeface="Times New Roman" pitchFamily="18" charset="0"/>
            <a:cs typeface="Times New Roman" pitchFamily="18" charset="0"/>
          </a:endParaRPr>
        </a:p>
        <a:p>
          <a:pPr marL="171450" lvl="1" indent="-171450" algn="l" defTabSz="800100">
            <a:lnSpc>
              <a:spcPct val="90000"/>
            </a:lnSpc>
            <a:spcBef>
              <a:spcPct val="0"/>
            </a:spcBef>
            <a:spcAft>
              <a:spcPct val="15000"/>
            </a:spcAft>
            <a:buChar char="••"/>
          </a:pPr>
          <a:r>
            <a:rPr lang="en-US" sz="1800" kern="1200" dirty="0" err="1" smtClean="0">
              <a:latin typeface="Times New Roman" pitchFamily="18" charset="0"/>
              <a:cs typeface="Times New Roman" pitchFamily="18" charset="0"/>
            </a:rPr>
            <a:t>Meningkatkan</a:t>
          </a:r>
          <a:r>
            <a:rPr lang="en-US" sz="1800" kern="1200" dirty="0" smtClean="0">
              <a:latin typeface="Times New Roman" pitchFamily="18" charset="0"/>
              <a:cs typeface="Times New Roman" pitchFamily="18" charset="0"/>
            </a:rPr>
            <a:t> </a:t>
          </a:r>
          <a:r>
            <a:rPr lang="en-US" sz="1800" kern="1200" dirty="0" err="1" smtClean="0">
              <a:latin typeface="Times New Roman" pitchFamily="18" charset="0"/>
              <a:cs typeface="Times New Roman" pitchFamily="18" charset="0"/>
            </a:rPr>
            <a:t>mutu</a:t>
          </a:r>
          <a:r>
            <a:rPr lang="en-US" sz="1800" kern="1200" dirty="0" smtClean="0">
              <a:latin typeface="Times New Roman" pitchFamily="18" charset="0"/>
              <a:cs typeface="Times New Roman" pitchFamily="18" charset="0"/>
            </a:rPr>
            <a:t>, </a:t>
          </a:r>
          <a:r>
            <a:rPr lang="en-US" sz="1800" kern="1200" dirty="0" err="1" smtClean="0">
              <a:latin typeface="Times New Roman" pitchFamily="18" charset="0"/>
              <a:cs typeface="Times New Roman" pitchFamily="18" charset="0"/>
            </a:rPr>
            <a:t>kinerja</a:t>
          </a:r>
          <a:r>
            <a:rPr lang="en-US" sz="1800" kern="1200" dirty="0" smtClean="0">
              <a:latin typeface="Times New Roman" pitchFamily="18" charset="0"/>
              <a:cs typeface="Times New Roman" pitchFamily="18" charset="0"/>
            </a:rPr>
            <a:t> </a:t>
          </a:r>
          <a:r>
            <a:rPr lang="en-US" sz="1800" kern="1200" dirty="0" err="1" smtClean="0">
              <a:latin typeface="Times New Roman" pitchFamily="18" charset="0"/>
              <a:cs typeface="Times New Roman" pitchFamily="18" charset="0"/>
            </a:rPr>
            <a:t>dan</a:t>
          </a:r>
          <a:r>
            <a:rPr lang="en-US" sz="1800" kern="1200" dirty="0" smtClean="0">
              <a:latin typeface="Times New Roman" pitchFamily="18" charset="0"/>
              <a:cs typeface="Times New Roman" pitchFamily="18" charset="0"/>
            </a:rPr>
            <a:t> </a:t>
          </a:r>
          <a:r>
            <a:rPr lang="en-US" sz="1800" kern="1200" dirty="0" err="1" smtClean="0">
              <a:latin typeface="Times New Roman" pitchFamily="18" charset="0"/>
              <a:cs typeface="Times New Roman" pitchFamily="18" charset="0"/>
            </a:rPr>
            <a:t>karier</a:t>
          </a:r>
          <a:r>
            <a:rPr lang="en-US" sz="1800" kern="1200" dirty="0" smtClean="0">
              <a:latin typeface="Times New Roman" pitchFamily="18" charset="0"/>
              <a:cs typeface="Times New Roman" pitchFamily="18" charset="0"/>
            </a:rPr>
            <a:t> </a:t>
          </a:r>
          <a:r>
            <a:rPr lang="en-US" sz="1800" kern="1200" dirty="0" err="1" smtClean="0">
              <a:latin typeface="Times New Roman" pitchFamily="18" charset="0"/>
              <a:cs typeface="Times New Roman" pitchFamily="18" charset="0"/>
            </a:rPr>
            <a:t>personil</a:t>
          </a:r>
          <a:endParaRPr lang="en-US" sz="1800" kern="1200" dirty="0">
            <a:latin typeface="Times New Roman" pitchFamily="18" charset="0"/>
            <a:cs typeface="Times New Roman" pitchFamily="18" charset="0"/>
          </a:endParaRPr>
        </a:p>
      </dsp:txBody>
      <dsp:txXfrm>
        <a:off x="1478273" y="3272935"/>
        <a:ext cx="4084329" cy="2974702"/>
      </dsp:txXfrm>
    </dsp:sp>
    <dsp:sp modelId="{5374ED02-632B-418A-AB17-2C51464584F0}">
      <dsp:nvSpPr>
        <dsp:cNvPr id="0" name=""/>
        <dsp:cNvSpPr/>
      </dsp:nvSpPr>
      <dsp:spPr>
        <a:xfrm>
          <a:off x="76197" y="3272935"/>
          <a:ext cx="1402076" cy="2974702"/>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3830" tIns="81915" rIns="163830" bIns="81915" numCol="1" spcCol="1270" anchor="ctr" anchorCtr="0">
          <a:noAutofit/>
        </a:bodyPr>
        <a:lstStyle/>
        <a:p>
          <a:pPr lvl="0" algn="ctr" defTabSz="1911350">
            <a:lnSpc>
              <a:spcPct val="90000"/>
            </a:lnSpc>
            <a:spcBef>
              <a:spcPct val="0"/>
            </a:spcBef>
            <a:spcAft>
              <a:spcPct val="35000"/>
            </a:spcAft>
          </a:pPr>
          <a:r>
            <a:rPr lang="en-US" sz="4300" kern="1200" dirty="0" err="1" smtClean="0"/>
            <a:t>Misi</a:t>
          </a:r>
          <a:r>
            <a:rPr lang="en-US" sz="4300" kern="1200" dirty="0" smtClean="0"/>
            <a:t> </a:t>
          </a:r>
          <a:endParaRPr lang="en-US" sz="4300" kern="1200" dirty="0"/>
        </a:p>
      </dsp:txBody>
      <dsp:txXfrm>
        <a:off x="76197" y="3272935"/>
        <a:ext cx="1402076" cy="297470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presOf axis="self"/>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presOf axis="self"/>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9A1DBCB-C5B1-441E-9208-4DD3C62E4453}" type="datetimeFigureOut">
              <a:rPr lang="en-US" smtClean="0"/>
              <a:pPr/>
              <a:t>5/11/2017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5289C95-7E19-4CF9-912F-44217B6D3E3A}"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D9F58B6-04BF-441C-870A-BABD93606E7E}" type="datetimeFigureOut">
              <a:rPr lang="en-US" smtClean="0"/>
              <a:pPr/>
              <a:t>5/11/2017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737593-146D-41F4-9F94-03958D3D946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9F58B6-04BF-441C-870A-BABD93606E7E}" type="datetimeFigureOut">
              <a:rPr lang="en-US" smtClean="0"/>
              <a:pPr/>
              <a:t>5/11/2017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737593-146D-41F4-9F94-03958D3D946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9F58B6-04BF-441C-870A-BABD93606E7E}" type="datetimeFigureOut">
              <a:rPr lang="en-US" smtClean="0"/>
              <a:pPr/>
              <a:t>5/11/2017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737593-146D-41F4-9F94-03958D3D946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9F58B6-04BF-441C-870A-BABD93606E7E}" type="datetimeFigureOut">
              <a:rPr lang="en-US" smtClean="0"/>
              <a:pPr/>
              <a:t>5/11/2017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737593-146D-41F4-9F94-03958D3D946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9F58B6-04BF-441C-870A-BABD93606E7E}" type="datetimeFigureOut">
              <a:rPr lang="en-US" smtClean="0"/>
              <a:pPr/>
              <a:t>5/11/2017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737593-146D-41F4-9F94-03958D3D946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9F58B6-04BF-441C-870A-BABD93606E7E}" type="datetimeFigureOut">
              <a:rPr lang="en-US" smtClean="0"/>
              <a:pPr/>
              <a:t>5/11/2017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737593-146D-41F4-9F94-03958D3D946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D9F58B6-04BF-441C-870A-BABD93606E7E}" type="datetimeFigureOut">
              <a:rPr lang="en-US" smtClean="0"/>
              <a:pPr/>
              <a:t>5/11/2017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737593-146D-41F4-9F94-03958D3D946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9F58B6-04BF-441C-870A-BABD93606E7E}" type="datetimeFigureOut">
              <a:rPr lang="en-US" smtClean="0"/>
              <a:pPr/>
              <a:t>5/11/2017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737593-146D-41F4-9F94-03958D3D946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9F58B6-04BF-441C-870A-BABD93606E7E}" type="datetimeFigureOut">
              <a:rPr lang="en-US" smtClean="0"/>
              <a:pPr/>
              <a:t>5/11/2017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737593-146D-41F4-9F94-03958D3D946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9F58B6-04BF-441C-870A-BABD93606E7E}" type="datetimeFigureOut">
              <a:rPr lang="en-US" smtClean="0"/>
              <a:pPr/>
              <a:t>5/11/2017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737593-146D-41F4-9F94-03958D3D946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9F58B6-04BF-441C-870A-BABD93606E7E}" type="datetimeFigureOut">
              <a:rPr lang="en-US" smtClean="0"/>
              <a:pPr/>
              <a:t>5/11/2017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737593-146D-41F4-9F94-03958D3D946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9F58B6-04BF-441C-870A-BABD93606E7E}" type="datetimeFigureOut">
              <a:rPr lang="en-US" smtClean="0"/>
              <a:pPr/>
              <a:t>5/11/2017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737593-146D-41F4-9F94-03958D3D946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7.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7.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E:\BlackBerry\pictures\906240_438517519568044_414106597_o.jpg"/>
          <p:cNvPicPr/>
          <p:nvPr/>
        </p:nvPicPr>
        <p:blipFill>
          <a:blip r:embed="rId2" cstate="print">
            <a:lum bright="40000" contrast="-10000"/>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0" y="0"/>
            <a:ext cx="9144000" cy="6858000"/>
          </a:xfrm>
          <a:prstGeom prst="rect">
            <a:avLst/>
          </a:prstGeom>
          <a:noFill/>
          <a:ln>
            <a:noFill/>
          </a:ln>
        </p:spPr>
      </p:pic>
      <p:sp>
        <p:nvSpPr>
          <p:cNvPr id="2" name="Title 1"/>
          <p:cNvSpPr>
            <a:spLocks noGrp="1"/>
          </p:cNvSpPr>
          <p:nvPr>
            <p:ph type="ctrTitle"/>
          </p:nvPr>
        </p:nvSpPr>
        <p:spPr>
          <a:xfrm>
            <a:off x="0" y="0"/>
            <a:ext cx="9144000" cy="1828800"/>
          </a:xfrm>
        </p:spPr>
        <p:txBody>
          <a:bodyPr>
            <a:normAutofit fontScale="90000"/>
          </a:bodyPr>
          <a:lstStyle/>
          <a:p>
            <a:r>
              <a:rPr lang="en-US" sz="3600" dirty="0" smtClean="0">
                <a:latin typeface="Times New Roman" pitchFamily="18" charset="0"/>
                <a:cs typeface="Times New Roman" pitchFamily="18" charset="0"/>
              </a:rPr>
              <a:t>ANALISA DAN PERANCANGAN SISTEM PENGARSIPAN BERBASIS WEB PADA PERUM LPPNPI (AIRNAV INDONESIA) CABANG PRATAMA PEKANBARU</a:t>
            </a:r>
            <a:endParaRPr lang="en-US" sz="3600" dirty="0">
              <a:latin typeface="Times New Roman" pitchFamily="18" charset="0"/>
              <a:cs typeface="Times New Roman" pitchFamily="18" charset="0"/>
            </a:endParaRPr>
          </a:p>
        </p:txBody>
      </p:sp>
      <p:sp>
        <p:nvSpPr>
          <p:cNvPr id="3" name="Subtitle 2"/>
          <p:cNvSpPr>
            <a:spLocks noGrp="1"/>
          </p:cNvSpPr>
          <p:nvPr>
            <p:ph type="subTitle" idx="1"/>
          </p:nvPr>
        </p:nvSpPr>
        <p:spPr>
          <a:xfrm>
            <a:off x="0" y="3505200"/>
            <a:ext cx="9144000" cy="3352800"/>
          </a:xfrm>
        </p:spPr>
        <p:txBody>
          <a:bodyPr>
            <a:noAutofit/>
          </a:bodyPr>
          <a:lstStyle/>
          <a:p>
            <a:r>
              <a:rPr lang="en-US" sz="2400" dirty="0" smtClean="0">
                <a:solidFill>
                  <a:schemeClr val="tx1"/>
                </a:solidFill>
                <a:latin typeface="Times New Roman" pitchFamily="18" charset="0"/>
                <a:cs typeface="Times New Roman" pitchFamily="18" charset="0"/>
              </a:rPr>
              <a:t>Presented By:</a:t>
            </a:r>
          </a:p>
          <a:p>
            <a:r>
              <a:rPr lang="en-US" sz="2400" dirty="0" err="1" smtClean="0">
                <a:solidFill>
                  <a:schemeClr val="tx1"/>
                </a:solidFill>
                <a:latin typeface="Times New Roman" pitchFamily="18" charset="0"/>
                <a:cs typeface="Times New Roman" pitchFamily="18" charset="0"/>
              </a:rPr>
              <a:t>Delsavonita</a:t>
            </a:r>
            <a:endParaRPr lang="en-US" sz="2400" dirty="0" smtClean="0">
              <a:solidFill>
                <a:schemeClr val="tx1"/>
              </a:solidFill>
              <a:latin typeface="Times New Roman" pitchFamily="18" charset="0"/>
              <a:cs typeface="Times New Roman" pitchFamily="18" charset="0"/>
            </a:endParaRPr>
          </a:p>
          <a:p>
            <a:r>
              <a:rPr lang="en-US" sz="2400" dirty="0" smtClean="0">
                <a:solidFill>
                  <a:schemeClr val="tx1"/>
                </a:solidFill>
                <a:latin typeface="Times New Roman" pitchFamily="18" charset="0"/>
                <a:cs typeface="Times New Roman" pitchFamily="18" charset="0"/>
              </a:rPr>
              <a:t>1407119575</a:t>
            </a:r>
          </a:p>
          <a:p>
            <a:endParaRPr lang="en-US" sz="2400" dirty="0" smtClean="0">
              <a:solidFill>
                <a:schemeClr val="tx1"/>
              </a:solidFill>
              <a:latin typeface="Times New Roman" pitchFamily="18" charset="0"/>
              <a:cs typeface="Times New Roman" pitchFamily="18" charset="0"/>
            </a:endParaRPr>
          </a:p>
          <a:p>
            <a:r>
              <a:rPr lang="en-US" sz="1800" dirty="0" smtClean="0">
                <a:solidFill>
                  <a:schemeClr val="tx1"/>
                </a:solidFill>
                <a:latin typeface="Times New Roman" pitchFamily="18" charset="0"/>
                <a:cs typeface="Times New Roman" pitchFamily="18" charset="0"/>
              </a:rPr>
              <a:t>PRODI TEKNIK </a:t>
            </a:r>
            <a:r>
              <a:rPr lang="en-US" sz="1800" dirty="0" smtClean="0">
                <a:solidFill>
                  <a:schemeClr val="tx1"/>
                </a:solidFill>
                <a:latin typeface="Times New Roman" pitchFamily="18" charset="0"/>
                <a:cs typeface="Times New Roman" pitchFamily="18" charset="0"/>
              </a:rPr>
              <a:t>INFORMATIKA S1</a:t>
            </a:r>
            <a:endParaRPr lang="en-US" sz="1800" dirty="0" smtClean="0">
              <a:solidFill>
                <a:schemeClr val="tx1"/>
              </a:solidFill>
              <a:latin typeface="Times New Roman" pitchFamily="18" charset="0"/>
              <a:cs typeface="Times New Roman" pitchFamily="18" charset="0"/>
            </a:endParaRPr>
          </a:p>
          <a:p>
            <a:r>
              <a:rPr lang="en-US" sz="1800" dirty="0" smtClean="0">
                <a:solidFill>
                  <a:schemeClr val="tx1"/>
                </a:solidFill>
                <a:latin typeface="Times New Roman" pitchFamily="18" charset="0"/>
                <a:cs typeface="Times New Roman" pitchFamily="18" charset="0"/>
              </a:rPr>
              <a:t>FAKULTAS TEKNIK</a:t>
            </a:r>
          </a:p>
          <a:p>
            <a:r>
              <a:rPr lang="en-US" sz="1800" dirty="0" smtClean="0">
                <a:solidFill>
                  <a:schemeClr val="tx1"/>
                </a:solidFill>
                <a:latin typeface="Times New Roman" pitchFamily="18" charset="0"/>
                <a:cs typeface="Times New Roman" pitchFamily="18" charset="0"/>
              </a:rPr>
              <a:t>UNIVERSITAS RIAU</a:t>
            </a:r>
          </a:p>
          <a:p>
            <a:r>
              <a:rPr lang="en-US" sz="1800" dirty="0" smtClean="0">
                <a:solidFill>
                  <a:schemeClr val="tx1"/>
                </a:solidFill>
                <a:latin typeface="Times New Roman" pitchFamily="18" charset="0"/>
                <a:cs typeface="Times New Roman" pitchFamily="18" charset="0"/>
              </a:rPr>
              <a:t>PEKANBARU</a:t>
            </a:r>
          </a:p>
          <a:p>
            <a:r>
              <a:rPr lang="en-US" sz="1800" dirty="0" smtClean="0">
                <a:solidFill>
                  <a:schemeClr val="tx1"/>
                </a:solidFill>
                <a:latin typeface="Times New Roman" pitchFamily="18" charset="0"/>
                <a:cs typeface="Times New Roman" pitchFamily="18" charset="0"/>
              </a:rPr>
              <a:t> 2017</a:t>
            </a:r>
            <a:endParaRPr lang="en-US" sz="1800" dirty="0">
              <a:solidFill>
                <a:schemeClr val="tx1"/>
              </a:solidFill>
              <a:latin typeface="Times New Roman" pitchFamily="18" charset="0"/>
              <a:cs typeface="Times New Roman" pitchFamily="18" charset="0"/>
            </a:endParaRPr>
          </a:p>
        </p:txBody>
      </p:sp>
      <p:pic>
        <p:nvPicPr>
          <p:cNvPr id="4" name="Picture 1039" descr="Logo Unri"/>
          <p:cNvPicPr>
            <a:picLocks noChangeAspect="1" noChangeArrowheads="1" noCrop="1"/>
          </p:cNvPicPr>
          <p:nvPr/>
        </p:nvPicPr>
        <p:blipFill>
          <a:blip r:embed="rId3" cstate="print">
            <a:lum bright="-36000" contrast="76000"/>
          </a:blip>
          <a:srcRect/>
          <a:stretch>
            <a:fillRect/>
          </a:stretch>
        </p:blipFill>
        <p:spPr bwMode="auto">
          <a:xfrm>
            <a:off x="3505200" y="2152650"/>
            <a:ext cx="1984375" cy="1428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BlackBerry\pictures\906240_438517519568044_414106597_o.jpg"/>
          <p:cNvPicPr/>
          <p:nvPr/>
        </p:nvPicPr>
        <p:blipFill>
          <a:blip r:embed="rId2" cstate="print">
            <a:lum bright="40000" contrast="-10000"/>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p:txBody>
          <a:bodyPr>
            <a:normAutofit fontScale="90000"/>
          </a:bodyPr>
          <a:lstStyle/>
          <a:p>
            <a:r>
              <a:rPr lang="en-US" dirty="0" err="1" smtClean="0"/>
              <a:t>Perum</a:t>
            </a:r>
            <a:r>
              <a:rPr lang="en-US" dirty="0" smtClean="0"/>
              <a:t> LPPNPI (</a:t>
            </a:r>
            <a:r>
              <a:rPr lang="en-US" dirty="0" err="1" smtClean="0"/>
              <a:t>AirNav</a:t>
            </a:r>
            <a:r>
              <a:rPr lang="en-US" dirty="0" smtClean="0"/>
              <a:t> Indonesia) </a:t>
            </a:r>
            <a:r>
              <a:rPr lang="en-US" dirty="0" err="1" smtClean="0"/>
              <a:t>Cabang</a:t>
            </a:r>
            <a:r>
              <a:rPr lang="en-US" dirty="0" smtClean="0"/>
              <a:t> </a:t>
            </a:r>
            <a:r>
              <a:rPr lang="en-US" dirty="0" err="1" smtClean="0"/>
              <a:t>Pratama</a:t>
            </a:r>
            <a:r>
              <a:rPr lang="en-US" dirty="0" smtClean="0"/>
              <a:t> </a:t>
            </a:r>
            <a:r>
              <a:rPr lang="en-US" dirty="0" err="1" smtClean="0"/>
              <a:t>Pekanbaru</a:t>
            </a:r>
            <a:endParaRPr lang="en-US" dirty="0"/>
          </a:p>
        </p:txBody>
      </p:sp>
      <p:sp>
        <p:nvSpPr>
          <p:cNvPr id="3" name="Text Placeholder 2"/>
          <p:cNvSpPr>
            <a:spLocks noGrp="1"/>
          </p:cNvSpPr>
          <p:nvPr>
            <p:ph type="body" idx="1"/>
          </p:nvPr>
        </p:nvSpPr>
        <p:spPr/>
        <p:txBody>
          <a:bodyPr/>
          <a:lstStyle/>
          <a:p>
            <a:r>
              <a:rPr lang="en-US" dirty="0" smtClean="0"/>
              <a:t>BAB 2</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E:\BlackBerry\pictures\906240_438517519568044_414106597_o.jpg"/>
          <p:cNvPicPr/>
          <p:nvPr/>
        </p:nvPicPr>
        <p:blipFill>
          <a:blip r:embed="rId2" cstate="print">
            <a:lum bright="40000" contrast="-10000"/>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0" y="0"/>
            <a:ext cx="9144000" cy="6858000"/>
          </a:xfrm>
          <a:prstGeom prst="rect">
            <a:avLst/>
          </a:prstGeom>
          <a:noFill/>
          <a:ln>
            <a:noFill/>
          </a:ln>
        </p:spPr>
      </p:pic>
      <p:graphicFrame>
        <p:nvGraphicFramePr>
          <p:cNvPr id="2" name="Diagram 1"/>
          <p:cNvGraphicFramePr/>
          <p:nvPr/>
        </p:nvGraphicFramePr>
        <p:xfrm>
          <a:off x="0" y="0"/>
          <a:ext cx="9144000"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68580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r"/>
            <a:endParaRPr lang="en-US" dirty="0"/>
          </a:p>
        </p:txBody>
      </p:sp>
      <p:sp>
        <p:nvSpPr>
          <p:cNvPr id="6" name="Rounded Rectangle 5"/>
          <p:cNvSpPr/>
          <p:nvPr/>
        </p:nvSpPr>
        <p:spPr>
          <a:xfrm>
            <a:off x="152400" y="1600200"/>
            <a:ext cx="2590800" cy="457200"/>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err="1" smtClean="0">
                <a:latin typeface="Times New Roman" pitchFamily="18" charset="0"/>
                <a:cs typeface="Times New Roman" pitchFamily="18" charset="0"/>
              </a:rPr>
              <a:t>Sejarah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Singkat</a:t>
            </a:r>
            <a:endParaRPr lang="en-US" dirty="0">
              <a:latin typeface="Times New Roman" pitchFamily="18" charset="0"/>
              <a:cs typeface="Times New Roman" pitchFamily="18" charset="0"/>
            </a:endParaRPr>
          </a:p>
        </p:txBody>
      </p:sp>
      <p:sp>
        <p:nvSpPr>
          <p:cNvPr id="9" name="Rounded Rectangle 8"/>
          <p:cNvSpPr/>
          <p:nvPr/>
        </p:nvSpPr>
        <p:spPr>
          <a:xfrm>
            <a:off x="152400" y="2286000"/>
            <a:ext cx="2590800" cy="457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Times New Roman" pitchFamily="18" charset="0"/>
                <a:cs typeface="Times New Roman" pitchFamily="18" charset="0"/>
              </a:rPr>
              <a:t>Logo</a:t>
            </a:r>
            <a:endParaRPr lang="en-US" dirty="0">
              <a:latin typeface="Times New Roman" pitchFamily="18" charset="0"/>
              <a:cs typeface="Times New Roman" pitchFamily="18" charset="0"/>
            </a:endParaRPr>
          </a:p>
        </p:txBody>
      </p:sp>
      <p:sp>
        <p:nvSpPr>
          <p:cNvPr id="10" name="Rounded Rectangle 9"/>
          <p:cNvSpPr/>
          <p:nvPr/>
        </p:nvSpPr>
        <p:spPr>
          <a:xfrm>
            <a:off x="152400" y="2971800"/>
            <a:ext cx="2590800" cy="457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latin typeface="Times New Roman" pitchFamily="18" charset="0"/>
                <a:cs typeface="Times New Roman" pitchFamily="18" charset="0"/>
              </a:rPr>
              <a:t>Visi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Misi</a:t>
            </a:r>
            <a:endParaRPr lang="en-US" dirty="0">
              <a:latin typeface="Times New Roman" pitchFamily="18" charset="0"/>
              <a:cs typeface="Times New Roman" pitchFamily="18" charset="0"/>
            </a:endParaRPr>
          </a:p>
        </p:txBody>
      </p:sp>
      <p:sp>
        <p:nvSpPr>
          <p:cNvPr id="11" name="Rounded Rectangle 10"/>
          <p:cNvSpPr/>
          <p:nvPr/>
        </p:nvSpPr>
        <p:spPr>
          <a:xfrm>
            <a:off x="152400" y="5029200"/>
            <a:ext cx="2590800" cy="457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err="1" smtClean="0">
                <a:latin typeface="Times New Roman" pitchFamily="18" charset="0"/>
                <a:cs typeface="Times New Roman" pitchFamily="18" charset="0"/>
              </a:rPr>
              <a:t>Pelayanan</a:t>
            </a:r>
            <a:endParaRPr lang="en-US" dirty="0">
              <a:latin typeface="Times New Roman" pitchFamily="18" charset="0"/>
              <a:cs typeface="Times New Roman" pitchFamily="18" charset="0"/>
            </a:endParaRPr>
          </a:p>
        </p:txBody>
      </p:sp>
      <p:sp>
        <p:nvSpPr>
          <p:cNvPr id="12" name="Rounded Rectangle 11"/>
          <p:cNvSpPr/>
          <p:nvPr/>
        </p:nvSpPr>
        <p:spPr>
          <a:xfrm>
            <a:off x="152400" y="5715000"/>
            <a:ext cx="2590800" cy="457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smtClean="0">
                <a:latin typeface="Times New Roman" pitchFamily="18" charset="0"/>
                <a:cs typeface="Times New Roman" pitchFamily="18" charset="0"/>
              </a:rPr>
              <a:t>Fasilitas</a:t>
            </a:r>
            <a:endParaRPr lang="en-US" dirty="0">
              <a:latin typeface="Times New Roman" pitchFamily="18" charset="0"/>
              <a:cs typeface="Times New Roman" pitchFamily="18" charset="0"/>
            </a:endParaRPr>
          </a:p>
        </p:txBody>
      </p:sp>
      <p:sp>
        <p:nvSpPr>
          <p:cNvPr id="13" name="TextBox 12"/>
          <p:cNvSpPr txBox="1"/>
          <p:nvPr/>
        </p:nvSpPr>
        <p:spPr>
          <a:xfrm>
            <a:off x="609600" y="587514"/>
            <a:ext cx="1676400" cy="707886"/>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BAB 2</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14" name="Rectangle 13"/>
          <p:cNvSpPr/>
          <p:nvPr/>
        </p:nvSpPr>
        <p:spPr>
          <a:xfrm>
            <a:off x="2895600" y="228600"/>
            <a:ext cx="5791200" cy="64008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15" name="Rounded Rectangle 14"/>
          <p:cNvSpPr/>
          <p:nvPr/>
        </p:nvSpPr>
        <p:spPr>
          <a:xfrm>
            <a:off x="152400" y="3657600"/>
            <a:ext cx="2590800" cy="457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smtClean="0">
                <a:latin typeface="Times New Roman" pitchFamily="18" charset="0"/>
                <a:cs typeface="Times New Roman" pitchFamily="18" charset="0"/>
              </a:rPr>
              <a:t>Struktur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Organisasi</a:t>
            </a:r>
            <a:endParaRPr lang="en-US" dirty="0">
              <a:latin typeface="Times New Roman" pitchFamily="18" charset="0"/>
              <a:cs typeface="Times New Roman" pitchFamily="18" charset="0"/>
            </a:endParaRPr>
          </a:p>
        </p:txBody>
      </p:sp>
      <p:sp>
        <p:nvSpPr>
          <p:cNvPr id="16" name="Rounded Rectangle 15"/>
          <p:cNvSpPr/>
          <p:nvPr/>
        </p:nvSpPr>
        <p:spPr>
          <a:xfrm>
            <a:off x="152400" y="4343400"/>
            <a:ext cx="2590800" cy="457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latin typeface="Times New Roman" pitchFamily="18" charset="0"/>
                <a:cs typeface="Times New Roman" pitchFamily="18" charset="0"/>
              </a:rPr>
              <a:t>Unit </a:t>
            </a:r>
            <a:r>
              <a:rPr lang="en-US" dirty="0" err="1" smtClean="0">
                <a:latin typeface="Times New Roman" pitchFamily="18" charset="0"/>
                <a:cs typeface="Times New Roman" pitchFamily="18" charset="0"/>
              </a:rPr>
              <a:t>Pelaksanaan</a:t>
            </a:r>
            <a:r>
              <a:rPr lang="en-US" dirty="0" smtClean="0">
                <a:latin typeface="Times New Roman" pitchFamily="18" charset="0"/>
                <a:cs typeface="Times New Roman" pitchFamily="18" charset="0"/>
              </a:rPr>
              <a:t> KP</a:t>
            </a:r>
            <a:endParaRPr lang="en-US" dirty="0">
              <a:latin typeface="Times New Roman" pitchFamily="18" charset="0"/>
              <a:cs typeface="Times New Roman" pitchFamily="18" charset="0"/>
            </a:endParaRPr>
          </a:p>
        </p:txBody>
      </p:sp>
      <p:graphicFrame>
        <p:nvGraphicFramePr>
          <p:cNvPr id="17" name="Table 16"/>
          <p:cNvGraphicFramePr>
            <a:graphicFrameLocks noGrp="1"/>
          </p:cNvGraphicFramePr>
          <p:nvPr/>
        </p:nvGraphicFramePr>
        <p:xfrm>
          <a:off x="3048000" y="1295400"/>
          <a:ext cx="5486400" cy="4419600"/>
        </p:xfrm>
        <a:graphic>
          <a:graphicData uri="http://schemas.openxmlformats.org/drawingml/2006/table">
            <a:tbl>
              <a:tblPr firstRow="1" bandRow="1">
                <a:tableStyleId>{7E9639D4-E3E2-4D34-9284-5A2195B3D0D7}</a:tableStyleId>
              </a:tblPr>
              <a:tblGrid>
                <a:gridCol w="1408670"/>
                <a:gridCol w="4077730"/>
              </a:tblGrid>
              <a:tr h="483704">
                <a:tc>
                  <a:txBody>
                    <a:bodyPr/>
                    <a:lstStyle/>
                    <a:p>
                      <a:pPr algn="ctr"/>
                      <a:r>
                        <a:rPr lang="en-US" dirty="0" err="1" smtClean="0"/>
                        <a:t>Tahun</a:t>
                      </a:r>
                      <a:r>
                        <a:rPr lang="en-US" dirty="0" smtClean="0"/>
                        <a:t> </a:t>
                      </a:r>
                      <a:endParaRPr lang="en-US" dirty="0"/>
                    </a:p>
                  </a:txBody>
                  <a:tcPr anchor="ctr"/>
                </a:tc>
                <a:tc>
                  <a:txBody>
                    <a:bodyPr/>
                    <a:lstStyle/>
                    <a:p>
                      <a:pPr algn="ctr"/>
                      <a:r>
                        <a:rPr lang="en-US" dirty="0" err="1" smtClean="0"/>
                        <a:t>Keterangan</a:t>
                      </a:r>
                      <a:endParaRPr lang="en-US" dirty="0"/>
                    </a:p>
                  </a:txBody>
                  <a:tcPr anchor="ctr"/>
                </a:tc>
              </a:tr>
              <a:tr h="1192696">
                <a:tc>
                  <a:txBody>
                    <a:bodyPr/>
                    <a:lstStyle/>
                    <a:p>
                      <a:pPr algn="ctr"/>
                      <a:r>
                        <a:rPr lang="en-US" dirty="0" smtClean="0"/>
                        <a:t>1960</a:t>
                      </a:r>
                      <a:endParaRPr lang="en-US" dirty="0"/>
                    </a:p>
                  </a:txBody>
                  <a:tcPr anchor="ctr"/>
                </a:tc>
                <a:tc>
                  <a:txBody>
                    <a:bodyPr/>
                    <a:lstStyle/>
                    <a:p>
                      <a:pPr algn="just"/>
                      <a:r>
                        <a:rPr lang="en-US" dirty="0" err="1" smtClean="0"/>
                        <a:t>Bandara</a:t>
                      </a:r>
                      <a:r>
                        <a:rPr lang="en-US" dirty="0" smtClean="0"/>
                        <a:t> </a:t>
                      </a:r>
                      <a:r>
                        <a:rPr lang="en-US" dirty="0" err="1" smtClean="0"/>
                        <a:t>perintis</a:t>
                      </a:r>
                      <a:r>
                        <a:rPr lang="en-US" dirty="0" smtClean="0"/>
                        <a:t>.</a:t>
                      </a:r>
                      <a:r>
                        <a:rPr lang="en-US" baseline="0" dirty="0" smtClean="0"/>
                        <a:t> “</a:t>
                      </a:r>
                      <a:r>
                        <a:rPr lang="en-US" baseline="0" dirty="0" err="1" smtClean="0"/>
                        <a:t>Pelabuhan</a:t>
                      </a:r>
                      <a:r>
                        <a:rPr lang="en-US" baseline="0" dirty="0" smtClean="0"/>
                        <a:t> </a:t>
                      </a:r>
                      <a:r>
                        <a:rPr lang="en-US" baseline="0" dirty="0" err="1" smtClean="0"/>
                        <a:t>Udara</a:t>
                      </a:r>
                      <a:r>
                        <a:rPr lang="en-US" baseline="0" dirty="0" smtClean="0"/>
                        <a:t> </a:t>
                      </a:r>
                      <a:r>
                        <a:rPr lang="en-US" baseline="0" dirty="0" err="1" smtClean="0"/>
                        <a:t>Simpang</a:t>
                      </a:r>
                      <a:r>
                        <a:rPr lang="en-US" baseline="0" dirty="0" smtClean="0"/>
                        <a:t> </a:t>
                      </a:r>
                      <a:r>
                        <a:rPr lang="en-US" baseline="0" dirty="0" err="1" smtClean="0"/>
                        <a:t>Tiga</a:t>
                      </a:r>
                      <a:r>
                        <a:rPr lang="en-US" baseline="0" dirty="0" smtClean="0"/>
                        <a:t>” (Kota </a:t>
                      </a:r>
                      <a:r>
                        <a:rPr lang="en-US" baseline="0" dirty="0" err="1" smtClean="0"/>
                        <a:t>Madya</a:t>
                      </a:r>
                      <a:r>
                        <a:rPr lang="en-US" baseline="0" dirty="0" smtClean="0"/>
                        <a:t> </a:t>
                      </a:r>
                      <a:r>
                        <a:rPr lang="en-US" baseline="0" dirty="0" err="1" smtClean="0"/>
                        <a:t>Pekanbaru</a:t>
                      </a:r>
                      <a:r>
                        <a:rPr lang="en-US" baseline="0" dirty="0" smtClean="0"/>
                        <a:t>, </a:t>
                      </a:r>
                      <a:r>
                        <a:rPr lang="en-US" baseline="0" dirty="0" err="1" smtClean="0"/>
                        <a:t>Kab</a:t>
                      </a:r>
                      <a:r>
                        <a:rPr lang="en-US" baseline="0" dirty="0" smtClean="0"/>
                        <a:t> Kampar, </a:t>
                      </a:r>
                      <a:r>
                        <a:rPr lang="en-US" baseline="0" dirty="0" err="1" smtClean="0"/>
                        <a:t>Kab</a:t>
                      </a:r>
                      <a:r>
                        <a:rPr lang="en-US" baseline="0" dirty="0" smtClean="0"/>
                        <a:t>. </a:t>
                      </a:r>
                      <a:r>
                        <a:rPr lang="en-US" baseline="0" dirty="0" err="1" smtClean="0"/>
                        <a:t>InHu</a:t>
                      </a:r>
                      <a:r>
                        <a:rPr lang="en-US" baseline="0" dirty="0" smtClean="0"/>
                        <a:t>)</a:t>
                      </a:r>
                      <a:endParaRPr lang="en-US" dirty="0" smtClean="0"/>
                    </a:p>
                  </a:txBody>
                  <a:tcPr anchor="ctr"/>
                </a:tc>
              </a:tr>
              <a:tr h="834887">
                <a:tc>
                  <a:txBody>
                    <a:bodyPr/>
                    <a:lstStyle/>
                    <a:p>
                      <a:pPr algn="ctr"/>
                      <a:r>
                        <a:rPr lang="en-US" dirty="0" smtClean="0"/>
                        <a:t>1 April 1994</a:t>
                      </a:r>
                      <a:endParaRPr lang="en-US" dirty="0"/>
                    </a:p>
                  </a:txBody>
                  <a:tcPr anchor="ctr"/>
                </a:tc>
                <a:tc>
                  <a:txBody>
                    <a:bodyPr/>
                    <a:lstStyle/>
                    <a:p>
                      <a:pPr algn="just"/>
                      <a:r>
                        <a:rPr lang="en-US" dirty="0" err="1" smtClean="0"/>
                        <a:t>Bergabung</a:t>
                      </a:r>
                      <a:r>
                        <a:rPr lang="en-US" dirty="0" smtClean="0"/>
                        <a:t> </a:t>
                      </a:r>
                      <a:r>
                        <a:rPr lang="en-US" dirty="0" err="1" smtClean="0"/>
                        <a:t>dengan</a:t>
                      </a:r>
                      <a:r>
                        <a:rPr lang="en-US" dirty="0" smtClean="0"/>
                        <a:t> PT. </a:t>
                      </a:r>
                      <a:r>
                        <a:rPr lang="en-US" dirty="0" err="1" smtClean="0"/>
                        <a:t>Angkasa</a:t>
                      </a:r>
                      <a:r>
                        <a:rPr lang="en-US" dirty="0" smtClean="0"/>
                        <a:t> </a:t>
                      </a:r>
                      <a:r>
                        <a:rPr lang="en-US" dirty="0" err="1" smtClean="0"/>
                        <a:t>Pura</a:t>
                      </a:r>
                      <a:r>
                        <a:rPr lang="en-US" dirty="0" smtClean="0"/>
                        <a:t> II. “Sultan </a:t>
                      </a:r>
                      <a:r>
                        <a:rPr lang="en-US" dirty="0" err="1" smtClean="0"/>
                        <a:t>Syarif</a:t>
                      </a:r>
                      <a:r>
                        <a:rPr lang="en-US" dirty="0" smtClean="0"/>
                        <a:t> </a:t>
                      </a:r>
                      <a:r>
                        <a:rPr lang="en-US" dirty="0" err="1" smtClean="0"/>
                        <a:t>Kasim</a:t>
                      </a:r>
                      <a:r>
                        <a:rPr lang="en-US" dirty="0" smtClean="0"/>
                        <a:t> II”.</a:t>
                      </a:r>
                      <a:endParaRPr lang="en-US" dirty="0"/>
                    </a:p>
                  </a:txBody>
                  <a:tcPr anchor="ctr"/>
                </a:tc>
              </a:tr>
              <a:tr h="1908313">
                <a:tc>
                  <a:txBody>
                    <a:bodyPr/>
                    <a:lstStyle/>
                    <a:p>
                      <a:pPr algn="ctr"/>
                      <a:r>
                        <a:rPr lang="en-US" dirty="0" smtClean="0"/>
                        <a:t>2009</a:t>
                      </a:r>
                      <a:endParaRPr lang="en-US" dirty="0"/>
                    </a:p>
                  </a:txBody>
                  <a:tcPr anchor="ctr"/>
                </a:tc>
                <a:tc>
                  <a:txBody>
                    <a:bodyPr/>
                    <a:lstStyle/>
                    <a:p>
                      <a:pPr algn="just"/>
                      <a:r>
                        <a:rPr lang="en-US" dirty="0" err="1" smtClean="0"/>
                        <a:t>Perluasan</a:t>
                      </a:r>
                      <a:r>
                        <a:rPr lang="en-US" dirty="0" smtClean="0"/>
                        <a:t> </a:t>
                      </a:r>
                      <a:r>
                        <a:rPr lang="en-US" dirty="0" err="1" smtClean="0"/>
                        <a:t>bandara</a:t>
                      </a:r>
                      <a:r>
                        <a:rPr lang="en-US" dirty="0" smtClean="0"/>
                        <a:t> </a:t>
                      </a:r>
                      <a:r>
                        <a:rPr lang="en-US" dirty="0" err="1" smtClean="0"/>
                        <a:t>dan</a:t>
                      </a:r>
                      <a:r>
                        <a:rPr lang="en-US" dirty="0" smtClean="0"/>
                        <a:t> </a:t>
                      </a:r>
                      <a:r>
                        <a:rPr lang="en-US" dirty="0" err="1" smtClean="0"/>
                        <a:t>pembangunan</a:t>
                      </a:r>
                      <a:r>
                        <a:rPr lang="en-US" dirty="0" smtClean="0"/>
                        <a:t> terminal </a:t>
                      </a:r>
                      <a:r>
                        <a:rPr lang="en-US" dirty="0" err="1" smtClean="0"/>
                        <a:t>baru</a:t>
                      </a:r>
                      <a:r>
                        <a:rPr lang="en-US" dirty="0" smtClean="0"/>
                        <a:t> </a:t>
                      </a:r>
                      <a:r>
                        <a:rPr lang="en-US" dirty="0" err="1" smtClean="0"/>
                        <a:t>sebagai</a:t>
                      </a:r>
                      <a:r>
                        <a:rPr lang="en-US" dirty="0" smtClean="0"/>
                        <a:t> </a:t>
                      </a:r>
                      <a:r>
                        <a:rPr lang="en-US" dirty="0" err="1" smtClean="0"/>
                        <a:t>gerbang</a:t>
                      </a:r>
                      <a:r>
                        <a:rPr lang="en-US" dirty="0" smtClean="0"/>
                        <a:t> </a:t>
                      </a:r>
                      <a:r>
                        <a:rPr lang="en-US" dirty="0" err="1" smtClean="0"/>
                        <a:t>Internasional</a:t>
                      </a:r>
                      <a:r>
                        <a:rPr lang="en-US" dirty="0" smtClean="0"/>
                        <a:t> Riau, </a:t>
                      </a:r>
                      <a:r>
                        <a:rPr lang="en-US" dirty="0" err="1" smtClean="0"/>
                        <a:t>dan</a:t>
                      </a:r>
                      <a:r>
                        <a:rPr lang="en-US" dirty="0" smtClean="0"/>
                        <a:t> </a:t>
                      </a:r>
                      <a:r>
                        <a:rPr lang="en-US" dirty="0" err="1" smtClean="0"/>
                        <a:t>menyambut</a:t>
                      </a:r>
                      <a:r>
                        <a:rPr lang="en-US" dirty="0" smtClean="0"/>
                        <a:t> PON XVIII 2012 </a:t>
                      </a:r>
                      <a:r>
                        <a:rPr lang="en-US" dirty="0" err="1" smtClean="0"/>
                        <a:t>dan</a:t>
                      </a:r>
                      <a:r>
                        <a:rPr lang="en-US" dirty="0" smtClean="0"/>
                        <a:t> Islamic Solidarity Games (ISG) 2013</a:t>
                      </a:r>
                      <a:endParaRPr lang="en-US" dirty="0"/>
                    </a:p>
                  </a:txBody>
                  <a:tcPr anchor="ctr"/>
                </a:tc>
              </a:tr>
            </a:tbl>
          </a:graphicData>
        </a:graphic>
      </p:graphicFrame>
      <p:sp>
        <p:nvSpPr>
          <p:cNvPr id="18" name="Rectangle 17"/>
          <p:cNvSpPr/>
          <p:nvPr/>
        </p:nvSpPr>
        <p:spPr>
          <a:xfrm>
            <a:off x="3048000" y="533400"/>
            <a:ext cx="1524000" cy="5334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smtClean="0"/>
              <a:t>SSK II</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68580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r"/>
            <a:endParaRPr lang="en-US" dirty="0"/>
          </a:p>
        </p:txBody>
      </p:sp>
      <p:sp>
        <p:nvSpPr>
          <p:cNvPr id="6" name="Rounded Rectangle 5"/>
          <p:cNvSpPr/>
          <p:nvPr/>
        </p:nvSpPr>
        <p:spPr>
          <a:xfrm>
            <a:off x="152400" y="1600200"/>
            <a:ext cx="2590800" cy="457200"/>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err="1" smtClean="0">
                <a:latin typeface="Times New Roman" pitchFamily="18" charset="0"/>
                <a:cs typeface="Times New Roman" pitchFamily="18" charset="0"/>
              </a:rPr>
              <a:t>Sejarah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Singkat</a:t>
            </a:r>
            <a:endParaRPr lang="en-US" dirty="0">
              <a:latin typeface="Times New Roman" pitchFamily="18" charset="0"/>
              <a:cs typeface="Times New Roman" pitchFamily="18" charset="0"/>
            </a:endParaRPr>
          </a:p>
        </p:txBody>
      </p:sp>
      <p:sp>
        <p:nvSpPr>
          <p:cNvPr id="9" name="Rounded Rectangle 8"/>
          <p:cNvSpPr/>
          <p:nvPr/>
        </p:nvSpPr>
        <p:spPr>
          <a:xfrm>
            <a:off x="152400" y="2286000"/>
            <a:ext cx="2590800" cy="457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Times New Roman" pitchFamily="18" charset="0"/>
                <a:cs typeface="Times New Roman" pitchFamily="18" charset="0"/>
              </a:rPr>
              <a:t>Logo</a:t>
            </a:r>
            <a:endParaRPr lang="en-US" dirty="0">
              <a:latin typeface="Times New Roman" pitchFamily="18" charset="0"/>
              <a:cs typeface="Times New Roman" pitchFamily="18" charset="0"/>
            </a:endParaRPr>
          </a:p>
        </p:txBody>
      </p:sp>
      <p:sp>
        <p:nvSpPr>
          <p:cNvPr id="10" name="Rounded Rectangle 9"/>
          <p:cNvSpPr/>
          <p:nvPr/>
        </p:nvSpPr>
        <p:spPr>
          <a:xfrm>
            <a:off x="152400" y="2971800"/>
            <a:ext cx="2590800" cy="457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latin typeface="Times New Roman" pitchFamily="18" charset="0"/>
                <a:cs typeface="Times New Roman" pitchFamily="18" charset="0"/>
              </a:rPr>
              <a:t>Visi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Misi</a:t>
            </a:r>
            <a:endParaRPr lang="en-US" dirty="0">
              <a:latin typeface="Times New Roman" pitchFamily="18" charset="0"/>
              <a:cs typeface="Times New Roman" pitchFamily="18" charset="0"/>
            </a:endParaRPr>
          </a:p>
        </p:txBody>
      </p:sp>
      <p:sp>
        <p:nvSpPr>
          <p:cNvPr id="11" name="Rounded Rectangle 10"/>
          <p:cNvSpPr/>
          <p:nvPr/>
        </p:nvSpPr>
        <p:spPr>
          <a:xfrm>
            <a:off x="152400" y="5029200"/>
            <a:ext cx="2590800" cy="457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err="1" smtClean="0">
                <a:latin typeface="Times New Roman" pitchFamily="18" charset="0"/>
                <a:cs typeface="Times New Roman" pitchFamily="18" charset="0"/>
              </a:rPr>
              <a:t>Pelayanan</a:t>
            </a:r>
            <a:endParaRPr lang="en-US" dirty="0">
              <a:latin typeface="Times New Roman" pitchFamily="18" charset="0"/>
              <a:cs typeface="Times New Roman" pitchFamily="18" charset="0"/>
            </a:endParaRPr>
          </a:p>
        </p:txBody>
      </p:sp>
      <p:sp>
        <p:nvSpPr>
          <p:cNvPr id="12" name="Rounded Rectangle 11"/>
          <p:cNvSpPr/>
          <p:nvPr/>
        </p:nvSpPr>
        <p:spPr>
          <a:xfrm>
            <a:off x="152400" y="5715000"/>
            <a:ext cx="2590800" cy="457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smtClean="0">
                <a:latin typeface="Times New Roman" pitchFamily="18" charset="0"/>
                <a:cs typeface="Times New Roman" pitchFamily="18" charset="0"/>
              </a:rPr>
              <a:t>Fasilitas</a:t>
            </a:r>
            <a:endParaRPr lang="en-US" dirty="0">
              <a:latin typeface="Times New Roman" pitchFamily="18" charset="0"/>
              <a:cs typeface="Times New Roman" pitchFamily="18" charset="0"/>
            </a:endParaRPr>
          </a:p>
        </p:txBody>
      </p:sp>
      <p:sp>
        <p:nvSpPr>
          <p:cNvPr id="13" name="TextBox 12"/>
          <p:cNvSpPr txBox="1"/>
          <p:nvPr/>
        </p:nvSpPr>
        <p:spPr>
          <a:xfrm>
            <a:off x="609600" y="587514"/>
            <a:ext cx="1676400" cy="707886"/>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BAB 2</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14" name="Rectangle 13"/>
          <p:cNvSpPr/>
          <p:nvPr/>
        </p:nvSpPr>
        <p:spPr>
          <a:xfrm>
            <a:off x="2895600" y="228600"/>
            <a:ext cx="5791200" cy="64008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15" name="Rounded Rectangle 14"/>
          <p:cNvSpPr/>
          <p:nvPr/>
        </p:nvSpPr>
        <p:spPr>
          <a:xfrm>
            <a:off x="152400" y="3657600"/>
            <a:ext cx="2590800" cy="457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smtClean="0">
                <a:latin typeface="Times New Roman" pitchFamily="18" charset="0"/>
                <a:cs typeface="Times New Roman" pitchFamily="18" charset="0"/>
              </a:rPr>
              <a:t>Struktur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Organisasi</a:t>
            </a:r>
            <a:endParaRPr lang="en-US" dirty="0">
              <a:latin typeface="Times New Roman" pitchFamily="18" charset="0"/>
              <a:cs typeface="Times New Roman" pitchFamily="18" charset="0"/>
            </a:endParaRPr>
          </a:p>
        </p:txBody>
      </p:sp>
      <p:sp>
        <p:nvSpPr>
          <p:cNvPr id="16" name="Rounded Rectangle 15"/>
          <p:cNvSpPr/>
          <p:nvPr/>
        </p:nvSpPr>
        <p:spPr>
          <a:xfrm>
            <a:off x="152400" y="4343400"/>
            <a:ext cx="2590800" cy="457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latin typeface="Times New Roman" pitchFamily="18" charset="0"/>
                <a:cs typeface="Times New Roman" pitchFamily="18" charset="0"/>
              </a:rPr>
              <a:t>Unit </a:t>
            </a:r>
            <a:r>
              <a:rPr lang="en-US" dirty="0" err="1" smtClean="0">
                <a:latin typeface="Times New Roman" pitchFamily="18" charset="0"/>
                <a:cs typeface="Times New Roman" pitchFamily="18" charset="0"/>
              </a:rPr>
              <a:t>Pelaksanaan</a:t>
            </a:r>
            <a:r>
              <a:rPr lang="en-US" dirty="0" smtClean="0">
                <a:latin typeface="Times New Roman" pitchFamily="18" charset="0"/>
                <a:cs typeface="Times New Roman" pitchFamily="18" charset="0"/>
              </a:rPr>
              <a:t> KP</a:t>
            </a:r>
            <a:endParaRPr lang="en-US" dirty="0">
              <a:latin typeface="Times New Roman" pitchFamily="18" charset="0"/>
              <a:cs typeface="Times New Roman" pitchFamily="18" charset="0"/>
            </a:endParaRPr>
          </a:p>
        </p:txBody>
      </p:sp>
      <p:graphicFrame>
        <p:nvGraphicFramePr>
          <p:cNvPr id="17" name="Table 16"/>
          <p:cNvGraphicFramePr>
            <a:graphicFrameLocks noGrp="1"/>
          </p:cNvGraphicFramePr>
          <p:nvPr/>
        </p:nvGraphicFramePr>
        <p:xfrm>
          <a:off x="3048000" y="1295400"/>
          <a:ext cx="5486400" cy="4465320"/>
        </p:xfrm>
        <a:graphic>
          <a:graphicData uri="http://schemas.openxmlformats.org/drawingml/2006/table">
            <a:tbl>
              <a:tblPr firstRow="1" bandRow="1">
                <a:tableStyleId>{616DA210-FB5B-4158-B5E0-FEB733F419BA}</a:tableStyleId>
              </a:tblPr>
              <a:tblGrid>
                <a:gridCol w="1408670"/>
                <a:gridCol w="4077730"/>
              </a:tblGrid>
              <a:tr h="1371600">
                <a:tc>
                  <a:txBody>
                    <a:bodyPr/>
                    <a:lstStyle/>
                    <a:p>
                      <a:pPr algn="ctr"/>
                      <a:r>
                        <a:rPr lang="en-US" b="0" dirty="0" err="1" smtClean="0"/>
                        <a:t>Amanah</a:t>
                      </a:r>
                      <a:r>
                        <a:rPr lang="en-US" b="0" dirty="0" smtClean="0"/>
                        <a:t> UU </a:t>
                      </a:r>
                      <a:r>
                        <a:rPr lang="en-US" b="0" dirty="0" err="1" smtClean="0"/>
                        <a:t>Penerbangan</a:t>
                      </a:r>
                      <a:r>
                        <a:rPr lang="en-US" b="0" dirty="0" smtClean="0"/>
                        <a:t> No 1/2009 </a:t>
                      </a:r>
                      <a:r>
                        <a:rPr lang="en-US" b="0" dirty="0" err="1" smtClean="0"/>
                        <a:t>pasal</a:t>
                      </a:r>
                      <a:r>
                        <a:rPr lang="en-US" b="0" dirty="0" smtClean="0"/>
                        <a:t> 271</a:t>
                      </a:r>
                      <a:endParaRPr lang="en-US" b="0" dirty="0"/>
                    </a:p>
                  </a:txBody>
                  <a:tcPr anchor="ctr"/>
                </a:tc>
                <a:tc>
                  <a:txBody>
                    <a:bodyPr/>
                    <a:lstStyle/>
                    <a:p>
                      <a:pPr algn="ctr"/>
                      <a:r>
                        <a:rPr lang="en-US" b="0" dirty="0" err="1" smtClean="0"/>
                        <a:t>Pemerintah</a:t>
                      </a:r>
                      <a:r>
                        <a:rPr lang="en-US" b="0" dirty="0" smtClean="0"/>
                        <a:t> </a:t>
                      </a:r>
                      <a:r>
                        <a:rPr lang="en-US" b="0" dirty="0" err="1" smtClean="0"/>
                        <a:t>membentuk</a:t>
                      </a:r>
                      <a:r>
                        <a:rPr lang="en-US" b="0" dirty="0" smtClean="0"/>
                        <a:t> </a:t>
                      </a:r>
                      <a:r>
                        <a:rPr lang="en-US" b="0" dirty="0" err="1" smtClean="0"/>
                        <a:t>suatu</a:t>
                      </a:r>
                      <a:r>
                        <a:rPr lang="en-US" b="0" dirty="0" smtClean="0"/>
                        <a:t> </a:t>
                      </a:r>
                      <a:r>
                        <a:rPr lang="en-US" b="0" dirty="0" err="1" smtClean="0"/>
                        <a:t>lembaga</a:t>
                      </a:r>
                      <a:r>
                        <a:rPr lang="en-US" b="0" dirty="0" smtClean="0"/>
                        <a:t> </a:t>
                      </a:r>
                      <a:r>
                        <a:rPr lang="en-US" b="0" dirty="0" err="1" smtClean="0"/>
                        <a:t>penyelenggaraan</a:t>
                      </a:r>
                      <a:r>
                        <a:rPr lang="en-US" b="0" dirty="0" smtClean="0"/>
                        <a:t> </a:t>
                      </a:r>
                      <a:r>
                        <a:rPr lang="en-US" b="0" dirty="0" err="1" smtClean="0"/>
                        <a:t>navigasi</a:t>
                      </a:r>
                      <a:r>
                        <a:rPr lang="en-US" b="0" dirty="0" smtClean="0"/>
                        <a:t> </a:t>
                      </a:r>
                      <a:r>
                        <a:rPr lang="en-US" b="0" dirty="0" err="1" smtClean="0"/>
                        <a:t>penerbangan</a:t>
                      </a:r>
                      <a:endParaRPr lang="en-US" b="0" dirty="0"/>
                    </a:p>
                  </a:txBody>
                  <a:tcPr anchor="ctr"/>
                </a:tc>
              </a:tr>
              <a:tr h="1676400">
                <a:tc>
                  <a:txBody>
                    <a:bodyPr/>
                    <a:lstStyle/>
                    <a:p>
                      <a:pPr algn="ctr"/>
                      <a:r>
                        <a:rPr lang="en-US" dirty="0" smtClean="0"/>
                        <a:t>PP No 77 </a:t>
                      </a:r>
                      <a:r>
                        <a:rPr lang="en-US" dirty="0" err="1" smtClean="0"/>
                        <a:t>tahun</a:t>
                      </a:r>
                      <a:r>
                        <a:rPr lang="en-US" dirty="0" smtClean="0"/>
                        <a:t> 2012</a:t>
                      </a:r>
                      <a:endParaRPr lang="en-US" dirty="0"/>
                    </a:p>
                  </a:txBody>
                  <a:tcPr anchor="ctr"/>
                </a:tc>
                <a:tc>
                  <a:txBody>
                    <a:bodyPr/>
                    <a:lstStyle/>
                    <a:p>
                      <a:pPr algn="just"/>
                      <a:r>
                        <a:rPr lang="en-US" dirty="0" err="1" smtClean="0"/>
                        <a:t>Ditandatangani</a:t>
                      </a:r>
                      <a:r>
                        <a:rPr lang="en-US" baseline="0" dirty="0" smtClean="0"/>
                        <a:t> </a:t>
                      </a:r>
                      <a:r>
                        <a:rPr lang="en-US" baseline="0" dirty="0" err="1" smtClean="0"/>
                        <a:t>Presiden</a:t>
                      </a:r>
                      <a:r>
                        <a:rPr lang="en-US" baseline="0" dirty="0" smtClean="0"/>
                        <a:t> SBY </a:t>
                      </a:r>
                      <a:r>
                        <a:rPr lang="en-US" baseline="0" dirty="0" err="1" smtClean="0"/>
                        <a:t>pada</a:t>
                      </a:r>
                      <a:r>
                        <a:rPr lang="en-US" baseline="0" dirty="0" smtClean="0"/>
                        <a:t> </a:t>
                      </a:r>
                      <a:r>
                        <a:rPr lang="en-US" baseline="0" dirty="0" err="1" smtClean="0"/>
                        <a:t>tgl</a:t>
                      </a:r>
                      <a:r>
                        <a:rPr lang="en-US" baseline="0" dirty="0" smtClean="0"/>
                        <a:t>. 13 sep 2012 </a:t>
                      </a:r>
                      <a:r>
                        <a:rPr lang="en-US" baseline="0" dirty="0" err="1" smtClean="0"/>
                        <a:t>tentang</a:t>
                      </a:r>
                      <a:r>
                        <a:rPr lang="en-US" baseline="0" dirty="0" smtClean="0"/>
                        <a:t> Perusahaan </a:t>
                      </a:r>
                      <a:r>
                        <a:rPr lang="en-US" baseline="0" dirty="0" err="1" smtClean="0"/>
                        <a:t>Umum</a:t>
                      </a:r>
                      <a:r>
                        <a:rPr lang="en-US" baseline="0" dirty="0" smtClean="0"/>
                        <a:t> (</a:t>
                      </a:r>
                      <a:r>
                        <a:rPr lang="en-US" baseline="0" dirty="0" err="1" smtClean="0"/>
                        <a:t>Perum</a:t>
                      </a:r>
                      <a:r>
                        <a:rPr lang="en-US" baseline="0" dirty="0" smtClean="0"/>
                        <a:t>) </a:t>
                      </a:r>
                      <a:r>
                        <a:rPr lang="en-US" baseline="0" dirty="0" err="1" smtClean="0"/>
                        <a:t>Lembaga</a:t>
                      </a:r>
                      <a:r>
                        <a:rPr lang="en-US" baseline="0" dirty="0" smtClean="0"/>
                        <a:t> </a:t>
                      </a:r>
                      <a:r>
                        <a:rPr lang="en-US" baseline="0" dirty="0" err="1" smtClean="0"/>
                        <a:t>Penyelenggaraan</a:t>
                      </a:r>
                      <a:r>
                        <a:rPr lang="en-US" baseline="0" dirty="0" smtClean="0"/>
                        <a:t> </a:t>
                      </a:r>
                      <a:r>
                        <a:rPr lang="en-US" baseline="0" dirty="0" err="1" smtClean="0"/>
                        <a:t>Pelayanan</a:t>
                      </a:r>
                      <a:r>
                        <a:rPr lang="en-US" baseline="0" dirty="0" smtClean="0"/>
                        <a:t> </a:t>
                      </a:r>
                      <a:r>
                        <a:rPr lang="en-US" baseline="0" dirty="0" err="1" smtClean="0"/>
                        <a:t>Navigasi</a:t>
                      </a:r>
                      <a:r>
                        <a:rPr lang="en-US" baseline="0" dirty="0" smtClean="0"/>
                        <a:t> </a:t>
                      </a:r>
                      <a:r>
                        <a:rPr lang="en-US" baseline="0" dirty="0" err="1" smtClean="0"/>
                        <a:t>Penerbangan</a:t>
                      </a:r>
                      <a:r>
                        <a:rPr lang="en-US" baseline="0" dirty="0" smtClean="0"/>
                        <a:t> Indonesia (LPPNPI)</a:t>
                      </a:r>
                      <a:endParaRPr lang="en-US" dirty="0" smtClean="0"/>
                    </a:p>
                  </a:txBody>
                  <a:tcPr anchor="ctr"/>
                </a:tc>
              </a:tr>
              <a:tr h="1417320">
                <a:tc>
                  <a:txBody>
                    <a:bodyPr/>
                    <a:lstStyle/>
                    <a:p>
                      <a:pPr algn="ctr"/>
                      <a:r>
                        <a:rPr lang="en-US" dirty="0" err="1" smtClean="0"/>
                        <a:t>Januari</a:t>
                      </a:r>
                      <a:r>
                        <a:rPr lang="en-US" baseline="0" dirty="0" smtClean="0"/>
                        <a:t> 2013</a:t>
                      </a:r>
                      <a:endParaRPr lang="en-US" dirty="0"/>
                    </a:p>
                  </a:txBody>
                  <a:tcPr anchor="ctr"/>
                </a:tc>
                <a:tc>
                  <a:txBody>
                    <a:bodyPr/>
                    <a:lstStyle/>
                    <a:p>
                      <a:pPr algn="just"/>
                      <a:r>
                        <a:rPr lang="en-US" dirty="0" err="1" smtClean="0"/>
                        <a:t>Perum</a:t>
                      </a:r>
                      <a:r>
                        <a:rPr lang="en-US" dirty="0" smtClean="0"/>
                        <a:t> LPPNPI </a:t>
                      </a:r>
                      <a:r>
                        <a:rPr lang="en-US" dirty="0" err="1" smtClean="0"/>
                        <a:t>Resmi</a:t>
                      </a:r>
                      <a:r>
                        <a:rPr lang="en-US" dirty="0" smtClean="0"/>
                        <a:t> </a:t>
                      </a:r>
                      <a:r>
                        <a:rPr lang="en-US" dirty="0" err="1" smtClean="0"/>
                        <a:t>beroperasi</a:t>
                      </a:r>
                      <a:r>
                        <a:rPr lang="en-US" dirty="0" smtClean="0"/>
                        <a:t> </a:t>
                      </a:r>
                      <a:r>
                        <a:rPr lang="en-US" dirty="0" err="1" smtClean="0"/>
                        <a:t>dan</a:t>
                      </a:r>
                      <a:r>
                        <a:rPr lang="en-US" dirty="0" smtClean="0"/>
                        <a:t> </a:t>
                      </a:r>
                      <a:r>
                        <a:rPr lang="en-US" dirty="0" err="1" smtClean="0"/>
                        <a:t>menjadi</a:t>
                      </a:r>
                      <a:r>
                        <a:rPr lang="en-US" dirty="0" smtClean="0"/>
                        <a:t> provider </a:t>
                      </a:r>
                      <a:r>
                        <a:rPr lang="en-US" dirty="0" err="1" smtClean="0"/>
                        <a:t>tunggal</a:t>
                      </a:r>
                      <a:r>
                        <a:rPr lang="en-US" dirty="0" smtClean="0"/>
                        <a:t> </a:t>
                      </a:r>
                      <a:r>
                        <a:rPr lang="en-US" dirty="0" err="1" smtClean="0"/>
                        <a:t>dalam</a:t>
                      </a:r>
                      <a:r>
                        <a:rPr lang="en-US" dirty="0" smtClean="0"/>
                        <a:t> </a:t>
                      </a:r>
                      <a:r>
                        <a:rPr lang="en-US" dirty="0" err="1" smtClean="0"/>
                        <a:t>melayani</a:t>
                      </a:r>
                      <a:r>
                        <a:rPr lang="en-US" dirty="0" smtClean="0"/>
                        <a:t> </a:t>
                      </a:r>
                      <a:r>
                        <a:rPr lang="en-US" dirty="0" err="1" smtClean="0"/>
                        <a:t>navigasi</a:t>
                      </a:r>
                      <a:r>
                        <a:rPr lang="en-US" dirty="0" smtClean="0"/>
                        <a:t> </a:t>
                      </a:r>
                      <a:r>
                        <a:rPr lang="en-US" dirty="0" err="1" smtClean="0"/>
                        <a:t>penerbangan</a:t>
                      </a:r>
                      <a:endParaRPr lang="en-US" dirty="0"/>
                    </a:p>
                  </a:txBody>
                  <a:tcPr anchor="ctr"/>
                </a:tc>
              </a:tr>
            </a:tbl>
          </a:graphicData>
        </a:graphic>
      </p:graphicFrame>
      <p:sp>
        <p:nvSpPr>
          <p:cNvPr id="18" name="Rectangle 17"/>
          <p:cNvSpPr/>
          <p:nvPr/>
        </p:nvSpPr>
        <p:spPr>
          <a:xfrm>
            <a:off x="3048000" y="533400"/>
            <a:ext cx="1524000" cy="5334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smtClean="0"/>
              <a:t>LPPNPI </a:t>
            </a:r>
            <a:r>
              <a:rPr lang="en-US" dirty="0" err="1" smtClean="0"/>
              <a:t>Airnav</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68580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r"/>
            <a:endParaRPr lang="en-US" dirty="0"/>
          </a:p>
        </p:txBody>
      </p:sp>
      <p:sp>
        <p:nvSpPr>
          <p:cNvPr id="6" name="Rounded Rectangle 5"/>
          <p:cNvSpPr/>
          <p:nvPr/>
        </p:nvSpPr>
        <p:spPr>
          <a:xfrm>
            <a:off x="152400" y="1600200"/>
            <a:ext cx="2590800" cy="457200"/>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err="1" smtClean="0">
                <a:latin typeface="Times New Roman" pitchFamily="18" charset="0"/>
                <a:cs typeface="Times New Roman" pitchFamily="18" charset="0"/>
              </a:rPr>
              <a:t>Sejarah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Singkat</a:t>
            </a:r>
            <a:endParaRPr lang="en-US" dirty="0">
              <a:latin typeface="Times New Roman" pitchFamily="18" charset="0"/>
              <a:cs typeface="Times New Roman" pitchFamily="18" charset="0"/>
            </a:endParaRPr>
          </a:p>
        </p:txBody>
      </p:sp>
      <p:sp>
        <p:nvSpPr>
          <p:cNvPr id="9" name="Rounded Rectangle 8"/>
          <p:cNvSpPr/>
          <p:nvPr/>
        </p:nvSpPr>
        <p:spPr>
          <a:xfrm>
            <a:off x="152400" y="2286000"/>
            <a:ext cx="2590800" cy="457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Times New Roman" pitchFamily="18" charset="0"/>
                <a:cs typeface="Times New Roman" pitchFamily="18" charset="0"/>
              </a:rPr>
              <a:t>Logo</a:t>
            </a:r>
            <a:endParaRPr lang="en-US" dirty="0">
              <a:latin typeface="Times New Roman" pitchFamily="18" charset="0"/>
              <a:cs typeface="Times New Roman" pitchFamily="18" charset="0"/>
            </a:endParaRPr>
          </a:p>
        </p:txBody>
      </p:sp>
      <p:sp>
        <p:nvSpPr>
          <p:cNvPr id="10" name="Rounded Rectangle 9"/>
          <p:cNvSpPr/>
          <p:nvPr/>
        </p:nvSpPr>
        <p:spPr>
          <a:xfrm>
            <a:off x="152400" y="2971800"/>
            <a:ext cx="2590800" cy="457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latin typeface="Times New Roman" pitchFamily="18" charset="0"/>
                <a:cs typeface="Times New Roman" pitchFamily="18" charset="0"/>
              </a:rPr>
              <a:t>Visi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Misi</a:t>
            </a:r>
            <a:endParaRPr lang="en-US" dirty="0">
              <a:latin typeface="Times New Roman" pitchFamily="18" charset="0"/>
              <a:cs typeface="Times New Roman" pitchFamily="18" charset="0"/>
            </a:endParaRPr>
          </a:p>
        </p:txBody>
      </p:sp>
      <p:sp>
        <p:nvSpPr>
          <p:cNvPr id="11" name="Rounded Rectangle 10"/>
          <p:cNvSpPr/>
          <p:nvPr/>
        </p:nvSpPr>
        <p:spPr>
          <a:xfrm>
            <a:off x="152400" y="5029200"/>
            <a:ext cx="2590800" cy="457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err="1" smtClean="0">
                <a:latin typeface="Times New Roman" pitchFamily="18" charset="0"/>
                <a:cs typeface="Times New Roman" pitchFamily="18" charset="0"/>
              </a:rPr>
              <a:t>Pelayanan</a:t>
            </a:r>
            <a:endParaRPr lang="en-US" dirty="0">
              <a:latin typeface="Times New Roman" pitchFamily="18" charset="0"/>
              <a:cs typeface="Times New Roman" pitchFamily="18" charset="0"/>
            </a:endParaRPr>
          </a:p>
        </p:txBody>
      </p:sp>
      <p:sp>
        <p:nvSpPr>
          <p:cNvPr id="12" name="Rounded Rectangle 11"/>
          <p:cNvSpPr/>
          <p:nvPr/>
        </p:nvSpPr>
        <p:spPr>
          <a:xfrm>
            <a:off x="152400" y="5715000"/>
            <a:ext cx="2590800" cy="457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smtClean="0">
                <a:latin typeface="Times New Roman" pitchFamily="18" charset="0"/>
                <a:cs typeface="Times New Roman" pitchFamily="18" charset="0"/>
              </a:rPr>
              <a:t>Fasilitas</a:t>
            </a:r>
            <a:endParaRPr lang="en-US" dirty="0">
              <a:latin typeface="Times New Roman" pitchFamily="18" charset="0"/>
              <a:cs typeface="Times New Roman" pitchFamily="18" charset="0"/>
            </a:endParaRPr>
          </a:p>
        </p:txBody>
      </p:sp>
      <p:sp>
        <p:nvSpPr>
          <p:cNvPr id="13" name="TextBox 12"/>
          <p:cNvSpPr txBox="1"/>
          <p:nvPr/>
        </p:nvSpPr>
        <p:spPr>
          <a:xfrm>
            <a:off x="609600" y="587514"/>
            <a:ext cx="1676400" cy="707886"/>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BAB 2</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14" name="Rectangle 13"/>
          <p:cNvSpPr/>
          <p:nvPr/>
        </p:nvSpPr>
        <p:spPr>
          <a:xfrm>
            <a:off x="2895600" y="228600"/>
            <a:ext cx="5791200" cy="64008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15" name="Rounded Rectangle 14"/>
          <p:cNvSpPr/>
          <p:nvPr/>
        </p:nvSpPr>
        <p:spPr>
          <a:xfrm>
            <a:off x="152400" y="3657600"/>
            <a:ext cx="2590800" cy="457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smtClean="0">
                <a:latin typeface="Times New Roman" pitchFamily="18" charset="0"/>
                <a:cs typeface="Times New Roman" pitchFamily="18" charset="0"/>
              </a:rPr>
              <a:t>Struktur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Organisasi</a:t>
            </a:r>
            <a:endParaRPr lang="en-US" dirty="0">
              <a:latin typeface="Times New Roman" pitchFamily="18" charset="0"/>
              <a:cs typeface="Times New Roman" pitchFamily="18" charset="0"/>
            </a:endParaRPr>
          </a:p>
        </p:txBody>
      </p:sp>
      <p:sp>
        <p:nvSpPr>
          <p:cNvPr id="16" name="Rounded Rectangle 15"/>
          <p:cNvSpPr/>
          <p:nvPr/>
        </p:nvSpPr>
        <p:spPr>
          <a:xfrm>
            <a:off x="152400" y="4343400"/>
            <a:ext cx="2590800" cy="457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latin typeface="Times New Roman" pitchFamily="18" charset="0"/>
                <a:cs typeface="Times New Roman" pitchFamily="18" charset="0"/>
              </a:rPr>
              <a:t>Unit </a:t>
            </a:r>
            <a:r>
              <a:rPr lang="en-US" dirty="0" err="1" smtClean="0">
                <a:latin typeface="Times New Roman" pitchFamily="18" charset="0"/>
                <a:cs typeface="Times New Roman" pitchFamily="18" charset="0"/>
              </a:rPr>
              <a:t>Pelaksanaan</a:t>
            </a:r>
            <a:r>
              <a:rPr lang="en-US" dirty="0" smtClean="0">
                <a:latin typeface="Times New Roman" pitchFamily="18" charset="0"/>
                <a:cs typeface="Times New Roman" pitchFamily="18" charset="0"/>
              </a:rPr>
              <a:t> KP</a:t>
            </a:r>
            <a:endParaRPr lang="en-US" dirty="0">
              <a:latin typeface="Times New Roman" pitchFamily="18" charset="0"/>
              <a:cs typeface="Times New Roman" pitchFamily="18" charset="0"/>
            </a:endParaRPr>
          </a:p>
        </p:txBody>
      </p:sp>
      <p:sp>
        <p:nvSpPr>
          <p:cNvPr id="18" name="Rectangle 17"/>
          <p:cNvSpPr/>
          <p:nvPr/>
        </p:nvSpPr>
        <p:spPr>
          <a:xfrm>
            <a:off x="3048000" y="533400"/>
            <a:ext cx="2209800" cy="5334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err="1" smtClean="0"/>
              <a:t>Tujuan</a:t>
            </a:r>
            <a:r>
              <a:rPr lang="en-US" dirty="0" smtClean="0"/>
              <a:t> Perusahaan</a:t>
            </a:r>
            <a:endParaRPr lang="en-US" dirty="0"/>
          </a:p>
        </p:txBody>
      </p:sp>
      <p:sp>
        <p:nvSpPr>
          <p:cNvPr id="19" name="Rounded Rectangle 18"/>
          <p:cNvSpPr/>
          <p:nvPr/>
        </p:nvSpPr>
        <p:spPr>
          <a:xfrm>
            <a:off x="3048000" y="1600200"/>
            <a:ext cx="5486400" cy="44196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just"/>
            <a:r>
              <a:rPr lang="en-US" sz="2000" dirty="0" err="1" smtClean="0">
                <a:latin typeface="Times New Roman" pitchFamily="18" charset="0"/>
                <a:cs typeface="Times New Roman" pitchFamily="18" charset="0"/>
              </a:rPr>
              <a:t>Mewujudkan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pengelolaan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penyelenggaraa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pelayanan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navigasi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penerbangan</a:t>
            </a:r>
            <a:r>
              <a:rPr lang="en-US" sz="2000" dirty="0" smtClean="0">
                <a:latin typeface="Times New Roman" pitchFamily="18" charset="0"/>
                <a:cs typeface="Times New Roman" pitchFamily="18" charset="0"/>
              </a:rPr>
              <a:t> yang </a:t>
            </a:r>
            <a:r>
              <a:rPr lang="en-US" sz="2000" dirty="0" err="1" smtClean="0">
                <a:latin typeface="Times New Roman" pitchFamily="18" charset="0"/>
                <a:cs typeface="Times New Roman" pitchFamily="18" charset="0"/>
              </a:rPr>
              <a:t>profesional</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transparan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akuntable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mandiri</a:t>
            </a:r>
            <a:r>
              <a:rPr lang="en-US" sz="2000" dirty="0" smtClean="0">
                <a:latin typeface="Times New Roman" pitchFamily="18" charset="0"/>
                <a:cs typeface="Times New Roman" pitchFamily="18" charset="0"/>
              </a:rPr>
              <a:t> yang </a:t>
            </a:r>
            <a:r>
              <a:rPr lang="en-US" sz="2000" dirty="0" err="1" smtClean="0">
                <a:latin typeface="Times New Roman" pitchFamily="18" charset="0"/>
                <a:cs typeface="Times New Roman" pitchFamily="18" charset="0"/>
              </a:rPr>
              <a:t>b</a:t>
            </a:r>
            <a:r>
              <a:rPr lang="en-US" sz="2000" dirty="0" err="1" smtClean="0">
                <a:latin typeface="Times New Roman" pitchFamily="18" charset="0"/>
                <a:cs typeface="Times New Roman" pitchFamily="18" charset="0"/>
              </a:rPr>
              <a:t>isa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diandalkan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dalam</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mendukung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keselamatan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penerbangan</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68580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r"/>
            <a:endParaRPr lang="en-US" dirty="0"/>
          </a:p>
        </p:txBody>
      </p:sp>
      <p:sp>
        <p:nvSpPr>
          <p:cNvPr id="6" name="Rounded Rectangle 5"/>
          <p:cNvSpPr/>
          <p:nvPr/>
        </p:nvSpPr>
        <p:spPr>
          <a:xfrm>
            <a:off x="152400" y="1600200"/>
            <a:ext cx="2590800" cy="457200"/>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err="1" smtClean="0">
                <a:latin typeface="Times New Roman" pitchFamily="18" charset="0"/>
                <a:cs typeface="Times New Roman" pitchFamily="18" charset="0"/>
              </a:rPr>
              <a:t>Sejarah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Singkat</a:t>
            </a:r>
            <a:endParaRPr lang="en-US" dirty="0">
              <a:latin typeface="Times New Roman" pitchFamily="18" charset="0"/>
              <a:cs typeface="Times New Roman" pitchFamily="18" charset="0"/>
            </a:endParaRPr>
          </a:p>
        </p:txBody>
      </p:sp>
      <p:sp>
        <p:nvSpPr>
          <p:cNvPr id="9" name="Rounded Rectangle 8"/>
          <p:cNvSpPr/>
          <p:nvPr/>
        </p:nvSpPr>
        <p:spPr>
          <a:xfrm>
            <a:off x="152400" y="2286000"/>
            <a:ext cx="2590800" cy="457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Times New Roman" pitchFamily="18" charset="0"/>
                <a:cs typeface="Times New Roman" pitchFamily="18" charset="0"/>
              </a:rPr>
              <a:t>Logo</a:t>
            </a:r>
            <a:endParaRPr lang="en-US" dirty="0">
              <a:latin typeface="Times New Roman" pitchFamily="18" charset="0"/>
              <a:cs typeface="Times New Roman" pitchFamily="18" charset="0"/>
            </a:endParaRPr>
          </a:p>
        </p:txBody>
      </p:sp>
      <p:sp>
        <p:nvSpPr>
          <p:cNvPr id="10" name="Rounded Rectangle 9"/>
          <p:cNvSpPr/>
          <p:nvPr/>
        </p:nvSpPr>
        <p:spPr>
          <a:xfrm>
            <a:off x="152400" y="2971800"/>
            <a:ext cx="2590800" cy="457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latin typeface="Times New Roman" pitchFamily="18" charset="0"/>
                <a:cs typeface="Times New Roman" pitchFamily="18" charset="0"/>
              </a:rPr>
              <a:t>Visi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Misi</a:t>
            </a:r>
            <a:endParaRPr lang="en-US" dirty="0">
              <a:latin typeface="Times New Roman" pitchFamily="18" charset="0"/>
              <a:cs typeface="Times New Roman" pitchFamily="18" charset="0"/>
            </a:endParaRPr>
          </a:p>
        </p:txBody>
      </p:sp>
      <p:sp>
        <p:nvSpPr>
          <p:cNvPr id="11" name="Rounded Rectangle 10"/>
          <p:cNvSpPr/>
          <p:nvPr/>
        </p:nvSpPr>
        <p:spPr>
          <a:xfrm>
            <a:off x="152400" y="5029200"/>
            <a:ext cx="2590800" cy="457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err="1" smtClean="0">
                <a:latin typeface="Times New Roman" pitchFamily="18" charset="0"/>
                <a:cs typeface="Times New Roman" pitchFamily="18" charset="0"/>
              </a:rPr>
              <a:t>Pelayanan</a:t>
            </a:r>
            <a:endParaRPr lang="en-US" dirty="0">
              <a:latin typeface="Times New Roman" pitchFamily="18" charset="0"/>
              <a:cs typeface="Times New Roman" pitchFamily="18" charset="0"/>
            </a:endParaRPr>
          </a:p>
        </p:txBody>
      </p:sp>
      <p:sp>
        <p:nvSpPr>
          <p:cNvPr id="12" name="Rounded Rectangle 11"/>
          <p:cNvSpPr/>
          <p:nvPr/>
        </p:nvSpPr>
        <p:spPr>
          <a:xfrm>
            <a:off x="152400" y="5715000"/>
            <a:ext cx="2590800" cy="457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smtClean="0">
                <a:latin typeface="Times New Roman" pitchFamily="18" charset="0"/>
                <a:cs typeface="Times New Roman" pitchFamily="18" charset="0"/>
              </a:rPr>
              <a:t>Fasilitas</a:t>
            </a:r>
            <a:endParaRPr lang="en-US" dirty="0">
              <a:latin typeface="Times New Roman" pitchFamily="18" charset="0"/>
              <a:cs typeface="Times New Roman" pitchFamily="18" charset="0"/>
            </a:endParaRPr>
          </a:p>
        </p:txBody>
      </p:sp>
      <p:sp>
        <p:nvSpPr>
          <p:cNvPr id="13" name="TextBox 12"/>
          <p:cNvSpPr txBox="1"/>
          <p:nvPr/>
        </p:nvSpPr>
        <p:spPr>
          <a:xfrm>
            <a:off x="609600" y="587514"/>
            <a:ext cx="1676400" cy="707886"/>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BAB 2</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14" name="Rectangle 13"/>
          <p:cNvSpPr/>
          <p:nvPr/>
        </p:nvSpPr>
        <p:spPr>
          <a:xfrm>
            <a:off x="2895600" y="228600"/>
            <a:ext cx="5791200" cy="64008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15" name="Rounded Rectangle 14"/>
          <p:cNvSpPr/>
          <p:nvPr/>
        </p:nvSpPr>
        <p:spPr>
          <a:xfrm>
            <a:off x="152400" y="3657600"/>
            <a:ext cx="2590800" cy="457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smtClean="0">
                <a:latin typeface="Times New Roman" pitchFamily="18" charset="0"/>
                <a:cs typeface="Times New Roman" pitchFamily="18" charset="0"/>
              </a:rPr>
              <a:t>Struktur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Organisasi</a:t>
            </a:r>
            <a:endParaRPr lang="en-US" dirty="0">
              <a:latin typeface="Times New Roman" pitchFamily="18" charset="0"/>
              <a:cs typeface="Times New Roman" pitchFamily="18" charset="0"/>
            </a:endParaRPr>
          </a:p>
        </p:txBody>
      </p:sp>
      <p:sp>
        <p:nvSpPr>
          <p:cNvPr id="16" name="Rounded Rectangle 15"/>
          <p:cNvSpPr/>
          <p:nvPr/>
        </p:nvSpPr>
        <p:spPr>
          <a:xfrm>
            <a:off x="152400" y="4343400"/>
            <a:ext cx="2590800" cy="457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latin typeface="Times New Roman" pitchFamily="18" charset="0"/>
                <a:cs typeface="Times New Roman" pitchFamily="18" charset="0"/>
              </a:rPr>
              <a:t>Unit </a:t>
            </a:r>
            <a:r>
              <a:rPr lang="en-US" dirty="0" err="1" smtClean="0">
                <a:latin typeface="Times New Roman" pitchFamily="18" charset="0"/>
                <a:cs typeface="Times New Roman" pitchFamily="18" charset="0"/>
              </a:rPr>
              <a:t>Pelaksanaan</a:t>
            </a:r>
            <a:r>
              <a:rPr lang="en-US" dirty="0" smtClean="0">
                <a:latin typeface="Times New Roman" pitchFamily="18" charset="0"/>
                <a:cs typeface="Times New Roman" pitchFamily="18" charset="0"/>
              </a:rPr>
              <a:t> KP</a:t>
            </a:r>
            <a:endParaRPr lang="en-US" dirty="0">
              <a:latin typeface="Times New Roman" pitchFamily="18" charset="0"/>
              <a:cs typeface="Times New Roman" pitchFamily="18" charset="0"/>
            </a:endParaRPr>
          </a:p>
        </p:txBody>
      </p:sp>
      <p:sp>
        <p:nvSpPr>
          <p:cNvPr id="18" name="Rectangle 17"/>
          <p:cNvSpPr/>
          <p:nvPr/>
        </p:nvSpPr>
        <p:spPr>
          <a:xfrm>
            <a:off x="3048000" y="533400"/>
            <a:ext cx="3200400" cy="5334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err="1" smtClean="0"/>
              <a:t>Jenis</a:t>
            </a:r>
            <a:r>
              <a:rPr lang="en-US" dirty="0" smtClean="0"/>
              <a:t> </a:t>
            </a:r>
            <a:r>
              <a:rPr lang="en-US" dirty="0" err="1" smtClean="0"/>
              <a:t>Pelayanan</a:t>
            </a:r>
            <a:r>
              <a:rPr lang="en-US" dirty="0" smtClean="0"/>
              <a:t> Perusahaan</a:t>
            </a:r>
            <a:endParaRPr lang="en-US" dirty="0"/>
          </a:p>
        </p:txBody>
      </p:sp>
      <p:sp>
        <p:nvSpPr>
          <p:cNvPr id="19" name="Rounded Rectangle 18"/>
          <p:cNvSpPr/>
          <p:nvPr/>
        </p:nvSpPr>
        <p:spPr>
          <a:xfrm>
            <a:off x="3094704" y="1447800"/>
            <a:ext cx="5410200" cy="50292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marL="342900" indent="-342900" algn="just">
              <a:buAutoNum type="arabicPeriod"/>
            </a:pPr>
            <a:r>
              <a:rPr lang="en-US" dirty="0" err="1" smtClean="0">
                <a:latin typeface="Times New Roman" pitchFamily="18" charset="0"/>
                <a:cs typeface="Times New Roman" pitchFamily="18" charset="0"/>
              </a:rPr>
              <a:t>Pelayanan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Lalu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Lintas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Penerbangan</a:t>
            </a:r>
            <a:r>
              <a:rPr lang="en-US" dirty="0" smtClean="0">
                <a:latin typeface="Times New Roman" pitchFamily="18" charset="0"/>
                <a:cs typeface="Times New Roman" pitchFamily="18" charset="0"/>
              </a:rPr>
              <a:t> (Air Traffic Service /ATS)</a:t>
            </a:r>
          </a:p>
          <a:p>
            <a:pPr marL="342900" indent="-342900" algn="just">
              <a:buAutoNum type="arabicPeriod"/>
            </a:pPr>
            <a:r>
              <a:rPr lang="en-US" dirty="0" err="1" smtClean="0">
                <a:latin typeface="Times New Roman" pitchFamily="18" charset="0"/>
                <a:cs typeface="Times New Roman" pitchFamily="18" charset="0"/>
              </a:rPr>
              <a:t>Pelayanan</a:t>
            </a:r>
            <a:r>
              <a:rPr lang="en-US" dirty="0" smtClean="0">
                <a:latin typeface="Times New Roman" pitchFamily="18" charset="0"/>
                <a:cs typeface="Times New Roman" pitchFamily="18" charset="0"/>
              </a:rPr>
              <a:t> Telekomunikasi </a:t>
            </a:r>
            <a:r>
              <a:rPr lang="en-US" dirty="0" err="1" smtClean="0">
                <a:latin typeface="Times New Roman" pitchFamily="18" charset="0"/>
                <a:cs typeface="Times New Roman" pitchFamily="18" charset="0"/>
              </a:rPr>
              <a:t>Penerbangan</a:t>
            </a:r>
            <a:r>
              <a:rPr lang="en-US" dirty="0" smtClean="0">
                <a:latin typeface="Times New Roman" pitchFamily="18" charset="0"/>
                <a:cs typeface="Times New Roman" pitchFamily="18" charset="0"/>
              </a:rPr>
              <a:t> (Aeronautical Telecommunication Service / COM)</a:t>
            </a:r>
          </a:p>
          <a:p>
            <a:pPr marL="342900" indent="-342900" algn="just">
              <a:buAutoNum type="arabicPeriod"/>
            </a:pPr>
            <a:r>
              <a:rPr lang="en-US" dirty="0" err="1" smtClean="0">
                <a:latin typeface="Times New Roman" pitchFamily="18" charset="0"/>
                <a:cs typeface="Times New Roman" pitchFamily="18" charset="0"/>
              </a:rPr>
              <a:t>Pelayanan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Informasi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Aeronautikal</a:t>
            </a:r>
            <a:r>
              <a:rPr lang="en-US" dirty="0" smtClean="0">
                <a:latin typeface="Times New Roman" pitchFamily="18" charset="0"/>
                <a:cs typeface="Times New Roman" pitchFamily="18" charset="0"/>
              </a:rPr>
              <a:t> (Aeronautical Information Service / AIS)</a:t>
            </a:r>
          </a:p>
          <a:p>
            <a:pPr marL="342900" indent="-342900" algn="just">
              <a:buAutoNum type="arabicPeriod"/>
            </a:pPr>
            <a:r>
              <a:rPr lang="en-US" dirty="0" err="1" smtClean="0">
                <a:latin typeface="Times New Roman" pitchFamily="18" charset="0"/>
                <a:cs typeface="Times New Roman" pitchFamily="18" charset="0"/>
              </a:rPr>
              <a:t>Pelayanan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Informasi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Metereologi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Penerbangan</a:t>
            </a:r>
            <a:r>
              <a:rPr lang="en-US" dirty="0" smtClean="0">
                <a:latin typeface="Times New Roman" pitchFamily="18" charset="0"/>
                <a:cs typeface="Times New Roman" pitchFamily="18" charset="0"/>
              </a:rPr>
              <a:t> (Aeronautical Meteorological Service / MET)</a:t>
            </a:r>
          </a:p>
          <a:p>
            <a:pPr marL="342900" indent="-342900" algn="just">
              <a:buAutoNum type="arabicPeriod"/>
            </a:pPr>
            <a:r>
              <a:rPr lang="en-US" dirty="0" err="1" smtClean="0">
                <a:latin typeface="Times New Roman" pitchFamily="18" charset="0"/>
                <a:cs typeface="Times New Roman" pitchFamily="18" charset="0"/>
              </a:rPr>
              <a:t>Pelayanan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Informasi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Pencarian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Pertolongan</a:t>
            </a:r>
            <a:r>
              <a:rPr lang="en-US" dirty="0" smtClean="0">
                <a:latin typeface="Times New Roman" pitchFamily="18" charset="0"/>
                <a:cs typeface="Times New Roman" pitchFamily="18" charset="0"/>
              </a:rPr>
              <a:t> (Search And Rescue / SAR)</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68580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r"/>
            <a:endParaRPr lang="en-US" dirty="0"/>
          </a:p>
        </p:txBody>
      </p:sp>
      <p:sp>
        <p:nvSpPr>
          <p:cNvPr id="6" name="Rounded Rectangle 5"/>
          <p:cNvSpPr/>
          <p:nvPr/>
        </p:nvSpPr>
        <p:spPr>
          <a:xfrm>
            <a:off x="152400" y="1600200"/>
            <a:ext cx="2590800" cy="4572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smtClean="0">
                <a:latin typeface="Times New Roman" pitchFamily="18" charset="0"/>
                <a:cs typeface="Times New Roman" pitchFamily="18" charset="0"/>
              </a:rPr>
              <a:t>Sejarah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Singkat</a:t>
            </a:r>
            <a:endParaRPr lang="en-US" dirty="0">
              <a:latin typeface="Times New Roman" pitchFamily="18" charset="0"/>
              <a:cs typeface="Times New Roman" pitchFamily="18" charset="0"/>
            </a:endParaRPr>
          </a:p>
        </p:txBody>
      </p:sp>
      <p:sp>
        <p:nvSpPr>
          <p:cNvPr id="9" name="Rounded Rectangle 8"/>
          <p:cNvSpPr/>
          <p:nvPr/>
        </p:nvSpPr>
        <p:spPr>
          <a:xfrm>
            <a:off x="152400" y="2286000"/>
            <a:ext cx="2590800" cy="4572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latin typeface="Times New Roman" pitchFamily="18" charset="0"/>
                <a:cs typeface="Times New Roman" pitchFamily="18" charset="0"/>
              </a:rPr>
              <a:t>Logo</a:t>
            </a:r>
            <a:endParaRPr lang="en-US" dirty="0">
              <a:latin typeface="Times New Roman" pitchFamily="18" charset="0"/>
              <a:cs typeface="Times New Roman" pitchFamily="18" charset="0"/>
            </a:endParaRPr>
          </a:p>
        </p:txBody>
      </p:sp>
      <p:sp>
        <p:nvSpPr>
          <p:cNvPr id="10" name="Rounded Rectangle 9"/>
          <p:cNvSpPr/>
          <p:nvPr/>
        </p:nvSpPr>
        <p:spPr>
          <a:xfrm>
            <a:off x="152400" y="2971800"/>
            <a:ext cx="2590800" cy="457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latin typeface="Times New Roman" pitchFamily="18" charset="0"/>
                <a:cs typeface="Times New Roman" pitchFamily="18" charset="0"/>
              </a:rPr>
              <a:t>Visi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Misi</a:t>
            </a:r>
            <a:endParaRPr lang="en-US" dirty="0">
              <a:latin typeface="Times New Roman" pitchFamily="18" charset="0"/>
              <a:cs typeface="Times New Roman" pitchFamily="18" charset="0"/>
            </a:endParaRPr>
          </a:p>
        </p:txBody>
      </p:sp>
      <p:sp>
        <p:nvSpPr>
          <p:cNvPr id="11" name="Rounded Rectangle 10"/>
          <p:cNvSpPr/>
          <p:nvPr/>
        </p:nvSpPr>
        <p:spPr>
          <a:xfrm>
            <a:off x="152400" y="5029200"/>
            <a:ext cx="2590800" cy="457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err="1" smtClean="0">
                <a:latin typeface="Times New Roman" pitchFamily="18" charset="0"/>
                <a:cs typeface="Times New Roman" pitchFamily="18" charset="0"/>
              </a:rPr>
              <a:t>Pelayanan</a:t>
            </a:r>
            <a:endParaRPr lang="en-US" dirty="0">
              <a:latin typeface="Times New Roman" pitchFamily="18" charset="0"/>
              <a:cs typeface="Times New Roman" pitchFamily="18" charset="0"/>
            </a:endParaRPr>
          </a:p>
        </p:txBody>
      </p:sp>
      <p:sp>
        <p:nvSpPr>
          <p:cNvPr id="12" name="Rounded Rectangle 11"/>
          <p:cNvSpPr/>
          <p:nvPr/>
        </p:nvSpPr>
        <p:spPr>
          <a:xfrm>
            <a:off x="152400" y="5715000"/>
            <a:ext cx="2590800" cy="457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smtClean="0">
                <a:latin typeface="Times New Roman" pitchFamily="18" charset="0"/>
                <a:cs typeface="Times New Roman" pitchFamily="18" charset="0"/>
              </a:rPr>
              <a:t>Fasilitas</a:t>
            </a:r>
            <a:endParaRPr lang="en-US" dirty="0">
              <a:latin typeface="Times New Roman" pitchFamily="18" charset="0"/>
              <a:cs typeface="Times New Roman" pitchFamily="18" charset="0"/>
            </a:endParaRPr>
          </a:p>
        </p:txBody>
      </p:sp>
      <p:sp>
        <p:nvSpPr>
          <p:cNvPr id="13" name="TextBox 12"/>
          <p:cNvSpPr txBox="1"/>
          <p:nvPr/>
        </p:nvSpPr>
        <p:spPr>
          <a:xfrm>
            <a:off x="609600" y="587514"/>
            <a:ext cx="1676400" cy="707886"/>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BAB 2</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14" name="Rectangle 13"/>
          <p:cNvSpPr/>
          <p:nvPr/>
        </p:nvSpPr>
        <p:spPr>
          <a:xfrm>
            <a:off x="2895600" y="228600"/>
            <a:ext cx="5791200" cy="64008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5" name="Rounded Rectangle 14"/>
          <p:cNvSpPr/>
          <p:nvPr/>
        </p:nvSpPr>
        <p:spPr>
          <a:xfrm>
            <a:off x="152400" y="3657600"/>
            <a:ext cx="2590800" cy="457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smtClean="0">
                <a:latin typeface="Times New Roman" pitchFamily="18" charset="0"/>
                <a:cs typeface="Times New Roman" pitchFamily="18" charset="0"/>
              </a:rPr>
              <a:t>Struktur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Organisasi</a:t>
            </a:r>
            <a:endParaRPr lang="en-US" dirty="0">
              <a:latin typeface="Times New Roman" pitchFamily="18" charset="0"/>
              <a:cs typeface="Times New Roman" pitchFamily="18" charset="0"/>
            </a:endParaRPr>
          </a:p>
        </p:txBody>
      </p:sp>
      <p:sp>
        <p:nvSpPr>
          <p:cNvPr id="16" name="Rounded Rectangle 15"/>
          <p:cNvSpPr/>
          <p:nvPr/>
        </p:nvSpPr>
        <p:spPr>
          <a:xfrm>
            <a:off x="152400" y="4343400"/>
            <a:ext cx="2590800" cy="457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latin typeface="Times New Roman" pitchFamily="18" charset="0"/>
                <a:cs typeface="Times New Roman" pitchFamily="18" charset="0"/>
              </a:rPr>
              <a:t>Unit </a:t>
            </a:r>
            <a:r>
              <a:rPr lang="en-US" dirty="0" err="1" smtClean="0">
                <a:latin typeface="Times New Roman" pitchFamily="18" charset="0"/>
                <a:cs typeface="Times New Roman" pitchFamily="18" charset="0"/>
              </a:rPr>
              <a:t>Pelaksanaan</a:t>
            </a:r>
            <a:r>
              <a:rPr lang="en-US" dirty="0" smtClean="0">
                <a:latin typeface="Times New Roman" pitchFamily="18" charset="0"/>
                <a:cs typeface="Times New Roman" pitchFamily="18" charset="0"/>
              </a:rPr>
              <a:t> KP</a:t>
            </a:r>
            <a:endParaRPr lang="en-US" dirty="0">
              <a:latin typeface="Times New Roman" pitchFamily="18" charset="0"/>
              <a:cs typeface="Times New Roman" pitchFamily="18" charset="0"/>
            </a:endParaRPr>
          </a:p>
        </p:txBody>
      </p:sp>
      <p:graphicFrame>
        <p:nvGraphicFramePr>
          <p:cNvPr id="17" name="Diagram 16"/>
          <p:cNvGraphicFramePr/>
          <p:nvPr/>
        </p:nvGraphicFramePr>
        <p:xfrm>
          <a:off x="2971800" y="304800"/>
          <a:ext cx="5562600" cy="6248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68580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r"/>
            <a:endParaRPr lang="en-US" dirty="0"/>
          </a:p>
        </p:txBody>
      </p:sp>
      <p:sp>
        <p:nvSpPr>
          <p:cNvPr id="6" name="Rounded Rectangle 5"/>
          <p:cNvSpPr/>
          <p:nvPr/>
        </p:nvSpPr>
        <p:spPr>
          <a:xfrm>
            <a:off x="152400" y="1600200"/>
            <a:ext cx="2590800" cy="4572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smtClean="0">
                <a:latin typeface="Times New Roman" pitchFamily="18" charset="0"/>
                <a:cs typeface="Times New Roman" pitchFamily="18" charset="0"/>
              </a:rPr>
              <a:t>Sejarah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Singkat</a:t>
            </a:r>
            <a:endParaRPr lang="en-US" dirty="0">
              <a:latin typeface="Times New Roman" pitchFamily="18" charset="0"/>
              <a:cs typeface="Times New Roman" pitchFamily="18" charset="0"/>
            </a:endParaRPr>
          </a:p>
        </p:txBody>
      </p:sp>
      <p:sp>
        <p:nvSpPr>
          <p:cNvPr id="9" name="Rounded Rectangle 8"/>
          <p:cNvSpPr/>
          <p:nvPr/>
        </p:nvSpPr>
        <p:spPr>
          <a:xfrm>
            <a:off x="152400" y="2286000"/>
            <a:ext cx="2590800" cy="457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Times New Roman" pitchFamily="18" charset="0"/>
                <a:cs typeface="Times New Roman" pitchFamily="18" charset="0"/>
              </a:rPr>
              <a:t>Logo</a:t>
            </a:r>
            <a:endParaRPr lang="en-US" dirty="0">
              <a:latin typeface="Times New Roman" pitchFamily="18" charset="0"/>
              <a:cs typeface="Times New Roman" pitchFamily="18" charset="0"/>
            </a:endParaRPr>
          </a:p>
        </p:txBody>
      </p:sp>
      <p:sp>
        <p:nvSpPr>
          <p:cNvPr id="10" name="Rounded Rectangle 9"/>
          <p:cNvSpPr/>
          <p:nvPr/>
        </p:nvSpPr>
        <p:spPr>
          <a:xfrm>
            <a:off x="152400" y="2971800"/>
            <a:ext cx="2590800" cy="4572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err="1" smtClean="0">
                <a:latin typeface="Times New Roman" pitchFamily="18" charset="0"/>
                <a:cs typeface="Times New Roman" pitchFamily="18" charset="0"/>
              </a:rPr>
              <a:t>Visi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Misi</a:t>
            </a:r>
            <a:endParaRPr lang="en-US" dirty="0">
              <a:latin typeface="Times New Roman" pitchFamily="18" charset="0"/>
              <a:cs typeface="Times New Roman" pitchFamily="18" charset="0"/>
            </a:endParaRPr>
          </a:p>
        </p:txBody>
      </p:sp>
      <p:sp>
        <p:nvSpPr>
          <p:cNvPr id="11" name="Rounded Rectangle 10"/>
          <p:cNvSpPr/>
          <p:nvPr/>
        </p:nvSpPr>
        <p:spPr>
          <a:xfrm>
            <a:off x="152400" y="5029200"/>
            <a:ext cx="2590800" cy="457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err="1" smtClean="0">
                <a:latin typeface="Times New Roman" pitchFamily="18" charset="0"/>
                <a:cs typeface="Times New Roman" pitchFamily="18" charset="0"/>
              </a:rPr>
              <a:t>Pelayanan</a:t>
            </a:r>
            <a:endParaRPr lang="en-US" dirty="0">
              <a:latin typeface="Times New Roman" pitchFamily="18" charset="0"/>
              <a:cs typeface="Times New Roman" pitchFamily="18" charset="0"/>
            </a:endParaRPr>
          </a:p>
        </p:txBody>
      </p:sp>
      <p:sp>
        <p:nvSpPr>
          <p:cNvPr id="12" name="Rounded Rectangle 11"/>
          <p:cNvSpPr/>
          <p:nvPr/>
        </p:nvSpPr>
        <p:spPr>
          <a:xfrm>
            <a:off x="152400" y="5715000"/>
            <a:ext cx="2590800" cy="457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smtClean="0">
                <a:latin typeface="Times New Roman" pitchFamily="18" charset="0"/>
                <a:cs typeface="Times New Roman" pitchFamily="18" charset="0"/>
              </a:rPr>
              <a:t>Fasilitas</a:t>
            </a:r>
            <a:endParaRPr lang="en-US" dirty="0">
              <a:latin typeface="Times New Roman" pitchFamily="18" charset="0"/>
              <a:cs typeface="Times New Roman" pitchFamily="18" charset="0"/>
            </a:endParaRPr>
          </a:p>
        </p:txBody>
      </p:sp>
      <p:sp>
        <p:nvSpPr>
          <p:cNvPr id="13" name="TextBox 12"/>
          <p:cNvSpPr txBox="1"/>
          <p:nvPr/>
        </p:nvSpPr>
        <p:spPr>
          <a:xfrm>
            <a:off x="609600" y="587514"/>
            <a:ext cx="1676400" cy="707886"/>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BAB 2</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14" name="Rectangle 13"/>
          <p:cNvSpPr/>
          <p:nvPr/>
        </p:nvSpPr>
        <p:spPr>
          <a:xfrm>
            <a:off x="2895600" y="228600"/>
            <a:ext cx="5791200" cy="64008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5" name="Rounded Rectangle 14"/>
          <p:cNvSpPr/>
          <p:nvPr/>
        </p:nvSpPr>
        <p:spPr>
          <a:xfrm>
            <a:off x="152400" y="3657600"/>
            <a:ext cx="2590800" cy="457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smtClean="0">
                <a:latin typeface="Times New Roman" pitchFamily="18" charset="0"/>
                <a:cs typeface="Times New Roman" pitchFamily="18" charset="0"/>
              </a:rPr>
              <a:t>Struktur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Organisasi</a:t>
            </a:r>
            <a:endParaRPr lang="en-US" dirty="0">
              <a:latin typeface="Times New Roman" pitchFamily="18" charset="0"/>
              <a:cs typeface="Times New Roman" pitchFamily="18" charset="0"/>
            </a:endParaRPr>
          </a:p>
        </p:txBody>
      </p:sp>
      <p:sp>
        <p:nvSpPr>
          <p:cNvPr id="16" name="Rounded Rectangle 15"/>
          <p:cNvSpPr/>
          <p:nvPr/>
        </p:nvSpPr>
        <p:spPr>
          <a:xfrm>
            <a:off x="152400" y="4343400"/>
            <a:ext cx="2590800" cy="457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latin typeface="Times New Roman" pitchFamily="18" charset="0"/>
                <a:cs typeface="Times New Roman" pitchFamily="18" charset="0"/>
              </a:rPr>
              <a:t>Unit </a:t>
            </a:r>
            <a:r>
              <a:rPr lang="en-US" dirty="0" err="1" smtClean="0">
                <a:latin typeface="Times New Roman" pitchFamily="18" charset="0"/>
                <a:cs typeface="Times New Roman" pitchFamily="18" charset="0"/>
              </a:rPr>
              <a:t>Pelaksanaan</a:t>
            </a:r>
            <a:r>
              <a:rPr lang="en-US" dirty="0" smtClean="0">
                <a:latin typeface="Times New Roman" pitchFamily="18" charset="0"/>
                <a:cs typeface="Times New Roman" pitchFamily="18" charset="0"/>
              </a:rPr>
              <a:t> KP</a:t>
            </a:r>
            <a:endParaRPr lang="en-US" dirty="0">
              <a:latin typeface="Times New Roman" pitchFamily="18" charset="0"/>
              <a:cs typeface="Times New Roman" pitchFamily="18" charset="0"/>
            </a:endParaRPr>
          </a:p>
        </p:txBody>
      </p:sp>
      <p:graphicFrame>
        <p:nvGraphicFramePr>
          <p:cNvPr id="17" name="Diagram 16"/>
          <p:cNvGraphicFramePr/>
          <p:nvPr/>
        </p:nvGraphicFramePr>
        <p:xfrm>
          <a:off x="2971800" y="304800"/>
          <a:ext cx="5638800" cy="6248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68580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r"/>
            <a:endParaRPr lang="en-US" dirty="0"/>
          </a:p>
        </p:txBody>
      </p:sp>
      <p:sp>
        <p:nvSpPr>
          <p:cNvPr id="6" name="Rounded Rectangle 5"/>
          <p:cNvSpPr/>
          <p:nvPr/>
        </p:nvSpPr>
        <p:spPr>
          <a:xfrm>
            <a:off x="152400" y="1600200"/>
            <a:ext cx="2590800" cy="4572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smtClean="0">
                <a:latin typeface="Times New Roman" pitchFamily="18" charset="0"/>
                <a:cs typeface="Times New Roman" pitchFamily="18" charset="0"/>
              </a:rPr>
              <a:t>Sejarah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Singkat</a:t>
            </a:r>
            <a:endParaRPr lang="en-US" dirty="0">
              <a:latin typeface="Times New Roman" pitchFamily="18" charset="0"/>
              <a:cs typeface="Times New Roman" pitchFamily="18" charset="0"/>
            </a:endParaRPr>
          </a:p>
        </p:txBody>
      </p:sp>
      <p:sp>
        <p:nvSpPr>
          <p:cNvPr id="9" name="Rounded Rectangle 8"/>
          <p:cNvSpPr/>
          <p:nvPr/>
        </p:nvSpPr>
        <p:spPr>
          <a:xfrm>
            <a:off x="152400" y="2286000"/>
            <a:ext cx="2590800" cy="457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Times New Roman" pitchFamily="18" charset="0"/>
                <a:cs typeface="Times New Roman" pitchFamily="18" charset="0"/>
              </a:rPr>
              <a:t>Logo</a:t>
            </a:r>
            <a:endParaRPr lang="en-US" dirty="0">
              <a:latin typeface="Times New Roman" pitchFamily="18" charset="0"/>
              <a:cs typeface="Times New Roman" pitchFamily="18" charset="0"/>
            </a:endParaRPr>
          </a:p>
        </p:txBody>
      </p:sp>
      <p:sp>
        <p:nvSpPr>
          <p:cNvPr id="10" name="Rounded Rectangle 9"/>
          <p:cNvSpPr/>
          <p:nvPr/>
        </p:nvSpPr>
        <p:spPr>
          <a:xfrm>
            <a:off x="152400" y="2971800"/>
            <a:ext cx="2590800" cy="457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latin typeface="Times New Roman" pitchFamily="18" charset="0"/>
                <a:cs typeface="Times New Roman" pitchFamily="18" charset="0"/>
              </a:rPr>
              <a:t>Visi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Misi</a:t>
            </a:r>
            <a:endParaRPr lang="en-US" dirty="0">
              <a:latin typeface="Times New Roman" pitchFamily="18" charset="0"/>
              <a:cs typeface="Times New Roman" pitchFamily="18" charset="0"/>
            </a:endParaRPr>
          </a:p>
        </p:txBody>
      </p:sp>
      <p:sp>
        <p:nvSpPr>
          <p:cNvPr id="11" name="Rounded Rectangle 10"/>
          <p:cNvSpPr/>
          <p:nvPr/>
        </p:nvSpPr>
        <p:spPr>
          <a:xfrm>
            <a:off x="152400" y="5029200"/>
            <a:ext cx="2590800" cy="457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err="1" smtClean="0">
                <a:latin typeface="Times New Roman" pitchFamily="18" charset="0"/>
                <a:cs typeface="Times New Roman" pitchFamily="18" charset="0"/>
              </a:rPr>
              <a:t>Pelayanan</a:t>
            </a:r>
            <a:endParaRPr lang="en-US" dirty="0">
              <a:latin typeface="Times New Roman" pitchFamily="18" charset="0"/>
              <a:cs typeface="Times New Roman" pitchFamily="18" charset="0"/>
            </a:endParaRPr>
          </a:p>
        </p:txBody>
      </p:sp>
      <p:sp>
        <p:nvSpPr>
          <p:cNvPr id="12" name="Rounded Rectangle 11"/>
          <p:cNvSpPr/>
          <p:nvPr/>
        </p:nvSpPr>
        <p:spPr>
          <a:xfrm>
            <a:off x="152400" y="5715000"/>
            <a:ext cx="2590800" cy="457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smtClean="0">
                <a:latin typeface="Times New Roman" pitchFamily="18" charset="0"/>
                <a:cs typeface="Times New Roman" pitchFamily="18" charset="0"/>
              </a:rPr>
              <a:t>Fasilitas</a:t>
            </a:r>
            <a:endParaRPr lang="en-US" dirty="0">
              <a:latin typeface="Times New Roman" pitchFamily="18" charset="0"/>
              <a:cs typeface="Times New Roman" pitchFamily="18" charset="0"/>
            </a:endParaRPr>
          </a:p>
        </p:txBody>
      </p:sp>
      <p:sp>
        <p:nvSpPr>
          <p:cNvPr id="13" name="TextBox 12"/>
          <p:cNvSpPr txBox="1"/>
          <p:nvPr/>
        </p:nvSpPr>
        <p:spPr>
          <a:xfrm>
            <a:off x="609600" y="587514"/>
            <a:ext cx="1676400" cy="707886"/>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BAB 2</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14" name="Rectangle 13"/>
          <p:cNvSpPr/>
          <p:nvPr/>
        </p:nvSpPr>
        <p:spPr>
          <a:xfrm>
            <a:off x="2895600" y="228600"/>
            <a:ext cx="5791200" cy="64008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5" name="Rounded Rectangle 14"/>
          <p:cNvSpPr/>
          <p:nvPr/>
        </p:nvSpPr>
        <p:spPr>
          <a:xfrm>
            <a:off x="152400" y="3657600"/>
            <a:ext cx="2590800" cy="4572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err="1" smtClean="0">
                <a:latin typeface="Times New Roman" pitchFamily="18" charset="0"/>
                <a:cs typeface="Times New Roman" pitchFamily="18" charset="0"/>
              </a:rPr>
              <a:t>Struktur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Organisasi</a:t>
            </a:r>
            <a:endParaRPr lang="en-US" dirty="0">
              <a:latin typeface="Times New Roman" pitchFamily="18" charset="0"/>
              <a:cs typeface="Times New Roman" pitchFamily="18" charset="0"/>
            </a:endParaRPr>
          </a:p>
        </p:txBody>
      </p:sp>
      <p:sp>
        <p:nvSpPr>
          <p:cNvPr id="16" name="Rounded Rectangle 15"/>
          <p:cNvSpPr/>
          <p:nvPr/>
        </p:nvSpPr>
        <p:spPr>
          <a:xfrm>
            <a:off x="152400" y="4343400"/>
            <a:ext cx="2590800" cy="457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latin typeface="Times New Roman" pitchFamily="18" charset="0"/>
                <a:cs typeface="Times New Roman" pitchFamily="18" charset="0"/>
              </a:rPr>
              <a:t>Unit </a:t>
            </a:r>
            <a:r>
              <a:rPr lang="en-US" dirty="0" err="1" smtClean="0">
                <a:latin typeface="Times New Roman" pitchFamily="18" charset="0"/>
                <a:cs typeface="Times New Roman" pitchFamily="18" charset="0"/>
              </a:rPr>
              <a:t>Pelaksanaan</a:t>
            </a:r>
            <a:r>
              <a:rPr lang="en-US" dirty="0" smtClean="0">
                <a:latin typeface="Times New Roman" pitchFamily="18" charset="0"/>
                <a:cs typeface="Times New Roman" pitchFamily="18" charset="0"/>
              </a:rPr>
              <a:t> KP</a:t>
            </a:r>
            <a:endParaRPr lang="en-US" dirty="0">
              <a:latin typeface="Times New Roman" pitchFamily="18" charset="0"/>
              <a:cs typeface="Times New Roman" pitchFamily="18" charset="0"/>
            </a:endParaRPr>
          </a:p>
        </p:txBody>
      </p:sp>
      <p:pic>
        <p:nvPicPr>
          <p:cNvPr id="17" name="Picture 16" descr="STruktur Organisasi.PNG"/>
          <p:cNvPicPr>
            <a:picLocks noChangeAspect="1"/>
          </p:cNvPicPr>
          <p:nvPr/>
        </p:nvPicPr>
        <p:blipFill>
          <a:blip r:embed="rId2" cstate="print"/>
          <a:stretch>
            <a:fillRect/>
          </a:stretch>
        </p:blipFill>
        <p:spPr>
          <a:xfrm>
            <a:off x="2933295" y="1524000"/>
            <a:ext cx="6134505" cy="40386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68580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r"/>
            <a:endParaRPr lang="en-US" dirty="0"/>
          </a:p>
        </p:txBody>
      </p:sp>
      <p:sp>
        <p:nvSpPr>
          <p:cNvPr id="6" name="Rounded Rectangle 5"/>
          <p:cNvSpPr/>
          <p:nvPr/>
        </p:nvSpPr>
        <p:spPr>
          <a:xfrm>
            <a:off x="152400" y="1600200"/>
            <a:ext cx="2590800" cy="4572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smtClean="0">
                <a:latin typeface="Times New Roman" pitchFamily="18" charset="0"/>
                <a:cs typeface="Times New Roman" pitchFamily="18" charset="0"/>
              </a:rPr>
              <a:t>Sejarah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Singkat</a:t>
            </a:r>
            <a:endParaRPr lang="en-US" dirty="0">
              <a:latin typeface="Times New Roman" pitchFamily="18" charset="0"/>
              <a:cs typeface="Times New Roman" pitchFamily="18" charset="0"/>
            </a:endParaRPr>
          </a:p>
        </p:txBody>
      </p:sp>
      <p:sp>
        <p:nvSpPr>
          <p:cNvPr id="9" name="Rounded Rectangle 8"/>
          <p:cNvSpPr/>
          <p:nvPr/>
        </p:nvSpPr>
        <p:spPr>
          <a:xfrm>
            <a:off x="152400" y="2286000"/>
            <a:ext cx="2590800" cy="457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Times New Roman" pitchFamily="18" charset="0"/>
                <a:cs typeface="Times New Roman" pitchFamily="18" charset="0"/>
              </a:rPr>
              <a:t>Logo</a:t>
            </a:r>
            <a:endParaRPr lang="en-US" dirty="0">
              <a:latin typeface="Times New Roman" pitchFamily="18" charset="0"/>
              <a:cs typeface="Times New Roman" pitchFamily="18" charset="0"/>
            </a:endParaRPr>
          </a:p>
        </p:txBody>
      </p:sp>
      <p:sp>
        <p:nvSpPr>
          <p:cNvPr id="10" name="Rounded Rectangle 9"/>
          <p:cNvSpPr/>
          <p:nvPr/>
        </p:nvSpPr>
        <p:spPr>
          <a:xfrm>
            <a:off x="152400" y="2971800"/>
            <a:ext cx="2590800" cy="457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latin typeface="Times New Roman" pitchFamily="18" charset="0"/>
                <a:cs typeface="Times New Roman" pitchFamily="18" charset="0"/>
              </a:rPr>
              <a:t>Visi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Misi</a:t>
            </a:r>
            <a:endParaRPr lang="en-US" dirty="0">
              <a:latin typeface="Times New Roman" pitchFamily="18" charset="0"/>
              <a:cs typeface="Times New Roman" pitchFamily="18" charset="0"/>
            </a:endParaRPr>
          </a:p>
        </p:txBody>
      </p:sp>
      <p:sp>
        <p:nvSpPr>
          <p:cNvPr id="11" name="Rounded Rectangle 10"/>
          <p:cNvSpPr/>
          <p:nvPr/>
        </p:nvSpPr>
        <p:spPr>
          <a:xfrm>
            <a:off x="152400" y="5029200"/>
            <a:ext cx="2590800" cy="457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err="1" smtClean="0">
                <a:latin typeface="Times New Roman" pitchFamily="18" charset="0"/>
                <a:cs typeface="Times New Roman" pitchFamily="18" charset="0"/>
              </a:rPr>
              <a:t>Pelayanan</a:t>
            </a:r>
            <a:endParaRPr lang="en-US" dirty="0">
              <a:latin typeface="Times New Roman" pitchFamily="18" charset="0"/>
              <a:cs typeface="Times New Roman" pitchFamily="18" charset="0"/>
            </a:endParaRPr>
          </a:p>
        </p:txBody>
      </p:sp>
      <p:sp>
        <p:nvSpPr>
          <p:cNvPr id="12" name="Rounded Rectangle 11"/>
          <p:cNvSpPr/>
          <p:nvPr/>
        </p:nvSpPr>
        <p:spPr>
          <a:xfrm>
            <a:off x="152400" y="5715000"/>
            <a:ext cx="2590800" cy="457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smtClean="0">
                <a:latin typeface="Times New Roman" pitchFamily="18" charset="0"/>
                <a:cs typeface="Times New Roman" pitchFamily="18" charset="0"/>
              </a:rPr>
              <a:t>Fasilitas</a:t>
            </a:r>
            <a:endParaRPr lang="en-US" dirty="0">
              <a:latin typeface="Times New Roman" pitchFamily="18" charset="0"/>
              <a:cs typeface="Times New Roman" pitchFamily="18" charset="0"/>
            </a:endParaRPr>
          </a:p>
        </p:txBody>
      </p:sp>
      <p:sp>
        <p:nvSpPr>
          <p:cNvPr id="13" name="TextBox 12"/>
          <p:cNvSpPr txBox="1"/>
          <p:nvPr/>
        </p:nvSpPr>
        <p:spPr>
          <a:xfrm>
            <a:off x="609600" y="587514"/>
            <a:ext cx="1676400" cy="707886"/>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BAB 2</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14" name="Rectangle 13"/>
          <p:cNvSpPr/>
          <p:nvPr/>
        </p:nvSpPr>
        <p:spPr>
          <a:xfrm>
            <a:off x="2895600" y="228600"/>
            <a:ext cx="5791200" cy="64008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5" name="Rounded Rectangle 14"/>
          <p:cNvSpPr/>
          <p:nvPr/>
        </p:nvSpPr>
        <p:spPr>
          <a:xfrm>
            <a:off x="152400" y="3657600"/>
            <a:ext cx="2590800" cy="457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smtClean="0">
                <a:latin typeface="Times New Roman" pitchFamily="18" charset="0"/>
                <a:cs typeface="Times New Roman" pitchFamily="18" charset="0"/>
              </a:rPr>
              <a:t>Struktur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Organisasi</a:t>
            </a:r>
            <a:endParaRPr lang="en-US" dirty="0">
              <a:latin typeface="Times New Roman" pitchFamily="18" charset="0"/>
              <a:cs typeface="Times New Roman" pitchFamily="18" charset="0"/>
            </a:endParaRPr>
          </a:p>
        </p:txBody>
      </p:sp>
      <p:sp>
        <p:nvSpPr>
          <p:cNvPr id="16" name="Rounded Rectangle 15"/>
          <p:cNvSpPr/>
          <p:nvPr/>
        </p:nvSpPr>
        <p:spPr>
          <a:xfrm>
            <a:off x="152400" y="4343400"/>
            <a:ext cx="2590800" cy="4572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latin typeface="Times New Roman" pitchFamily="18" charset="0"/>
                <a:cs typeface="Times New Roman" pitchFamily="18" charset="0"/>
              </a:rPr>
              <a:t>Unit </a:t>
            </a:r>
            <a:r>
              <a:rPr lang="en-US" dirty="0" err="1" smtClean="0">
                <a:latin typeface="Times New Roman" pitchFamily="18" charset="0"/>
                <a:cs typeface="Times New Roman" pitchFamily="18" charset="0"/>
              </a:rPr>
              <a:t>Pelaksanaan</a:t>
            </a:r>
            <a:r>
              <a:rPr lang="en-US" dirty="0" smtClean="0">
                <a:latin typeface="Times New Roman" pitchFamily="18" charset="0"/>
                <a:cs typeface="Times New Roman" pitchFamily="18" charset="0"/>
              </a:rPr>
              <a:t> KP</a:t>
            </a:r>
            <a:endParaRPr lang="en-US" dirty="0">
              <a:latin typeface="Times New Roman" pitchFamily="18" charset="0"/>
              <a:cs typeface="Times New Roman" pitchFamily="18" charset="0"/>
            </a:endParaRPr>
          </a:p>
        </p:txBody>
      </p:sp>
      <p:pic>
        <p:nvPicPr>
          <p:cNvPr id="17" name="Picture 16" descr="STruktur Organisasi.PNG"/>
          <p:cNvPicPr>
            <a:picLocks noChangeAspect="1"/>
          </p:cNvPicPr>
          <p:nvPr/>
        </p:nvPicPr>
        <p:blipFill>
          <a:blip r:embed="rId2" cstate="print"/>
          <a:stretch>
            <a:fillRect/>
          </a:stretch>
        </p:blipFill>
        <p:spPr>
          <a:xfrm>
            <a:off x="2933295" y="1524000"/>
            <a:ext cx="6134505" cy="4038600"/>
          </a:xfrm>
          <a:prstGeom prst="rect">
            <a:avLst/>
          </a:prstGeom>
        </p:spPr>
      </p:pic>
      <p:sp>
        <p:nvSpPr>
          <p:cNvPr id="18" name="Oval 17"/>
          <p:cNvSpPr/>
          <p:nvPr/>
        </p:nvSpPr>
        <p:spPr>
          <a:xfrm>
            <a:off x="5410200" y="2362200"/>
            <a:ext cx="1447800" cy="304800"/>
          </a:xfrm>
          <a:prstGeom prst="ellipse">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E:\BlackBerry\pictures\906240_438517519568044_414106597_o.jpg"/>
          <p:cNvPicPr/>
          <p:nvPr/>
        </p:nvPicPr>
        <p:blipFill>
          <a:blip r:embed="rId2" cstate="print">
            <a:lum bright="40000" contrast="-10000"/>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0" y="0"/>
            <a:ext cx="9144000" cy="6858000"/>
          </a:xfrm>
          <a:prstGeom prst="rect">
            <a:avLst/>
          </a:prstGeom>
          <a:noFill/>
          <a:ln>
            <a:noFill/>
          </a:ln>
        </p:spPr>
      </p:pic>
      <p:sp>
        <p:nvSpPr>
          <p:cNvPr id="4" name="Title 3"/>
          <p:cNvSpPr>
            <a:spLocks noGrp="1"/>
          </p:cNvSpPr>
          <p:nvPr>
            <p:ph type="title"/>
          </p:nvPr>
        </p:nvSpPr>
        <p:spPr/>
        <p:txBody>
          <a:bodyPr/>
          <a:lstStyle/>
          <a:p>
            <a:r>
              <a:rPr lang="en-US" dirty="0" err="1" smtClean="0"/>
              <a:t>Pendahuluan</a:t>
            </a:r>
            <a:endParaRPr lang="en-US" dirty="0"/>
          </a:p>
        </p:txBody>
      </p:sp>
      <p:sp>
        <p:nvSpPr>
          <p:cNvPr id="5" name="Text Placeholder 4"/>
          <p:cNvSpPr>
            <a:spLocks noGrp="1"/>
          </p:cNvSpPr>
          <p:nvPr>
            <p:ph type="body" idx="1"/>
          </p:nvPr>
        </p:nvSpPr>
        <p:spPr/>
        <p:txBody>
          <a:bodyPr/>
          <a:lstStyle/>
          <a:p>
            <a:r>
              <a:rPr lang="en-US" dirty="0" smtClean="0"/>
              <a:t>BAB 1</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68580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r"/>
            <a:endParaRPr lang="en-US" dirty="0"/>
          </a:p>
        </p:txBody>
      </p:sp>
      <p:sp>
        <p:nvSpPr>
          <p:cNvPr id="6" name="Rounded Rectangle 5"/>
          <p:cNvSpPr/>
          <p:nvPr/>
        </p:nvSpPr>
        <p:spPr>
          <a:xfrm>
            <a:off x="152400" y="1600200"/>
            <a:ext cx="2590800" cy="4572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smtClean="0">
                <a:latin typeface="Times New Roman" pitchFamily="18" charset="0"/>
                <a:cs typeface="Times New Roman" pitchFamily="18" charset="0"/>
              </a:rPr>
              <a:t>Sejarah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Singkat</a:t>
            </a:r>
            <a:endParaRPr lang="en-US" dirty="0">
              <a:latin typeface="Times New Roman" pitchFamily="18" charset="0"/>
              <a:cs typeface="Times New Roman" pitchFamily="18" charset="0"/>
            </a:endParaRPr>
          </a:p>
        </p:txBody>
      </p:sp>
      <p:sp>
        <p:nvSpPr>
          <p:cNvPr id="9" name="Rounded Rectangle 8"/>
          <p:cNvSpPr/>
          <p:nvPr/>
        </p:nvSpPr>
        <p:spPr>
          <a:xfrm>
            <a:off x="152400" y="2286000"/>
            <a:ext cx="2590800" cy="457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Times New Roman" pitchFamily="18" charset="0"/>
                <a:cs typeface="Times New Roman" pitchFamily="18" charset="0"/>
              </a:rPr>
              <a:t>Logo</a:t>
            </a:r>
            <a:endParaRPr lang="en-US" dirty="0">
              <a:latin typeface="Times New Roman" pitchFamily="18" charset="0"/>
              <a:cs typeface="Times New Roman" pitchFamily="18" charset="0"/>
            </a:endParaRPr>
          </a:p>
        </p:txBody>
      </p:sp>
      <p:sp>
        <p:nvSpPr>
          <p:cNvPr id="10" name="Rounded Rectangle 9"/>
          <p:cNvSpPr/>
          <p:nvPr/>
        </p:nvSpPr>
        <p:spPr>
          <a:xfrm>
            <a:off x="152400" y="2971800"/>
            <a:ext cx="2590800" cy="457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latin typeface="Times New Roman" pitchFamily="18" charset="0"/>
                <a:cs typeface="Times New Roman" pitchFamily="18" charset="0"/>
              </a:rPr>
              <a:t>Visi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Misi</a:t>
            </a:r>
            <a:endParaRPr lang="en-US" dirty="0">
              <a:latin typeface="Times New Roman" pitchFamily="18" charset="0"/>
              <a:cs typeface="Times New Roman" pitchFamily="18" charset="0"/>
            </a:endParaRPr>
          </a:p>
        </p:txBody>
      </p:sp>
      <p:sp>
        <p:nvSpPr>
          <p:cNvPr id="11" name="Rounded Rectangle 10"/>
          <p:cNvSpPr/>
          <p:nvPr/>
        </p:nvSpPr>
        <p:spPr>
          <a:xfrm>
            <a:off x="152400" y="5029200"/>
            <a:ext cx="2590800" cy="457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err="1" smtClean="0">
                <a:latin typeface="Times New Roman" pitchFamily="18" charset="0"/>
                <a:cs typeface="Times New Roman" pitchFamily="18" charset="0"/>
              </a:rPr>
              <a:t>Pelayanan</a:t>
            </a:r>
            <a:endParaRPr lang="en-US" dirty="0">
              <a:latin typeface="Times New Roman" pitchFamily="18" charset="0"/>
              <a:cs typeface="Times New Roman" pitchFamily="18" charset="0"/>
            </a:endParaRPr>
          </a:p>
        </p:txBody>
      </p:sp>
      <p:sp>
        <p:nvSpPr>
          <p:cNvPr id="12" name="Rounded Rectangle 11"/>
          <p:cNvSpPr/>
          <p:nvPr/>
        </p:nvSpPr>
        <p:spPr>
          <a:xfrm>
            <a:off x="152400" y="5715000"/>
            <a:ext cx="2590800" cy="457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smtClean="0">
                <a:latin typeface="Times New Roman" pitchFamily="18" charset="0"/>
                <a:cs typeface="Times New Roman" pitchFamily="18" charset="0"/>
              </a:rPr>
              <a:t>Fasilitas</a:t>
            </a:r>
            <a:endParaRPr lang="en-US" dirty="0">
              <a:latin typeface="Times New Roman" pitchFamily="18" charset="0"/>
              <a:cs typeface="Times New Roman" pitchFamily="18" charset="0"/>
            </a:endParaRPr>
          </a:p>
        </p:txBody>
      </p:sp>
      <p:sp>
        <p:nvSpPr>
          <p:cNvPr id="13" name="TextBox 12"/>
          <p:cNvSpPr txBox="1"/>
          <p:nvPr/>
        </p:nvSpPr>
        <p:spPr>
          <a:xfrm>
            <a:off x="609600" y="587514"/>
            <a:ext cx="1676400" cy="707886"/>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BAB 2</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14" name="Rectangle 13"/>
          <p:cNvSpPr/>
          <p:nvPr/>
        </p:nvSpPr>
        <p:spPr>
          <a:xfrm>
            <a:off x="2895600" y="228600"/>
            <a:ext cx="5791200" cy="64008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5" name="Rounded Rectangle 14"/>
          <p:cNvSpPr/>
          <p:nvPr/>
        </p:nvSpPr>
        <p:spPr>
          <a:xfrm>
            <a:off x="152400" y="3657600"/>
            <a:ext cx="2590800" cy="457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smtClean="0">
                <a:latin typeface="Times New Roman" pitchFamily="18" charset="0"/>
                <a:cs typeface="Times New Roman" pitchFamily="18" charset="0"/>
              </a:rPr>
              <a:t>Struktur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Organisasi</a:t>
            </a:r>
            <a:endParaRPr lang="en-US" dirty="0">
              <a:latin typeface="Times New Roman" pitchFamily="18" charset="0"/>
              <a:cs typeface="Times New Roman" pitchFamily="18" charset="0"/>
            </a:endParaRPr>
          </a:p>
        </p:txBody>
      </p:sp>
      <p:sp>
        <p:nvSpPr>
          <p:cNvPr id="16" name="Rounded Rectangle 15"/>
          <p:cNvSpPr/>
          <p:nvPr/>
        </p:nvSpPr>
        <p:spPr>
          <a:xfrm>
            <a:off x="152400" y="4343400"/>
            <a:ext cx="2590800" cy="4572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latin typeface="Times New Roman" pitchFamily="18" charset="0"/>
                <a:cs typeface="Times New Roman" pitchFamily="18" charset="0"/>
              </a:rPr>
              <a:t>Unit </a:t>
            </a:r>
            <a:r>
              <a:rPr lang="en-US" dirty="0" err="1" smtClean="0">
                <a:latin typeface="Times New Roman" pitchFamily="18" charset="0"/>
                <a:cs typeface="Times New Roman" pitchFamily="18" charset="0"/>
              </a:rPr>
              <a:t>Pelaksanaan</a:t>
            </a:r>
            <a:r>
              <a:rPr lang="en-US" dirty="0" smtClean="0">
                <a:latin typeface="Times New Roman" pitchFamily="18" charset="0"/>
                <a:cs typeface="Times New Roman" pitchFamily="18" charset="0"/>
              </a:rPr>
              <a:t> KP</a:t>
            </a:r>
            <a:endParaRPr lang="en-US" dirty="0">
              <a:latin typeface="Times New Roman" pitchFamily="18" charset="0"/>
              <a:cs typeface="Times New Roman" pitchFamily="18" charset="0"/>
            </a:endParaRPr>
          </a:p>
        </p:txBody>
      </p:sp>
      <p:sp>
        <p:nvSpPr>
          <p:cNvPr id="19" name="Rectangle 18"/>
          <p:cNvSpPr/>
          <p:nvPr/>
        </p:nvSpPr>
        <p:spPr>
          <a:xfrm>
            <a:off x="3200400" y="1676400"/>
            <a:ext cx="5105400" cy="3581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just"/>
            <a:r>
              <a:rPr lang="en-US" sz="2400" dirty="0" err="1" smtClean="0">
                <a:latin typeface="Times New Roman" pitchFamily="18" charset="0"/>
                <a:cs typeface="Times New Roman" pitchFamily="18" charset="0"/>
              </a:rPr>
              <a:t>Tugas</a:t>
            </a:r>
            <a:r>
              <a:rPr lang="en-US" sz="2400" dirty="0" smtClean="0">
                <a:latin typeface="Times New Roman" pitchFamily="18" charset="0"/>
                <a:cs typeface="Times New Roman" pitchFamily="18" charset="0"/>
              </a:rPr>
              <a:t> ATS Engineering  (SKEP 157 </a:t>
            </a:r>
            <a:r>
              <a:rPr lang="en-US" sz="2400" dirty="0" err="1" smtClean="0">
                <a:latin typeface="Times New Roman" pitchFamily="18" charset="0"/>
                <a:cs typeface="Times New Roman" pitchFamily="18" charset="0"/>
              </a:rPr>
              <a:t>th</a:t>
            </a:r>
            <a:r>
              <a:rPr lang="en-US" sz="2400" dirty="0" smtClean="0">
                <a:latin typeface="Times New Roman" pitchFamily="18" charset="0"/>
                <a:cs typeface="Times New Roman" pitchFamily="18" charset="0"/>
              </a:rPr>
              <a:t>. 2003 </a:t>
            </a:r>
            <a:r>
              <a:rPr lang="en-US" sz="2400" dirty="0" err="1" smtClean="0">
                <a:latin typeface="Times New Roman" pitchFamily="18" charset="0"/>
                <a:cs typeface="Times New Roman" pitchFamily="18" charset="0"/>
              </a:rPr>
              <a:t>DepHub</a:t>
            </a:r>
            <a:r>
              <a:rPr lang="en-US" sz="2400" dirty="0" smtClean="0">
                <a:latin typeface="Times New Roman" pitchFamily="18" charset="0"/>
                <a:cs typeface="Times New Roman" pitchFamily="18" charset="0"/>
              </a:rPr>
              <a:t> AU) :</a:t>
            </a:r>
          </a:p>
          <a:p>
            <a:pPr marL="342900" indent="-342900" algn="just">
              <a:buAutoNum type="arabicPeriod"/>
            </a:pPr>
            <a:r>
              <a:rPr lang="en-US" sz="2400" dirty="0" smtClean="0">
                <a:latin typeface="Times New Roman" pitchFamily="18" charset="0"/>
                <a:cs typeface="Times New Roman" pitchFamily="18" charset="0"/>
              </a:rPr>
              <a:t>Monitoring</a:t>
            </a:r>
          </a:p>
          <a:p>
            <a:pPr marL="342900" indent="-342900" algn="just">
              <a:buAutoNum type="arabicPeriod"/>
            </a:pPr>
            <a:r>
              <a:rPr lang="en-US" sz="2400" dirty="0" smtClean="0">
                <a:latin typeface="Times New Roman" pitchFamily="18" charset="0"/>
                <a:cs typeface="Times New Roman" pitchFamily="18" charset="0"/>
              </a:rPr>
              <a:t>Repairing </a:t>
            </a:r>
          </a:p>
          <a:p>
            <a:pPr marL="342900" indent="-342900" algn="just">
              <a:buAutoNum type="arabicPeriod"/>
            </a:pPr>
            <a:r>
              <a:rPr lang="en-US" sz="2400" dirty="0" err="1" smtClean="0">
                <a:latin typeface="Times New Roman" pitchFamily="18" charset="0"/>
                <a:cs typeface="Times New Roman" pitchFamily="18" charset="0"/>
              </a:rPr>
              <a:t>Maintanance</a:t>
            </a:r>
            <a:endParaRPr lang="en-US" sz="2400" dirty="0" smtClean="0">
              <a:latin typeface="Times New Roman" pitchFamily="18" charset="0"/>
              <a:cs typeface="Times New Roman" pitchFamily="18" charset="0"/>
            </a:endParaRPr>
          </a:p>
          <a:p>
            <a:pPr marL="342900" indent="-342900" algn="just"/>
            <a:r>
              <a:rPr lang="en-US" sz="2400" dirty="0" smtClean="0">
                <a:latin typeface="Times New Roman" pitchFamily="18" charset="0"/>
                <a:cs typeface="Times New Roman" pitchFamily="18" charset="0"/>
              </a:rPr>
              <a:t>Yang </a:t>
            </a:r>
            <a:r>
              <a:rPr lang="en-US" sz="2400" dirty="0" err="1" smtClean="0">
                <a:latin typeface="Times New Roman" pitchFamily="18" charset="0"/>
                <a:cs typeface="Times New Roman" pitchFamily="18" charset="0"/>
              </a:rPr>
              <a:t>berhubungan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dengan</a:t>
            </a:r>
            <a:r>
              <a:rPr lang="en-US" sz="2400" dirty="0" smtClean="0">
                <a:latin typeface="Times New Roman" pitchFamily="18" charset="0"/>
                <a:cs typeface="Times New Roman" pitchFamily="18" charset="0"/>
              </a:rPr>
              <a:t> ILS</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68580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r"/>
            <a:endParaRPr lang="en-US" dirty="0"/>
          </a:p>
        </p:txBody>
      </p:sp>
      <p:sp>
        <p:nvSpPr>
          <p:cNvPr id="6" name="Rounded Rectangle 5"/>
          <p:cNvSpPr/>
          <p:nvPr/>
        </p:nvSpPr>
        <p:spPr>
          <a:xfrm>
            <a:off x="152400" y="1600200"/>
            <a:ext cx="2590800" cy="4572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smtClean="0">
                <a:latin typeface="Times New Roman" pitchFamily="18" charset="0"/>
                <a:cs typeface="Times New Roman" pitchFamily="18" charset="0"/>
              </a:rPr>
              <a:t>Sejarah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Singkat</a:t>
            </a:r>
            <a:endParaRPr lang="en-US" dirty="0">
              <a:latin typeface="Times New Roman" pitchFamily="18" charset="0"/>
              <a:cs typeface="Times New Roman" pitchFamily="18" charset="0"/>
            </a:endParaRPr>
          </a:p>
        </p:txBody>
      </p:sp>
      <p:sp>
        <p:nvSpPr>
          <p:cNvPr id="9" name="Rounded Rectangle 8"/>
          <p:cNvSpPr/>
          <p:nvPr/>
        </p:nvSpPr>
        <p:spPr>
          <a:xfrm>
            <a:off x="152400" y="2286000"/>
            <a:ext cx="2590800" cy="457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Times New Roman" pitchFamily="18" charset="0"/>
                <a:cs typeface="Times New Roman" pitchFamily="18" charset="0"/>
              </a:rPr>
              <a:t>Logo</a:t>
            </a:r>
            <a:endParaRPr lang="en-US" dirty="0">
              <a:latin typeface="Times New Roman" pitchFamily="18" charset="0"/>
              <a:cs typeface="Times New Roman" pitchFamily="18" charset="0"/>
            </a:endParaRPr>
          </a:p>
        </p:txBody>
      </p:sp>
      <p:sp>
        <p:nvSpPr>
          <p:cNvPr id="10" name="Rounded Rectangle 9"/>
          <p:cNvSpPr/>
          <p:nvPr/>
        </p:nvSpPr>
        <p:spPr>
          <a:xfrm>
            <a:off x="152400" y="2971800"/>
            <a:ext cx="2590800" cy="457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latin typeface="Times New Roman" pitchFamily="18" charset="0"/>
                <a:cs typeface="Times New Roman" pitchFamily="18" charset="0"/>
              </a:rPr>
              <a:t>Visi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Misi</a:t>
            </a:r>
            <a:endParaRPr lang="en-US" dirty="0">
              <a:latin typeface="Times New Roman" pitchFamily="18" charset="0"/>
              <a:cs typeface="Times New Roman" pitchFamily="18" charset="0"/>
            </a:endParaRPr>
          </a:p>
        </p:txBody>
      </p:sp>
      <p:sp>
        <p:nvSpPr>
          <p:cNvPr id="11" name="Rounded Rectangle 10"/>
          <p:cNvSpPr/>
          <p:nvPr/>
        </p:nvSpPr>
        <p:spPr>
          <a:xfrm>
            <a:off x="152400" y="5029200"/>
            <a:ext cx="2590800" cy="4572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latin typeface="Times New Roman" pitchFamily="18" charset="0"/>
                <a:cs typeface="Times New Roman" pitchFamily="18" charset="0"/>
              </a:rPr>
              <a:t>Pelayanan</a:t>
            </a:r>
            <a:endParaRPr lang="en-US" dirty="0">
              <a:latin typeface="Times New Roman" pitchFamily="18" charset="0"/>
              <a:cs typeface="Times New Roman" pitchFamily="18" charset="0"/>
            </a:endParaRPr>
          </a:p>
        </p:txBody>
      </p:sp>
      <p:sp>
        <p:nvSpPr>
          <p:cNvPr id="12" name="Rounded Rectangle 11"/>
          <p:cNvSpPr/>
          <p:nvPr/>
        </p:nvSpPr>
        <p:spPr>
          <a:xfrm>
            <a:off x="152400" y="5715000"/>
            <a:ext cx="2590800" cy="457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smtClean="0">
                <a:latin typeface="Times New Roman" pitchFamily="18" charset="0"/>
                <a:cs typeface="Times New Roman" pitchFamily="18" charset="0"/>
              </a:rPr>
              <a:t>Fasilitas</a:t>
            </a:r>
            <a:endParaRPr lang="en-US" dirty="0">
              <a:latin typeface="Times New Roman" pitchFamily="18" charset="0"/>
              <a:cs typeface="Times New Roman" pitchFamily="18" charset="0"/>
            </a:endParaRPr>
          </a:p>
        </p:txBody>
      </p:sp>
      <p:sp>
        <p:nvSpPr>
          <p:cNvPr id="13" name="TextBox 12"/>
          <p:cNvSpPr txBox="1"/>
          <p:nvPr/>
        </p:nvSpPr>
        <p:spPr>
          <a:xfrm>
            <a:off x="609600" y="587514"/>
            <a:ext cx="1676400" cy="707886"/>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BAB 2</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14" name="Rectangle 13"/>
          <p:cNvSpPr/>
          <p:nvPr/>
        </p:nvSpPr>
        <p:spPr>
          <a:xfrm>
            <a:off x="2895600" y="228600"/>
            <a:ext cx="5791200" cy="64008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5" name="Rounded Rectangle 14"/>
          <p:cNvSpPr/>
          <p:nvPr/>
        </p:nvSpPr>
        <p:spPr>
          <a:xfrm>
            <a:off x="152400" y="3657600"/>
            <a:ext cx="2590800" cy="457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smtClean="0">
                <a:latin typeface="Times New Roman" pitchFamily="18" charset="0"/>
                <a:cs typeface="Times New Roman" pitchFamily="18" charset="0"/>
              </a:rPr>
              <a:t>Struktur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Organisasi</a:t>
            </a:r>
            <a:endParaRPr lang="en-US" dirty="0">
              <a:latin typeface="Times New Roman" pitchFamily="18" charset="0"/>
              <a:cs typeface="Times New Roman" pitchFamily="18" charset="0"/>
            </a:endParaRPr>
          </a:p>
        </p:txBody>
      </p:sp>
      <p:sp>
        <p:nvSpPr>
          <p:cNvPr id="16" name="Rounded Rectangle 15"/>
          <p:cNvSpPr/>
          <p:nvPr/>
        </p:nvSpPr>
        <p:spPr>
          <a:xfrm>
            <a:off x="152400" y="4343400"/>
            <a:ext cx="2590800" cy="457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latin typeface="Times New Roman" pitchFamily="18" charset="0"/>
                <a:cs typeface="Times New Roman" pitchFamily="18" charset="0"/>
              </a:rPr>
              <a:t>Unit </a:t>
            </a:r>
            <a:r>
              <a:rPr lang="en-US" dirty="0" err="1" smtClean="0">
                <a:latin typeface="Times New Roman" pitchFamily="18" charset="0"/>
                <a:cs typeface="Times New Roman" pitchFamily="18" charset="0"/>
              </a:rPr>
              <a:t>Pelaksanaan</a:t>
            </a:r>
            <a:r>
              <a:rPr lang="en-US" dirty="0" smtClean="0">
                <a:latin typeface="Times New Roman" pitchFamily="18" charset="0"/>
                <a:cs typeface="Times New Roman" pitchFamily="18" charset="0"/>
              </a:rPr>
              <a:t> KP</a:t>
            </a:r>
            <a:endParaRPr lang="en-US" dirty="0">
              <a:latin typeface="Times New Roman" pitchFamily="18" charset="0"/>
              <a:cs typeface="Times New Roman" pitchFamily="18" charset="0"/>
            </a:endParaRPr>
          </a:p>
        </p:txBody>
      </p:sp>
      <p:graphicFrame>
        <p:nvGraphicFramePr>
          <p:cNvPr id="17" name="Diagram 16"/>
          <p:cNvGraphicFramePr/>
          <p:nvPr/>
        </p:nvGraphicFramePr>
        <p:xfrm>
          <a:off x="3048000" y="1447800"/>
          <a:ext cx="54864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68580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r"/>
            <a:endParaRPr lang="en-US" dirty="0"/>
          </a:p>
        </p:txBody>
      </p:sp>
      <p:sp>
        <p:nvSpPr>
          <p:cNvPr id="6" name="Rounded Rectangle 5"/>
          <p:cNvSpPr/>
          <p:nvPr/>
        </p:nvSpPr>
        <p:spPr>
          <a:xfrm>
            <a:off x="152400" y="1600200"/>
            <a:ext cx="2590800" cy="4572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smtClean="0">
                <a:latin typeface="Times New Roman" pitchFamily="18" charset="0"/>
                <a:cs typeface="Times New Roman" pitchFamily="18" charset="0"/>
              </a:rPr>
              <a:t>Sejarah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Singkat</a:t>
            </a:r>
            <a:endParaRPr lang="en-US" dirty="0">
              <a:latin typeface="Times New Roman" pitchFamily="18" charset="0"/>
              <a:cs typeface="Times New Roman" pitchFamily="18" charset="0"/>
            </a:endParaRPr>
          </a:p>
        </p:txBody>
      </p:sp>
      <p:sp>
        <p:nvSpPr>
          <p:cNvPr id="9" name="Rounded Rectangle 8"/>
          <p:cNvSpPr/>
          <p:nvPr/>
        </p:nvSpPr>
        <p:spPr>
          <a:xfrm>
            <a:off x="152400" y="2286000"/>
            <a:ext cx="2590800" cy="457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Times New Roman" pitchFamily="18" charset="0"/>
                <a:cs typeface="Times New Roman" pitchFamily="18" charset="0"/>
              </a:rPr>
              <a:t>Logo</a:t>
            </a:r>
            <a:endParaRPr lang="en-US" dirty="0">
              <a:latin typeface="Times New Roman" pitchFamily="18" charset="0"/>
              <a:cs typeface="Times New Roman" pitchFamily="18" charset="0"/>
            </a:endParaRPr>
          </a:p>
        </p:txBody>
      </p:sp>
      <p:sp>
        <p:nvSpPr>
          <p:cNvPr id="10" name="Rounded Rectangle 9"/>
          <p:cNvSpPr/>
          <p:nvPr/>
        </p:nvSpPr>
        <p:spPr>
          <a:xfrm>
            <a:off x="152400" y="2971800"/>
            <a:ext cx="2590800" cy="457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latin typeface="Times New Roman" pitchFamily="18" charset="0"/>
                <a:cs typeface="Times New Roman" pitchFamily="18" charset="0"/>
              </a:rPr>
              <a:t>Visi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Misi</a:t>
            </a:r>
            <a:endParaRPr lang="en-US" dirty="0">
              <a:latin typeface="Times New Roman" pitchFamily="18" charset="0"/>
              <a:cs typeface="Times New Roman" pitchFamily="18" charset="0"/>
            </a:endParaRPr>
          </a:p>
        </p:txBody>
      </p:sp>
      <p:sp>
        <p:nvSpPr>
          <p:cNvPr id="11" name="Rounded Rectangle 10"/>
          <p:cNvSpPr/>
          <p:nvPr/>
        </p:nvSpPr>
        <p:spPr>
          <a:xfrm>
            <a:off x="152400" y="5029200"/>
            <a:ext cx="2590800" cy="457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err="1" smtClean="0">
                <a:latin typeface="Times New Roman" pitchFamily="18" charset="0"/>
                <a:cs typeface="Times New Roman" pitchFamily="18" charset="0"/>
              </a:rPr>
              <a:t>Pelayanan</a:t>
            </a:r>
            <a:endParaRPr lang="en-US" dirty="0">
              <a:latin typeface="Times New Roman" pitchFamily="18" charset="0"/>
              <a:cs typeface="Times New Roman" pitchFamily="18" charset="0"/>
            </a:endParaRPr>
          </a:p>
        </p:txBody>
      </p:sp>
      <p:sp>
        <p:nvSpPr>
          <p:cNvPr id="12" name="Rounded Rectangle 11"/>
          <p:cNvSpPr/>
          <p:nvPr/>
        </p:nvSpPr>
        <p:spPr>
          <a:xfrm>
            <a:off x="152400" y="5715000"/>
            <a:ext cx="2590800" cy="4572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err="1" smtClean="0">
                <a:latin typeface="Times New Roman" pitchFamily="18" charset="0"/>
                <a:cs typeface="Times New Roman" pitchFamily="18" charset="0"/>
              </a:rPr>
              <a:t>Fasilitas</a:t>
            </a:r>
            <a:endParaRPr lang="en-US" dirty="0">
              <a:latin typeface="Times New Roman" pitchFamily="18" charset="0"/>
              <a:cs typeface="Times New Roman" pitchFamily="18" charset="0"/>
            </a:endParaRPr>
          </a:p>
        </p:txBody>
      </p:sp>
      <p:sp>
        <p:nvSpPr>
          <p:cNvPr id="13" name="TextBox 12"/>
          <p:cNvSpPr txBox="1"/>
          <p:nvPr/>
        </p:nvSpPr>
        <p:spPr>
          <a:xfrm>
            <a:off x="609600" y="587514"/>
            <a:ext cx="1676400" cy="707886"/>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BAB 2</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14" name="Rectangle 13"/>
          <p:cNvSpPr/>
          <p:nvPr/>
        </p:nvSpPr>
        <p:spPr>
          <a:xfrm>
            <a:off x="2895600" y="228600"/>
            <a:ext cx="5791200" cy="64008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5" name="Rounded Rectangle 14"/>
          <p:cNvSpPr/>
          <p:nvPr/>
        </p:nvSpPr>
        <p:spPr>
          <a:xfrm>
            <a:off x="152400" y="3657600"/>
            <a:ext cx="2590800" cy="457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smtClean="0">
                <a:latin typeface="Times New Roman" pitchFamily="18" charset="0"/>
                <a:cs typeface="Times New Roman" pitchFamily="18" charset="0"/>
              </a:rPr>
              <a:t>Struktur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Organisasi</a:t>
            </a:r>
            <a:endParaRPr lang="en-US" dirty="0">
              <a:latin typeface="Times New Roman" pitchFamily="18" charset="0"/>
              <a:cs typeface="Times New Roman" pitchFamily="18" charset="0"/>
            </a:endParaRPr>
          </a:p>
        </p:txBody>
      </p:sp>
      <p:sp>
        <p:nvSpPr>
          <p:cNvPr id="16" name="Rounded Rectangle 15"/>
          <p:cNvSpPr/>
          <p:nvPr/>
        </p:nvSpPr>
        <p:spPr>
          <a:xfrm>
            <a:off x="152400" y="4343400"/>
            <a:ext cx="2590800" cy="457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latin typeface="Times New Roman" pitchFamily="18" charset="0"/>
                <a:cs typeface="Times New Roman" pitchFamily="18" charset="0"/>
              </a:rPr>
              <a:t>Unit </a:t>
            </a:r>
            <a:r>
              <a:rPr lang="en-US" dirty="0" err="1" smtClean="0">
                <a:latin typeface="Times New Roman" pitchFamily="18" charset="0"/>
                <a:cs typeface="Times New Roman" pitchFamily="18" charset="0"/>
              </a:rPr>
              <a:t>Pelaksanaan</a:t>
            </a:r>
            <a:r>
              <a:rPr lang="en-US" dirty="0" smtClean="0">
                <a:latin typeface="Times New Roman" pitchFamily="18" charset="0"/>
                <a:cs typeface="Times New Roman" pitchFamily="18" charset="0"/>
              </a:rPr>
              <a:t> KP</a:t>
            </a:r>
            <a:endParaRPr lang="en-US" dirty="0">
              <a:latin typeface="Times New Roman" pitchFamily="18" charset="0"/>
              <a:cs typeface="Times New Roman" pitchFamily="18" charset="0"/>
            </a:endParaRPr>
          </a:p>
        </p:txBody>
      </p:sp>
      <p:graphicFrame>
        <p:nvGraphicFramePr>
          <p:cNvPr id="17" name="Diagram 16"/>
          <p:cNvGraphicFramePr/>
          <p:nvPr/>
        </p:nvGraphicFramePr>
        <p:xfrm>
          <a:off x="2971800" y="304800"/>
          <a:ext cx="5562600" cy="6248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BlackBerry\pictures\906240_438517519568044_414106597_o.jpg"/>
          <p:cNvPicPr/>
          <p:nvPr/>
        </p:nvPicPr>
        <p:blipFill>
          <a:blip r:embed="rId2" cstate="print">
            <a:lum bright="40000" contrast="-10000"/>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p:txBody>
          <a:bodyPr/>
          <a:lstStyle/>
          <a:p>
            <a:r>
              <a:rPr lang="en-US" dirty="0" err="1" smtClean="0"/>
              <a:t>Pengarsipan</a:t>
            </a:r>
            <a:r>
              <a:rPr lang="en-US" dirty="0" smtClean="0"/>
              <a:t> </a:t>
            </a:r>
            <a:r>
              <a:rPr lang="en-US" dirty="0" err="1" smtClean="0"/>
              <a:t>Berbasis</a:t>
            </a:r>
            <a:r>
              <a:rPr lang="en-US" dirty="0" smtClean="0"/>
              <a:t> </a:t>
            </a:r>
            <a:r>
              <a:rPr lang="en-US" dirty="0" err="1" smtClean="0"/>
              <a:t>Sistem</a:t>
            </a:r>
            <a:endParaRPr lang="en-US" dirty="0"/>
          </a:p>
        </p:txBody>
      </p:sp>
      <p:sp>
        <p:nvSpPr>
          <p:cNvPr id="3" name="Text Placeholder 2"/>
          <p:cNvSpPr>
            <a:spLocks noGrp="1"/>
          </p:cNvSpPr>
          <p:nvPr>
            <p:ph type="body" idx="1"/>
          </p:nvPr>
        </p:nvSpPr>
        <p:spPr/>
        <p:txBody>
          <a:bodyPr/>
          <a:lstStyle/>
          <a:p>
            <a:r>
              <a:rPr lang="en-US" dirty="0" smtClean="0"/>
              <a:t>BAB 3</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BlackBerry\pictures\906240_438517519568044_414106597_o.jpg"/>
          <p:cNvPicPr/>
          <p:nvPr/>
        </p:nvPicPr>
        <p:blipFill>
          <a:blip r:embed="rId2" cstate="print">
            <a:lum bright="40000" contrast="-10000"/>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0" y="0"/>
            <a:ext cx="9144000" cy="6858000"/>
          </a:xfrm>
          <a:prstGeom prst="rect">
            <a:avLst/>
          </a:prstGeom>
          <a:noFill/>
          <a:ln>
            <a:noFill/>
          </a:ln>
        </p:spPr>
      </p:pic>
      <p:graphicFrame>
        <p:nvGraphicFramePr>
          <p:cNvPr id="3" name="Diagram 2"/>
          <p:cNvGraphicFramePr/>
          <p:nvPr/>
        </p:nvGraphicFramePr>
        <p:xfrm>
          <a:off x="76200" y="152400"/>
          <a:ext cx="8915400" cy="655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68580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r"/>
            <a:endParaRPr lang="en-US" dirty="0"/>
          </a:p>
        </p:txBody>
      </p:sp>
      <p:sp>
        <p:nvSpPr>
          <p:cNvPr id="6" name="Rounded Rectangle 5"/>
          <p:cNvSpPr/>
          <p:nvPr/>
        </p:nvSpPr>
        <p:spPr>
          <a:xfrm>
            <a:off x="76200" y="762000"/>
            <a:ext cx="1295400" cy="914400"/>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err="1" smtClean="0">
                <a:latin typeface="Times New Roman" pitchFamily="18" charset="0"/>
                <a:cs typeface="Times New Roman" pitchFamily="18" charset="0"/>
              </a:rPr>
              <a:t>Aliran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Sistem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Informasi</a:t>
            </a:r>
            <a:endParaRPr lang="en-US" dirty="0">
              <a:latin typeface="Times New Roman" pitchFamily="18" charset="0"/>
              <a:cs typeface="Times New Roman" pitchFamily="18" charset="0"/>
            </a:endParaRPr>
          </a:p>
        </p:txBody>
      </p:sp>
      <p:sp>
        <p:nvSpPr>
          <p:cNvPr id="9" name="Rounded Rectangle 8"/>
          <p:cNvSpPr/>
          <p:nvPr/>
        </p:nvSpPr>
        <p:spPr>
          <a:xfrm>
            <a:off x="76200" y="1752600"/>
            <a:ext cx="1295400" cy="914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Times New Roman" pitchFamily="18" charset="0"/>
                <a:cs typeface="Times New Roman" pitchFamily="18" charset="0"/>
              </a:rPr>
              <a:t>ERD</a:t>
            </a:r>
            <a:endParaRPr lang="en-US" dirty="0">
              <a:latin typeface="Times New Roman" pitchFamily="18" charset="0"/>
              <a:cs typeface="Times New Roman" pitchFamily="18" charset="0"/>
            </a:endParaRPr>
          </a:p>
        </p:txBody>
      </p:sp>
      <p:sp>
        <p:nvSpPr>
          <p:cNvPr id="10" name="Rounded Rectangle 9"/>
          <p:cNvSpPr/>
          <p:nvPr/>
        </p:nvSpPr>
        <p:spPr>
          <a:xfrm>
            <a:off x="76200" y="2743200"/>
            <a:ext cx="12954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latin typeface="Times New Roman" pitchFamily="18" charset="0"/>
                <a:cs typeface="Times New Roman" pitchFamily="18" charset="0"/>
              </a:rPr>
              <a:t>PHP</a:t>
            </a:r>
            <a:endParaRPr lang="en-US" dirty="0">
              <a:latin typeface="Times New Roman" pitchFamily="18" charset="0"/>
              <a:cs typeface="Times New Roman" pitchFamily="18" charset="0"/>
            </a:endParaRPr>
          </a:p>
        </p:txBody>
      </p:sp>
      <p:sp>
        <p:nvSpPr>
          <p:cNvPr id="11" name="Rounded Rectangle 10"/>
          <p:cNvSpPr/>
          <p:nvPr/>
        </p:nvSpPr>
        <p:spPr>
          <a:xfrm>
            <a:off x="76200" y="5715000"/>
            <a:ext cx="1295400" cy="914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latin typeface="Times New Roman" pitchFamily="18" charset="0"/>
                <a:cs typeface="Times New Roman" pitchFamily="18" charset="0"/>
              </a:rPr>
              <a:t>XAMPP</a:t>
            </a:r>
            <a:endParaRPr lang="en-US" dirty="0">
              <a:latin typeface="Times New Roman" pitchFamily="18" charset="0"/>
              <a:cs typeface="Times New Roman" pitchFamily="18" charset="0"/>
            </a:endParaRPr>
          </a:p>
        </p:txBody>
      </p:sp>
      <p:sp>
        <p:nvSpPr>
          <p:cNvPr id="12" name="Rounded Rectangle 11"/>
          <p:cNvSpPr/>
          <p:nvPr/>
        </p:nvSpPr>
        <p:spPr>
          <a:xfrm>
            <a:off x="1524000" y="762000"/>
            <a:ext cx="1295400" cy="914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smtClean="0">
                <a:latin typeface="Times New Roman" pitchFamily="18" charset="0"/>
                <a:cs typeface="Times New Roman" pitchFamily="18" charset="0"/>
              </a:rPr>
              <a:t>PHPMyAdmin</a:t>
            </a:r>
            <a:endParaRPr lang="en-US" dirty="0">
              <a:latin typeface="Times New Roman" pitchFamily="18" charset="0"/>
              <a:cs typeface="Times New Roman" pitchFamily="18" charset="0"/>
            </a:endParaRPr>
          </a:p>
        </p:txBody>
      </p:sp>
      <p:sp>
        <p:nvSpPr>
          <p:cNvPr id="13" name="TextBox 12"/>
          <p:cNvSpPr txBox="1"/>
          <p:nvPr/>
        </p:nvSpPr>
        <p:spPr>
          <a:xfrm>
            <a:off x="0" y="0"/>
            <a:ext cx="2133600" cy="707886"/>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BAB 3</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14" name="Rectangle 13"/>
          <p:cNvSpPr/>
          <p:nvPr/>
        </p:nvSpPr>
        <p:spPr>
          <a:xfrm>
            <a:off x="2895600" y="228600"/>
            <a:ext cx="5791200" cy="64008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id-ID" sz="2000" dirty="0" smtClean="0">
                <a:latin typeface="Times New Roman" pitchFamily="18" charset="0"/>
                <a:cs typeface="Times New Roman" pitchFamily="18" charset="0"/>
              </a:rPr>
              <a:t>Aliran sistem informasi sangat berguna untuk mengetahui permasalahan yang ada pada suatu sistem. Dari sini dapat diketahui apakah s</a:t>
            </a:r>
            <a:r>
              <a:rPr lang="en-US" sz="2000" dirty="0" err="1" smtClean="0">
                <a:latin typeface="Times New Roman" pitchFamily="18" charset="0"/>
                <a:cs typeface="Times New Roman" pitchFamily="18" charset="0"/>
              </a:rPr>
              <a:t>i</a:t>
            </a:r>
            <a:r>
              <a:rPr lang="id-ID" sz="2000" dirty="0" smtClean="0">
                <a:latin typeface="Times New Roman" pitchFamily="18" charset="0"/>
                <a:cs typeface="Times New Roman" pitchFamily="18" charset="0"/>
              </a:rPr>
              <a:t>stem informasi tersebut masih layak dipakai atau tidak, masih manual atau komputerisasi. Jika sistem informasinya tidak layak lagi maka perlu adanya perubahan dalam pengolahan datanya sehingga menghasilkan informasi yang cepat dan akurat serta keputusan yang lebih baik.</a:t>
            </a:r>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
        <p:nvSpPr>
          <p:cNvPr id="15" name="Rounded Rectangle 14"/>
          <p:cNvSpPr/>
          <p:nvPr/>
        </p:nvSpPr>
        <p:spPr>
          <a:xfrm>
            <a:off x="76200" y="3733800"/>
            <a:ext cx="12954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latin typeface="Times New Roman" pitchFamily="18" charset="0"/>
                <a:cs typeface="Times New Roman" pitchFamily="18" charset="0"/>
              </a:rPr>
              <a:t>DBMS</a:t>
            </a:r>
            <a:endParaRPr lang="en-US" dirty="0">
              <a:latin typeface="Times New Roman" pitchFamily="18" charset="0"/>
              <a:cs typeface="Times New Roman" pitchFamily="18" charset="0"/>
            </a:endParaRPr>
          </a:p>
        </p:txBody>
      </p:sp>
      <p:sp>
        <p:nvSpPr>
          <p:cNvPr id="16" name="Rounded Rectangle 15"/>
          <p:cNvSpPr/>
          <p:nvPr/>
        </p:nvSpPr>
        <p:spPr>
          <a:xfrm>
            <a:off x="76200" y="4724400"/>
            <a:ext cx="1295400"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latin typeface="Times New Roman" pitchFamily="18" charset="0"/>
                <a:cs typeface="Times New Roman" pitchFamily="18" charset="0"/>
              </a:rPr>
              <a:t>MySQL</a:t>
            </a:r>
            <a:endParaRPr lang="en-US" dirty="0">
              <a:latin typeface="Times New Roman" pitchFamily="18" charset="0"/>
              <a:cs typeface="Times New Roman" pitchFamily="18" charset="0"/>
            </a:endParaRPr>
          </a:p>
        </p:txBody>
      </p:sp>
      <p:sp>
        <p:nvSpPr>
          <p:cNvPr id="18" name="Rounded Rectangle 17"/>
          <p:cNvSpPr/>
          <p:nvPr/>
        </p:nvSpPr>
        <p:spPr>
          <a:xfrm>
            <a:off x="1524000" y="1752600"/>
            <a:ext cx="1295400" cy="914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latin typeface="Times New Roman" pitchFamily="18" charset="0"/>
                <a:cs typeface="Times New Roman" pitchFamily="18" charset="0"/>
              </a:rPr>
              <a:t>CSS</a:t>
            </a:r>
            <a:endParaRPr lang="en-US" dirty="0">
              <a:latin typeface="Times New Roman" pitchFamily="18" charset="0"/>
              <a:cs typeface="Times New Roman" pitchFamily="18" charset="0"/>
            </a:endParaRPr>
          </a:p>
        </p:txBody>
      </p:sp>
      <p:sp>
        <p:nvSpPr>
          <p:cNvPr id="19" name="Rounded Rectangle 18"/>
          <p:cNvSpPr/>
          <p:nvPr/>
        </p:nvSpPr>
        <p:spPr>
          <a:xfrm>
            <a:off x="1524000" y="2743200"/>
            <a:ext cx="1295400" cy="914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Times New Roman" pitchFamily="18" charset="0"/>
                <a:cs typeface="Times New Roman" pitchFamily="18" charset="0"/>
              </a:rPr>
              <a:t>JS</a:t>
            </a:r>
            <a:endParaRPr lang="en-US" dirty="0">
              <a:latin typeface="Times New Roman" pitchFamily="18" charset="0"/>
              <a:cs typeface="Times New Roman" pitchFamily="18" charset="0"/>
            </a:endParaRPr>
          </a:p>
        </p:txBody>
      </p:sp>
      <p:sp>
        <p:nvSpPr>
          <p:cNvPr id="20" name="Rounded Rectangle 19"/>
          <p:cNvSpPr/>
          <p:nvPr/>
        </p:nvSpPr>
        <p:spPr>
          <a:xfrm>
            <a:off x="1524000" y="4724400"/>
            <a:ext cx="12954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latin typeface="Times New Roman" pitchFamily="18" charset="0"/>
                <a:cs typeface="Times New Roman" pitchFamily="18" charset="0"/>
              </a:rPr>
              <a:t>Dreamweaver</a:t>
            </a:r>
            <a:endParaRPr lang="en-US" dirty="0">
              <a:latin typeface="Times New Roman" pitchFamily="18" charset="0"/>
              <a:cs typeface="Times New Roman" pitchFamily="18" charset="0"/>
            </a:endParaRPr>
          </a:p>
        </p:txBody>
      </p:sp>
      <p:sp>
        <p:nvSpPr>
          <p:cNvPr id="21" name="Rounded Rectangle 20"/>
          <p:cNvSpPr/>
          <p:nvPr/>
        </p:nvSpPr>
        <p:spPr>
          <a:xfrm>
            <a:off x="1524000" y="5715000"/>
            <a:ext cx="1295400"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latin typeface="Times New Roman" pitchFamily="18" charset="0"/>
                <a:cs typeface="Times New Roman" pitchFamily="18" charset="0"/>
              </a:rPr>
              <a:t>HTML</a:t>
            </a:r>
            <a:endParaRPr lang="en-US" dirty="0">
              <a:latin typeface="Times New Roman" pitchFamily="18" charset="0"/>
              <a:cs typeface="Times New Roman" pitchFamily="18" charset="0"/>
            </a:endParaRPr>
          </a:p>
        </p:txBody>
      </p:sp>
      <p:sp>
        <p:nvSpPr>
          <p:cNvPr id="23" name="Rounded Rectangle 22"/>
          <p:cNvSpPr/>
          <p:nvPr/>
        </p:nvSpPr>
        <p:spPr>
          <a:xfrm>
            <a:off x="1524000" y="3733800"/>
            <a:ext cx="12954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latin typeface="Times New Roman" pitchFamily="18" charset="0"/>
                <a:cs typeface="Times New Roman" pitchFamily="18" charset="0"/>
              </a:rPr>
              <a:t>Web Browser</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68580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r"/>
            <a:endParaRPr lang="en-US" dirty="0"/>
          </a:p>
        </p:txBody>
      </p:sp>
      <p:sp>
        <p:nvSpPr>
          <p:cNvPr id="6" name="Rounded Rectangle 5"/>
          <p:cNvSpPr/>
          <p:nvPr/>
        </p:nvSpPr>
        <p:spPr>
          <a:xfrm>
            <a:off x="76200" y="762000"/>
            <a:ext cx="1295400" cy="914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smtClean="0">
                <a:latin typeface="Times New Roman" pitchFamily="18" charset="0"/>
                <a:cs typeface="Times New Roman" pitchFamily="18" charset="0"/>
              </a:rPr>
              <a:t>Aliran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Sistem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Informasi</a:t>
            </a:r>
            <a:endParaRPr lang="en-US" dirty="0">
              <a:latin typeface="Times New Roman" pitchFamily="18" charset="0"/>
              <a:cs typeface="Times New Roman" pitchFamily="18" charset="0"/>
            </a:endParaRPr>
          </a:p>
        </p:txBody>
      </p:sp>
      <p:sp>
        <p:nvSpPr>
          <p:cNvPr id="9" name="Rounded Rectangle 8"/>
          <p:cNvSpPr/>
          <p:nvPr/>
        </p:nvSpPr>
        <p:spPr>
          <a:xfrm>
            <a:off x="76200" y="1752600"/>
            <a:ext cx="1295400" cy="914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latin typeface="Times New Roman" pitchFamily="18" charset="0"/>
                <a:cs typeface="Times New Roman" pitchFamily="18" charset="0"/>
              </a:rPr>
              <a:t>ERD</a:t>
            </a:r>
            <a:endParaRPr lang="en-US" dirty="0">
              <a:latin typeface="Times New Roman" pitchFamily="18" charset="0"/>
              <a:cs typeface="Times New Roman" pitchFamily="18" charset="0"/>
            </a:endParaRPr>
          </a:p>
        </p:txBody>
      </p:sp>
      <p:sp>
        <p:nvSpPr>
          <p:cNvPr id="10" name="Rounded Rectangle 9"/>
          <p:cNvSpPr/>
          <p:nvPr/>
        </p:nvSpPr>
        <p:spPr>
          <a:xfrm>
            <a:off x="76200" y="2743200"/>
            <a:ext cx="12954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latin typeface="Times New Roman" pitchFamily="18" charset="0"/>
                <a:cs typeface="Times New Roman" pitchFamily="18" charset="0"/>
              </a:rPr>
              <a:t>PHP</a:t>
            </a:r>
            <a:endParaRPr lang="en-US" dirty="0">
              <a:latin typeface="Times New Roman" pitchFamily="18" charset="0"/>
              <a:cs typeface="Times New Roman" pitchFamily="18" charset="0"/>
            </a:endParaRPr>
          </a:p>
        </p:txBody>
      </p:sp>
      <p:sp>
        <p:nvSpPr>
          <p:cNvPr id="11" name="Rounded Rectangle 10"/>
          <p:cNvSpPr/>
          <p:nvPr/>
        </p:nvSpPr>
        <p:spPr>
          <a:xfrm>
            <a:off x="76200" y="5715000"/>
            <a:ext cx="1295400" cy="914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latin typeface="Times New Roman" pitchFamily="18" charset="0"/>
                <a:cs typeface="Times New Roman" pitchFamily="18" charset="0"/>
              </a:rPr>
              <a:t>XAMPP</a:t>
            </a:r>
            <a:endParaRPr lang="en-US" dirty="0">
              <a:latin typeface="Times New Roman" pitchFamily="18" charset="0"/>
              <a:cs typeface="Times New Roman" pitchFamily="18" charset="0"/>
            </a:endParaRPr>
          </a:p>
        </p:txBody>
      </p:sp>
      <p:sp>
        <p:nvSpPr>
          <p:cNvPr id="12" name="Rounded Rectangle 11"/>
          <p:cNvSpPr/>
          <p:nvPr/>
        </p:nvSpPr>
        <p:spPr>
          <a:xfrm>
            <a:off x="1524000" y="762000"/>
            <a:ext cx="1295400" cy="914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smtClean="0">
                <a:latin typeface="Times New Roman" pitchFamily="18" charset="0"/>
                <a:cs typeface="Times New Roman" pitchFamily="18" charset="0"/>
              </a:rPr>
              <a:t>PHPMyAdmin</a:t>
            </a:r>
            <a:endParaRPr lang="en-US" dirty="0">
              <a:latin typeface="Times New Roman" pitchFamily="18" charset="0"/>
              <a:cs typeface="Times New Roman" pitchFamily="18" charset="0"/>
            </a:endParaRPr>
          </a:p>
        </p:txBody>
      </p:sp>
      <p:sp>
        <p:nvSpPr>
          <p:cNvPr id="13" name="TextBox 12"/>
          <p:cNvSpPr txBox="1"/>
          <p:nvPr/>
        </p:nvSpPr>
        <p:spPr>
          <a:xfrm>
            <a:off x="0" y="0"/>
            <a:ext cx="2133600" cy="707886"/>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BAB 3</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14" name="Rectangle 13"/>
          <p:cNvSpPr/>
          <p:nvPr/>
        </p:nvSpPr>
        <p:spPr>
          <a:xfrm>
            <a:off x="2895600" y="228600"/>
            <a:ext cx="5791200" cy="64008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id-ID" sz="2000" dirty="0" smtClean="0">
                <a:latin typeface="Times New Roman" pitchFamily="18" charset="0"/>
                <a:cs typeface="Times New Roman" pitchFamily="18" charset="0"/>
              </a:rPr>
              <a:t>Model </a:t>
            </a:r>
            <a:r>
              <a:rPr lang="id-ID" sz="2000" i="1" dirty="0" smtClean="0">
                <a:latin typeface="Times New Roman" pitchFamily="18" charset="0"/>
                <a:cs typeface="Times New Roman" pitchFamily="18" charset="0"/>
              </a:rPr>
              <a:t>Entity Relationship Diagram</a:t>
            </a:r>
            <a:r>
              <a:rPr lang="id-ID" sz="2000" dirty="0" smtClean="0">
                <a:latin typeface="Times New Roman" pitchFamily="18" charset="0"/>
                <a:cs typeface="Times New Roman" pitchFamily="18" charset="0"/>
              </a:rPr>
              <a:t> berisi komponen-komponen entitas dan himpunan relasi yang masing-masing dilengkapi dengan atribut-atribut yang mempresentasikan  seluruh fakta yang ditinjau sehingga dapat diketahui hubungan antara </a:t>
            </a:r>
            <a:r>
              <a:rPr lang="id-ID" sz="2000" i="1" dirty="0" smtClean="0">
                <a:latin typeface="Times New Roman" pitchFamily="18" charset="0"/>
                <a:cs typeface="Times New Roman" pitchFamily="18" charset="0"/>
              </a:rPr>
              <a:t>entity-entity</a:t>
            </a:r>
            <a:r>
              <a:rPr lang="id-ID" sz="2000" dirty="0" smtClean="0">
                <a:latin typeface="Times New Roman" pitchFamily="18" charset="0"/>
                <a:cs typeface="Times New Roman" pitchFamily="18" charset="0"/>
              </a:rPr>
              <a:t> yang ada dengan atribut-atributnya</a:t>
            </a:r>
            <a:endParaRPr lang="en-US" sz="2000" dirty="0">
              <a:latin typeface="Times New Roman" pitchFamily="18" charset="0"/>
              <a:cs typeface="Times New Roman" pitchFamily="18" charset="0"/>
            </a:endParaRPr>
          </a:p>
        </p:txBody>
      </p:sp>
      <p:sp>
        <p:nvSpPr>
          <p:cNvPr id="15" name="Rounded Rectangle 14"/>
          <p:cNvSpPr/>
          <p:nvPr/>
        </p:nvSpPr>
        <p:spPr>
          <a:xfrm>
            <a:off x="76200" y="3733800"/>
            <a:ext cx="12954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latin typeface="Times New Roman" pitchFamily="18" charset="0"/>
                <a:cs typeface="Times New Roman" pitchFamily="18" charset="0"/>
              </a:rPr>
              <a:t>DBMS</a:t>
            </a:r>
            <a:endParaRPr lang="en-US" dirty="0">
              <a:latin typeface="Times New Roman" pitchFamily="18" charset="0"/>
              <a:cs typeface="Times New Roman" pitchFamily="18" charset="0"/>
            </a:endParaRPr>
          </a:p>
        </p:txBody>
      </p:sp>
      <p:sp>
        <p:nvSpPr>
          <p:cNvPr id="16" name="Rounded Rectangle 15"/>
          <p:cNvSpPr/>
          <p:nvPr/>
        </p:nvSpPr>
        <p:spPr>
          <a:xfrm>
            <a:off x="76200" y="4724400"/>
            <a:ext cx="1295400"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latin typeface="Times New Roman" pitchFamily="18" charset="0"/>
                <a:cs typeface="Times New Roman" pitchFamily="18" charset="0"/>
              </a:rPr>
              <a:t>MySQL</a:t>
            </a:r>
            <a:endParaRPr lang="en-US" dirty="0">
              <a:latin typeface="Times New Roman" pitchFamily="18" charset="0"/>
              <a:cs typeface="Times New Roman" pitchFamily="18" charset="0"/>
            </a:endParaRPr>
          </a:p>
        </p:txBody>
      </p:sp>
      <p:sp>
        <p:nvSpPr>
          <p:cNvPr id="18" name="Rounded Rectangle 17"/>
          <p:cNvSpPr/>
          <p:nvPr/>
        </p:nvSpPr>
        <p:spPr>
          <a:xfrm>
            <a:off x="1524000" y="1752600"/>
            <a:ext cx="1295400" cy="914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latin typeface="Times New Roman" pitchFamily="18" charset="0"/>
                <a:cs typeface="Times New Roman" pitchFamily="18" charset="0"/>
              </a:rPr>
              <a:t>CSS</a:t>
            </a:r>
            <a:endParaRPr lang="en-US" dirty="0">
              <a:latin typeface="Times New Roman" pitchFamily="18" charset="0"/>
              <a:cs typeface="Times New Roman" pitchFamily="18" charset="0"/>
            </a:endParaRPr>
          </a:p>
        </p:txBody>
      </p:sp>
      <p:sp>
        <p:nvSpPr>
          <p:cNvPr id="19" name="Rounded Rectangle 18"/>
          <p:cNvSpPr/>
          <p:nvPr/>
        </p:nvSpPr>
        <p:spPr>
          <a:xfrm>
            <a:off x="1524000" y="2743200"/>
            <a:ext cx="1295400" cy="914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Times New Roman" pitchFamily="18" charset="0"/>
                <a:cs typeface="Times New Roman" pitchFamily="18" charset="0"/>
              </a:rPr>
              <a:t>JS</a:t>
            </a:r>
            <a:endParaRPr lang="en-US" dirty="0">
              <a:latin typeface="Times New Roman" pitchFamily="18" charset="0"/>
              <a:cs typeface="Times New Roman" pitchFamily="18" charset="0"/>
            </a:endParaRPr>
          </a:p>
        </p:txBody>
      </p:sp>
      <p:sp>
        <p:nvSpPr>
          <p:cNvPr id="20" name="Rounded Rectangle 19"/>
          <p:cNvSpPr/>
          <p:nvPr/>
        </p:nvSpPr>
        <p:spPr>
          <a:xfrm>
            <a:off x="1524000" y="4724400"/>
            <a:ext cx="12954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latin typeface="Times New Roman" pitchFamily="18" charset="0"/>
                <a:cs typeface="Times New Roman" pitchFamily="18" charset="0"/>
              </a:rPr>
              <a:t>Dreamweaver</a:t>
            </a:r>
            <a:endParaRPr lang="en-US" dirty="0">
              <a:latin typeface="Times New Roman" pitchFamily="18" charset="0"/>
              <a:cs typeface="Times New Roman" pitchFamily="18" charset="0"/>
            </a:endParaRPr>
          </a:p>
        </p:txBody>
      </p:sp>
      <p:sp>
        <p:nvSpPr>
          <p:cNvPr id="21" name="Rounded Rectangle 20"/>
          <p:cNvSpPr/>
          <p:nvPr/>
        </p:nvSpPr>
        <p:spPr>
          <a:xfrm>
            <a:off x="1524000" y="5715000"/>
            <a:ext cx="1295400"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latin typeface="Times New Roman" pitchFamily="18" charset="0"/>
                <a:cs typeface="Times New Roman" pitchFamily="18" charset="0"/>
              </a:rPr>
              <a:t>HTML</a:t>
            </a:r>
            <a:endParaRPr lang="en-US" dirty="0">
              <a:latin typeface="Times New Roman" pitchFamily="18" charset="0"/>
              <a:cs typeface="Times New Roman" pitchFamily="18" charset="0"/>
            </a:endParaRPr>
          </a:p>
        </p:txBody>
      </p:sp>
      <p:sp>
        <p:nvSpPr>
          <p:cNvPr id="23" name="Rounded Rectangle 22"/>
          <p:cNvSpPr/>
          <p:nvPr/>
        </p:nvSpPr>
        <p:spPr>
          <a:xfrm>
            <a:off x="1524000" y="3733800"/>
            <a:ext cx="12954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latin typeface="Times New Roman" pitchFamily="18" charset="0"/>
                <a:cs typeface="Times New Roman" pitchFamily="18" charset="0"/>
              </a:rPr>
              <a:t>Web Browser</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68580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r"/>
            <a:endParaRPr lang="en-US" dirty="0"/>
          </a:p>
        </p:txBody>
      </p:sp>
      <p:sp>
        <p:nvSpPr>
          <p:cNvPr id="6" name="Rounded Rectangle 5"/>
          <p:cNvSpPr/>
          <p:nvPr/>
        </p:nvSpPr>
        <p:spPr>
          <a:xfrm>
            <a:off x="76200" y="762000"/>
            <a:ext cx="1295400" cy="914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smtClean="0">
                <a:latin typeface="Times New Roman" pitchFamily="18" charset="0"/>
                <a:cs typeface="Times New Roman" pitchFamily="18" charset="0"/>
              </a:rPr>
              <a:t>Aliran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Sistem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Informasi</a:t>
            </a:r>
            <a:endParaRPr lang="en-US" dirty="0">
              <a:latin typeface="Times New Roman" pitchFamily="18" charset="0"/>
              <a:cs typeface="Times New Roman" pitchFamily="18" charset="0"/>
            </a:endParaRPr>
          </a:p>
        </p:txBody>
      </p:sp>
      <p:sp>
        <p:nvSpPr>
          <p:cNvPr id="9" name="Rounded Rectangle 8"/>
          <p:cNvSpPr/>
          <p:nvPr/>
        </p:nvSpPr>
        <p:spPr>
          <a:xfrm>
            <a:off x="76200" y="1752600"/>
            <a:ext cx="1295400" cy="914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Times New Roman" pitchFamily="18" charset="0"/>
                <a:cs typeface="Times New Roman" pitchFamily="18" charset="0"/>
              </a:rPr>
              <a:t>ERD</a:t>
            </a:r>
            <a:endParaRPr lang="en-US" dirty="0">
              <a:latin typeface="Times New Roman" pitchFamily="18" charset="0"/>
              <a:cs typeface="Times New Roman" pitchFamily="18" charset="0"/>
            </a:endParaRPr>
          </a:p>
        </p:txBody>
      </p:sp>
      <p:sp>
        <p:nvSpPr>
          <p:cNvPr id="10" name="Rounded Rectangle 9"/>
          <p:cNvSpPr/>
          <p:nvPr/>
        </p:nvSpPr>
        <p:spPr>
          <a:xfrm>
            <a:off x="76200" y="2743200"/>
            <a:ext cx="1295400" cy="9144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latin typeface="Times New Roman" pitchFamily="18" charset="0"/>
                <a:cs typeface="Times New Roman" pitchFamily="18" charset="0"/>
              </a:rPr>
              <a:t>PHP</a:t>
            </a:r>
            <a:endParaRPr lang="en-US" dirty="0">
              <a:latin typeface="Times New Roman" pitchFamily="18" charset="0"/>
              <a:cs typeface="Times New Roman" pitchFamily="18" charset="0"/>
            </a:endParaRPr>
          </a:p>
        </p:txBody>
      </p:sp>
      <p:sp>
        <p:nvSpPr>
          <p:cNvPr id="11" name="Rounded Rectangle 10"/>
          <p:cNvSpPr/>
          <p:nvPr/>
        </p:nvSpPr>
        <p:spPr>
          <a:xfrm>
            <a:off x="76200" y="5715000"/>
            <a:ext cx="1295400" cy="914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latin typeface="Times New Roman" pitchFamily="18" charset="0"/>
                <a:cs typeface="Times New Roman" pitchFamily="18" charset="0"/>
              </a:rPr>
              <a:t>XAMPP</a:t>
            </a:r>
            <a:endParaRPr lang="en-US" dirty="0">
              <a:latin typeface="Times New Roman" pitchFamily="18" charset="0"/>
              <a:cs typeface="Times New Roman" pitchFamily="18" charset="0"/>
            </a:endParaRPr>
          </a:p>
        </p:txBody>
      </p:sp>
      <p:sp>
        <p:nvSpPr>
          <p:cNvPr id="12" name="Rounded Rectangle 11"/>
          <p:cNvSpPr/>
          <p:nvPr/>
        </p:nvSpPr>
        <p:spPr>
          <a:xfrm>
            <a:off x="1524000" y="762000"/>
            <a:ext cx="1295400" cy="914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smtClean="0">
                <a:latin typeface="Times New Roman" pitchFamily="18" charset="0"/>
                <a:cs typeface="Times New Roman" pitchFamily="18" charset="0"/>
              </a:rPr>
              <a:t>PHPMyAdmin</a:t>
            </a:r>
            <a:endParaRPr lang="en-US" dirty="0">
              <a:latin typeface="Times New Roman" pitchFamily="18" charset="0"/>
              <a:cs typeface="Times New Roman" pitchFamily="18" charset="0"/>
            </a:endParaRPr>
          </a:p>
        </p:txBody>
      </p:sp>
      <p:sp>
        <p:nvSpPr>
          <p:cNvPr id="13" name="TextBox 12"/>
          <p:cNvSpPr txBox="1"/>
          <p:nvPr/>
        </p:nvSpPr>
        <p:spPr>
          <a:xfrm>
            <a:off x="0" y="0"/>
            <a:ext cx="2133600" cy="707886"/>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BAB 3</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14" name="Rectangle 13"/>
          <p:cNvSpPr/>
          <p:nvPr/>
        </p:nvSpPr>
        <p:spPr>
          <a:xfrm>
            <a:off x="2895600" y="228600"/>
            <a:ext cx="5791200" cy="64008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n-US" sz="2000" dirty="0" smtClean="0">
                <a:latin typeface="Times New Roman" pitchFamily="18" charset="0"/>
                <a:cs typeface="Times New Roman" pitchFamily="18" charset="0"/>
              </a:rPr>
              <a:t>M</a:t>
            </a:r>
            <a:r>
              <a:rPr lang="id-ID" sz="2000" dirty="0" smtClean="0">
                <a:latin typeface="Times New Roman" pitchFamily="18" charset="0"/>
                <a:cs typeface="Times New Roman" pitchFamily="18" charset="0"/>
              </a:rPr>
              <a:t>erupakan bahasa berbentuk skrip yang ditempatkan dalam </a:t>
            </a:r>
            <a:r>
              <a:rPr lang="id-ID" sz="2000" i="1" dirty="0" smtClean="0">
                <a:latin typeface="Times New Roman" pitchFamily="18" charset="0"/>
                <a:cs typeface="Times New Roman" pitchFamily="18" charset="0"/>
              </a:rPr>
              <a:t>server</a:t>
            </a:r>
            <a:r>
              <a:rPr lang="id-ID" sz="2000" dirty="0" smtClean="0">
                <a:latin typeface="Times New Roman" pitchFamily="18" charset="0"/>
                <a:cs typeface="Times New Roman" pitchFamily="18" charset="0"/>
              </a:rPr>
              <a:t> dan diproses di </a:t>
            </a:r>
            <a:r>
              <a:rPr lang="id-ID" sz="2000" i="1" dirty="0" smtClean="0">
                <a:latin typeface="Times New Roman" pitchFamily="18" charset="0"/>
                <a:cs typeface="Times New Roman" pitchFamily="18" charset="0"/>
              </a:rPr>
              <a:t>server</a:t>
            </a:r>
            <a:r>
              <a:rPr lang="id-ID" sz="2000" dirty="0" smtClean="0">
                <a:latin typeface="Times New Roman" pitchFamily="18" charset="0"/>
                <a:cs typeface="Times New Roman" pitchFamily="18" charset="0"/>
              </a:rPr>
              <a:t>. Hasilnyalah yang dikirimkan ke klien, tempat pemakai menggunakan </a:t>
            </a:r>
            <a:r>
              <a:rPr lang="id-ID" sz="2000" i="1" dirty="0" smtClean="0">
                <a:latin typeface="Times New Roman" pitchFamily="18" charset="0"/>
                <a:cs typeface="Times New Roman" pitchFamily="18" charset="0"/>
              </a:rPr>
              <a:t>browser</a:t>
            </a:r>
            <a:r>
              <a:rPr lang="id-ID"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
        <p:nvSpPr>
          <p:cNvPr id="15" name="Rounded Rectangle 14"/>
          <p:cNvSpPr/>
          <p:nvPr/>
        </p:nvSpPr>
        <p:spPr>
          <a:xfrm>
            <a:off x="76200" y="3733800"/>
            <a:ext cx="12954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latin typeface="Times New Roman" pitchFamily="18" charset="0"/>
                <a:cs typeface="Times New Roman" pitchFamily="18" charset="0"/>
              </a:rPr>
              <a:t>DBMS</a:t>
            </a:r>
            <a:endParaRPr lang="en-US" dirty="0">
              <a:latin typeface="Times New Roman" pitchFamily="18" charset="0"/>
              <a:cs typeface="Times New Roman" pitchFamily="18" charset="0"/>
            </a:endParaRPr>
          </a:p>
        </p:txBody>
      </p:sp>
      <p:sp>
        <p:nvSpPr>
          <p:cNvPr id="16" name="Rounded Rectangle 15"/>
          <p:cNvSpPr/>
          <p:nvPr/>
        </p:nvSpPr>
        <p:spPr>
          <a:xfrm>
            <a:off x="76200" y="4724400"/>
            <a:ext cx="1295400"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latin typeface="Times New Roman" pitchFamily="18" charset="0"/>
                <a:cs typeface="Times New Roman" pitchFamily="18" charset="0"/>
              </a:rPr>
              <a:t>MySQL</a:t>
            </a:r>
            <a:endParaRPr lang="en-US" dirty="0">
              <a:latin typeface="Times New Roman" pitchFamily="18" charset="0"/>
              <a:cs typeface="Times New Roman" pitchFamily="18" charset="0"/>
            </a:endParaRPr>
          </a:p>
        </p:txBody>
      </p:sp>
      <p:sp>
        <p:nvSpPr>
          <p:cNvPr id="18" name="Rounded Rectangle 17"/>
          <p:cNvSpPr/>
          <p:nvPr/>
        </p:nvSpPr>
        <p:spPr>
          <a:xfrm>
            <a:off x="1524000" y="1752600"/>
            <a:ext cx="1295400" cy="914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latin typeface="Times New Roman" pitchFamily="18" charset="0"/>
                <a:cs typeface="Times New Roman" pitchFamily="18" charset="0"/>
              </a:rPr>
              <a:t>CSS</a:t>
            </a:r>
            <a:endParaRPr lang="en-US" dirty="0">
              <a:latin typeface="Times New Roman" pitchFamily="18" charset="0"/>
              <a:cs typeface="Times New Roman" pitchFamily="18" charset="0"/>
            </a:endParaRPr>
          </a:p>
        </p:txBody>
      </p:sp>
      <p:sp>
        <p:nvSpPr>
          <p:cNvPr id="19" name="Rounded Rectangle 18"/>
          <p:cNvSpPr/>
          <p:nvPr/>
        </p:nvSpPr>
        <p:spPr>
          <a:xfrm>
            <a:off x="1524000" y="2743200"/>
            <a:ext cx="1295400" cy="914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Times New Roman" pitchFamily="18" charset="0"/>
                <a:cs typeface="Times New Roman" pitchFamily="18" charset="0"/>
              </a:rPr>
              <a:t>JS</a:t>
            </a:r>
            <a:endParaRPr lang="en-US" dirty="0">
              <a:latin typeface="Times New Roman" pitchFamily="18" charset="0"/>
              <a:cs typeface="Times New Roman" pitchFamily="18" charset="0"/>
            </a:endParaRPr>
          </a:p>
        </p:txBody>
      </p:sp>
      <p:sp>
        <p:nvSpPr>
          <p:cNvPr id="20" name="Rounded Rectangle 19"/>
          <p:cNvSpPr/>
          <p:nvPr/>
        </p:nvSpPr>
        <p:spPr>
          <a:xfrm>
            <a:off x="1524000" y="4724400"/>
            <a:ext cx="12954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latin typeface="Times New Roman" pitchFamily="18" charset="0"/>
                <a:cs typeface="Times New Roman" pitchFamily="18" charset="0"/>
              </a:rPr>
              <a:t>Dreamweaver</a:t>
            </a:r>
            <a:endParaRPr lang="en-US" dirty="0">
              <a:latin typeface="Times New Roman" pitchFamily="18" charset="0"/>
              <a:cs typeface="Times New Roman" pitchFamily="18" charset="0"/>
            </a:endParaRPr>
          </a:p>
        </p:txBody>
      </p:sp>
      <p:sp>
        <p:nvSpPr>
          <p:cNvPr id="21" name="Rounded Rectangle 20"/>
          <p:cNvSpPr/>
          <p:nvPr/>
        </p:nvSpPr>
        <p:spPr>
          <a:xfrm>
            <a:off x="1524000" y="5715000"/>
            <a:ext cx="1295400"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latin typeface="Times New Roman" pitchFamily="18" charset="0"/>
                <a:cs typeface="Times New Roman" pitchFamily="18" charset="0"/>
              </a:rPr>
              <a:t>HTML</a:t>
            </a:r>
            <a:endParaRPr lang="en-US" dirty="0">
              <a:latin typeface="Times New Roman" pitchFamily="18" charset="0"/>
              <a:cs typeface="Times New Roman" pitchFamily="18" charset="0"/>
            </a:endParaRPr>
          </a:p>
        </p:txBody>
      </p:sp>
      <p:sp>
        <p:nvSpPr>
          <p:cNvPr id="23" name="Rounded Rectangle 22"/>
          <p:cNvSpPr/>
          <p:nvPr/>
        </p:nvSpPr>
        <p:spPr>
          <a:xfrm>
            <a:off x="1524000" y="3733800"/>
            <a:ext cx="12954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latin typeface="Times New Roman" pitchFamily="18" charset="0"/>
                <a:cs typeface="Times New Roman" pitchFamily="18" charset="0"/>
              </a:rPr>
              <a:t>Web Browser</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68580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r"/>
            <a:endParaRPr lang="en-US" dirty="0"/>
          </a:p>
        </p:txBody>
      </p:sp>
      <p:sp>
        <p:nvSpPr>
          <p:cNvPr id="6" name="Rounded Rectangle 5"/>
          <p:cNvSpPr/>
          <p:nvPr/>
        </p:nvSpPr>
        <p:spPr>
          <a:xfrm>
            <a:off x="76200" y="762000"/>
            <a:ext cx="1295400" cy="914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smtClean="0">
                <a:latin typeface="Times New Roman" pitchFamily="18" charset="0"/>
                <a:cs typeface="Times New Roman" pitchFamily="18" charset="0"/>
              </a:rPr>
              <a:t>Aliran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Sistem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Informasi</a:t>
            </a:r>
            <a:endParaRPr lang="en-US" dirty="0">
              <a:latin typeface="Times New Roman" pitchFamily="18" charset="0"/>
              <a:cs typeface="Times New Roman" pitchFamily="18" charset="0"/>
            </a:endParaRPr>
          </a:p>
        </p:txBody>
      </p:sp>
      <p:sp>
        <p:nvSpPr>
          <p:cNvPr id="9" name="Rounded Rectangle 8"/>
          <p:cNvSpPr/>
          <p:nvPr/>
        </p:nvSpPr>
        <p:spPr>
          <a:xfrm>
            <a:off x="76200" y="1752600"/>
            <a:ext cx="1295400" cy="914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Times New Roman" pitchFamily="18" charset="0"/>
                <a:cs typeface="Times New Roman" pitchFamily="18" charset="0"/>
              </a:rPr>
              <a:t>ERD</a:t>
            </a:r>
            <a:endParaRPr lang="en-US" dirty="0">
              <a:latin typeface="Times New Roman" pitchFamily="18" charset="0"/>
              <a:cs typeface="Times New Roman" pitchFamily="18" charset="0"/>
            </a:endParaRPr>
          </a:p>
        </p:txBody>
      </p:sp>
      <p:sp>
        <p:nvSpPr>
          <p:cNvPr id="10" name="Rounded Rectangle 9"/>
          <p:cNvSpPr/>
          <p:nvPr/>
        </p:nvSpPr>
        <p:spPr>
          <a:xfrm>
            <a:off x="76200" y="2743200"/>
            <a:ext cx="12954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latin typeface="Times New Roman" pitchFamily="18" charset="0"/>
                <a:cs typeface="Times New Roman" pitchFamily="18" charset="0"/>
              </a:rPr>
              <a:t>PHP</a:t>
            </a:r>
            <a:endParaRPr lang="en-US" dirty="0">
              <a:latin typeface="Times New Roman" pitchFamily="18" charset="0"/>
              <a:cs typeface="Times New Roman" pitchFamily="18" charset="0"/>
            </a:endParaRPr>
          </a:p>
        </p:txBody>
      </p:sp>
      <p:sp>
        <p:nvSpPr>
          <p:cNvPr id="11" name="Rounded Rectangle 10"/>
          <p:cNvSpPr/>
          <p:nvPr/>
        </p:nvSpPr>
        <p:spPr>
          <a:xfrm>
            <a:off x="76200" y="5715000"/>
            <a:ext cx="1295400" cy="914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latin typeface="Times New Roman" pitchFamily="18" charset="0"/>
                <a:cs typeface="Times New Roman" pitchFamily="18" charset="0"/>
              </a:rPr>
              <a:t>XAMPP</a:t>
            </a:r>
            <a:endParaRPr lang="en-US" dirty="0">
              <a:latin typeface="Times New Roman" pitchFamily="18" charset="0"/>
              <a:cs typeface="Times New Roman" pitchFamily="18" charset="0"/>
            </a:endParaRPr>
          </a:p>
        </p:txBody>
      </p:sp>
      <p:sp>
        <p:nvSpPr>
          <p:cNvPr id="12" name="Rounded Rectangle 11"/>
          <p:cNvSpPr/>
          <p:nvPr/>
        </p:nvSpPr>
        <p:spPr>
          <a:xfrm>
            <a:off x="1524000" y="762000"/>
            <a:ext cx="1295400" cy="914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smtClean="0">
                <a:latin typeface="Times New Roman" pitchFamily="18" charset="0"/>
                <a:cs typeface="Times New Roman" pitchFamily="18" charset="0"/>
              </a:rPr>
              <a:t>PHPMyAdmin</a:t>
            </a:r>
            <a:endParaRPr lang="en-US" dirty="0">
              <a:latin typeface="Times New Roman" pitchFamily="18" charset="0"/>
              <a:cs typeface="Times New Roman" pitchFamily="18" charset="0"/>
            </a:endParaRPr>
          </a:p>
        </p:txBody>
      </p:sp>
      <p:sp>
        <p:nvSpPr>
          <p:cNvPr id="13" name="TextBox 12"/>
          <p:cNvSpPr txBox="1"/>
          <p:nvPr/>
        </p:nvSpPr>
        <p:spPr>
          <a:xfrm>
            <a:off x="0" y="0"/>
            <a:ext cx="2133600" cy="707886"/>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BAB 3</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14" name="Rectangle 13"/>
          <p:cNvSpPr/>
          <p:nvPr/>
        </p:nvSpPr>
        <p:spPr>
          <a:xfrm>
            <a:off x="2895600" y="228600"/>
            <a:ext cx="5791200" cy="64008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n-US" sz="2000" dirty="0" err="1" smtClean="0">
                <a:latin typeface="Times New Roman" pitchFamily="18" charset="0"/>
                <a:cs typeface="Times New Roman" pitchFamily="18" charset="0"/>
              </a:rPr>
              <a:t>Pengelolaan</a:t>
            </a:r>
            <a:r>
              <a:rPr lang="en-US" sz="2000" dirty="0" smtClean="0">
                <a:latin typeface="Times New Roman" pitchFamily="18" charset="0"/>
                <a:cs typeface="Times New Roman" pitchFamily="18" charset="0"/>
              </a:rPr>
              <a:t> basis data </a:t>
            </a:r>
            <a:r>
              <a:rPr lang="en-US" sz="2000" dirty="0" err="1" smtClean="0">
                <a:latin typeface="Times New Roman" pitchFamily="18" charset="0"/>
                <a:cs typeface="Times New Roman" pitchFamily="18" charset="0"/>
              </a:rPr>
              <a:t>secara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fisik</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tidak</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dilakukan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oleh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pemakai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secara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langsung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tetapi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ditangani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oleh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sebuah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perangkat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lunak</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atau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sistem</a:t>
            </a:r>
            <a:r>
              <a:rPr lang="en-US" sz="2000" dirty="0" smtClean="0">
                <a:latin typeface="Times New Roman" pitchFamily="18" charset="0"/>
                <a:cs typeface="Times New Roman" pitchFamily="18" charset="0"/>
              </a:rPr>
              <a:t> yang </a:t>
            </a:r>
            <a:r>
              <a:rPr lang="en-US" sz="2000" dirty="0" err="1" smtClean="0">
                <a:latin typeface="Times New Roman" pitchFamily="18" charset="0"/>
                <a:cs typeface="Times New Roman" pitchFamily="18" charset="0"/>
              </a:rPr>
              <a:t>khusus</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atau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spesifik</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Sistem</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ini</a:t>
            </a:r>
            <a:r>
              <a:rPr lang="en-US" sz="2000" dirty="0" smtClean="0">
                <a:latin typeface="Times New Roman" pitchFamily="18" charset="0"/>
                <a:cs typeface="Times New Roman" pitchFamily="18" charset="0"/>
              </a:rPr>
              <a:t> yang </a:t>
            </a:r>
            <a:r>
              <a:rPr lang="en-US" sz="2000" dirty="0" err="1" smtClean="0">
                <a:latin typeface="Times New Roman" pitchFamily="18" charset="0"/>
                <a:cs typeface="Times New Roman" pitchFamily="18" charset="0"/>
              </a:rPr>
              <a:t>akan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menentukan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bagaimana</a:t>
            </a:r>
            <a:r>
              <a:rPr lang="en-US" sz="2000" dirty="0" smtClean="0">
                <a:latin typeface="Times New Roman" pitchFamily="18" charset="0"/>
                <a:cs typeface="Times New Roman" pitchFamily="18" charset="0"/>
              </a:rPr>
              <a:t> data </a:t>
            </a:r>
            <a:r>
              <a:rPr lang="en-US" sz="2000" dirty="0" err="1" smtClean="0">
                <a:latin typeface="Times New Roman" pitchFamily="18" charset="0"/>
                <a:cs typeface="Times New Roman" pitchFamily="18" charset="0"/>
              </a:rPr>
              <a:t>diorganisasikan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disimpan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diubah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diambil</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kembali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Disamping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itu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sistem</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ini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juga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menerapkan</a:t>
            </a:r>
            <a:endParaRPr lang="en-US" sz="2000" dirty="0" smtClean="0">
              <a:latin typeface="Times New Roman" pitchFamily="18" charset="0"/>
              <a:cs typeface="Times New Roman" pitchFamily="18" charset="0"/>
            </a:endParaRPr>
          </a:p>
          <a:p>
            <a:pPr algn="just"/>
            <a:r>
              <a:rPr lang="en-US" sz="2000" dirty="0" err="1" smtClean="0">
                <a:latin typeface="Times New Roman" pitchFamily="18" charset="0"/>
                <a:cs typeface="Times New Roman" pitchFamily="18" charset="0"/>
              </a:rPr>
              <a:t>mekanisme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pengamanan</a:t>
            </a:r>
            <a:r>
              <a:rPr lang="en-US" sz="2000" dirty="0" smtClean="0">
                <a:latin typeface="Times New Roman" pitchFamily="18" charset="0"/>
                <a:cs typeface="Times New Roman" pitchFamily="18" charset="0"/>
              </a:rPr>
              <a:t> data, </a:t>
            </a:r>
            <a:r>
              <a:rPr lang="en-US" sz="2000" dirty="0" err="1" smtClean="0">
                <a:latin typeface="Times New Roman" pitchFamily="18" charset="0"/>
                <a:cs typeface="Times New Roman" pitchFamily="18" charset="0"/>
              </a:rPr>
              <a:t>pemakaian</a:t>
            </a:r>
            <a:r>
              <a:rPr lang="en-US" sz="2000" dirty="0" smtClean="0">
                <a:latin typeface="Times New Roman" pitchFamily="18" charset="0"/>
                <a:cs typeface="Times New Roman" pitchFamily="18" charset="0"/>
              </a:rPr>
              <a:t> data </a:t>
            </a:r>
            <a:r>
              <a:rPr lang="en-US" sz="2000" dirty="0" err="1" smtClean="0">
                <a:latin typeface="Times New Roman" pitchFamily="18" charset="0"/>
                <a:cs typeface="Times New Roman" pitchFamily="18" charset="0"/>
              </a:rPr>
              <a:t>secara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bersama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pemaksaan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keakuratan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atau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konsistensi</a:t>
            </a:r>
            <a:r>
              <a:rPr lang="en-US" sz="2000" dirty="0" smtClean="0">
                <a:latin typeface="Times New Roman" pitchFamily="18" charset="0"/>
                <a:cs typeface="Times New Roman" pitchFamily="18" charset="0"/>
              </a:rPr>
              <a:t> data </a:t>
            </a:r>
            <a:r>
              <a:rPr lang="en-US" sz="2000" dirty="0" err="1" smtClean="0">
                <a:latin typeface="Times New Roman" pitchFamily="18" charset="0"/>
                <a:cs typeface="Times New Roman" pitchFamily="18" charset="0"/>
              </a:rPr>
              <a:t>dan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sebagainya</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
        <p:nvSpPr>
          <p:cNvPr id="15" name="Rounded Rectangle 14"/>
          <p:cNvSpPr/>
          <p:nvPr/>
        </p:nvSpPr>
        <p:spPr>
          <a:xfrm>
            <a:off x="76200" y="3733800"/>
            <a:ext cx="1295400" cy="9144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latin typeface="Times New Roman" pitchFamily="18" charset="0"/>
                <a:cs typeface="Times New Roman" pitchFamily="18" charset="0"/>
              </a:rPr>
              <a:t>DBMS</a:t>
            </a:r>
            <a:endParaRPr lang="en-US" dirty="0">
              <a:latin typeface="Times New Roman" pitchFamily="18" charset="0"/>
              <a:cs typeface="Times New Roman" pitchFamily="18" charset="0"/>
            </a:endParaRPr>
          </a:p>
        </p:txBody>
      </p:sp>
      <p:sp>
        <p:nvSpPr>
          <p:cNvPr id="16" name="Rounded Rectangle 15"/>
          <p:cNvSpPr/>
          <p:nvPr/>
        </p:nvSpPr>
        <p:spPr>
          <a:xfrm>
            <a:off x="76200" y="4724400"/>
            <a:ext cx="1295400"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latin typeface="Times New Roman" pitchFamily="18" charset="0"/>
                <a:cs typeface="Times New Roman" pitchFamily="18" charset="0"/>
              </a:rPr>
              <a:t>MySQL</a:t>
            </a:r>
            <a:endParaRPr lang="en-US" dirty="0">
              <a:latin typeface="Times New Roman" pitchFamily="18" charset="0"/>
              <a:cs typeface="Times New Roman" pitchFamily="18" charset="0"/>
            </a:endParaRPr>
          </a:p>
        </p:txBody>
      </p:sp>
      <p:sp>
        <p:nvSpPr>
          <p:cNvPr id="18" name="Rounded Rectangle 17"/>
          <p:cNvSpPr/>
          <p:nvPr/>
        </p:nvSpPr>
        <p:spPr>
          <a:xfrm>
            <a:off x="1524000" y="1752600"/>
            <a:ext cx="1295400" cy="914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latin typeface="Times New Roman" pitchFamily="18" charset="0"/>
                <a:cs typeface="Times New Roman" pitchFamily="18" charset="0"/>
              </a:rPr>
              <a:t>CSS</a:t>
            </a:r>
            <a:endParaRPr lang="en-US" dirty="0">
              <a:latin typeface="Times New Roman" pitchFamily="18" charset="0"/>
              <a:cs typeface="Times New Roman" pitchFamily="18" charset="0"/>
            </a:endParaRPr>
          </a:p>
        </p:txBody>
      </p:sp>
      <p:sp>
        <p:nvSpPr>
          <p:cNvPr id="19" name="Rounded Rectangle 18"/>
          <p:cNvSpPr/>
          <p:nvPr/>
        </p:nvSpPr>
        <p:spPr>
          <a:xfrm>
            <a:off x="1524000" y="2743200"/>
            <a:ext cx="1295400" cy="914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Times New Roman" pitchFamily="18" charset="0"/>
                <a:cs typeface="Times New Roman" pitchFamily="18" charset="0"/>
              </a:rPr>
              <a:t>JS</a:t>
            </a:r>
            <a:endParaRPr lang="en-US" dirty="0">
              <a:latin typeface="Times New Roman" pitchFamily="18" charset="0"/>
              <a:cs typeface="Times New Roman" pitchFamily="18" charset="0"/>
            </a:endParaRPr>
          </a:p>
        </p:txBody>
      </p:sp>
      <p:sp>
        <p:nvSpPr>
          <p:cNvPr id="20" name="Rounded Rectangle 19"/>
          <p:cNvSpPr/>
          <p:nvPr/>
        </p:nvSpPr>
        <p:spPr>
          <a:xfrm>
            <a:off x="1524000" y="4724400"/>
            <a:ext cx="12954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latin typeface="Times New Roman" pitchFamily="18" charset="0"/>
                <a:cs typeface="Times New Roman" pitchFamily="18" charset="0"/>
              </a:rPr>
              <a:t>Dreamweaver</a:t>
            </a:r>
            <a:endParaRPr lang="en-US" dirty="0">
              <a:latin typeface="Times New Roman" pitchFamily="18" charset="0"/>
              <a:cs typeface="Times New Roman" pitchFamily="18" charset="0"/>
            </a:endParaRPr>
          </a:p>
        </p:txBody>
      </p:sp>
      <p:sp>
        <p:nvSpPr>
          <p:cNvPr id="21" name="Rounded Rectangle 20"/>
          <p:cNvSpPr/>
          <p:nvPr/>
        </p:nvSpPr>
        <p:spPr>
          <a:xfrm>
            <a:off x="1524000" y="5715000"/>
            <a:ext cx="1295400"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latin typeface="Times New Roman" pitchFamily="18" charset="0"/>
                <a:cs typeface="Times New Roman" pitchFamily="18" charset="0"/>
              </a:rPr>
              <a:t>HTML</a:t>
            </a:r>
            <a:endParaRPr lang="en-US" dirty="0">
              <a:latin typeface="Times New Roman" pitchFamily="18" charset="0"/>
              <a:cs typeface="Times New Roman" pitchFamily="18" charset="0"/>
            </a:endParaRPr>
          </a:p>
        </p:txBody>
      </p:sp>
      <p:sp>
        <p:nvSpPr>
          <p:cNvPr id="23" name="Rounded Rectangle 22"/>
          <p:cNvSpPr/>
          <p:nvPr/>
        </p:nvSpPr>
        <p:spPr>
          <a:xfrm>
            <a:off x="1524000" y="3733800"/>
            <a:ext cx="12954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latin typeface="Times New Roman" pitchFamily="18" charset="0"/>
                <a:cs typeface="Times New Roman" pitchFamily="18" charset="0"/>
              </a:rPr>
              <a:t>Web Browser</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68580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r"/>
            <a:endParaRPr lang="en-US" dirty="0"/>
          </a:p>
        </p:txBody>
      </p:sp>
      <p:sp>
        <p:nvSpPr>
          <p:cNvPr id="6" name="Rounded Rectangle 5"/>
          <p:cNvSpPr/>
          <p:nvPr/>
        </p:nvSpPr>
        <p:spPr>
          <a:xfrm>
            <a:off x="76200" y="762000"/>
            <a:ext cx="1295400" cy="914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smtClean="0">
                <a:latin typeface="Times New Roman" pitchFamily="18" charset="0"/>
                <a:cs typeface="Times New Roman" pitchFamily="18" charset="0"/>
              </a:rPr>
              <a:t>Aliran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Sistem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Informasi</a:t>
            </a:r>
            <a:endParaRPr lang="en-US" dirty="0">
              <a:latin typeface="Times New Roman" pitchFamily="18" charset="0"/>
              <a:cs typeface="Times New Roman" pitchFamily="18" charset="0"/>
            </a:endParaRPr>
          </a:p>
        </p:txBody>
      </p:sp>
      <p:sp>
        <p:nvSpPr>
          <p:cNvPr id="9" name="Rounded Rectangle 8"/>
          <p:cNvSpPr/>
          <p:nvPr/>
        </p:nvSpPr>
        <p:spPr>
          <a:xfrm>
            <a:off x="76200" y="1752600"/>
            <a:ext cx="1295400" cy="914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Times New Roman" pitchFamily="18" charset="0"/>
                <a:cs typeface="Times New Roman" pitchFamily="18" charset="0"/>
              </a:rPr>
              <a:t>ERD</a:t>
            </a:r>
            <a:endParaRPr lang="en-US" dirty="0">
              <a:latin typeface="Times New Roman" pitchFamily="18" charset="0"/>
              <a:cs typeface="Times New Roman" pitchFamily="18" charset="0"/>
            </a:endParaRPr>
          </a:p>
        </p:txBody>
      </p:sp>
      <p:sp>
        <p:nvSpPr>
          <p:cNvPr id="10" name="Rounded Rectangle 9"/>
          <p:cNvSpPr/>
          <p:nvPr/>
        </p:nvSpPr>
        <p:spPr>
          <a:xfrm>
            <a:off x="76200" y="2743200"/>
            <a:ext cx="12954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latin typeface="Times New Roman" pitchFamily="18" charset="0"/>
                <a:cs typeface="Times New Roman" pitchFamily="18" charset="0"/>
              </a:rPr>
              <a:t>PHP</a:t>
            </a:r>
            <a:endParaRPr lang="en-US" dirty="0">
              <a:latin typeface="Times New Roman" pitchFamily="18" charset="0"/>
              <a:cs typeface="Times New Roman" pitchFamily="18" charset="0"/>
            </a:endParaRPr>
          </a:p>
        </p:txBody>
      </p:sp>
      <p:sp>
        <p:nvSpPr>
          <p:cNvPr id="11" name="Rounded Rectangle 10"/>
          <p:cNvSpPr/>
          <p:nvPr/>
        </p:nvSpPr>
        <p:spPr>
          <a:xfrm>
            <a:off x="76200" y="5715000"/>
            <a:ext cx="1295400" cy="914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latin typeface="Times New Roman" pitchFamily="18" charset="0"/>
                <a:cs typeface="Times New Roman" pitchFamily="18" charset="0"/>
              </a:rPr>
              <a:t>XAMPP</a:t>
            </a:r>
            <a:endParaRPr lang="en-US" dirty="0">
              <a:latin typeface="Times New Roman" pitchFamily="18" charset="0"/>
              <a:cs typeface="Times New Roman" pitchFamily="18" charset="0"/>
            </a:endParaRPr>
          </a:p>
        </p:txBody>
      </p:sp>
      <p:sp>
        <p:nvSpPr>
          <p:cNvPr id="12" name="Rounded Rectangle 11"/>
          <p:cNvSpPr/>
          <p:nvPr/>
        </p:nvSpPr>
        <p:spPr>
          <a:xfrm>
            <a:off x="1524000" y="762000"/>
            <a:ext cx="1295400" cy="914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smtClean="0">
                <a:latin typeface="Times New Roman" pitchFamily="18" charset="0"/>
                <a:cs typeface="Times New Roman" pitchFamily="18" charset="0"/>
              </a:rPr>
              <a:t>PHPMyAdmin</a:t>
            </a:r>
            <a:endParaRPr lang="en-US" dirty="0">
              <a:latin typeface="Times New Roman" pitchFamily="18" charset="0"/>
              <a:cs typeface="Times New Roman" pitchFamily="18" charset="0"/>
            </a:endParaRPr>
          </a:p>
        </p:txBody>
      </p:sp>
      <p:sp>
        <p:nvSpPr>
          <p:cNvPr id="13" name="TextBox 12"/>
          <p:cNvSpPr txBox="1"/>
          <p:nvPr/>
        </p:nvSpPr>
        <p:spPr>
          <a:xfrm>
            <a:off x="0" y="0"/>
            <a:ext cx="2133600" cy="707886"/>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BAB 3</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14" name="Rectangle 13"/>
          <p:cNvSpPr/>
          <p:nvPr/>
        </p:nvSpPr>
        <p:spPr>
          <a:xfrm>
            <a:off x="2895600" y="228600"/>
            <a:ext cx="5791200" cy="64008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id-ID" dirty="0" smtClean="0"/>
              <a:t>SQL adalah suatu bahasa permintaan yang terstruktur yang telah distandartkan untuk semua program pengakses database seperti </a:t>
            </a:r>
            <a:r>
              <a:rPr lang="id-ID" i="1" dirty="0" smtClean="0"/>
              <a:t>Oracle, Posgres SQL, SQL Server</a:t>
            </a:r>
            <a:r>
              <a:rPr lang="id-ID" dirty="0" smtClean="0"/>
              <a:t>, dan lain-lain. Sebagai sebuah program penghasil database, MySQL tidak dapat berjalan sendiri tanpa adanya sebuah aplikasi lain (</a:t>
            </a:r>
            <a:r>
              <a:rPr lang="id-ID" i="1" dirty="0" smtClean="0"/>
              <a:t>interface</a:t>
            </a:r>
            <a:r>
              <a:rPr lang="id-ID" dirty="0" smtClean="0"/>
              <a:t>). MySQL dapat didukung oleh hampir semua program aplikasi baik yang </a:t>
            </a:r>
            <a:r>
              <a:rPr lang="id-ID" i="1" dirty="0" smtClean="0"/>
              <a:t>open source</a:t>
            </a:r>
            <a:r>
              <a:rPr lang="id-ID" dirty="0" smtClean="0"/>
              <a:t> seperti PHP maupun yang tidak, yang ada di </a:t>
            </a:r>
            <a:r>
              <a:rPr lang="en-US" i="1" dirty="0" smtClean="0"/>
              <a:t>p</a:t>
            </a:r>
            <a:r>
              <a:rPr lang="id-ID" i="1" dirty="0" smtClean="0"/>
              <a:t>latform</a:t>
            </a:r>
            <a:r>
              <a:rPr lang="id-ID" dirty="0" smtClean="0"/>
              <a:t> </a:t>
            </a:r>
            <a:r>
              <a:rPr lang="id-ID" i="1" dirty="0" smtClean="0"/>
              <a:t>Windows</a:t>
            </a:r>
            <a:r>
              <a:rPr lang="id-ID" dirty="0" smtClean="0"/>
              <a:t> seperti </a:t>
            </a:r>
            <a:r>
              <a:rPr lang="id-ID" i="1" dirty="0" smtClean="0"/>
              <a:t>Visual Basic</a:t>
            </a:r>
            <a:r>
              <a:rPr lang="id-ID" dirty="0" smtClean="0"/>
              <a:t>, </a:t>
            </a:r>
            <a:r>
              <a:rPr lang="id-ID" i="1" dirty="0" smtClean="0"/>
              <a:t>Delphi</a:t>
            </a:r>
            <a:r>
              <a:rPr lang="id-ID" dirty="0" smtClean="0"/>
              <a:t>, dan lain-lain.</a:t>
            </a:r>
            <a:endParaRPr lang="en-US" dirty="0"/>
          </a:p>
        </p:txBody>
      </p:sp>
      <p:sp>
        <p:nvSpPr>
          <p:cNvPr id="15" name="Rounded Rectangle 14"/>
          <p:cNvSpPr/>
          <p:nvPr/>
        </p:nvSpPr>
        <p:spPr>
          <a:xfrm>
            <a:off x="76200" y="3733800"/>
            <a:ext cx="12954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latin typeface="Times New Roman" pitchFamily="18" charset="0"/>
                <a:cs typeface="Times New Roman" pitchFamily="18" charset="0"/>
              </a:rPr>
              <a:t>DBMS</a:t>
            </a:r>
            <a:endParaRPr lang="en-US" dirty="0">
              <a:latin typeface="Times New Roman" pitchFamily="18" charset="0"/>
              <a:cs typeface="Times New Roman" pitchFamily="18" charset="0"/>
            </a:endParaRPr>
          </a:p>
        </p:txBody>
      </p:sp>
      <p:sp>
        <p:nvSpPr>
          <p:cNvPr id="16" name="Rounded Rectangle 15"/>
          <p:cNvSpPr/>
          <p:nvPr/>
        </p:nvSpPr>
        <p:spPr>
          <a:xfrm>
            <a:off x="76200" y="4724400"/>
            <a:ext cx="1295400" cy="914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err="1" smtClean="0">
                <a:latin typeface="Times New Roman" pitchFamily="18" charset="0"/>
                <a:cs typeface="Times New Roman" pitchFamily="18" charset="0"/>
              </a:rPr>
              <a:t>MySQL</a:t>
            </a:r>
            <a:endParaRPr lang="en-US" dirty="0">
              <a:latin typeface="Times New Roman" pitchFamily="18" charset="0"/>
              <a:cs typeface="Times New Roman" pitchFamily="18" charset="0"/>
            </a:endParaRPr>
          </a:p>
        </p:txBody>
      </p:sp>
      <p:sp>
        <p:nvSpPr>
          <p:cNvPr id="18" name="Rounded Rectangle 17"/>
          <p:cNvSpPr/>
          <p:nvPr/>
        </p:nvSpPr>
        <p:spPr>
          <a:xfrm>
            <a:off x="1524000" y="1752600"/>
            <a:ext cx="1295400" cy="914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latin typeface="Times New Roman" pitchFamily="18" charset="0"/>
                <a:cs typeface="Times New Roman" pitchFamily="18" charset="0"/>
              </a:rPr>
              <a:t>CSS</a:t>
            </a:r>
            <a:endParaRPr lang="en-US" dirty="0">
              <a:latin typeface="Times New Roman" pitchFamily="18" charset="0"/>
              <a:cs typeface="Times New Roman" pitchFamily="18" charset="0"/>
            </a:endParaRPr>
          </a:p>
        </p:txBody>
      </p:sp>
      <p:sp>
        <p:nvSpPr>
          <p:cNvPr id="19" name="Rounded Rectangle 18"/>
          <p:cNvSpPr/>
          <p:nvPr/>
        </p:nvSpPr>
        <p:spPr>
          <a:xfrm>
            <a:off x="1524000" y="2743200"/>
            <a:ext cx="1295400" cy="914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Times New Roman" pitchFamily="18" charset="0"/>
                <a:cs typeface="Times New Roman" pitchFamily="18" charset="0"/>
              </a:rPr>
              <a:t>JS</a:t>
            </a:r>
            <a:endParaRPr lang="en-US" dirty="0">
              <a:latin typeface="Times New Roman" pitchFamily="18" charset="0"/>
              <a:cs typeface="Times New Roman" pitchFamily="18" charset="0"/>
            </a:endParaRPr>
          </a:p>
        </p:txBody>
      </p:sp>
      <p:sp>
        <p:nvSpPr>
          <p:cNvPr id="20" name="Rounded Rectangle 19"/>
          <p:cNvSpPr/>
          <p:nvPr/>
        </p:nvSpPr>
        <p:spPr>
          <a:xfrm>
            <a:off x="1524000" y="4724400"/>
            <a:ext cx="12954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latin typeface="Times New Roman" pitchFamily="18" charset="0"/>
                <a:cs typeface="Times New Roman" pitchFamily="18" charset="0"/>
              </a:rPr>
              <a:t>Dreamweaver</a:t>
            </a:r>
            <a:endParaRPr lang="en-US" dirty="0">
              <a:latin typeface="Times New Roman" pitchFamily="18" charset="0"/>
              <a:cs typeface="Times New Roman" pitchFamily="18" charset="0"/>
            </a:endParaRPr>
          </a:p>
        </p:txBody>
      </p:sp>
      <p:sp>
        <p:nvSpPr>
          <p:cNvPr id="21" name="Rounded Rectangle 20"/>
          <p:cNvSpPr/>
          <p:nvPr/>
        </p:nvSpPr>
        <p:spPr>
          <a:xfrm>
            <a:off x="1524000" y="5715000"/>
            <a:ext cx="1295400"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latin typeface="Times New Roman" pitchFamily="18" charset="0"/>
                <a:cs typeface="Times New Roman" pitchFamily="18" charset="0"/>
              </a:rPr>
              <a:t>HTML</a:t>
            </a:r>
            <a:endParaRPr lang="en-US" dirty="0">
              <a:latin typeface="Times New Roman" pitchFamily="18" charset="0"/>
              <a:cs typeface="Times New Roman" pitchFamily="18" charset="0"/>
            </a:endParaRPr>
          </a:p>
        </p:txBody>
      </p:sp>
      <p:sp>
        <p:nvSpPr>
          <p:cNvPr id="23" name="Rounded Rectangle 22"/>
          <p:cNvSpPr/>
          <p:nvPr/>
        </p:nvSpPr>
        <p:spPr>
          <a:xfrm>
            <a:off x="1524000" y="3733800"/>
            <a:ext cx="12954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latin typeface="Times New Roman" pitchFamily="18" charset="0"/>
                <a:cs typeface="Times New Roman" pitchFamily="18" charset="0"/>
              </a:rPr>
              <a:t>Web Browser</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E:\BlackBerry\pictures\906240_438517519568044_414106597_o.jpg"/>
          <p:cNvPicPr/>
          <p:nvPr/>
        </p:nvPicPr>
        <p:blipFill>
          <a:blip r:embed="rId2" cstate="print">
            <a:lum bright="40000" contrast="-10000"/>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graphicFrame>
        <p:nvGraphicFramePr>
          <p:cNvPr id="4" name="Diagram 3"/>
          <p:cNvGraphicFramePr/>
          <p:nvPr/>
        </p:nvGraphicFramePr>
        <p:xfrm>
          <a:off x="304800" y="228600"/>
          <a:ext cx="8610600" cy="632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68580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r"/>
            <a:endParaRPr lang="en-US" dirty="0"/>
          </a:p>
        </p:txBody>
      </p:sp>
      <p:sp>
        <p:nvSpPr>
          <p:cNvPr id="6" name="Rounded Rectangle 5"/>
          <p:cNvSpPr/>
          <p:nvPr/>
        </p:nvSpPr>
        <p:spPr>
          <a:xfrm>
            <a:off x="76200" y="762000"/>
            <a:ext cx="1295400" cy="914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smtClean="0">
                <a:latin typeface="Times New Roman" pitchFamily="18" charset="0"/>
                <a:cs typeface="Times New Roman" pitchFamily="18" charset="0"/>
              </a:rPr>
              <a:t>Aliran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Sistem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Informasi</a:t>
            </a:r>
            <a:endParaRPr lang="en-US" dirty="0">
              <a:latin typeface="Times New Roman" pitchFamily="18" charset="0"/>
              <a:cs typeface="Times New Roman" pitchFamily="18" charset="0"/>
            </a:endParaRPr>
          </a:p>
        </p:txBody>
      </p:sp>
      <p:sp>
        <p:nvSpPr>
          <p:cNvPr id="9" name="Rounded Rectangle 8"/>
          <p:cNvSpPr/>
          <p:nvPr/>
        </p:nvSpPr>
        <p:spPr>
          <a:xfrm>
            <a:off x="76200" y="1752600"/>
            <a:ext cx="1295400" cy="914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Times New Roman" pitchFamily="18" charset="0"/>
                <a:cs typeface="Times New Roman" pitchFamily="18" charset="0"/>
              </a:rPr>
              <a:t>ERD</a:t>
            </a:r>
            <a:endParaRPr lang="en-US" dirty="0">
              <a:latin typeface="Times New Roman" pitchFamily="18" charset="0"/>
              <a:cs typeface="Times New Roman" pitchFamily="18" charset="0"/>
            </a:endParaRPr>
          </a:p>
        </p:txBody>
      </p:sp>
      <p:sp>
        <p:nvSpPr>
          <p:cNvPr id="10" name="Rounded Rectangle 9"/>
          <p:cNvSpPr/>
          <p:nvPr/>
        </p:nvSpPr>
        <p:spPr>
          <a:xfrm>
            <a:off x="76200" y="2743200"/>
            <a:ext cx="12954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latin typeface="Times New Roman" pitchFamily="18" charset="0"/>
                <a:cs typeface="Times New Roman" pitchFamily="18" charset="0"/>
              </a:rPr>
              <a:t>PHP</a:t>
            </a:r>
            <a:endParaRPr lang="en-US" dirty="0">
              <a:latin typeface="Times New Roman" pitchFamily="18" charset="0"/>
              <a:cs typeface="Times New Roman" pitchFamily="18" charset="0"/>
            </a:endParaRPr>
          </a:p>
        </p:txBody>
      </p:sp>
      <p:sp>
        <p:nvSpPr>
          <p:cNvPr id="11" name="Rounded Rectangle 10"/>
          <p:cNvSpPr/>
          <p:nvPr/>
        </p:nvSpPr>
        <p:spPr>
          <a:xfrm>
            <a:off x="76200" y="5715000"/>
            <a:ext cx="1295400" cy="9144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latin typeface="Times New Roman" pitchFamily="18" charset="0"/>
                <a:cs typeface="Times New Roman" pitchFamily="18" charset="0"/>
              </a:rPr>
              <a:t>XAMPP</a:t>
            </a:r>
            <a:endParaRPr lang="en-US" dirty="0">
              <a:latin typeface="Times New Roman" pitchFamily="18" charset="0"/>
              <a:cs typeface="Times New Roman" pitchFamily="18" charset="0"/>
            </a:endParaRPr>
          </a:p>
        </p:txBody>
      </p:sp>
      <p:sp>
        <p:nvSpPr>
          <p:cNvPr id="12" name="Rounded Rectangle 11"/>
          <p:cNvSpPr/>
          <p:nvPr/>
        </p:nvSpPr>
        <p:spPr>
          <a:xfrm>
            <a:off x="1524000" y="762000"/>
            <a:ext cx="1295400" cy="914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smtClean="0">
                <a:latin typeface="Times New Roman" pitchFamily="18" charset="0"/>
                <a:cs typeface="Times New Roman" pitchFamily="18" charset="0"/>
              </a:rPr>
              <a:t>PHPMyAdmin</a:t>
            </a:r>
            <a:endParaRPr lang="en-US" dirty="0">
              <a:latin typeface="Times New Roman" pitchFamily="18" charset="0"/>
              <a:cs typeface="Times New Roman" pitchFamily="18" charset="0"/>
            </a:endParaRPr>
          </a:p>
        </p:txBody>
      </p:sp>
      <p:sp>
        <p:nvSpPr>
          <p:cNvPr id="13" name="TextBox 12"/>
          <p:cNvSpPr txBox="1"/>
          <p:nvPr/>
        </p:nvSpPr>
        <p:spPr>
          <a:xfrm>
            <a:off x="0" y="0"/>
            <a:ext cx="2133600" cy="707886"/>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BAB 3</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14" name="Rectangle 13"/>
          <p:cNvSpPr/>
          <p:nvPr/>
        </p:nvSpPr>
        <p:spPr>
          <a:xfrm>
            <a:off x="2895600" y="228600"/>
            <a:ext cx="5791200" cy="64008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id-ID" sz="2000" dirty="0" smtClean="0">
                <a:latin typeface="Times New Roman" pitchFamily="18" charset="0"/>
                <a:cs typeface="Times New Roman" pitchFamily="18" charset="0"/>
              </a:rPr>
              <a:t>Xampp adalah salah satu paket instalasi </a:t>
            </a:r>
            <a:r>
              <a:rPr lang="id-ID" sz="2000" i="1" dirty="0" smtClean="0">
                <a:latin typeface="Times New Roman" pitchFamily="18" charset="0"/>
                <a:cs typeface="Times New Roman" pitchFamily="18" charset="0"/>
              </a:rPr>
              <a:t>Apache, PHP</a:t>
            </a:r>
            <a:r>
              <a:rPr lang="id-ID" sz="2000" dirty="0" smtClean="0">
                <a:latin typeface="Times New Roman" pitchFamily="18" charset="0"/>
                <a:cs typeface="Times New Roman" pitchFamily="18" charset="0"/>
              </a:rPr>
              <a:t>, dan MySQL secara instan yang dapat digunakan untuk membantu proses instalasi ketiga produk tersebut sama seperti </a:t>
            </a:r>
            <a:r>
              <a:rPr lang="id-ID" sz="2000" i="1" dirty="0" smtClean="0">
                <a:latin typeface="Times New Roman" pitchFamily="18" charset="0"/>
                <a:cs typeface="Times New Roman" pitchFamily="18" charset="0"/>
              </a:rPr>
              <a:t>PHPTriad</a:t>
            </a:r>
            <a:r>
              <a:rPr lang="id-ID"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algn="ctr"/>
            <a:endParaRPr lang="en-US" sz="2000" dirty="0">
              <a:latin typeface="Times New Roman" pitchFamily="18" charset="0"/>
              <a:cs typeface="Times New Roman" pitchFamily="18" charset="0"/>
            </a:endParaRPr>
          </a:p>
        </p:txBody>
      </p:sp>
      <p:sp>
        <p:nvSpPr>
          <p:cNvPr id="15" name="Rounded Rectangle 14"/>
          <p:cNvSpPr/>
          <p:nvPr/>
        </p:nvSpPr>
        <p:spPr>
          <a:xfrm>
            <a:off x="76200" y="3733800"/>
            <a:ext cx="12954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latin typeface="Times New Roman" pitchFamily="18" charset="0"/>
                <a:cs typeface="Times New Roman" pitchFamily="18" charset="0"/>
              </a:rPr>
              <a:t>DBMS</a:t>
            </a:r>
            <a:endParaRPr lang="en-US" dirty="0">
              <a:latin typeface="Times New Roman" pitchFamily="18" charset="0"/>
              <a:cs typeface="Times New Roman" pitchFamily="18" charset="0"/>
            </a:endParaRPr>
          </a:p>
        </p:txBody>
      </p:sp>
      <p:sp>
        <p:nvSpPr>
          <p:cNvPr id="16" name="Rounded Rectangle 15"/>
          <p:cNvSpPr/>
          <p:nvPr/>
        </p:nvSpPr>
        <p:spPr>
          <a:xfrm>
            <a:off x="76200" y="4724400"/>
            <a:ext cx="1295400"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latin typeface="Times New Roman" pitchFamily="18" charset="0"/>
                <a:cs typeface="Times New Roman" pitchFamily="18" charset="0"/>
              </a:rPr>
              <a:t>MySQL</a:t>
            </a:r>
            <a:endParaRPr lang="en-US" dirty="0">
              <a:latin typeface="Times New Roman" pitchFamily="18" charset="0"/>
              <a:cs typeface="Times New Roman" pitchFamily="18" charset="0"/>
            </a:endParaRPr>
          </a:p>
        </p:txBody>
      </p:sp>
      <p:sp>
        <p:nvSpPr>
          <p:cNvPr id="18" name="Rounded Rectangle 17"/>
          <p:cNvSpPr/>
          <p:nvPr/>
        </p:nvSpPr>
        <p:spPr>
          <a:xfrm>
            <a:off x="1524000" y="1752600"/>
            <a:ext cx="1295400" cy="914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latin typeface="Times New Roman" pitchFamily="18" charset="0"/>
                <a:cs typeface="Times New Roman" pitchFamily="18" charset="0"/>
              </a:rPr>
              <a:t>CSS</a:t>
            </a:r>
            <a:endParaRPr lang="en-US" dirty="0">
              <a:latin typeface="Times New Roman" pitchFamily="18" charset="0"/>
              <a:cs typeface="Times New Roman" pitchFamily="18" charset="0"/>
            </a:endParaRPr>
          </a:p>
        </p:txBody>
      </p:sp>
      <p:sp>
        <p:nvSpPr>
          <p:cNvPr id="19" name="Rounded Rectangle 18"/>
          <p:cNvSpPr/>
          <p:nvPr/>
        </p:nvSpPr>
        <p:spPr>
          <a:xfrm>
            <a:off x="1524000" y="2743200"/>
            <a:ext cx="1295400" cy="914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Times New Roman" pitchFamily="18" charset="0"/>
                <a:cs typeface="Times New Roman" pitchFamily="18" charset="0"/>
              </a:rPr>
              <a:t>JS</a:t>
            </a:r>
            <a:endParaRPr lang="en-US" dirty="0">
              <a:latin typeface="Times New Roman" pitchFamily="18" charset="0"/>
              <a:cs typeface="Times New Roman" pitchFamily="18" charset="0"/>
            </a:endParaRPr>
          </a:p>
        </p:txBody>
      </p:sp>
      <p:sp>
        <p:nvSpPr>
          <p:cNvPr id="20" name="Rounded Rectangle 19"/>
          <p:cNvSpPr/>
          <p:nvPr/>
        </p:nvSpPr>
        <p:spPr>
          <a:xfrm>
            <a:off x="1524000" y="4724400"/>
            <a:ext cx="12954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latin typeface="Times New Roman" pitchFamily="18" charset="0"/>
                <a:cs typeface="Times New Roman" pitchFamily="18" charset="0"/>
              </a:rPr>
              <a:t>Dreamweaver</a:t>
            </a:r>
            <a:endParaRPr lang="en-US" dirty="0">
              <a:latin typeface="Times New Roman" pitchFamily="18" charset="0"/>
              <a:cs typeface="Times New Roman" pitchFamily="18" charset="0"/>
            </a:endParaRPr>
          </a:p>
        </p:txBody>
      </p:sp>
      <p:sp>
        <p:nvSpPr>
          <p:cNvPr id="21" name="Rounded Rectangle 20"/>
          <p:cNvSpPr/>
          <p:nvPr/>
        </p:nvSpPr>
        <p:spPr>
          <a:xfrm>
            <a:off x="1524000" y="5715000"/>
            <a:ext cx="1295400"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latin typeface="Times New Roman" pitchFamily="18" charset="0"/>
                <a:cs typeface="Times New Roman" pitchFamily="18" charset="0"/>
              </a:rPr>
              <a:t>HTML</a:t>
            </a:r>
            <a:endParaRPr lang="en-US" dirty="0">
              <a:latin typeface="Times New Roman" pitchFamily="18" charset="0"/>
              <a:cs typeface="Times New Roman" pitchFamily="18" charset="0"/>
            </a:endParaRPr>
          </a:p>
        </p:txBody>
      </p:sp>
      <p:sp>
        <p:nvSpPr>
          <p:cNvPr id="23" name="Rounded Rectangle 22"/>
          <p:cNvSpPr/>
          <p:nvPr/>
        </p:nvSpPr>
        <p:spPr>
          <a:xfrm>
            <a:off x="1524000" y="3733800"/>
            <a:ext cx="12954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latin typeface="Times New Roman" pitchFamily="18" charset="0"/>
                <a:cs typeface="Times New Roman" pitchFamily="18" charset="0"/>
              </a:rPr>
              <a:t>Web Browser</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68580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r"/>
            <a:endParaRPr lang="en-US" dirty="0"/>
          </a:p>
        </p:txBody>
      </p:sp>
      <p:sp>
        <p:nvSpPr>
          <p:cNvPr id="6" name="Rounded Rectangle 5"/>
          <p:cNvSpPr/>
          <p:nvPr/>
        </p:nvSpPr>
        <p:spPr>
          <a:xfrm>
            <a:off x="76200" y="762000"/>
            <a:ext cx="1295400" cy="914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smtClean="0">
                <a:latin typeface="Times New Roman" pitchFamily="18" charset="0"/>
                <a:cs typeface="Times New Roman" pitchFamily="18" charset="0"/>
              </a:rPr>
              <a:t>Aliran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Sistem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Informasi</a:t>
            </a:r>
            <a:endParaRPr lang="en-US" dirty="0">
              <a:latin typeface="Times New Roman" pitchFamily="18" charset="0"/>
              <a:cs typeface="Times New Roman" pitchFamily="18" charset="0"/>
            </a:endParaRPr>
          </a:p>
        </p:txBody>
      </p:sp>
      <p:sp>
        <p:nvSpPr>
          <p:cNvPr id="9" name="Rounded Rectangle 8"/>
          <p:cNvSpPr/>
          <p:nvPr/>
        </p:nvSpPr>
        <p:spPr>
          <a:xfrm>
            <a:off x="76200" y="1752600"/>
            <a:ext cx="1295400" cy="914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Times New Roman" pitchFamily="18" charset="0"/>
                <a:cs typeface="Times New Roman" pitchFamily="18" charset="0"/>
              </a:rPr>
              <a:t>ERD</a:t>
            </a:r>
            <a:endParaRPr lang="en-US" dirty="0">
              <a:latin typeface="Times New Roman" pitchFamily="18" charset="0"/>
              <a:cs typeface="Times New Roman" pitchFamily="18" charset="0"/>
            </a:endParaRPr>
          </a:p>
        </p:txBody>
      </p:sp>
      <p:sp>
        <p:nvSpPr>
          <p:cNvPr id="10" name="Rounded Rectangle 9"/>
          <p:cNvSpPr/>
          <p:nvPr/>
        </p:nvSpPr>
        <p:spPr>
          <a:xfrm>
            <a:off x="76200" y="2743200"/>
            <a:ext cx="12954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latin typeface="Times New Roman" pitchFamily="18" charset="0"/>
                <a:cs typeface="Times New Roman" pitchFamily="18" charset="0"/>
              </a:rPr>
              <a:t>PHP</a:t>
            </a:r>
            <a:endParaRPr lang="en-US" dirty="0">
              <a:latin typeface="Times New Roman" pitchFamily="18" charset="0"/>
              <a:cs typeface="Times New Roman" pitchFamily="18" charset="0"/>
            </a:endParaRPr>
          </a:p>
        </p:txBody>
      </p:sp>
      <p:sp>
        <p:nvSpPr>
          <p:cNvPr id="11" name="Rounded Rectangle 10"/>
          <p:cNvSpPr/>
          <p:nvPr/>
        </p:nvSpPr>
        <p:spPr>
          <a:xfrm>
            <a:off x="76200" y="5715000"/>
            <a:ext cx="1295400" cy="914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latin typeface="Times New Roman" pitchFamily="18" charset="0"/>
                <a:cs typeface="Times New Roman" pitchFamily="18" charset="0"/>
              </a:rPr>
              <a:t>XAMPP</a:t>
            </a:r>
            <a:endParaRPr lang="en-US" dirty="0">
              <a:latin typeface="Times New Roman" pitchFamily="18" charset="0"/>
              <a:cs typeface="Times New Roman" pitchFamily="18" charset="0"/>
            </a:endParaRPr>
          </a:p>
        </p:txBody>
      </p:sp>
      <p:sp>
        <p:nvSpPr>
          <p:cNvPr id="12" name="Rounded Rectangle 11"/>
          <p:cNvSpPr/>
          <p:nvPr/>
        </p:nvSpPr>
        <p:spPr>
          <a:xfrm>
            <a:off x="1524000" y="762000"/>
            <a:ext cx="12954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err="1" smtClean="0">
                <a:latin typeface="Times New Roman" pitchFamily="18" charset="0"/>
                <a:cs typeface="Times New Roman" pitchFamily="18" charset="0"/>
              </a:rPr>
              <a:t>PHPMyAdmin</a:t>
            </a:r>
            <a:endParaRPr lang="en-US" dirty="0">
              <a:latin typeface="Times New Roman" pitchFamily="18" charset="0"/>
              <a:cs typeface="Times New Roman" pitchFamily="18" charset="0"/>
            </a:endParaRPr>
          </a:p>
        </p:txBody>
      </p:sp>
      <p:sp>
        <p:nvSpPr>
          <p:cNvPr id="13" name="TextBox 12"/>
          <p:cNvSpPr txBox="1"/>
          <p:nvPr/>
        </p:nvSpPr>
        <p:spPr>
          <a:xfrm>
            <a:off x="0" y="0"/>
            <a:ext cx="2133600" cy="707886"/>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BAB 3</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14" name="Rectangle 13"/>
          <p:cNvSpPr/>
          <p:nvPr/>
        </p:nvSpPr>
        <p:spPr>
          <a:xfrm>
            <a:off x="2895600" y="228600"/>
            <a:ext cx="5791200" cy="64008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n-US" i="1" dirty="0" smtClean="0">
                <a:solidFill>
                  <a:schemeClr val="tx1"/>
                </a:solidFill>
                <a:latin typeface="Times New Roman" pitchFamily="18" charset="0"/>
                <a:cs typeface="Times New Roman" pitchFamily="18" charset="0"/>
              </a:rPr>
              <a:t>PHP</a:t>
            </a:r>
            <a:r>
              <a:rPr lang="id-ID" i="1" dirty="0" smtClean="0">
                <a:solidFill>
                  <a:schemeClr val="tx1"/>
                </a:solidFill>
                <a:latin typeface="Times New Roman" pitchFamily="18" charset="0"/>
                <a:cs typeface="Times New Roman" pitchFamily="18" charset="0"/>
              </a:rPr>
              <a:t>MyAdmin</a:t>
            </a:r>
            <a:r>
              <a:rPr lang="id-ID" dirty="0" smtClean="0">
                <a:solidFill>
                  <a:schemeClr val="tx1"/>
                </a:solidFill>
                <a:latin typeface="Times New Roman" pitchFamily="18" charset="0"/>
                <a:cs typeface="Times New Roman" pitchFamily="18" charset="0"/>
              </a:rPr>
              <a:t> adalah </a:t>
            </a:r>
            <a:r>
              <a:rPr lang="en-US" dirty="0" err="1" smtClean="0">
                <a:solidFill>
                  <a:schemeClr val="tx1"/>
                </a:solidFill>
                <a:latin typeface="Times New Roman" pitchFamily="18" charset="0"/>
                <a:cs typeface="Times New Roman" pitchFamily="18" charset="0"/>
              </a:rPr>
              <a:t>perangkat</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lunak</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bebas</a:t>
            </a:r>
            <a:r>
              <a:rPr lang="id-ID" dirty="0" smtClean="0">
                <a:solidFill>
                  <a:schemeClr val="tx1"/>
                </a:solidFill>
                <a:latin typeface="Times New Roman" pitchFamily="18" charset="0"/>
                <a:cs typeface="Times New Roman" pitchFamily="18" charset="0"/>
              </a:rPr>
              <a:t> yang ditulis dalam </a:t>
            </a:r>
            <a:r>
              <a:rPr lang="en-US" dirty="0" err="1" smtClean="0">
                <a:solidFill>
                  <a:schemeClr val="tx1"/>
                </a:solidFill>
                <a:latin typeface="Times New Roman" pitchFamily="18" charset="0"/>
                <a:cs typeface="Times New Roman" pitchFamily="18" charset="0"/>
              </a:rPr>
              <a:t>bahasa</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pemrograman</a:t>
            </a:r>
            <a:r>
              <a:rPr lang="en-US" dirty="0" smtClean="0">
                <a:solidFill>
                  <a:schemeClr val="tx1"/>
                </a:solidFill>
                <a:latin typeface="Times New Roman" pitchFamily="18" charset="0"/>
                <a:cs typeface="Times New Roman" pitchFamily="18" charset="0"/>
              </a:rPr>
              <a:t> PHP </a:t>
            </a:r>
            <a:r>
              <a:rPr lang="id-ID" dirty="0" smtClean="0">
                <a:solidFill>
                  <a:schemeClr val="tx1"/>
                </a:solidFill>
                <a:latin typeface="Times New Roman" pitchFamily="18" charset="0"/>
                <a:cs typeface="Times New Roman" pitchFamily="18" charset="0"/>
              </a:rPr>
              <a:t>yang digunakan untuk menangani administrasi </a:t>
            </a:r>
            <a:r>
              <a:rPr lang="en-US" dirty="0" err="1" smtClean="0">
                <a:solidFill>
                  <a:schemeClr val="tx1"/>
                </a:solidFill>
                <a:latin typeface="Times New Roman" pitchFamily="18" charset="0"/>
                <a:cs typeface="Times New Roman" pitchFamily="18" charset="0"/>
              </a:rPr>
              <a:t>MySQL</a:t>
            </a:r>
            <a:r>
              <a:rPr lang="en-US" dirty="0" smtClean="0">
                <a:solidFill>
                  <a:schemeClr val="tx1"/>
                </a:solidFill>
                <a:latin typeface="Times New Roman" pitchFamily="18" charset="0"/>
                <a:cs typeface="Times New Roman" pitchFamily="18" charset="0"/>
              </a:rPr>
              <a:t> </a:t>
            </a:r>
            <a:r>
              <a:rPr lang="id-ID" dirty="0" smtClean="0">
                <a:solidFill>
                  <a:schemeClr val="tx1"/>
                </a:solidFill>
                <a:latin typeface="Times New Roman" pitchFamily="18" charset="0"/>
                <a:cs typeface="Times New Roman" pitchFamily="18" charset="0"/>
              </a:rPr>
              <a:t>melalui </a:t>
            </a:r>
            <a:r>
              <a:rPr lang="en-US" i="1" dirty="0" smtClean="0">
                <a:solidFill>
                  <a:schemeClr val="tx1"/>
                </a:solidFill>
                <a:latin typeface="Times New Roman" pitchFamily="18" charset="0"/>
                <a:cs typeface="Times New Roman" pitchFamily="18" charset="0"/>
              </a:rPr>
              <a:t>world wide web</a:t>
            </a:r>
            <a:r>
              <a:rPr lang="id-ID" dirty="0" smtClean="0">
                <a:solidFill>
                  <a:schemeClr val="tx1"/>
                </a:solidFill>
                <a:latin typeface="Times New Roman" pitchFamily="18" charset="0"/>
                <a:cs typeface="Times New Roman" pitchFamily="18" charset="0"/>
              </a:rPr>
              <a:t>(</a:t>
            </a:r>
            <a:r>
              <a:rPr lang="en-US" i="1" dirty="0" smtClean="0">
                <a:solidFill>
                  <a:schemeClr val="tx1"/>
                </a:solidFill>
                <a:latin typeface="Times New Roman" pitchFamily="18" charset="0"/>
                <a:cs typeface="Times New Roman" pitchFamily="18" charset="0"/>
              </a:rPr>
              <a:t>www</a:t>
            </a:r>
            <a:r>
              <a:rPr lang="id-ID" dirty="0" smtClean="0">
                <a:solidFill>
                  <a:schemeClr val="tx1"/>
                </a:solidFill>
                <a:latin typeface="Times New Roman" pitchFamily="18" charset="0"/>
                <a:cs typeface="Times New Roman" pitchFamily="18" charset="0"/>
              </a:rPr>
              <a:t>). </a:t>
            </a:r>
            <a:r>
              <a:rPr lang="en-US" i="1" dirty="0" smtClean="0">
                <a:solidFill>
                  <a:schemeClr val="tx1"/>
                </a:solidFill>
                <a:latin typeface="Times New Roman" pitchFamily="18" charset="0"/>
                <a:cs typeface="Times New Roman" pitchFamily="18" charset="0"/>
              </a:rPr>
              <a:t>P</a:t>
            </a:r>
            <a:r>
              <a:rPr lang="id-ID" i="1" dirty="0" smtClean="0">
                <a:solidFill>
                  <a:schemeClr val="tx1"/>
                </a:solidFill>
                <a:latin typeface="Times New Roman" pitchFamily="18" charset="0"/>
                <a:cs typeface="Times New Roman" pitchFamily="18" charset="0"/>
              </a:rPr>
              <a:t>hpMyAdmin</a:t>
            </a:r>
            <a:r>
              <a:rPr lang="id-ID" dirty="0" smtClean="0">
                <a:solidFill>
                  <a:schemeClr val="tx1"/>
                </a:solidFill>
                <a:latin typeface="Times New Roman" pitchFamily="18" charset="0"/>
                <a:cs typeface="Times New Roman" pitchFamily="18" charset="0"/>
              </a:rPr>
              <a:t> mendukung berbagai operasi MySQL, diantaranya (mengelola </a:t>
            </a:r>
            <a:r>
              <a:rPr lang="en-US" dirty="0" smtClean="0">
                <a:solidFill>
                  <a:schemeClr val="tx1"/>
                </a:solidFill>
                <a:latin typeface="Times New Roman" pitchFamily="18" charset="0"/>
                <a:cs typeface="Times New Roman" pitchFamily="18" charset="0"/>
              </a:rPr>
              <a:t>basis data, </a:t>
            </a:r>
            <a:r>
              <a:rPr lang="id-ID" dirty="0" smtClean="0">
                <a:solidFill>
                  <a:schemeClr val="tx1"/>
                </a:solidFill>
                <a:latin typeface="Times New Roman" pitchFamily="18" charset="0"/>
                <a:cs typeface="Times New Roman" pitchFamily="18" charset="0"/>
              </a:rPr>
              <a:t>tabel-tabel, bidang (</a:t>
            </a:r>
            <a:r>
              <a:rPr lang="id-ID" i="1" dirty="0" smtClean="0">
                <a:solidFill>
                  <a:schemeClr val="tx1"/>
                </a:solidFill>
                <a:latin typeface="Times New Roman" pitchFamily="18" charset="0"/>
                <a:cs typeface="Times New Roman" pitchFamily="18" charset="0"/>
              </a:rPr>
              <a:t>fields</a:t>
            </a:r>
            <a:r>
              <a:rPr lang="id-ID" dirty="0" smtClean="0">
                <a:solidFill>
                  <a:schemeClr val="tx1"/>
                </a:solidFill>
                <a:latin typeface="Times New Roman" pitchFamily="18" charset="0"/>
                <a:cs typeface="Times New Roman" pitchFamily="18" charset="0"/>
              </a:rPr>
              <a:t>), relasi (</a:t>
            </a:r>
            <a:r>
              <a:rPr lang="id-ID" i="1" dirty="0" smtClean="0">
                <a:solidFill>
                  <a:schemeClr val="tx1"/>
                </a:solidFill>
                <a:latin typeface="Times New Roman" pitchFamily="18" charset="0"/>
                <a:cs typeface="Times New Roman" pitchFamily="18" charset="0"/>
              </a:rPr>
              <a:t>relations</a:t>
            </a:r>
            <a:r>
              <a:rPr lang="id-ID" dirty="0" smtClean="0">
                <a:solidFill>
                  <a:schemeClr val="tx1"/>
                </a:solidFill>
                <a:latin typeface="Times New Roman" pitchFamily="18" charset="0"/>
                <a:cs typeface="Times New Roman" pitchFamily="18" charset="0"/>
              </a:rPr>
              <a:t>), indeks, pengguna (</a:t>
            </a:r>
            <a:r>
              <a:rPr lang="id-ID" i="1" dirty="0" smtClean="0">
                <a:solidFill>
                  <a:schemeClr val="tx1"/>
                </a:solidFill>
                <a:latin typeface="Times New Roman" pitchFamily="18" charset="0"/>
                <a:cs typeface="Times New Roman" pitchFamily="18" charset="0"/>
              </a:rPr>
              <a:t>users</a:t>
            </a:r>
            <a:r>
              <a:rPr lang="id-ID" dirty="0" smtClean="0">
                <a:solidFill>
                  <a:schemeClr val="tx1"/>
                </a:solidFill>
                <a:latin typeface="Times New Roman" pitchFamily="18" charset="0"/>
                <a:cs typeface="Times New Roman" pitchFamily="18" charset="0"/>
              </a:rPr>
              <a:t>), perizinan (</a:t>
            </a:r>
            <a:r>
              <a:rPr lang="id-ID" i="1" dirty="0" smtClean="0">
                <a:solidFill>
                  <a:schemeClr val="tx1"/>
                </a:solidFill>
                <a:latin typeface="Times New Roman" pitchFamily="18" charset="0"/>
                <a:cs typeface="Times New Roman" pitchFamily="18" charset="0"/>
              </a:rPr>
              <a:t>permissions</a:t>
            </a:r>
            <a:r>
              <a:rPr lang="id-ID" dirty="0" smtClean="0">
                <a:solidFill>
                  <a:schemeClr val="tx1"/>
                </a:solidFill>
                <a:latin typeface="Times New Roman" pitchFamily="18" charset="0"/>
                <a:cs typeface="Times New Roman" pitchFamily="18" charset="0"/>
              </a:rPr>
              <a:t>), dan lain-lain</a:t>
            </a:r>
            <a:r>
              <a:rPr lang="en-US" dirty="0" smtClean="0">
                <a:solidFill>
                  <a:schemeClr val="tx1"/>
                </a:solidFill>
                <a:latin typeface="Times New Roman" pitchFamily="18" charset="0"/>
                <a:cs typeface="Times New Roman" pitchFamily="18" charset="0"/>
              </a:rPr>
              <a:t>.</a:t>
            </a:r>
          </a:p>
          <a:p>
            <a:pPr algn="just"/>
            <a:endParaRPr lang="en-US" dirty="0">
              <a:solidFill>
                <a:schemeClr val="tx1"/>
              </a:solidFill>
              <a:latin typeface="Times New Roman" pitchFamily="18" charset="0"/>
              <a:cs typeface="Times New Roman" pitchFamily="18" charset="0"/>
            </a:endParaRPr>
          </a:p>
        </p:txBody>
      </p:sp>
      <p:sp>
        <p:nvSpPr>
          <p:cNvPr id="15" name="Rounded Rectangle 14"/>
          <p:cNvSpPr/>
          <p:nvPr/>
        </p:nvSpPr>
        <p:spPr>
          <a:xfrm>
            <a:off x="76200" y="3733800"/>
            <a:ext cx="12954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latin typeface="Times New Roman" pitchFamily="18" charset="0"/>
                <a:cs typeface="Times New Roman" pitchFamily="18" charset="0"/>
              </a:rPr>
              <a:t>DBMS</a:t>
            </a:r>
            <a:endParaRPr lang="en-US" dirty="0">
              <a:latin typeface="Times New Roman" pitchFamily="18" charset="0"/>
              <a:cs typeface="Times New Roman" pitchFamily="18" charset="0"/>
            </a:endParaRPr>
          </a:p>
        </p:txBody>
      </p:sp>
      <p:sp>
        <p:nvSpPr>
          <p:cNvPr id="16" name="Rounded Rectangle 15"/>
          <p:cNvSpPr/>
          <p:nvPr/>
        </p:nvSpPr>
        <p:spPr>
          <a:xfrm>
            <a:off x="76200" y="4724400"/>
            <a:ext cx="1295400"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latin typeface="Times New Roman" pitchFamily="18" charset="0"/>
                <a:cs typeface="Times New Roman" pitchFamily="18" charset="0"/>
              </a:rPr>
              <a:t>MySQL</a:t>
            </a:r>
            <a:endParaRPr lang="en-US" dirty="0">
              <a:latin typeface="Times New Roman" pitchFamily="18" charset="0"/>
              <a:cs typeface="Times New Roman" pitchFamily="18" charset="0"/>
            </a:endParaRPr>
          </a:p>
        </p:txBody>
      </p:sp>
      <p:sp>
        <p:nvSpPr>
          <p:cNvPr id="18" name="Rounded Rectangle 17"/>
          <p:cNvSpPr/>
          <p:nvPr/>
        </p:nvSpPr>
        <p:spPr>
          <a:xfrm>
            <a:off x="1524000" y="1752600"/>
            <a:ext cx="1295400" cy="914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latin typeface="Times New Roman" pitchFamily="18" charset="0"/>
                <a:cs typeface="Times New Roman" pitchFamily="18" charset="0"/>
              </a:rPr>
              <a:t>CSS</a:t>
            </a:r>
            <a:endParaRPr lang="en-US" dirty="0">
              <a:latin typeface="Times New Roman" pitchFamily="18" charset="0"/>
              <a:cs typeface="Times New Roman" pitchFamily="18" charset="0"/>
            </a:endParaRPr>
          </a:p>
        </p:txBody>
      </p:sp>
      <p:sp>
        <p:nvSpPr>
          <p:cNvPr id="19" name="Rounded Rectangle 18"/>
          <p:cNvSpPr/>
          <p:nvPr/>
        </p:nvSpPr>
        <p:spPr>
          <a:xfrm>
            <a:off x="1524000" y="2743200"/>
            <a:ext cx="1295400" cy="914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Times New Roman" pitchFamily="18" charset="0"/>
                <a:cs typeface="Times New Roman" pitchFamily="18" charset="0"/>
              </a:rPr>
              <a:t>JS</a:t>
            </a:r>
            <a:endParaRPr lang="en-US" dirty="0">
              <a:latin typeface="Times New Roman" pitchFamily="18" charset="0"/>
              <a:cs typeface="Times New Roman" pitchFamily="18" charset="0"/>
            </a:endParaRPr>
          </a:p>
        </p:txBody>
      </p:sp>
      <p:sp>
        <p:nvSpPr>
          <p:cNvPr id="20" name="Rounded Rectangle 19"/>
          <p:cNvSpPr/>
          <p:nvPr/>
        </p:nvSpPr>
        <p:spPr>
          <a:xfrm>
            <a:off x="1524000" y="4724400"/>
            <a:ext cx="12954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latin typeface="Times New Roman" pitchFamily="18" charset="0"/>
                <a:cs typeface="Times New Roman" pitchFamily="18" charset="0"/>
              </a:rPr>
              <a:t>Dreamweaver</a:t>
            </a:r>
            <a:endParaRPr lang="en-US" dirty="0">
              <a:latin typeface="Times New Roman" pitchFamily="18" charset="0"/>
              <a:cs typeface="Times New Roman" pitchFamily="18" charset="0"/>
            </a:endParaRPr>
          </a:p>
        </p:txBody>
      </p:sp>
      <p:sp>
        <p:nvSpPr>
          <p:cNvPr id="21" name="Rounded Rectangle 20"/>
          <p:cNvSpPr/>
          <p:nvPr/>
        </p:nvSpPr>
        <p:spPr>
          <a:xfrm>
            <a:off x="1524000" y="5715000"/>
            <a:ext cx="1295400"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latin typeface="Times New Roman" pitchFamily="18" charset="0"/>
                <a:cs typeface="Times New Roman" pitchFamily="18" charset="0"/>
              </a:rPr>
              <a:t>HTML</a:t>
            </a:r>
            <a:endParaRPr lang="en-US" dirty="0">
              <a:latin typeface="Times New Roman" pitchFamily="18" charset="0"/>
              <a:cs typeface="Times New Roman" pitchFamily="18" charset="0"/>
            </a:endParaRPr>
          </a:p>
        </p:txBody>
      </p:sp>
      <p:sp>
        <p:nvSpPr>
          <p:cNvPr id="23" name="Rounded Rectangle 22"/>
          <p:cNvSpPr/>
          <p:nvPr/>
        </p:nvSpPr>
        <p:spPr>
          <a:xfrm>
            <a:off x="1524000" y="3733800"/>
            <a:ext cx="12954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latin typeface="Times New Roman" pitchFamily="18" charset="0"/>
                <a:cs typeface="Times New Roman" pitchFamily="18" charset="0"/>
              </a:rPr>
              <a:t>Web Browser</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68580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r"/>
            <a:endParaRPr lang="en-US" dirty="0"/>
          </a:p>
        </p:txBody>
      </p:sp>
      <p:sp>
        <p:nvSpPr>
          <p:cNvPr id="6" name="Rounded Rectangle 5"/>
          <p:cNvSpPr/>
          <p:nvPr/>
        </p:nvSpPr>
        <p:spPr>
          <a:xfrm>
            <a:off x="76200" y="762000"/>
            <a:ext cx="1295400" cy="914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smtClean="0">
                <a:latin typeface="Times New Roman" pitchFamily="18" charset="0"/>
                <a:cs typeface="Times New Roman" pitchFamily="18" charset="0"/>
              </a:rPr>
              <a:t>Aliran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Sistem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Informasi</a:t>
            </a:r>
            <a:endParaRPr lang="en-US" dirty="0">
              <a:latin typeface="Times New Roman" pitchFamily="18" charset="0"/>
              <a:cs typeface="Times New Roman" pitchFamily="18" charset="0"/>
            </a:endParaRPr>
          </a:p>
        </p:txBody>
      </p:sp>
      <p:sp>
        <p:nvSpPr>
          <p:cNvPr id="9" name="Rounded Rectangle 8"/>
          <p:cNvSpPr/>
          <p:nvPr/>
        </p:nvSpPr>
        <p:spPr>
          <a:xfrm>
            <a:off x="76200" y="1752600"/>
            <a:ext cx="1295400" cy="914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Times New Roman" pitchFamily="18" charset="0"/>
                <a:cs typeface="Times New Roman" pitchFamily="18" charset="0"/>
              </a:rPr>
              <a:t>ERD</a:t>
            </a:r>
            <a:endParaRPr lang="en-US" dirty="0">
              <a:latin typeface="Times New Roman" pitchFamily="18" charset="0"/>
              <a:cs typeface="Times New Roman" pitchFamily="18" charset="0"/>
            </a:endParaRPr>
          </a:p>
        </p:txBody>
      </p:sp>
      <p:sp>
        <p:nvSpPr>
          <p:cNvPr id="10" name="Rounded Rectangle 9"/>
          <p:cNvSpPr/>
          <p:nvPr/>
        </p:nvSpPr>
        <p:spPr>
          <a:xfrm>
            <a:off x="76200" y="2743200"/>
            <a:ext cx="12954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latin typeface="Times New Roman" pitchFamily="18" charset="0"/>
                <a:cs typeface="Times New Roman" pitchFamily="18" charset="0"/>
              </a:rPr>
              <a:t>PHP</a:t>
            </a:r>
            <a:endParaRPr lang="en-US" dirty="0">
              <a:latin typeface="Times New Roman" pitchFamily="18" charset="0"/>
              <a:cs typeface="Times New Roman" pitchFamily="18" charset="0"/>
            </a:endParaRPr>
          </a:p>
        </p:txBody>
      </p:sp>
      <p:sp>
        <p:nvSpPr>
          <p:cNvPr id="11" name="Rounded Rectangle 10"/>
          <p:cNvSpPr/>
          <p:nvPr/>
        </p:nvSpPr>
        <p:spPr>
          <a:xfrm>
            <a:off x="76200" y="5715000"/>
            <a:ext cx="1295400" cy="914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latin typeface="Times New Roman" pitchFamily="18" charset="0"/>
                <a:cs typeface="Times New Roman" pitchFamily="18" charset="0"/>
              </a:rPr>
              <a:t>XAMPP</a:t>
            </a:r>
            <a:endParaRPr lang="en-US" dirty="0">
              <a:latin typeface="Times New Roman" pitchFamily="18" charset="0"/>
              <a:cs typeface="Times New Roman" pitchFamily="18" charset="0"/>
            </a:endParaRPr>
          </a:p>
        </p:txBody>
      </p:sp>
      <p:sp>
        <p:nvSpPr>
          <p:cNvPr id="12" name="Rounded Rectangle 11"/>
          <p:cNvSpPr/>
          <p:nvPr/>
        </p:nvSpPr>
        <p:spPr>
          <a:xfrm>
            <a:off x="1524000" y="762000"/>
            <a:ext cx="1295400" cy="914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smtClean="0">
                <a:latin typeface="Times New Roman" pitchFamily="18" charset="0"/>
                <a:cs typeface="Times New Roman" pitchFamily="18" charset="0"/>
              </a:rPr>
              <a:t>PHPMyAdmin</a:t>
            </a:r>
            <a:endParaRPr lang="en-US" dirty="0">
              <a:latin typeface="Times New Roman" pitchFamily="18" charset="0"/>
              <a:cs typeface="Times New Roman" pitchFamily="18" charset="0"/>
            </a:endParaRPr>
          </a:p>
        </p:txBody>
      </p:sp>
      <p:sp>
        <p:nvSpPr>
          <p:cNvPr id="13" name="TextBox 12"/>
          <p:cNvSpPr txBox="1"/>
          <p:nvPr/>
        </p:nvSpPr>
        <p:spPr>
          <a:xfrm>
            <a:off x="0" y="0"/>
            <a:ext cx="2133600" cy="707886"/>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BAB 3</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14" name="Rectangle 13"/>
          <p:cNvSpPr/>
          <p:nvPr/>
        </p:nvSpPr>
        <p:spPr>
          <a:xfrm>
            <a:off x="2895600" y="228600"/>
            <a:ext cx="5791200" cy="64008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n-US" sz="2000" i="1" dirty="0" smtClean="0">
                <a:latin typeface="Times New Roman" pitchFamily="18" charset="0"/>
                <a:cs typeface="Times New Roman" pitchFamily="18" charset="0"/>
              </a:rPr>
              <a:t>Cascading Style Sheet</a:t>
            </a:r>
            <a:r>
              <a:rPr lang="en-US" sz="2000" dirty="0" smtClean="0">
                <a:latin typeface="Times New Roman" pitchFamily="18" charset="0"/>
                <a:cs typeface="Times New Roman" pitchFamily="18" charset="0"/>
              </a:rPr>
              <a:t> (CSS) </a:t>
            </a:r>
            <a:r>
              <a:rPr lang="en-US" sz="2000" dirty="0" err="1" smtClean="0">
                <a:latin typeface="Times New Roman" pitchFamily="18" charset="0"/>
                <a:cs typeface="Times New Roman" pitchFamily="18" charset="0"/>
              </a:rPr>
              <a:t>adalah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salah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satu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bahasa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pemrograman</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web</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untuk</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mengendalikan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beberapa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komponen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dalam</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sebuah</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web</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sehingga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akan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lebih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terstruktur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seragam</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Sama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halnya</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styles</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dalam</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aplikasi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pengolahan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kata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seperti</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Microsoft Word</a:t>
            </a:r>
            <a:r>
              <a:rPr lang="en-US" sz="2000" dirty="0" smtClean="0">
                <a:latin typeface="Times New Roman" pitchFamily="18" charset="0"/>
                <a:cs typeface="Times New Roman" pitchFamily="18" charset="0"/>
              </a:rPr>
              <a:t> yang </a:t>
            </a:r>
            <a:r>
              <a:rPr lang="en-US" sz="2000" dirty="0" err="1" smtClean="0">
                <a:latin typeface="Times New Roman" pitchFamily="18" charset="0"/>
                <a:cs typeface="Times New Roman" pitchFamily="18" charset="0"/>
              </a:rPr>
              <a:t>dapat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mengatur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beberapa</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style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misalnya</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heading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subbab</a:t>
            </a:r>
            <a:r>
              <a:rPr lang="en-US" sz="2000" dirty="0" smtClean="0">
                <a:latin typeface="Times New Roman" pitchFamily="18" charset="0"/>
                <a:cs typeface="Times New Roman" pitchFamily="18" charset="0"/>
              </a:rPr>
              <a:t>, </a:t>
            </a:r>
            <a:r>
              <a:rPr lang="en-US" sz="2000" i="1" dirty="0" err="1" smtClean="0">
                <a:latin typeface="Times New Roman" pitchFamily="18" charset="0"/>
                <a:cs typeface="Times New Roman" pitchFamily="18" charset="0"/>
              </a:rPr>
              <a:t>bodytext</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footer</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images</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dan</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style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lainnya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untuk</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dapat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digunakan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bersama-sama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dalam</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beberapa</a:t>
            </a:r>
            <a:r>
              <a:rPr lang="en-US" sz="2000" dirty="0" smtClean="0">
                <a:latin typeface="Times New Roman" pitchFamily="18" charset="0"/>
                <a:cs typeface="Times New Roman" pitchFamily="18" charset="0"/>
              </a:rPr>
              <a:t> file. </a:t>
            </a:r>
            <a:r>
              <a:rPr lang="en-US" sz="2000" dirty="0" err="1" smtClean="0">
                <a:latin typeface="Times New Roman" pitchFamily="18" charset="0"/>
                <a:cs typeface="Times New Roman" pitchFamily="18" charset="0"/>
              </a:rPr>
              <a:t>Pada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umumnya</a:t>
            </a:r>
            <a:r>
              <a:rPr lang="en-US" sz="2000" dirty="0" smtClean="0">
                <a:latin typeface="Times New Roman" pitchFamily="18" charset="0"/>
                <a:cs typeface="Times New Roman" pitchFamily="18" charset="0"/>
              </a:rPr>
              <a:t> CSS </a:t>
            </a:r>
            <a:r>
              <a:rPr lang="en-US" sz="2000" dirty="0" err="1" smtClean="0">
                <a:latin typeface="Times New Roman" pitchFamily="18" charset="0"/>
                <a:cs typeface="Times New Roman" pitchFamily="18" charset="0"/>
              </a:rPr>
              <a:t>dipakai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untuk</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memformat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tampilan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halaman</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web</a:t>
            </a:r>
            <a:r>
              <a:rPr lang="en-US" sz="2000" dirty="0" smtClean="0">
                <a:latin typeface="Times New Roman" pitchFamily="18" charset="0"/>
                <a:cs typeface="Times New Roman" pitchFamily="18" charset="0"/>
              </a:rPr>
              <a:t> yang </a:t>
            </a:r>
            <a:r>
              <a:rPr lang="en-US" sz="2000" dirty="0" err="1" smtClean="0">
                <a:latin typeface="Times New Roman" pitchFamily="18" charset="0"/>
                <a:cs typeface="Times New Roman" pitchFamily="18" charset="0"/>
              </a:rPr>
              <a:t>dibuat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dengan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bahasa</a:t>
            </a:r>
            <a:r>
              <a:rPr lang="en-US" sz="2000" dirty="0" smtClean="0">
                <a:latin typeface="Times New Roman" pitchFamily="18" charset="0"/>
                <a:cs typeface="Times New Roman" pitchFamily="18" charset="0"/>
              </a:rPr>
              <a:t> HTML </a:t>
            </a:r>
            <a:r>
              <a:rPr lang="en-US" sz="2000" dirty="0" err="1" smtClean="0">
                <a:latin typeface="Times New Roman" pitchFamily="18" charset="0"/>
                <a:cs typeface="Times New Roman" pitchFamily="18" charset="0"/>
              </a:rPr>
              <a:t>dan</a:t>
            </a:r>
            <a:r>
              <a:rPr lang="en-US" sz="2000" dirty="0" smtClean="0">
                <a:latin typeface="Times New Roman" pitchFamily="18" charset="0"/>
                <a:cs typeface="Times New Roman" pitchFamily="18" charset="0"/>
              </a:rPr>
              <a:t> XHTML. </a:t>
            </a:r>
          </a:p>
          <a:p>
            <a:pPr algn="just"/>
            <a:endParaRPr lang="en-US" sz="2000" dirty="0">
              <a:latin typeface="Times New Roman" pitchFamily="18" charset="0"/>
              <a:cs typeface="Times New Roman" pitchFamily="18" charset="0"/>
            </a:endParaRPr>
          </a:p>
        </p:txBody>
      </p:sp>
      <p:sp>
        <p:nvSpPr>
          <p:cNvPr id="15" name="Rounded Rectangle 14"/>
          <p:cNvSpPr/>
          <p:nvPr/>
        </p:nvSpPr>
        <p:spPr>
          <a:xfrm>
            <a:off x="76200" y="3733800"/>
            <a:ext cx="12954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latin typeface="Times New Roman" pitchFamily="18" charset="0"/>
                <a:cs typeface="Times New Roman" pitchFamily="18" charset="0"/>
              </a:rPr>
              <a:t>DBMS</a:t>
            </a:r>
            <a:endParaRPr lang="en-US" dirty="0">
              <a:latin typeface="Times New Roman" pitchFamily="18" charset="0"/>
              <a:cs typeface="Times New Roman" pitchFamily="18" charset="0"/>
            </a:endParaRPr>
          </a:p>
        </p:txBody>
      </p:sp>
      <p:sp>
        <p:nvSpPr>
          <p:cNvPr id="16" name="Rounded Rectangle 15"/>
          <p:cNvSpPr/>
          <p:nvPr/>
        </p:nvSpPr>
        <p:spPr>
          <a:xfrm>
            <a:off x="76200" y="4724400"/>
            <a:ext cx="1295400"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latin typeface="Times New Roman" pitchFamily="18" charset="0"/>
                <a:cs typeface="Times New Roman" pitchFamily="18" charset="0"/>
              </a:rPr>
              <a:t>MySQL</a:t>
            </a:r>
            <a:endParaRPr lang="en-US" dirty="0">
              <a:latin typeface="Times New Roman" pitchFamily="18" charset="0"/>
              <a:cs typeface="Times New Roman" pitchFamily="18" charset="0"/>
            </a:endParaRPr>
          </a:p>
        </p:txBody>
      </p:sp>
      <p:sp>
        <p:nvSpPr>
          <p:cNvPr id="18" name="Rounded Rectangle 17"/>
          <p:cNvSpPr/>
          <p:nvPr/>
        </p:nvSpPr>
        <p:spPr>
          <a:xfrm>
            <a:off x="1524000" y="1752600"/>
            <a:ext cx="1295400" cy="914400"/>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latin typeface="Times New Roman" pitchFamily="18" charset="0"/>
                <a:cs typeface="Times New Roman" pitchFamily="18" charset="0"/>
              </a:rPr>
              <a:t>CSS</a:t>
            </a:r>
            <a:endParaRPr lang="en-US" dirty="0">
              <a:latin typeface="Times New Roman" pitchFamily="18" charset="0"/>
              <a:cs typeface="Times New Roman" pitchFamily="18" charset="0"/>
            </a:endParaRPr>
          </a:p>
        </p:txBody>
      </p:sp>
      <p:sp>
        <p:nvSpPr>
          <p:cNvPr id="19" name="Rounded Rectangle 18"/>
          <p:cNvSpPr/>
          <p:nvPr/>
        </p:nvSpPr>
        <p:spPr>
          <a:xfrm>
            <a:off x="1524000" y="2743200"/>
            <a:ext cx="1295400" cy="914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Times New Roman" pitchFamily="18" charset="0"/>
                <a:cs typeface="Times New Roman" pitchFamily="18" charset="0"/>
              </a:rPr>
              <a:t>JS</a:t>
            </a:r>
            <a:endParaRPr lang="en-US" dirty="0">
              <a:latin typeface="Times New Roman" pitchFamily="18" charset="0"/>
              <a:cs typeface="Times New Roman" pitchFamily="18" charset="0"/>
            </a:endParaRPr>
          </a:p>
        </p:txBody>
      </p:sp>
      <p:sp>
        <p:nvSpPr>
          <p:cNvPr id="20" name="Rounded Rectangle 19"/>
          <p:cNvSpPr/>
          <p:nvPr/>
        </p:nvSpPr>
        <p:spPr>
          <a:xfrm>
            <a:off x="1524000" y="4724400"/>
            <a:ext cx="12954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latin typeface="Times New Roman" pitchFamily="18" charset="0"/>
                <a:cs typeface="Times New Roman" pitchFamily="18" charset="0"/>
              </a:rPr>
              <a:t>Dreamweaver</a:t>
            </a:r>
            <a:endParaRPr lang="en-US" dirty="0">
              <a:latin typeface="Times New Roman" pitchFamily="18" charset="0"/>
              <a:cs typeface="Times New Roman" pitchFamily="18" charset="0"/>
            </a:endParaRPr>
          </a:p>
        </p:txBody>
      </p:sp>
      <p:sp>
        <p:nvSpPr>
          <p:cNvPr id="21" name="Rounded Rectangle 20"/>
          <p:cNvSpPr/>
          <p:nvPr/>
        </p:nvSpPr>
        <p:spPr>
          <a:xfrm>
            <a:off x="1524000" y="5715000"/>
            <a:ext cx="1295400"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latin typeface="Times New Roman" pitchFamily="18" charset="0"/>
                <a:cs typeface="Times New Roman" pitchFamily="18" charset="0"/>
              </a:rPr>
              <a:t>HTML</a:t>
            </a:r>
            <a:endParaRPr lang="en-US" dirty="0">
              <a:latin typeface="Times New Roman" pitchFamily="18" charset="0"/>
              <a:cs typeface="Times New Roman" pitchFamily="18" charset="0"/>
            </a:endParaRPr>
          </a:p>
        </p:txBody>
      </p:sp>
      <p:sp>
        <p:nvSpPr>
          <p:cNvPr id="23" name="Rounded Rectangle 22"/>
          <p:cNvSpPr/>
          <p:nvPr/>
        </p:nvSpPr>
        <p:spPr>
          <a:xfrm>
            <a:off x="1524000" y="3733800"/>
            <a:ext cx="12954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latin typeface="Times New Roman" pitchFamily="18" charset="0"/>
                <a:cs typeface="Times New Roman" pitchFamily="18" charset="0"/>
              </a:rPr>
              <a:t>Web Browser</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68580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r"/>
            <a:endParaRPr lang="en-US" dirty="0"/>
          </a:p>
        </p:txBody>
      </p:sp>
      <p:sp>
        <p:nvSpPr>
          <p:cNvPr id="6" name="Rounded Rectangle 5"/>
          <p:cNvSpPr/>
          <p:nvPr/>
        </p:nvSpPr>
        <p:spPr>
          <a:xfrm>
            <a:off x="76200" y="762000"/>
            <a:ext cx="1295400" cy="914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smtClean="0">
                <a:latin typeface="Times New Roman" pitchFamily="18" charset="0"/>
                <a:cs typeface="Times New Roman" pitchFamily="18" charset="0"/>
              </a:rPr>
              <a:t>Aliran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Sistem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Informasi</a:t>
            </a:r>
            <a:endParaRPr lang="en-US" dirty="0">
              <a:latin typeface="Times New Roman" pitchFamily="18" charset="0"/>
              <a:cs typeface="Times New Roman" pitchFamily="18" charset="0"/>
            </a:endParaRPr>
          </a:p>
        </p:txBody>
      </p:sp>
      <p:sp>
        <p:nvSpPr>
          <p:cNvPr id="9" name="Rounded Rectangle 8"/>
          <p:cNvSpPr/>
          <p:nvPr/>
        </p:nvSpPr>
        <p:spPr>
          <a:xfrm>
            <a:off x="76200" y="1752600"/>
            <a:ext cx="1295400" cy="914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Times New Roman" pitchFamily="18" charset="0"/>
                <a:cs typeface="Times New Roman" pitchFamily="18" charset="0"/>
              </a:rPr>
              <a:t>ERD</a:t>
            </a:r>
            <a:endParaRPr lang="en-US" dirty="0">
              <a:latin typeface="Times New Roman" pitchFamily="18" charset="0"/>
              <a:cs typeface="Times New Roman" pitchFamily="18" charset="0"/>
            </a:endParaRPr>
          </a:p>
        </p:txBody>
      </p:sp>
      <p:sp>
        <p:nvSpPr>
          <p:cNvPr id="10" name="Rounded Rectangle 9"/>
          <p:cNvSpPr/>
          <p:nvPr/>
        </p:nvSpPr>
        <p:spPr>
          <a:xfrm>
            <a:off x="76200" y="2743200"/>
            <a:ext cx="12954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latin typeface="Times New Roman" pitchFamily="18" charset="0"/>
                <a:cs typeface="Times New Roman" pitchFamily="18" charset="0"/>
              </a:rPr>
              <a:t>PHP</a:t>
            </a:r>
            <a:endParaRPr lang="en-US" dirty="0">
              <a:latin typeface="Times New Roman" pitchFamily="18" charset="0"/>
              <a:cs typeface="Times New Roman" pitchFamily="18" charset="0"/>
            </a:endParaRPr>
          </a:p>
        </p:txBody>
      </p:sp>
      <p:sp>
        <p:nvSpPr>
          <p:cNvPr id="11" name="Rounded Rectangle 10"/>
          <p:cNvSpPr/>
          <p:nvPr/>
        </p:nvSpPr>
        <p:spPr>
          <a:xfrm>
            <a:off x="76200" y="5715000"/>
            <a:ext cx="1295400" cy="914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latin typeface="Times New Roman" pitchFamily="18" charset="0"/>
                <a:cs typeface="Times New Roman" pitchFamily="18" charset="0"/>
              </a:rPr>
              <a:t>XAMPP</a:t>
            </a:r>
            <a:endParaRPr lang="en-US" dirty="0">
              <a:latin typeface="Times New Roman" pitchFamily="18" charset="0"/>
              <a:cs typeface="Times New Roman" pitchFamily="18" charset="0"/>
            </a:endParaRPr>
          </a:p>
        </p:txBody>
      </p:sp>
      <p:sp>
        <p:nvSpPr>
          <p:cNvPr id="12" name="Rounded Rectangle 11"/>
          <p:cNvSpPr/>
          <p:nvPr/>
        </p:nvSpPr>
        <p:spPr>
          <a:xfrm>
            <a:off x="1524000" y="762000"/>
            <a:ext cx="1295400" cy="914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smtClean="0">
                <a:latin typeface="Times New Roman" pitchFamily="18" charset="0"/>
                <a:cs typeface="Times New Roman" pitchFamily="18" charset="0"/>
              </a:rPr>
              <a:t>PHPMyAdmin</a:t>
            </a:r>
            <a:endParaRPr lang="en-US" dirty="0">
              <a:latin typeface="Times New Roman" pitchFamily="18" charset="0"/>
              <a:cs typeface="Times New Roman" pitchFamily="18" charset="0"/>
            </a:endParaRPr>
          </a:p>
        </p:txBody>
      </p:sp>
      <p:sp>
        <p:nvSpPr>
          <p:cNvPr id="13" name="TextBox 12"/>
          <p:cNvSpPr txBox="1"/>
          <p:nvPr/>
        </p:nvSpPr>
        <p:spPr>
          <a:xfrm>
            <a:off x="0" y="0"/>
            <a:ext cx="2133600" cy="707886"/>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BAB 3</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14" name="Rectangle 13"/>
          <p:cNvSpPr/>
          <p:nvPr/>
        </p:nvSpPr>
        <p:spPr>
          <a:xfrm>
            <a:off x="2895600" y="228600"/>
            <a:ext cx="5791200" cy="64008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n-US" dirty="0" err="1" smtClean="0">
                <a:latin typeface="Times New Roman" pitchFamily="18" charset="0"/>
                <a:cs typeface="Times New Roman" pitchFamily="18" charset="0"/>
              </a:rPr>
              <a:t>Merupakan</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client side scripting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karena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eksekusi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perintah-perintahnya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dilakukan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sisi</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browser</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client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bukan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di</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web server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Dengan</a:t>
            </a:r>
            <a:r>
              <a:rPr lang="en-US"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javascript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akan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memudahkan</a:t>
            </a:r>
            <a:r>
              <a:rPr lang="en-US" dirty="0" smtClean="0">
                <a:latin typeface="Times New Roman" pitchFamily="18" charset="0"/>
                <a:cs typeface="Times New Roman" pitchFamily="18" charset="0"/>
              </a:rPr>
              <a:t> programmer </a:t>
            </a:r>
            <a:r>
              <a:rPr lang="en-US" dirty="0" err="1" smtClean="0">
                <a:latin typeface="Times New Roman" pitchFamily="18" charset="0"/>
                <a:cs typeface="Times New Roman" pitchFamily="18" charset="0"/>
              </a:rPr>
              <a:t>dalam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pembuatan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sebuah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halam</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web</a:t>
            </a:r>
            <a:r>
              <a:rPr lang="en-US" dirty="0" smtClean="0">
                <a:latin typeface="Times New Roman" pitchFamily="18" charset="0"/>
                <a:cs typeface="Times New Roman" pitchFamily="18" charset="0"/>
              </a:rPr>
              <a:t> yang </a:t>
            </a:r>
            <a:r>
              <a:rPr lang="en-US" dirty="0" err="1" smtClean="0">
                <a:latin typeface="Times New Roman" pitchFamily="18" charset="0"/>
                <a:cs typeface="Times New Roman" pitchFamily="18" charset="0"/>
              </a:rPr>
              <a:t>interaktif</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dapat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memvalidasi</a:t>
            </a:r>
            <a:r>
              <a:rPr lang="en-US" dirty="0" smtClean="0">
                <a:latin typeface="Times New Roman" pitchFamily="18" charset="0"/>
                <a:cs typeface="Times New Roman" pitchFamily="18" charset="0"/>
              </a:rPr>
              <a:t> data yang </a:t>
            </a:r>
            <a:r>
              <a:rPr lang="en-US" dirty="0" err="1" smtClean="0">
                <a:latin typeface="Times New Roman" pitchFamily="18" charset="0"/>
                <a:cs typeface="Times New Roman" pitchFamily="18" charset="0"/>
              </a:rPr>
              <a:t>akan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dikirim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ke</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server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tidak</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membutuhkan</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tools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khusus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cukup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menggunakan</a:t>
            </a:r>
            <a:r>
              <a:rPr lang="en-US"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teks</a:t>
            </a:r>
            <a:r>
              <a:rPr lang="en-US" i="1" dirty="0" smtClean="0">
                <a:latin typeface="Times New Roman" pitchFamily="18" charset="0"/>
                <a:cs typeface="Times New Roman" pitchFamily="18" charset="0"/>
              </a:rPr>
              <a:t> editor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seperti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halnya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saat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membuat</a:t>
            </a:r>
            <a:r>
              <a:rPr lang="en-US" dirty="0" smtClean="0">
                <a:latin typeface="Times New Roman" pitchFamily="18" charset="0"/>
                <a:cs typeface="Times New Roman" pitchFamily="18" charset="0"/>
              </a:rPr>
              <a:t> HTML.</a:t>
            </a:r>
          </a:p>
          <a:p>
            <a:pPr algn="just"/>
            <a:r>
              <a:rPr lang="en-US" dirty="0" err="1" smtClean="0">
                <a:latin typeface="Times New Roman" pitchFamily="18" charset="0"/>
                <a:cs typeface="Times New Roman" pitchFamily="18" charset="0"/>
              </a:rPr>
              <a:t>Ada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beberapa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cara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untuk</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meletakkan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kode</a:t>
            </a:r>
            <a:r>
              <a:rPr lang="en-US"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javascript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didalam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dokumen</a:t>
            </a:r>
            <a:r>
              <a:rPr lang="en-US" dirty="0" smtClean="0">
                <a:latin typeface="Times New Roman" pitchFamily="18" charset="0"/>
                <a:cs typeface="Times New Roman" pitchFamily="18" charset="0"/>
              </a:rPr>
              <a:t> HTML, </a:t>
            </a:r>
            <a:r>
              <a:rPr lang="en-US" dirty="0" err="1" smtClean="0">
                <a:latin typeface="Times New Roman" pitchFamily="18" charset="0"/>
                <a:cs typeface="Times New Roman" pitchFamily="18" charset="0"/>
              </a:rPr>
              <a:t>yakni</a:t>
            </a:r>
            <a:r>
              <a:rPr lang="en-US" dirty="0" smtClean="0">
                <a:latin typeface="Times New Roman" pitchFamily="18" charset="0"/>
                <a:cs typeface="Times New Roman" pitchFamily="18" charset="0"/>
              </a:rPr>
              <a:t> :</a:t>
            </a:r>
          </a:p>
          <a:p>
            <a:pPr lvl="0" algn="just">
              <a:buFont typeface="Wingdings" pitchFamily="2" charset="2"/>
              <a:buChar char="ü"/>
            </a:pPr>
            <a:r>
              <a:rPr lang="en-US" i="1" dirty="0" smtClean="0">
                <a:latin typeface="Times New Roman" pitchFamily="18" charset="0"/>
                <a:cs typeface="Times New Roman" pitchFamily="18" charset="0"/>
              </a:rPr>
              <a:t> Internal</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dalam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dokumen</a:t>
            </a:r>
            <a:r>
              <a:rPr lang="en-US" dirty="0" smtClean="0">
                <a:latin typeface="Times New Roman" pitchFamily="18" charset="0"/>
                <a:cs typeface="Times New Roman" pitchFamily="18" charset="0"/>
              </a:rPr>
              <a:t> HTML</a:t>
            </a:r>
          </a:p>
          <a:p>
            <a:pPr marL="173038" lvl="0" algn="just"/>
            <a:r>
              <a:rPr lang="en-US" dirty="0" err="1" smtClean="0">
                <a:latin typeface="Times New Roman" pitchFamily="18" charset="0"/>
                <a:cs typeface="Times New Roman" pitchFamily="18" charset="0"/>
              </a:rPr>
              <a:t>Dimana</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script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diletakkan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diantara</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tag</a:t>
            </a:r>
            <a:r>
              <a:rPr lang="en-US" dirty="0" smtClean="0">
                <a:latin typeface="Times New Roman" pitchFamily="18" charset="0"/>
                <a:cs typeface="Times New Roman" pitchFamily="18" charset="0"/>
              </a:rPr>
              <a:t> &lt;</a:t>
            </a:r>
            <a:r>
              <a:rPr lang="en-US" i="1" dirty="0" smtClean="0">
                <a:latin typeface="Times New Roman" pitchFamily="18" charset="0"/>
                <a:cs typeface="Times New Roman" pitchFamily="18" charset="0"/>
              </a:rPr>
              <a:t>script</a:t>
            </a:r>
            <a:r>
              <a:rPr lang="en-US" dirty="0" smtClean="0">
                <a:latin typeface="Times New Roman" pitchFamily="18" charset="0"/>
                <a:cs typeface="Times New Roman" pitchFamily="18" charset="0"/>
              </a:rPr>
              <a:t>&gt;&gt; </a:t>
            </a:r>
            <a:r>
              <a:rPr lang="en-US" dirty="0" err="1" smtClean="0">
                <a:latin typeface="Times New Roman" pitchFamily="18" charset="0"/>
                <a:cs typeface="Times New Roman" pitchFamily="18" charset="0"/>
              </a:rPr>
              <a:t>pada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bagian</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header (head)</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dari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dokumen</a:t>
            </a:r>
            <a:r>
              <a:rPr lang="en-US" dirty="0" smtClean="0">
                <a:latin typeface="Times New Roman" pitchFamily="18" charset="0"/>
                <a:cs typeface="Times New Roman" pitchFamily="18" charset="0"/>
              </a:rPr>
              <a:t> HTML. </a:t>
            </a:r>
            <a:r>
              <a:rPr lang="en-US" dirty="0" err="1" smtClean="0">
                <a:latin typeface="Times New Roman" pitchFamily="18" charset="0"/>
                <a:cs typeface="Times New Roman" pitchFamily="18" charset="0"/>
              </a:rPr>
              <a:t>Sedangkan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pemanggilan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fungsi</a:t>
            </a:r>
            <a:r>
              <a:rPr lang="en-US"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javascript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diletakkan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bagian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badan</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body</a:t>
            </a:r>
            <a:r>
              <a:rPr lang="en-US" dirty="0" smtClean="0">
                <a:latin typeface="Times New Roman" pitchFamily="18" charset="0"/>
                <a:cs typeface="Times New Roman" pitchFamily="18" charset="0"/>
              </a:rPr>
              <a:t>)</a:t>
            </a:r>
          </a:p>
          <a:p>
            <a:pPr lvl="0" algn="just">
              <a:buFont typeface="Wingdings" pitchFamily="2" charset="2"/>
              <a:buChar char="ü"/>
            </a:pPr>
            <a:r>
              <a:rPr lang="en-US" dirty="0" err="1" smtClean="0">
                <a:latin typeface="Times New Roman" pitchFamily="18" charset="0"/>
                <a:cs typeface="Times New Roman" pitchFamily="18" charset="0"/>
              </a:rPr>
              <a:t>Menggunakan</a:t>
            </a:r>
            <a:r>
              <a:rPr lang="en-US" dirty="0" smtClean="0">
                <a:latin typeface="Times New Roman" pitchFamily="18" charset="0"/>
                <a:cs typeface="Times New Roman" pitchFamily="18" charset="0"/>
              </a:rPr>
              <a:t> file </a:t>
            </a:r>
            <a:r>
              <a:rPr lang="en-US" i="1" dirty="0" err="1" smtClean="0">
                <a:latin typeface="Times New Roman" pitchFamily="18" charset="0"/>
                <a:cs typeface="Times New Roman" pitchFamily="18" charset="0"/>
              </a:rPr>
              <a:t>ekstern</a:t>
            </a:r>
            <a:endParaRPr lang="en-US" dirty="0" smtClean="0">
              <a:latin typeface="Times New Roman" pitchFamily="18" charset="0"/>
              <a:cs typeface="Times New Roman" pitchFamily="18" charset="0"/>
            </a:endParaRPr>
          </a:p>
          <a:p>
            <a:pPr marL="173038" algn="just"/>
            <a:r>
              <a:rPr lang="en-US" dirty="0" smtClean="0">
                <a:latin typeface="Times New Roman" pitchFamily="18" charset="0"/>
                <a:cs typeface="Times New Roman" pitchFamily="18" charset="0"/>
              </a:rPr>
              <a:t>Cara </a:t>
            </a:r>
            <a:r>
              <a:rPr lang="en-US" dirty="0" err="1" smtClean="0">
                <a:latin typeface="Times New Roman" pitchFamily="18" charset="0"/>
                <a:cs typeface="Times New Roman" pitchFamily="18" charset="0"/>
              </a:rPr>
              <a:t>ini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melibatkan</a:t>
            </a:r>
            <a:r>
              <a:rPr lang="en-US" dirty="0" smtClean="0">
                <a:latin typeface="Times New Roman" pitchFamily="18" charset="0"/>
                <a:cs typeface="Times New Roman" pitchFamily="18" charset="0"/>
              </a:rPr>
              <a:t> file </a:t>
            </a:r>
            <a:r>
              <a:rPr lang="en-US" dirty="0" err="1" smtClean="0">
                <a:latin typeface="Times New Roman" pitchFamily="18" charset="0"/>
                <a:cs typeface="Times New Roman" pitchFamily="18" charset="0"/>
              </a:rPr>
              <a:t>baru</a:t>
            </a:r>
            <a:r>
              <a:rPr lang="en-US" dirty="0" smtClean="0">
                <a:latin typeface="Times New Roman" pitchFamily="18" charset="0"/>
                <a:cs typeface="Times New Roman" pitchFamily="18" charset="0"/>
              </a:rPr>
              <a:t> yang </a:t>
            </a:r>
            <a:r>
              <a:rPr lang="en-US" dirty="0" err="1" smtClean="0">
                <a:latin typeface="Times New Roman" pitchFamily="18" charset="0"/>
                <a:cs typeface="Times New Roman" pitchFamily="18" charset="0"/>
              </a:rPr>
              <a:t>berisi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kode</a:t>
            </a:r>
            <a:r>
              <a:rPr lang="en-US"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javascriptnya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kemudian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dipanggil</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dari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dokumen</a:t>
            </a:r>
            <a:r>
              <a:rPr lang="en-US" dirty="0" smtClean="0">
                <a:latin typeface="Times New Roman" pitchFamily="18" charset="0"/>
                <a:cs typeface="Times New Roman" pitchFamily="18" charset="0"/>
              </a:rPr>
              <a:t> HTML.</a:t>
            </a:r>
          </a:p>
          <a:p>
            <a:pPr lvl="0" algn="just">
              <a:buFont typeface="Wingdings" pitchFamily="2" charset="2"/>
              <a:buChar char="ü"/>
            </a:pPr>
            <a:r>
              <a:rPr lang="en-US" dirty="0" err="1" smtClean="0">
                <a:latin typeface="Times New Roman" pitchFamily="18" charset="0"/>
                <a:cs typeface="Times New Roman" pitchFamily="18" charset="0"/>
              </a:rPr>
              <a:t>Melalui</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event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tertentu</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event </a:t>
            </a:r>
            <a:r>
              <a:rPr lang="en-US" i="1" dirty="0" err="1" smtClean="0">
                <a:latin typeface="Times New Roman" pitchFamily="18" charset="0"/>
                <a:cs typeface="Times New Roman" pitchFamily="18" charset="0"/>
              </a:rPr>
              <a:t>hendler</a:t>
            </a:r>
            <a:r>
              <a:rPr lang="en-US" dirty="0" smtClean="0">
                <a:latin typeface="Times New Roman" pitchFamily="18" charset="0"/>
                <a:cs typeface="Times New Roman" pitchFamily="18" charset="0"/>
              </a:rPr>
              <a:t>)</a:t>
            </a:r>
          </a:p>
          <a:p>
            <a:pPr marL="173038" algn="just"/>
            <a:r>
              <a:rPr lang="en-US" dirty="0" err="1" smtClean="0">
                <a:latin typeface="Times New Roman" pitchFamily="18" charset="0"/>
                <a:cs typeface="Times New Roman" pitchFamily="18" charset="0"/>
              </a:rPr>
              <a:t>Kode</a:t>
            </a:r>
            <a:r>
              <a:rPr lang="en-US"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javascript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dijalankan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melalui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suatu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perintah</a:t>
            </a:r>
            <a:r>
              <a:rPr lang="en-US" dirty="0" smtClean="0">
                <a:latin typeface="Times New Roman" pitchFamily="18" charset="0"/>
                <a:cs typeface="Times New Roman" pitchFamily="18" charset="0"/>
              </a:rPr>
              <a:t> yang </a:t>
            </a:r>
            <a:r>
              <a:rPr lang="en-US" dirty="0" err="1" smtClean="0">
                <a:latin typeface="Times New Roman" pitchFamily="18" charset="0"/>
                <a:cs typeface="Times New Roman" pitchFamily="18" charset="0"/>
              </a:rPr>
              <a:t>dilakukan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ketika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suatu</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event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dilakukan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oleh</a:t>
            </a:r>
            <a:r>
              <a:rPr lang="en-US" dirty="0" smtClean="0">
                <a:latin typeface="Times New Roman" pitchFamily="18" charset="0"/>
                <a:cs typeface="Times New Roman" pitchFamily="18" charset="0"/>
              </a:rPr>
              <a:t> user. </a:t>
            </a:r>
            <a:r>
              <a:rPr lang="en-US" dirty="0" err="1" smtClean="0">
                <a:latin typeface="Times New Roman" pitchFamily="18" charset="0"/>
                <a:cs typeface="Times New Roman" pitchFamily="18" charset="0"/>
              </a:rPr>
              <a:t>contohnya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saat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mengklik</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tombol</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submit/button</a:t>
            </a:r>
            <a:r>
              <a:rPr lang="en-US" dirty="0" smtClean="0">
                <a:latin typeface="Times New Roman" pitchFamily="18" charset="0"/>
                <a:cs typeface="Times New Roman" pitchFamily="18" charset="0"/>
              </a:rPr>
              <a:t>.</a:t>
            </a:r>
          </a:p>
          <a:p>
            <a:pPr algn="just"/>
            <a:endParaRPr lang="en-US" dirty="0">
              <a:latin typeface="Times New Roman" pitchFamily="18" charset="0"/>
              <a:cs typeface="Times New Roman" pitchFamily="18" charset="0"/>
            </a:endParaRPr>
          </a:p>
        </p:txBody>
      </p:sp>
      <p:sp>
        <p:nvSpPr>
          <p:cNvPr id="15" name="Rounded Rectangle 14"/>
          <p:cNvSpPr/>
          <p:nvPr/>
        </p:nvSpPr>
        <p:spPr>
          <a:xfrm>
            <a:off x="76200" y="3733800"/>
            <a:ext cx="12954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latin typeface="Times New Roman" pitchFamily="18" charset="0"/>
                <a:cs typeface="Times New Roman" pitchFamily="18" charset="0"/>
              </a:rPr>
              <a:t>DBMS</a:t>
            </a:r>
            <a:endParaRPr lang="en-US" dirty="0">
              <a:latin typeface="Times New Roman" pitchFamily="18" charset="0"/>
              <a:cs typeface="Times New Roman" pitchFamily="18" charset="0"/>
            </a:endParaRPr>
          </a:p>
        </p:txBody>
      </p:sp>
      <p:sp>
        <p:nvSpPr>
          <p:cNvPr id="16" name="Rounded Rectangle 15"/>
          <p:cNvSpPr/>
          <p:nvPr/>
        </p:nvSpPr>
        <p:spPr>
          <a:xfrm>
            <a:off x="76200" y="4724400"/>
            <a:ext cx="1295400"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latin typeface="Times New Roman" pitchFamily="18" charset="0"/>
                <a:cs typeface="Times New Roman" pitchFamily="18" charset="0"/>
              </a:rPr>
              <a:t>MySQL</a:t>
            </a:r>
            <a:endParaRPr lang="en-US" dirty="0">
              <a:latin typeface="Times New Roman" pitchFamily="18" charset="0"/>
              <a:cs typeface="Times New Roman" pitchFamily="18" charset="0"/>
            </a:endParaRPr>
          </a:p>
        </p:txBody>
      </p:sp>
      <p:sp>
        <p:nvSpPr>
          <p:cNvPr id="18" name="Rounded Rectangle 17"/>
          <p:cNvSpPr/>
          <p:nvPr/>
        </p:nvSpPr>
        <p:spPr>
          <a:xfrm>
            <a:off x="1524000" y="1752600"/>
            <a:ext cx="1295400" cy="914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latin typeface="Times New Roman" pitchFamily="18" charset="0"/>
                <a:cs typeface="Times New Roman" pitchFamily="18" charset="0"/>
              </a:rPr>
              <a:t>CSS</a:t>
            </a:r>
            <a:endParaRPr lang="en-US" dirty="0">
              <a:latin typeface="Times New Roman" pitchFamily="18" charset="0"/>
              <a:cs typeface="Times New Roman" pitchFamily="18" charset="0"/>
            </a:endParaRPr>
          </a:p>
        </p:txBody>
      </p:sp>
      <p:sp>
        <p:nvSpPr>
          <p:cNvPr id="19" name="Rounded Rectangle 18"/>
          <p:cNvSpPr/>
          <p:nvPr/>
        </p:nvSpPr>
        <p:spPr>
          <a:xfrm>
            <a:off x="1524000" y="2743200"/>
            <a:ext cx="1295400" cy="914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latin typeface="Times New Roman" pitchFamily="18" charset="0"/>
                <a:cs typeface="Times New Roman" pitchFamily="18" charset="0"/>
              </a:rPr>
              <a:t>JS</a:t>
            </a:r>
            <a:endParaRPr lang="en-US" dirty="0">
              <a:latin typeface="Times New Roman" pitchFamily="18" charset="0"/>
              <a:cs typeface="Times New Roman" pitchFamily="18" charset="0"/>
            </a:endParaRPr>
          </a:p>
        </p:txBody>
      </p:sp>
      <p:sp>
        <p:nvSpPr>
          <p:cNvPr id="20" name="Rounded Rectangle 19"/>
          <p:cNvSpPr/>
          <p:nvPr/>
        </p:nvSpPr>
        <p:spPr>
          <a:xfrm>
            <a:off x="1524000" y="4724400"/>
            <a:ext cx="12954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latin typeface="Times New Roman" pitchFamily="18" charset="0"/>
                <a:cs typeface="Times New Roman" pitchFamily="18" charset="0"/>
              </a:rPr>
              <a:t>Dreamweaver</a:t>
            </a:r>
            <a:endParaRPr lang="en-US" dirty="0">
              <a:latin typeface="Times New Roman" pitchFamily="18" charset="0"/>
              <a:cs typeface="Times New Roman" pitchFamily="18" charset="0"/>
            </a:endParaRPr>
          </a:p>
        </p:txBody>
      </p:sp>
      <p:sp>
        <p:nvSpPr>
          <p:cNvPr id="21" name="Rounded Rectangle 20"/>
          <p:cNvSpPr/>
          <p:nvPr/>
        </p:nvSpPr>
        <p:spPr>
          <a:xfrm>
            <a:off x="1524000" y="5715000"/>
            <a:ext cx="1295400"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latin typeface="Times New Roman" pitchFamily="18" charset="0"/>
                <a:cs typeface="Times New Roman" pitchFamily="18" charset="0"/>
              </a:rPr>
              <a:t>HTML</a:t>
            </a:r>
            <a:endParaRPr lang="en-US" dirty="0">
              <a:latin typeface="Times New Roman" pitchFamily="18" charset="0"/>
              <a:cs typeface="Times New Roman" pitchFamily="18" charset="0"/>
            </a:endParaRPr>
          </a:p>
        </p:txBody>
      </p:sp>
      <p:sp>
        <p:nvSpPr>
          <p:cNvPr id="23" name="Rounded Rectangle 22"/>
          <p:cNvSpPr/>
          <p:nvPr/>
        </p:nvSpPr>
        <p:spPr>
          <a:xfrm>
            <a:off x="1524000" y="3733800"/>
            <a:ext cx="12954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latin typeface="Times New Roman" pitchFamily="18" charset="0"/>
                <a:cs typeface="Times New Roman" pitchFamily="18" charset="0"/>
              </a:rPr>
              <a:t>Web Browser</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68580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r"/>
            <a:endParaRPr lang="en-US" dirty="0"/>
          </a:p>
        </p:txBody>
      </p:sp>
      <p:sp>
        <p:nvSpPr>
          <p:cNvPr id="6" name="Rounded Rectangle 5"/>
          <p:cNvSpPr/>
          <p:nvPr/>
        </p:nvSpPr>
        <p:spPr>
          <a:xfrm>
            <a:off x="76200" y="762000"/>
            <a:ext cx="1295400" cy="914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smtClean="0">
                <a:latin typeface="Times New Roman" pitchFamily="18" charset="0"/>
                <a:cs typeface="Times New Roman" pitchFamily="18" charset="0"/>
              </a:rPr>
              <a:t>Aliran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Sistem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Informasi</a:t>
            </a:r>
            <a:endParaRPr lang="en-US" dirty="0">
              <a:latin typeface="Times New Roman" pitchFamily="18" charset="0"/>
              <a:cs typeface="Times New Roman" pitchFamily="18" charset="0"/>
            </a:endParaRPr>
          </a:p>
        </p:txBody>
      </p:sp>
      <p:sp>
        <p:nvSpPr>
          <p:cNvPr id="9" name="Rounded Rectangle 8"/>
          <p:cNvSpPr/>
          <p:nvPr/>
        </p:nvSpPr>
        <p:spPr>
          <a:xfrm>
            <a:off x="76200" y="1752600"/>
            <a:ext cx="1295400" cy="914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Times New Roman" pitchFamily="18" charset="0"/>
                <a:cs typeface="Times New Roman" pitchFamily="18" charset="0"/>
              </a:rPr>
              <a:t>ERD</a:t>
            </a:r>
            <a:endParaRPr lang="en-US" dirty="0">
              <a:latin typeface="Times New Roman" pitchFamily="18" charset="0"/>
              <a:cs typeface="Times New Roman" pitchFamily="18" charset="0"/>
            </a:endParaRPr>
          </a:p>
        </p:txBody>
      </p:sp>
      <p:sp>
        <p:nvSpPr>
          <p:cNvPr id="10" name="Rounded Rectangle 9"/>
          <p:cNvSpPr/>
          <p:nvPr/>
        </p:nvSpPr>
        <p:spPr>
          <a:xfrm>
            <a:off x="76200" y="2743200"/>
            <a:ext cx="12954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latin typeface="Times New Roman" pitchFamily="18" charset="0"/>
                <a:cs typeface="Times New Roman" pitchFamily="18" charset="0"/>
              </a:rPr>
              <a:t>PHP</a:t>
            </a:r>
            <a:endParaRPr lang="en-US" dirty="0">
              <a:latin typeface="Times New Roman" pitchFamily="18" charset="0"/>
              <a:cs typeface="Times New Roman" pitchFamily="18" charset="0"/>
            </a:endParaRPr>
          </a:p>
        </p:txBody>
      </p:sp>
      <p:sp>
        <p:nvSpPr>
          <p:cNvPr id="11" name="Rounded Rectangle 10"/>
          <p:cNvSpPr/>
          <p:nvPr/>
        </p:nvSpPr>
        <p:spPr>
          <a:xfrm>
            <a:off x="76200" y="5715000"/>
            <a:ext cx="1295400" cy="914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latin typeface="Times New Roman" pitchFamily="18" charset="0"/>
                <a:cs typeface="Times New Roman" pitchFamily="18" charset="0"/>
              </a:rPr>
              <a:t>XAMPP</a:t>
            </a:r>
            <a:endParaRPr lang="en-US" dirty="0">
              <a:latin typeface="Times New Roman" pitchFamily="18" charset="0"/>
              <a:cs typeface="Times New Roman" pitchFamily="18" charset="0"/>
            </a:endParaRPr>
          </a:p>
        </p:txBody>
      </p:sp>
      <p:sp>
        <p:nvSpPr>
          <p:cNvPr id="12" name="Rounded Rectangle 11"/>
          <p:cNvSpPr/>
          <p:nvPr/>
        </p:nvSpPr>
        <p:spPr>
          <a:xfrm>
            <a:off x="1524000" y="762000"/>
            <a:ext cx="1295400" cy="914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smtClean="0">
                <a:latin typeface="Times New Roman" pitchFamily="18" charset="0"/>
                <a:cs typeface="Times New Roman" pitchFamily="18" charset="0"/>
              </a:rPr>
              <a:t>PHPMyAdmin</a:t>
            </a:r>
            <a:endParaRPr lang="en-US" dirty="0">
              <a:latin typeface="Times New Roman" pitchFamily="18" charset="0"/>
              <a:cs typeface="Times New Roman" pitchFamily="18" charset="0"/>
            </a:endParaRPr>
          </a:p>
        </p:txBody>
      </p:sp>
      <p:sp>
        <p:nvSpPr>
          <p:cNvPr id="13" name="TextBox 12"/>
          <p:cNvSpPr txBox="1"/>
          <p:nvPr/>
        </p:nvSpPr>
        <p:spPr>
          <a:xfrm>
            <a:off x="0" y="0"/>
            <a:ext cx="2133600" cy="707886"/>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BAB 3</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14" name="Rectangle 13"/>
          <p:cNvSpPr/>
          <p:nvPr/>
        </p:nvSpPr>
        <p:spPr>
          <a:xfrm>
            <a:off x="2895600" y="228600"/>
            <a:ext cx="5791200" cy="64008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id-ID" sz="2000" dirty="0" smtClean="0">
                <a:latin typeface="Times New Roman" pitchFamily="18" charset="0"/>
                <a:cs typeface="Times New Roman" pitchFamily="18" charset="0"/>
              </a:rPr>
              <a:t>suatu program atau aplikasi yang digunakan untuk menjelajahi Internet atau untuk mencari sebuah informasi dari suatu halaman </a:t>
            </a:r>
            <a:r>
              <a:rPr lang="id-ID" sz="2000" i="1" dirty="0" smtClean="0">
                <a:latin typeface="Times New Roman" pitchFamily="18" charset="0"/>
                <a:cs typeface="Times New Roman" pitchFamily="18" charset="0"/>
              </a:rPr>
              <a:t>Web/Blog</a:t>
            </a:r>
            <a:r>
              <a:rPr lang="id-ID" sz="2000" dirty="0" smtClean="0">
                <a:latin typeface="Times New Roman" pitchFamily="18" charset="0"/>
                <a:cs typeface="Times New Roman" pitchFamily="18" charset="0"/>
              </a:rPr>
              <a:t>. Awalnya </a:t>
            </a:r>
            <a:r>
              <a:rPr lang="id-ID" sz="2000" i="1" dirty="0" smtClean="0">
                <a:latin typeface="Times New Roman" pitchFamily="18" charset="0"/>
                <a:cs typeface="Times New Roman" pitchFamily="18" charset="0"/>
              </a:rPr>
              <a:t>Web Browser</a:t>
            </a:r>
            <a:r>
              <a:rPr lang="id-ID" sz="2000" dirty="0" smtClean="0">
                <a:latin typeface="Times New Roman" pitchFamily="18" charset="0"/>
                <a:cs typeface="Times New Roman" pitchFamily="18" charset="0"/>
              </a:rPr>
              <a:t> hanya berorientasi pada teks dan belum dapat menampilkan gambar. Namun, </a:t>
            </a:r>
            <a:r>
              <a:rPr lang="id-ID" sz="2000" i="1" dirty="0" smtClean="0">
                <a:latin typeface="Times New Roman" pitchFamily="18" charset="0"/>
                <a:cs typeface="Times New Roman" pitchFamily="18" charset="0"/>
              </a:rPr>
              <a:t>Web Browser</a:t>
            </a:r>
            <a:r>
              <a:rPr lang="id-ID" sz="2000" dirty="0" smtClean="0">
                <a:latin typeface="Times New Roman" pitchFamily="18" charset="0"/>
                <a:cs typeface="Times New Roman" pitchFamily="18" charset="0"/>
              </a:rPr>
              <a:t> sekarang tidak hanya menampilkan </a:t>
            </a:r>
            <a:r>
              <a:rPr lang="id-ID" sz="2000" i="1" dirty="0" smtClean="0">
                <a:latin typeface="Times New Roman" pitchFamily="18" charset="0"/>
                <a:cs typeface="Times New Roman" pitchFamily="18" charset="0"/>
              </a:rPr>
              <a:t>text</a:t>
            </a:r>
            <a:r>
              <a:rPr lang="id-ID" sz="2000" dirty="0" smtClean="0">
                <a:latin typeface="Times New Roman" pitchFamily="18" charset="0"/>
                <a:cs typeface="Times New Roman" pitchFamily="18" charset="0"/>
              </a:rPr>
              <a:t> dan gambar tetapi juga file multimedia seperti video dan suara. </a:t>
            </a:r>
            <a:r>
              <a:rPr lang="id-ID" sz="2000" i="1" dirty="0" smtClean="0">
                <a:latin typeface="Times New Roman" pitchFamily="18" charset="0"/>
                <a:cs typeface="Times New Roman" pitchFamily="18" charset="0"/>
              </a:rPr>
              <a:t>Browser</a:t>
            </a:r>
            <a:r>
              <a:rPr lang="id-ID" sz="2000" dirty="0" smtClean="0">
                <a:latin typeface="Times New Roman" pitchFamily="18" charset="0"/>
                <a:cs typeface="Times New Roman" pitchFamily="18" charset="0"/>
              </a:rPr>
              <a:t> juga dapat mengirim dan menerima </a:t>
            </a:r>
            <a:r>
              <a:rPr lang="id-ID" sz="2000" i="1" dirty="0" smtClean="0">
                <a:latin typeface="Times New Roman" pitchFamily="18" charset="0"/>
                <a:cs typeface="Times New Roman" pitchFamily="18" charset="0"/>
              </a:rPr>
              <a:t>e-mail</a:t>
            </a:r>
            <a:r>
              <a:rPr lang="id-ID" sz="2000" dirty="0" smtClean="0">
                <a:latin typeface="Times New Roman" pitchFamily="18" charset="0"/>
                <a:cs typeface="Times New Roman" pitchFamily="18" charset="0"/>
              </a:rPr>
              <a:t>, mengelola bahasa HTML (</a:t>
            </a:r>
            <a:r>
              <a:rPr lang="id-ID" sz="2000" i="1" dirty="0" smtClean="0">
                <a:latin typeface="Times New Roman" pitchFamily="18" charset="0"/>
                <a:cs typeface="Times New Roman" pitchFamily="18" charset="0"/>
              </a:rPr>
              <a:t>Hyper Text Markup Language</a:t>
            </a:r>
            <a:r>
              <a:rPr lang="id-ID" sz="2000" dirty="0" smtClean="0">
                <a:latin typeface="Times New Roman" pitchFamily="18" charset="0"/>
                <a:cs typeface="Times New Roman" pitchFamily="18" charset="0"/>
              </a:rPr>
              <a:t>) sebagai input, dan menjadikan halaman Web sebagai hasil output yang informatif. </a:t>
            </a:r>
            <a:endParaRPr lang="en-US" sz="2000" dirty="0">
              <a:latin typeface="Times New Roman" pitchFamily="18" charset="0"/>
              <a:cs typeface="Times New Roman" pitchFamily="18" charset="0"/>
            </a:endParaRPr>
          </a:p>
        </p:txBody>
      </p:sp>
      <p:sp>
        <p:nvSpPr>
          <p:cNvPr id="15" name="Rounded Rectangle 14"/>
          <p:cNvSpPr/>
          <p:nvPr/>
        </p:nvSpPr>
        <p:spPr>
          <a:xfrm>
            <a:off x="76200" y="3733800"/>
            <a:ext cx="12954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latin typeface="Times New Roman" pitchFamily="18" charset="0"/>
                <a:cs typeface="Times New Roman" pitchFamily="18" charset="0"/>
              </a:rPr>
              <a:t>DBMS</a:t>
            </a:r>
            <a:endParaRPr lang="en-US" dirty="0">
              <a:latin typeface="Times New Roman" pitchFamily="18" charset="0"/>
              <a:cs typeface="Times New Roman" pitchFamily="18" charset="0"/>
            </a:endParaRPr>
          </a:p>
        </p:txBody>
      </p:sp>
      <p:sp>
        <p:nvSpPr>
          <p:cNvPr id="16" name="Rounded Rectangle 15"/>
          <p:cNvSpPr/>
          <p:nvPr/>
        </p:nvSpPr>
        <p:spPr>
          <a:xfrm>
            <a:off x="76200" y="4724400"/>
            <a:ext cx="1295400"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latin typeface="Times New Roman" pitchFamily="18" charset="0"/>
                <a:cs typeface="Times New Roman" pitchFamily="18" charset="0"/>
              </a:rPr>
              <a:t>MySQL</a:t>
            </a:r>
            <a:endParaRPr lang="en-US" dirty="0">
              <a:latin typeface="Times New Roman" pitchFamily="18" charset="0"/>
              <a:cs typeface="Times New Roman" pitchFamily="18" charset="0"/>
            </a:endParaRPr>
          </a:p>
        </p:txBody>
      </p:sp>
      <p:sp>
        <p:nvSpPr>
          <p:cNvPr id="18" name="Rounded Rectangle 17"/>
          <p:cNvSpPr/>
          <p:nvPr/>
        </p:nvSpPr>
        <p:spPr>
          <a:xfrm>
            <a:off x="1524000" y="1752600"/>
            <a:ext cx="1295400" cy="914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latin typeface="Times New Roman" pitchFamily="18" charset="0"/>
                <a:cs typeface="Times New Roman" pitchFamily="18" charset="0"/>
              </a:rPr>
              <a:t>CSS</a:t>
            </a:r>
            <a:endParaRPr lang="en-US" dirty="0">
              <a:latin typeface="Times New Roman" pitchFamily="18" charset="0"/>
              <a:cs typeface="Times New Roman" pitchFamily="18" charset="0"/>
            </a:endParaRPr>
          </a:p>
        </p:txBody>
      </p:sp>
      <p:sp>
        <p:nvSpPr>
          <p:cNvPr id="19" name="Rounded Rectangle 18"/>
          <p:cNvSpPr/>
          <p:nvPr/>
        </p:nvSpPr>
        <p:spPr>
          <a:xfrm>
            <a:off x="1524000" y="2743200"/>
            <a:ext cx="1295400" cy="914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Times New Roman" pitchFamily="18" charset="0"/>
                <a:cs typeface="Times New Roman" pitchFamily="18" charset="0"/>
              </a:rPr>
              <a:t>JS</a:t>
            </a:r>
            <a:endParaRPr lang="en-US" dirty="0">
              <a:latin typeface="Times New Roman" pitchFamily="18" charset="0"/>
              <a:cs typeface="Times New Roman" pitchFamily="18" charset="0"/>
            </a:endParaRPr>
          </a:p>
        </p:txBody>
      </p:sp>
      <p:sp>
        <p:nvSpPr>
          <p:cNvPr id="20" name="Rounded Rectangle 19"/>
          <p:cNvSpPr/>
          <p:nvPr/>
        </p:nvSpPr>
        <p:spPr>
          <a:xfrm>
            <a:off x="1524000" y="4724400"/>
            <a:ext cx="12954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latin typeface="Times New Roman" pitchFamily="18" charset="0"/>
                <a:cs typeface="Times New Roman" pitchFamily="18" charset="0"/>
              </a:rPr>
              <a:t>Dreamweaver</a:t>
            </a:r>
            <a:endParaRPr lang="en-US" dirty="0">
              <a:latin typeface="Times New Roman" pitchFamily="18" charset="0"/>
              <a:cs typeface="Times New Roman" pitchFamily="18" charset="0"/>
            </a:endParaRPr>
          </a:p>
        </p:txBody>
      </p:sp>
      <p:sp>
        <p:nvSpPr>
          <p:cNvPr id="21" name="Rounded Rectangle 20"/>
          <p:cNvSpPr/>
          <p:nvPr/>
        </p:nvSpPr>
        <p:spPr>
          <a:xfrm>
            <a:off x="1524000" y="5715000"/>
            <a:ext cx="1295400"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latin typeface="Times New Roman" pitchFamily="18" charset="0"/>
                <a:cs typeface="Times New Roman" pitchFamily="18" charset="0"/>
              </a:rPr>
              <a:t>HTML</a:t>
            </a:r>
            <a:endParaRPr lang="en-US" dirty="0">
              <a:latin typeface="Times New Roman" pitchFamily="18" charset="0"/>
              <a:cs typeface="Times New Roman" pitchFamily="18" charset="0"/>
            </a:endParaRPr>
          </a:p>
        </p:txBody>
      </p:sp>
      <p:sp>
        <p:nvSpPr>
          <p:cNvPr id="23" name="Rounded Rectangle 22"/>
          <p:cNvSpPr/>
          <p:nvPr/>
        </p:nvSpPr>
        <p:spPr>
          <a:xfrm>
            <a:off x="1524000" y="3733800"/>
            <a:ext cx="1295400" cy="9144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latin typeface="Times New Roman" pitchFamily="18" charset="0"/>
                <a:cs typeface="Times New Roman" pitchFamily="18" charset="0"/>
              </a:rPr>
              <a:t>Web Browser</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68580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r"/>
            <a:endParaRPr lang="en-US" dirty="0"/>
          </a:p>
        </p:txBody>
      </p:sp>
      <p:sp>
        <p:nvSpPr>
          <p:cNvPr id="6" name="Rounded Rectangle 5"/>
          <p:cNvSpPr/>
          <p:nvPr/>
        </p:nvSpPr>
        <p:spPr>
          <a:xfrm>
            <a:off x="76200" y="762000"/>
            <a:ext cx="1295400" cy="914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smtClean="0">
                <a:latin typeface="Times New Roman" pitchFamily="18" charset="0"/>
                <a:cs typeface="Times New Roman" pitchFamily="18" charset="0"/>
              </a:rPr>
              <a:t>Aliran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Sistem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Informasi</a:t>
            </a:r>
            <a:endParaRPr lang="en-US" dirty="0">
              <a:latin typeface="Times New Roman" pitchFamily="18" charset="0"/>
              <a:cs typeface="Times New Roman" pitchFamily="18" charset="0"/>
            </a:endParaRPr>
          </a:p>
        </p:txBody>
      </p:sp>
      <p:sp>
        <p:nvSpPr>
          <p:cNvPr id="9" name="Rounded Rectangle 8"/>
          <p:cNvSpPr/>
          <p:nvPr/>
        </p:nvSpPr>
        <p:spPr>
          <a:xfrm>
            <a:off x="76200" y="1752600"/>
            <a:ext cx="1295400" cy="914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Times New Roman" pitchFamily="18" charset="0"/>
                <a:cs typeface="Times New Roman" pitchFamily="18" charset="0"/>
              </a:rPr>
              <a:t>ERD</a:t>
            </a:r>
            <a:endParaRPr lang="en-US" dirty="0">
              <a:latin typeface="Times New Roman" pitchFamily="18" charset="0"/>
              <a:cs typeface="Times New Roman" pitchFamily="18" charset="0"/>
            </a:endParaRPr>
          </a:p>
        </p:txBody>
      </p:sp>
      <p:sp>
        <p:nvSpPr>
          <p:cNvPr id="10" name="Rounded Rectangle 9"/>
          <p:cNvSpPr/>
          <p:nvPr/>
        </p:nvSpPr>
        <p:spPr>
          <a:xfrm>
            <a:off x="76200" y="2743200"/>
            <a:ext cx="12954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latin typeface="Times New Roman" pitchFamily="18" charset="0"/>
                <a:cs typeface="Times New Roman" pitchFamily="18" charset="0"/>
              </a:rPr>
              <a:t>PHP</a:t>
            </a:r>
            <a:endParaRPr lang="en-US" dirty="0">
              <a:latin typeface="Times New Roman" pitchFamily="18" charset="0"/>
              <a:cs typeface="Times New Roman" pitchFamily="18" charset="0"/>
            </a:endParaRPr>
          </a:p>
        </p:txBody>
      </p:sp>
      <p:sp>
        <p:nvSpPr>
          <p:cNvPr id="11" name="Rounded Rectangle 10"/>
          <p:cNvSpPr/>
          <p:nvPr/>
        </p:nvSpPr>
        <p:spPr>
          <a:xfrm>
            <a:off x="76200" y="5715000"/>
            <a:ext cx="1295400" cy="914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latin typeface="Times New Roman" pitchFamily="18" charset="0"/>
                <a:cs typeface="Times New Roman" pitchFamily="18" charset="0"/>
              </a:rPr>
              <a:t>XAMPP</a:t>
            </a:r>
            <a:endParaRPr lang="en-US" dirty="0">
              <a:latin typeface="Times New Roman" pitchFamily="18" charset="0"/>
              <a:cs typeface="Times New Roman" pitchFamily="18" charset="0"/>
            </a:endParaRPr>
          </a:p>
        </p:txBody>
      </p:sp>
      <p:sp>
        <p:nvSpPr>
          <p:cNvPr id="12" name="Rounded Rectangle 11"/>
          <p:cNvSpPr/>
          <p:nvPr/>
        </p:nvSpPr>
        <p:spPr>
          <a:xfrm>
            <a:off x="1524000" y="762000"/>
            <a:ext cx="1295400" cy="914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smtClean="0">
                <a:latin typeface="Times New Roman" pitchFamily="18" charset="0"/>
                <a:cs typeface="Times New Roman" pitchFamily="18" charset="0"/>
              </a:rPr>
              <a:t>PHPMyAdmin</a:t>
            </a:r>
            <a:endParaRPr lang="en-US" dirty="0">
              <a:latin typeface="Times New Roman" pitchFamily="18" charset="0"/>
              <a:cs typeface="Times New Roman" pitchFamily="18" charset="0"/>
            </a:endParaRPr>
          </a:p>
        </p:txBody>
      </p:sp>
      <p:sp>
        <p:nvSpPr>
          <p:cNvPr id="13" name="TextBox 12"/>
          <p:cNvSpPr txBox="1"/>
          <p:nvPr/>
        </p:nvSpPr>
        <p:spPr>
          <a:xfrm>
            <a:off x="0" y="0"/>
            <a:ext cx="2133600" cy="707886"/>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BAB 3</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14" name="Rectangle 13"/>
          <p:cNvSpPr/>
          <p:nvPr/>
        </p:nvSpPr>
        <p:spPr>
          <a:xfrm>
            <a:off x="2895600" y="228600"/>
            <a:ext cx="5791200" cy="64008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id-ID" sz="2000" i="1" dirty="0" smtClean="0">
                <a:latin typeface="Times New Roman" pitchFamily="18" charset="0"/>
                <a:cs typeface="Times New Roman" pitchFamily="18" charset="0"/>
              </a:rPr>
              <a:t>Dreamweaver MX</a:t>
            </a:r>
            <a:r>
              <a:rPr lang="id-ID" sz="2000" dirty="0" smtClean="0">
                <a:latin typeface="Times New Roman" pitchFamily="18" charset="0"/>
                <a:cs typeface="Times New Roman" pitchFamily="18" charset="0"/>
              </a:rPr>
              <a:t> </a:t>
            </a:r>
            <a:r>
              <a:rPr lang="id-ID" sz="2000" i="1" dirty="0" smtClean="0">
                <a:latin typeface="Times New Roman" pitchFamily="18" charset="0"/>
                <a:cs typeface="Times New Roman" pitchFamily="18" charset="0"/>
              </a:rPr>
              <a:t> 2004</a:t>
            </a:r>
            <a:r>
              <a:rPr lang="id-ID" sz="2000" dirty="0" smtClean="0">
                <a:latin typeface="Times New Roman" pitchFamily="18" charset="0"/>
                <a:cs typeface="Times New Roman" pitchFamily="18" charset="0"/>
              </a:rPr>
              <a:t> adalah suatu bentuk program </a:t>
            </a:r>
            <a:r>
              <a:rPr lang="id-ID" sz="2000" i="1" dirty="0" smtClean="0">
                <a:latin typeface="Times New Roman" pitchFamily="18" charset="0"/>
                <a:cs typeface="Times New Roman" pitchFamily="18" charset="0"/>
              </a:rPr>
              <a:t>editor web</a:t>
            </a:r>
            <a:r>
              <a:rPr lang="id-ID" sz="2000" dirty="0" smtClean="0">
                <a:latin typeface="Times New Roman" pitchFamily="18" charset="0"/>
                <a:cs typeface="Times New Roman" pitchFamily="18" charset="0"/>
              </a:rPr>
              <a:t> yang dibuat oleh </a:t>
            </a:r>
            <a:r>
              <a:rPr lang="id-ID" sz="2000" dirty="0" smtClean="0">
                <a:latin typeface="Times New Roman" pitchFamily="18" charset="0"/>
                <a:cs typeface="Times New Roman" pitchFamily="18" charset="0"/>
              </a:rPr>
              <a:t>Ma</a:t>
            </a:r>
            <a:r>
              <a:rPr lang="en-US" sz="2000" dirty="0" smtClean="0">
                <a:latin typeface="Times New Roman" pitchFamily="18" charset="0"/>
                <a:cs typeface="Times New Roman" pitchFamily="18" charset="0"/>
              </a:rPr>
              <a:t>c</a:t>
            </a:r>
            <a:r>
              <a:rPr lang="id-ID" sz="2000" dirty="0" smtClean="0">
                <a:latin typeface="Times New Roman" pitchFamily="18" charset="0"/>
                <a:cs typeface="Times New Roman" pitchFamily="18" charset="0"/>
              </a:rPr>
              <a:t>romedia</a:t>
            </a:r>
            <a:r>
              <a:rPr lang="id-ID" sz="2000" dirty="0" smtClean="0">
                <a:latin typeface="Times New Roman" pitchFamily="18" charset="0"/>
                <a:cs typeface="Times New Roman" pitchFamily="18" charset="0"/>
              </a:rPr>
              <a:t>. Dengan program ini akan lebih mudah membuat dan mendesain </a:t>
            </a:r>
            <a:r>
              <a:rPr lang="id-ID" sz="2000" i="1" dirty="0" smtClean="0">
                <a:latin typeface="Times New Roman" pitchFamily="18" charset="0"/>
                <a:cs typeface="Times New Roman" pitchFamily="18" charset="0"/>
              </a:rPr>
              <a:t>web</a:t>
            </a:r>
            <a:r>
              <a:rPr lang="id-ID" sz="2000" dirty="0" smtClean="0">
                <a:latin typeface="Times New Roman" pitchFamily="18" charset="0"/>
                <a:cs typeface="Times New Roman" pitchFamily="18" charset="0"/>
              </a:rPr>
              <a:t>. </a:t>
            </a:r>
            <a:r>
              <a:rPr lang="id-ID" sz="2000" i="1" dirty="0" smtClean="0">
                <a:latin typeface="Times New Roman" pitchFamily="18" charset="0"/>
                <a:cs typeface="Times New Roman" pitchFamily="18" charset="0"/>
              </a:rPr>
              <a:t>Dreamweaver MX 2004</a:t>
            </a:r>
            <a:r>
              <a:rPr lang="id-ID" sz="2000" dirty="0" smtClean="0">
                <a:latin typeface="Times New Roman" pitchFamily="18" charset="0"/>
                <a:cs typeface="Times New Roman" pitchFamily="18" charset="0"/>
              </a:rPr>
              <a:t> adalah </a:t>
            </a:r>
            <a:r>
              <a:rPr lang="id-ID" sz="2000" i="1" dirty="0" smtClean="0">
                <a:latin typeface="Times New Roman" pitchFamily="18" charset="0"/>
                <a:cs typeface="Times New Roman" pitchFamily="18" charset="0"/>
              </a:rPr>
              <a:t>editor</a:t>
            </a:r>
            <a:r>
              <a:rPr lang="id-ID" sz="2000" dirty="0" smtClean="0">
                <a:latin typeface="Times New Roman" pitchFamily="18" charset="0"/>
                <a:cs typeface="Times New Roman" pitchFamily="18" charset="0"/>
              </a:rPr>
              <a:t> yang komplit yang dapat digunakan untuk membuata animasi sederhana yang berbentuk </a:t>
            </a:r>
            <a:r>
              <a:rPr lang="id-ID" sz="2000" i="1" dirty="0" smtClean="0">
                <a:latin typeface="Times New Roman" pitchFamily="18" charset="0"/>
                <a:cs typeface="Times New Roman" pitchFamily="18" charset="0"/>
              </a:rPr>
              <a:t>layer</a:t>
            </a:r>
            <a:r>
              <a:rPr lang="id-ID" sz="2000" dirty="0" smtClean="0">
                <a:latin typeface="Times New Roman" pitchFamily="18" charset="0"/>
                <a:cs typeface="Times New Roman" pitchFamily="18" charset="0"/>
              </a:rPr>
              <a:t>. Dengan adanya program ini akan lebih mempermudah dan membantu dalam pengetikan </a:t>
            </a:r>
            <a:r>
              <a:rPr lang="id-ID" sz="2000" i="1" dirty="0" smtClean="0">
                <a:latin typeface="Times New Roman" pitchFamily="18" charset="0"/>
                <a:cs typeface="Times New Roman" pitchFamily="18" charset="0"/>
              </a:rPr>
              <a:t>script-script</a:t>
            </a:r>
            <a:r>
              <a:rPr lang="id-ID" sz="2000" dirty="0" smtClean="0">
                <a:latin typeface="Times New Roman" pitchFamily="18" charset="0"/>
                <a:cs typeface="Times New Roman" pitchFamily="18" charset="0"/>
              </a:rPr>
              <a:t> format HTML, PHP, ASP maupun bentuk program yang lainnya.</a:t>
            </a:r>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
        <p:nvSpPr>
          <p:cNvPr id="15" name="Rounded Rectangle 14"/>
          <p:cNvSpPr/>
          <p:nvPr/>
        </p:nvSpPr>
        <p:spPr>
          <a:xfrm>
            <a:off x="76200" y="3733800"/>
            <a:ext cx="12954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latin typeface="Times New Roman" pitchFamily="18" charset="0"/>
                <a:cs typeface="Times New Roman" pitchFamily="18" charset="0"/>
              </a:rPr>
              <a:t>DBMS</a:t>
            </a:r>
            <a:endParaRPr lang="en-US" dirty="0">
              <a:latin typeface="Times New Roman" pitchFamily="18" charset="0"/>
              <a:cs typeface="Times New Roman" pitchFamily="18" charset="0"/>
            </a:endParaRPr>
          </a:p>
        </p:txBody>
      </p:sp>
      <p:sp>
        <p:nvSpPr>
          <p:cNvPr id="16" name="Rounded Rectangle 15"/>
          <p:cNvSpPr/>
          <p:nvPr/>
        </p:nvSpPr>
        <p:spPr>
          <a:xfrm>
            <a:off x="76200" y="4724400"/>
            <a:ext cx="1295400"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latin typeface="Times New Roman" pitchFamily="18" charset="0"/>
                <a:cs typeface="Times New Roman" pitchFamily="18" charset="0"/>
              </a:rPr>
              <a:t>MySQL</a:t>
            </a:r>
            <a:endParaRPr lang="en-US" dirty="0">
              <a:latin typeface="Times New Roman" pitchFamily="18" charset="0"/>
              <a:cs typeface="Times New Roman" pitchFamily="18" charset="0"/>
            </a:endParaRPr>
          </a:p>
        </p:txBody>
      </p:sp>
      <p:sp>
        <p:nvSpPr>
          <p:cNvPr id="18" name="Rounded Rectangle 17"/>
          <p:cNvSpPr/>
          <p:nvPr/>
        </p:nvSpPr>
        <p:spPr>
          <a:xfrm>
            <a:off x="1524000" y="1752600"/>
            <a:ext cx="1295400" cy="914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latin typeface="Times New Roman" pitchFamily="18" charset="0"/>
                <a:cs typeface="Times New Roman" pitchFamily="18" charset="0"/>
              </a:rPr>
              <a:t>CSS</a:t>
            </a:r>
            <a:endParaRPr lang="en-US" dirty="0">
              <a:latin typeface="Times New Roman" pitchFamily="18" charset="0"/>
              <a:cs typeface="Times New Roman" pitchFamily="18" charset="0"/>
            </a:endParaRPr>
          </a:p>
        </p:txBody>
      </p:sp>
      <p:sp>
        <p:nvSpPr>
          <p:cNvPr id="19" name="Rounded Rectangle 18"/>
          <p:cNvSpPr/>
          <p:nvPr/>
        </p:nvSpPr>
        <p:spPr>
          <a:xfrm>
            <a:off x="1524000" y="2743200"/>
            <a:ext cx="1295400" cy="914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Times New Roman" pitchFamily="18" charset="0"/>
                <a:cs typeface="Times New Roman" pitchFamily="18" charset="0"/>
              </a:rPr>
              <a:t>JS</a:t>
            </a:r>
            <a:endParaRPr lang="en-US" dirty="0">
              <a:latin typeface="Times New Roman" pitchFamily="18" charset="0"/>
              <a:cs typeface="Times New Roman" pitchFamily="18" charset="0"/>
            </a:endParaRPr>
          </a:p>
        </p:txBody>
      </p:sp>
      <p:sp>
        <p:nvSpPr>
          <p:cNvPr id="20" name="Rounded Rectangle 19"/>
          <p:cNvSpPr/>
          <p:nvPr/>
        </p:nvSpPr>
        <p:spPr>
          <a:xfrm>
            <a:off x="1524000" y="4724400"/>
            <a:ext cx="1295400" cy="9144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latin typeface="Times New Roman" pitchFamily="18" charset="0"/>
                <a:cs typeface="Times New Roman" pitchFamily="18" charset="0"/>
              </a:rPr>
              <a:t>Dreamweaver</a:t>
            </a:r>
            <a:endParaRPr lang="en-US" dirty="0">
              <a:latin typeface="Times New Roman" pitchFamily="18" charset="0"/>
              <a:cs typeface="Times New Roman" pitchFamily="18" charset="0"/>
            </a:endParaRPr>
          </a:p>
        </p:txBody>
      </p:sp>
      <p:sp>
        <p:nvSpPr>
          <p:cNvPr id="21" name="Rounded Rectangle 20"/>
          <p:cNvSpPr/>
          <p:nvPr/>
        </p:nvSpPr>
        <p:spPr>
          <a:xfrm>
            <a:off x="1524000" y="5715000"/>
            <a:ext cx="1295400"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latin typeface="Times New Roman" pitchFamily="18" charset="0"/>
                <a:cs typeface="Times New Roman" pitchFamily="18" charset="0"/>
              </a:rPr>
              <a:t>HTML</a:t>
            </a:r>
            <a:endParaRPr lang="en-US" dirty="0">
              <a:latin typeface="Times New Roman" pitchFamily="18" charset="0"/>
              <a:cs typeface="Times New Roman" pitchFamily="18" charset="0"/>
            </a:endParaRPr>
          </a:p>
        </p:txBody>
      </p:sp>
      <p:sp>
        <p:nvSpPr>
          <p:cNvPr id="23" name="Rounded Rectangle 22"/>
          <p:cNvSpPr/>
          <p:nvPr/>
        </p:nvSpPr>
        <p:spPr>
          <a:xfrm>
            <a:off x="1524000" y="3733800"/>
            <a:ext cx="12954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latin typeface="Times New Roman" pitchFamily="18" charset="0"/>
                <a:cs typeface="Times New Roman" pitchFamily="18" charset="0"/>
              </a:rPr>
              <a:t>Web Browser</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68580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r"/>
            <a:endParaRPr lang="en-US" dirty="0"/>
          </a:p>
        </p:txBody>
      </p:sp>
      <p:sp>
        <p:nvSpPr>
          <p:cNvPr id="6" name="Rounded Rectangle 5"/>
          <p:cNvSpPr/>
          <p:nvPr/>
        </p:nvSpPr>
        <p:spPr>
          <a:xfrm>
            <a:off x="76200" y="762000"/>
            <a:ext cx="1295400" cy="914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smtClean="0">
                <a:latin typeface="Times New Roman" pitchFamily="18" charset="0"/>
                <a:cs typeface="Times New Roman" pitchFamily="18" charset="0"/>
              </a:rPr>
              <a:t>Aliran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Sistem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Informasi</a:t>
            </a:r>
            <a:endParaRPr lang="en-US" dirty="0">
              <a:latin typeface="Times New Roman" pitchFamily="18" charset="0"/>
              <a:cs typeface="Times New Roman" pitchFamily="18" charset="0"/>
            </a:endParaRPr>
          </a:p>
        </p:txBody>
      </p:sp>
      <p:sp>
        <p:nvSpPr>
          <p:cNvPr id="9" name="Rounded Rectangle 8"/>
          <p:cNvSpPr/>
          <p:nvPr/>
        </p:nvSpPr>
        <p:spPr>
          <a:xfrm>
            <a:off x="76200" y="1752600"/>
            <a:ext cx="1295400" cy="914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Times New Roman" pitchFamily="18" charset="0"/>
                <a:cs typeface="Times New Roman" pitchFamily="18" charset="0"/>
              </a:rPr>
              <a:t>ERD</a:t>
            </a:r>
            <a:endParaRPr lang="en-US" dirty="0">
              <a:latin typeface="Times New Roman" pitchFamily="18" charset="0"/>
              <a:cs typeface="Times New Roman" pitchFamily="18" charset="0"/>
            </a:endParaRPr>
          </a:p>
        </p:txBody>
      </p:sp>
      <p:sp>
        <p:nvSpPr>
          <p:cNvPr id="10" name="Rounded Rectangle 9"/>
          <p:cNvSpPr/>
          <p:nvPr/>
        </p:nvSpPr>
        <p:spPr>
          <a:xfrm>
            <a:off x="76200" y="2743200"/>
            <a:ext cx="12954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latin typeface="Times New Roman" pitchFamily="18" charset="0"/>
                <a:cs typeface="Times New Roman" pitchFamily="18" charset="0"/>
              </a:rPr>
              <a:t>PHP</a:t>
            </a:r>
            <a:endParaRPr lang="en-US" dirty="0">
              <a:latin typeface="Times New Roman" pitchFamily="18" charset="0"/>
              <a:cs typeface="Times New Roman" pitchFamily="18" charset="0"/>
            </a:endParaRPr>
          </a:p>
        </p:txBody>
      </p:sp>
      <p:sp>
        <p:nvSpPr>
          <p:cNvPr id="11" name="Rounded Rectangle 10"/>
          <p:cNvSpPr/>
          <p:nvPr/>
        </p:nvSpPr>
        <p:spPr>
          <a:xfrm>
            <a:off x="76200" y="5715000"/>
            <a:ext cx="1295400" cy="914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latin typeface="Times New Roman" pitchFamily="18" charset="0"/>
                <a:cs typeface="Times New Roman" pitchFamily="18" charset="0"/>
              </a:rPr>
              <a:t>XAMPP</a:t>
            </a:r>
            <a:endParaRPr lang="en-US" dirty="0">
              <a:latin typeface="Times New Roman" pitchFamily="18" charset="0"/>
              <a:cs typeface="Times New Roman" pitchFamily="18" charset="0"/>
            </a:endParaRPr>
          </a:p>
        </p:txBody>
      </p:sp>
      <p:sp>
        <p:nvSpPr>
          <p:cNvPr id="12" name="Rounded Rectangle 11"/>
          <p:cNvSpPr/>
          <p:nvPr/>
        </p:nvSpPr>
        <p:spPr>
          <a:xfrm>
            <a:off x="1524000" y="762000"/>
            <a:ext cx="1295400" cy="914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smtClean="0">
                <a:latin typeface="Times New Roman" pitchFamily="18" charset="0"/>
                <a:cs typeface="Times New Roman" pitchFamily="18" charset="0"/>
              </a:rPr>
              <a:t>PHPMyAdmin</a:t>
            </a:r>
            <a:endParaRPr lang="en-US" dirty="0">
              <a:latin typeface="Times New Roman" pitchFamily="18" charset="0"/>
              <a:cs typeface="Times New Roman" pitchFamily="18" charset="0"/>
            </a:endParaRPr>
          </a:p>
        </p:txBody>
      </p:sp>
      <p:sp>
        <p:nvSpPr>
          <p:cNvPr id="13" name="TextBox 12"/>
          <p:cNvSpPr txBox="1"/>
          <p:nvPr/>
        </p:nvSpPr>
        <p:spPr>
          <a:xfrm>
            <a:off x="0" y="0"/>
            <a:ext cx="2133600" cy="707886"/>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BAB 3</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14" name="Rectangle 13"/>
          <p:cNvSpPr/>
          <p:nvPr/>
        </p:nvSpPr>
        <p:spPr>
          <a:xfrm>
            <a:off x="2895600" y="228600"/>
            <a:ext cx="5791200" cy="64008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n-US" sz="2000" dirty="0" err="1" smtClean="0">
                <a:latin typeface="Times New Roman" pitchFamily="18" charset="0"/>
                <a:cs typeface="Times New Roman" pitchFamily="18" charset="0"/>
              </a:rPr>
              <a:t>Merupakan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suatu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bahasa</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markup</a:t>
            </a:r>
            <a:r>
              <a:rPr lang="en-US" sz="2000" dirty="0" smtClean="0">
                <a:latin typeface="Times New Roman" pitchFamily="18" charset="0"/>
                <a:cs typeface="Times New Roman" pitchFamily="18" charset="0"/>
              </a:rPr>
              <a:t> yang </a:t>
            </a:r>
            <a:r>
              <a:rPr lang="en-US" sz="2000" dirty="0" err="1" smtClean="0">
                <a:latin typeface="Times New Roman" pitchFamily="18" charset="0"/>
                <a:cs typeface="Times New Roman" pitchFamily="18" charset="0"/>
              </a:rPr>
              <a:t>digunakan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untuk</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membuat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suatu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halaman</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web</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menampilkan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berbagai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informasi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dalam</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sebuah</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browser</a:t>
            </a:r>
            <a:r>
              <a:rPr lang="en-US" sz="2000" dirty="0" smtClean="0">
                <a:latin typeface="Times New Roman" pitchFamily="18" charset="0"/>
                <a:cs typeface="Times New Roman" pitchFamily="18" charset="0"/>
              </a:rPr>
              <a:t>. HTML </a:t>
            </a:r>
            <a:r>
              <a:rPr lang="en-US" sz="2000" dirty="0" err="1" smtClean="0">
                <a:latin typeface="Times New Roman" pitchFamily="18" charset="0"/>
                <a:cs typeface="Times New Roman" pitchFamily="18" charset="0"/>
              </a:rPr>
              <a:t>berupa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kode-kode</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tag</a:t>
            </a:r>
            <a:r>
              <a:rPr lang="en-US" sz="2000" dirty="0" smtClean="0">
                <a:latin typeface="Times New Roman" pitchFamily="18" charset="0"/>
                <a:cs typeface="Times New Roman" pitchFamily="18" charset="0"/>
              </a:rPr>
              <a:t> yang </a:t>
            </a:r>
            <a:r>
              <a:rPr lang="en-US" sz="2000" dirty="0" err="1" smtClean="0">
                <a:latin typeface="Times New Roman" pitchFamily="18" charset="0"/>
                <a:cs typeface="Times New Roman" pitchFamily="18" charset="0"/>
              </a:rPr>
              <a:t>saling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berpasangan</a:t>
            </a:r>
            <a:r>
              <a:rPr lang="en-US" sz="2000" dirty="0" smtClean="0">
                <a:latin typeface="Times New Roman" pitchFamily="18" charset="0"/>
                <a:cs typeface="Times New Roman" pitchFamily="18" charset="0"/>
              </a:rPr>
              <a:t> yang </a:t>
            </a:r>
            <a:r>
              <a:rPr lang="en-US" sz="2000" dirty="0" err="1" smtClean="0">
                <a:latin typeface="Times New Roman" pitchFamily="18" charset="0"/>
                <a:cs typeface="Times New Roman" pitchFamily="18" charset="0"/>
              </a:rPr>
              <a:t>menginstruksikan</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browser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untuk</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menghasilkan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tampilan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sesuai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dengan</a:t>
            </a:r>
            <a:r>
              <a:rPr lang="en-US" sz="2000" dirty="0" smtClean="0">
                <a:latin typeface="Times New Roman" pitchFamily="18" charset="0"/>
                <a:cs typeface="Times New Roman" pitchFamily="18" charset="0"/>
              </a:rPr>
              <a:t> yang </a:t>
            </a:r>
            <a:r>
              <a:rPr lang="en-US" sz="2000" dirty="0" err="1" smtClean="0">
                <a:latin typeface="Times New Roman" pitchFamily="18" charset="0"/>
                <a:cs typeface="Times New Roman" pitchFamily="18" charset="0"/>
              </a:rPr>
              <a:t>diinginkan</a:t>
            </a:r>
            <a:r>
              <a:rPr lang="en-US" sz="2000" dirty="0" smtClean="0">
                <a:latin typeface="Times New Roman" pitchFamily="18" charset="0"/>
                <a:cs typeface="Times New Roman" pitchFamily="18" charset="0"/>
              </a:rPr>
              <a:t>.</a:t>
            </a:r>
          </a:p>
          <a:p>
            <a:pPr algn="just"/>
            <a:r>
              <a:rPr lang="en-US" sz="2000" dirty="0" smtClean="0">
                <a:latin typeface="Times New Roman" pitchFamily="18" charset="0"/>
                <a:cs typeface="Times New Roman" pitchFamily="18" charset="0"/>
              </a:rPr>
              <a:t>HTML </a:t>
            </a:r>
            <a:r>
              <a:rPr lang="en-US" sz="2000" dirty="0" err="1" smtClean="0">
                <a:latin typeface="Times New Roman" pitchFamily="18" charset="0"/>
                <a:cs typeface="Times New Roman" pitchFamily="18" charset="0"/>
              </a:rPr>
              <a:t>sendiri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terbagi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menjadi</a:t>
            </a:r>
            <a:r>
              <a:rPr lang="en-US" sz="2000" dirty="0" smtClean="0">
                <a:latin typeface="Times New Roman" pitchFamily="18" charset="0"/>
                <a:cs typeface="Times New Roman" pitchFamily="18" charset="0"/>
              </a:rPr>
              <a:t> 3 </a:t>
            </a:r>
            <a:r>
              <a:rPr lang="en-US" sz="2000" dirty="0" err="1" smtClean="0">
                <a:latin typeface="Times New Roman" pitchFamily="18" charset="0"/>
                <a:cs typeface="Times New Roman" pitchFamily="18" charset="0"/>
              </a:rPr>
              <a:t>struktur</a:t>
            </a:r>
            <a:r>
              <a:rPr lang="en-US" sz="2000" dirty="0" smtClean="0">
                <a:latin typeface="Times New Roman" pitchFamily="18" charset="0"/>
                <a:cs typeface="Times New Roman" pitchFamily="18" charset="0"/>
              </a:rPr>
              <a:t>:</a:t>
            </a:r>
          </a:p>
          <a:p>
            <a:pPr lvl="0" algn="just">
              <a:buFont typeface="Wingdings" pitchFamily="2" charset="2"/>
              <a:buChar char="ü"/>
            </a:pPr>
            <a:r>
              <a:rPr lang="en-US" sz="2000" i="1" dirty="0" smtClean="0">
                <a:latin typeface="Times New Roman" pitchFamily="18" charset="0"/>
                <a:cs typeface="Times New Roman" pitchFamily="18" charset="0"/>
              </a:rPr>
              <a:t>Document Information</a:t>
            </a:r>
            <a:r>
              <a:rPr lang="en-US" sz="2000" dirty="0" smtClean="0">
                <a:latin typeface="Times New Roman" pitchFamily="18" charset="0"/>
                <a:cs typeface="Times New Roman" pitchFamily="18" charset="0"/>
              </a:rPr>
              <a:t> (&lt;</a:t>
            </a:r>
            <a:r>
              <a:rPr lang="en-US" sz="2000" i="1" dirty="0" smtClean="0">
                <a:latin typeface="Times New Roman" pitchFamily="18" charset="0"/>
                <a:cs typeface="Times New Roman" pitchFamily="18" charset="0"/>
              </a:rPr>
              <a:t>html</a:t>
            </a:r>
            <a:r>
              <a:rPr lang="en-US" sz="2000" dirty="0" smtClean="0">
                <a:latin typeface="Times New Roman" pitchFamily="18" charset="0"/>
                <a:cs typeface="Times New Roman" pitchFamily="18" charset="0"/>
              </a:rPr>
              <a:t>&gt;&lt;/</a:t>
            </a:r>
            <a:r>
              <a:rPr lang="en-US" sz="2000" i="1" dirty="0" smtClean="0">
                <a:latin typeface="Times New Roman" pitchFamily="18" charset="0"/>
                <a:cs typeface="Times New Roman" pitchFamily="18" charset="0"/>
              </a:rPr>
              <a:t>html</a:t>
            </a:r>
            <a:r>
              <a:rPr lang="en-US" sz="2000" dirty="0" smtClean="0">
                <a:latin typeface="Times New Roman" pitchFamily="18" charset="0"/>
                <a:cs typeface="Times New Roman" pitchFamily="18" charset="0"/>
              </a:rPr>
              <a:t>&gt;)</a:t>
            </a:r>
          </a:p>
          <a:p>
            <a:pPr lvl="0" algn="just">
              <a:buFont typeface="Wingdings" pitchFamily="2" charset="2"/>
              <a:buChar char="ü"/>
            </a:pPr>
            <a:r>
              <a:rPr lang="en-US" sz="2000" i="1" dirty="0" smtClean="0">
                <a:latin typeface="Times New Roman" pitchFamily="18" charset="0"/>
                <a:cs typeface="Times New Roman" pitchFamily="18" charset="0"/>
              </a:rPr>
              <a:t>Document header</a:t>
            </a:r>
            <a:r>
              <a:rPr lang="en-US" sz="2000" dirty="0" smtClean="0">
                <a:latin typeface="Times New Roman" pitchFamily="18" charset="0"/>
                <a:cs typeface="Times New Roman" pitchFamily="18" charset="0"/>
              </a:rPr>
              <a:t> (&lt;</a:t>
            </a:r>
            <a:r>
              <a:rPr lang="en-US" sz="2000" i="1" dirty="0" smtClean="0">
                <a:latin typeface="Times New Roman" pitchFamily="18" charset="0"/>
                <a:cs typeface="Times New Roman" pitchFamily="18" charset="0"/>
              </a:rPr>
              <a:t>head</a:t>
            </a:r>
            <a:r>
              <a:rPr lang="en-US" sz="2000" dirty="0" smtClean="0">
                <a:latin typeface="Times New Roman" pitchFamily="18" charset="0"/>
                <a:cs typeface="Times New Roman" pitchFamily="18" charset="0"/>
              </a:rPr>
              <a:t>&gt;&lt;/</a:t>
            </a:r>
            <a:r>
              <a:rPr lang="en-US" sz="2000" i="1" dirty="0" smtClean="0">
                <a:latin typeface="Times New Roman" pitchFamily="18" charset="0"/>
                <a:cs typeface="Times New Roman" pitchFamily="18" charset="0"/>
              </a:rPr>
              <a:t>head</a:t>
            </a:r>
            <a:r>
              <a:rPr lang="en-US" sz="2000" dirty="0" smtClean="0">
                <a:latin typeface="Times New Roman" pitchFamily="18" charset="0"/>
                <a:cs typeface="Times New Roman" pitchFamily="18" charset="0"/>
              </a:rPr>
              <a:t>&gt;)</a:t>
            </a:r>
          </a:p>
          <a:p>
            <a:pPr lvl="0" algn="just">
              <a:buFont typeface="Wingdings" pitchFamily="2" charset="2"/>
              <a:buChar char="ü"/>
            </a:pPr>
            <a:r>
              <a:rPr lang="en-US" sz="2000" i="1" dirty="0" smtClean="0">
                <a:latin typeface="Times New Roman" pitchFamily="18" charset="0"/>
                <a:cs typeface="Times New Roman" pitchFamily="18" charset="0"/>
              </a:rPr>
              <a:t>Document body</a:t>
            </a:r>
            <a:r>
              <a:rPr lang="en-US" sz="2000" dirty="0" smtClean="0">
                <a:latin typeface="Times New Roman" pitchFamily="18" charset="0"/>
                <a:cs typeface="Times New Roman" pitchFamily="18" charset="0"/>
              </a:rPr>
              <a:t>(&lt;</a:t>
            </a:r>
            <a:r>
              <a:rPr lang="en-US" sz="2000" i="1" dirty="0" smtClean="0">
                <a:latin typeface="Times New Roman" pitchFamily="18" charset="0"/>
                <a:cs typeface="Times New Roman" pitchFamily="18" charset="0"/>
              </a:rPr>
              <a:t>body</a:t>
            </a:r>
            <a:r>
              <a:rPr lang="en-US" sz="2000" dirty="0" smtClean="0">
                <a:latin typeface="Times New Roman" pitchFamily="18" charset="0"/>
                <a:cs typeface="Times New Roman" pitchFamily="18" charset="0"/>
              </a:rPr>
              <a:t>&gt;&lt;/</a:t>
            </a:r>
            <a:r>
              <a:rPr lang="en-US" sz="2000" i="1" dirty="0" smtClean="0">
                <a:latin typeface="Times New Roman" pitchFamily="18" charset="0"/>
                <a:cs typeface="Times New Roman" pitchFamily="18" charset="0"/>
              </a:rPr>
              <a:t>body</a:t>
            </a:r>
            <a:r>
              <a:rPr lang="en-US" sz="2000" dirty="0" smtClean="0">
                <a:latin typeface="Times New Roman" pitchFamily="18" charset="0"/>
                <a:cs typeface="Times New Roman" pitchFamily="18" charset="0"/>
              </a:rPr>
              <a:t>&gt;)</a:t>
            </a:r>
          </a:p>
          <a:p>
            <a:pPr algn="just"/>
            <a:endParaRPr lang="en-US" sz="2000" dirty="0">
              <a:latin typeface="Times New Roman" pitchFamily="18" charset="0"/>
              <a:cs typeface="Times New Roman" pitchFamily="18" charset="0"/>
            </a:endParaRPr>
          </a:p>
        </p:txBody>
      </p:sp>
      <p:sp>
        <p:nvSpPr>
          <p:cNvPr id="15" name="Rounded Rectangle 14"/>
          <p:cNvSpPr/>
          <p:nvPr/>
        </p:nvSpPr>
        <p:spPr>
          <a:xfrm>
            <a:off x="76200" y="3733800"/>
            <a:ext cx="12954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latin typeface="Times New Roman" pitchFamily="18" charset="0"/>
                <a:cs typeface="Times New Roman" pitchFamily="18" charset="0"/>
              </a:rPr>
              <a:t>DBMS</a:t>
            </a:r>
            <a:endParaRPr lang="en-US" dirty="0">
              <a:latin typeface="Times New Roman" pitchFamily="18" charset="0"/>
              <a:cs typeface="Times New Roman" pitchFamily="18" charset="0"/>
            </a:endParaRPr>
          </a:p>
        </p:txBody>
      </p:sp>
      <p:sp>
        <p:nvSpPr>
          <p:cNvPr id="16" name="Rounded Rectangle 15"/>
          <p:cNvSpPr/>
          <p:nvPr/>
        </p:nvSpPr>
        <p:spPr>
          <a:xfrm>
            <a:off x="76200" y="4724400"/>
            <a:ext cx="1295400"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latin typeface="Times New Roman" pitchFamily="18" charset="0"/>
                <a:cs typeface="Times New Roman" pitchFamily="18" charset="0"/>
              </a:rPr>
              <a:t>MySQL</a:t>
            </a:r>
            <a:endParaRPr lang="en-US" dirty="0">
              <a:latin typeface="Times New Roman" pitchFamily="18" charset="0"/>
              <a:cs typeface="Times New Roman" pitchFamily="18" charset="0"/>
            </a:endParaRPr>
          </a:p>
        </p:txBody>
      </p:sp>
      <p:sp>
        <p:nvSpPr>
          <p:cNvPr id="18" name="Rounded Rectangle 17"/>
          <p:cNvSpPr/>
          <p:nvPr/>
        </p:nvSpPr>
        <p:spPr>
          <a:xfrm>
            <a:off x="1524000" y="1752600"/>
            <a:ext cx="1295400" cy="914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latin typeface="Times New Roman" pitchFamily="18" charset="0"/>
                <a:cs typeface="Times New Roman" pitchFamily="18" charset="0"/>
              </a:rPr>
              <a:t>CSS</a:t>
            </a:r>
            <a:endParaRPr lang="en-US" dirty="0">
              <a:latin typeface="Times New Roman" pitchFamily="18" charset="0"/>
              <a:cs typeface="Times New Roman" pitchFamily="18" charset="0"/>
            </a:endParaRPr>
          </a:p>
        </p:txBody>
      </p:sp>
      <p:sp>
        <p:nvSpPr>
          <p:cNvPr id="19" name="Rounded Rectangle 18"/>
          <p:cNvSpPr/>
          <p:nvPr/>
        </p:nvSpPr>
        <p:spPr>
          <a:xfrm>
            <a:off x="1524000" y="2743200"/>
            <a:ext cx="1295400" cy="914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Times New Roman" pitchFamily="18" charset="0"/>
                <a:cs typeface="Times New Roman" pitchFamily="18" charset="0"/>
              </a:rPr>
              <a:t>JS</a:t>
            </a:r>
            <a:endParaRPr lang="en-US" dirty="0">
              <a:latin typeface="Times New Roman" pitchFamily="18" charset="0"/>
              <a:cs typeface="Times New Roman" pitchFamily="18" charset="0"/>
            </a:endParaRPr>
          </a:p>
        </p:txBody>
      </p:sp>
      <p:sp>
        <p:nvSpPr>
          <p:cNvPr id="20" name="Rounded Rectangle 19"/>
          <p:cNvSpPr/>
          <p:nvPr/>
        </p:nvSpPr>
        <p:spPr>
          <a:xfrm>
            <a:off x="1524000" y="4724400"/>
            <a:ext cx="12954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latin typeface="Times New Roman" pitchFamily="18" charset="0"/>
                <a:cs typeface="Times New Roman" pitchFamily="18" charset="0"/>
              </a:rPr>
              <a:t>Dreamweaver</a:t>
            </a:r>
            <a:endParaRPr lang="en-US" dirty="0">
              <a:latin typeface="Times New Roman" pitchFamily="18" charset="0"/>
              <a:cs typeface="Times New Roman" pitchFamily="18" charset="0"/>
            </a:endParaRPr>
          </a:p>
        </p:txBody>
      </p:sp>
      <p:sp>
        <p:nvSpPr>
          <p:cNvPr id="21" name="Rounded Rectangle 20"/>
          <p:cNvSpPr/>
          <p:nvPr/>
        </p:nvSpPr>
        <p:spPr>
          <a:xfrm>
            <a:off x="1524000" y="5715000"/>
            <a:ext cx="1295400" cy="914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latin typeface="Times New Roman" pitchFamily="18" charset="0"/>
                <a:cs typeface="Times New Roman" pitchFamily="18" charset="0"/>
              </a:rPr>
              <a:t>HTML</a:t>
            </a:r>
            <a:endParaRPr lang="en-US" dirty="0">
              <a:latin typeface="Times New Roman" pitchFamily="18" charset="0"/>
              <a:cs typeface="Times New Roman" pitchFamily="18" charset="0"/>
            </a:endParaRPr>
          </a:p>
        </p:txBody>
      </p:sp>
      <p:sp>
        <p:nvSpPr>
          <p:cNvPr id="23" name="Rounded Rectangle 22"/>
          <p:cNvSpPr/>
          <p:nvPr/>
        </p:nvSpPr>
        <p:spPr>
          <a:xfrm>
            <a:off x="1524000" y="3733800"/>
            <a:ext cx="12954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latin typeface="Times New Roman" pitchFamily="18" charset="0"/>
                <a:cs typeface="Times New Roman" pitchFamily="18" charset="0"/>
              </a:rPr>
              <a:t>Web Browser</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BlackBerry\pictures\906240_438517519568044_414106597_o.jpg"/>
          <p:cNvPicPr/>
          <p:nvPr/>
        </p:nvPicPr>
        <p:blipFill>
          <a:blip r:embed="rId2" cstate="print">
            <a:lum bright="40000" contrast="-10000"/>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p:txBody>
          <a:bodyPr/>
          <a:lstStyle/>
          <a:p>
            <a:r>
              <a:rPr lang="en-US" dirty="0" err="1" smtClean="0"/>
              <a:t>Analisa</a:t>
            </a:r>
            <a:r>
              <a:rPr lang="en-US" dirty="0" smtClean="0"/>
              <a:t> </a:t>
            </a:r>
            <a:r>
              <a:rPr lang="en-US" dirty="0" err="1" smtClean="0"/>
              <a:t>Sistem</a:t>
            </a:r>
            <a:r>
              <a:rPr lang="en-US" dirty="0" smtClean="0"/>
              <a:t> </a:t>
            </a:r>
            <a:r>
              <a:rPr lang="en-US" dirty="0" err="1" smtClean="0"/>
              <a:t>dan</a:t>
            </a:r>
            <a:r>
              <a:rPr lang="en-US" dirty="0" smtClean="0"/>
              <a:t> </a:t>
            </a:r>
            <a:r>
              <a:rPr lang="en-US" dirty="0" err="1" smtClean="0"/>
              <a:t>Perancangan</a:t>
            </a:r>
            <a:endParaRPr lang="en-US" dirty="0"/>
          </a:p>
        </p:txBody>
      </p:sp>
      <p:sp>
        <p:nvSpPr>
          <p:cNvPr id="3" name="Text Placeholder 2"/>
          <p:cNvSpPr>
            <a:spLocks noGrp="1"/>
          </p:cNvSpPr>
          <p:nvPr>
            <p:ph type="body" idx="1"/>
          </p:nvPr>
        </p:nvSpPr>
        <p:spPr/>
        <p:txBody>
          <a:bodyPr/>
          <a:lstStyle/>
          <a:p>
            <a:r>
              <a:rPr lang="en-US" dirty="0" smtClean="0"/>
              <a:t>BAB 4</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BlackBerry\pictures\906240_438517519568044_414106597_o.jpg"/>
          <p:cNvPicPr/>
          <p:nvPr/>
        </p:nvPicPr>
        <p:blipFill>
          <a:blip r:embed="rId2" cstate="print">
            <a:lum bright="40000" contrast="-10000"/>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0" y="0"/>
            <a:ext cx="9144000" cy="6858000"/>
          </a:xfrm>
          <a:prstGeom prst="rect">
            <a:avLst/>
          </a:prstGeom>
          <a:noFill/>
          <a:ln>
            <a:noFill/>
          </a:ln>
        </p:spPr>
      </p:pic>
      <p:graphicFrame>
        <p:nvGraphicFramePr>
          <p:cNvPr id="3" name="Diagram 2"/>
          <p:cNvGraphicFramePr/>
          <p:nvPr/>
        </p:nvGraphicFramePr>
        <p:xfrm>
          <a:off x="0" y="0"/>
          <a:ext cx="9144000"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6858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r"/>
            <a:endParaRPr lang="en-US" dirty="0"/>
          </a:p>
        </p:txBody>
      </p:sp>
      <p:sp>
        <p:nvSpPr>
          <p:cNvPr id="9" name="Rounded Rectangle 8"/>
          <p:cNvSpPr/>
          <p:nvPr/>
        </p:nvSpPr>
        <p:spPr>
          <a:xfrm>
            <a:off x="152400" y="2057400"/>
            <a:ext cx="25908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smtClean="0"/>
              <a:t>Analisa</a:t>
            </a:r>
            <a:r>
              <a:rPr lang="en-US" dirty="0" smtClean="0"/>
              <a:t> </a:t>
            </a:r>
            <a:r>
              <a:rPr lang="en-US" dirty="0" err="1" smtClean="0"/>
              <a:t>Kebutuhan</a:t>
            </a:r>
            <a:endParaRPr lang="en-US" dirty="0"/>
          </a:p>
        </p:txBody>
      </p:sp>
      <p:sp>
        <p:nvSpPr>
          <p:cNvPr id="10" name="Rounded Rectangle 9"/>
          <p:cNvSpPr/>
          <p:nvPr/>
        </p:nvSpPr>
        <p:spPr>
          <a:xfrm>
            <a:off x="152400" y="3276600"/>
            <a:ext cx="2590800"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t>Perancangan</a:t>
            </a:r>
            <a:r>
              <a:rPr lang="en-US" dirty="0" smtClean="0"/>
              <a:t> </a:t>
            </a:r>
            <a:r>
              <a:rPr lang="en-US" dirty="0" err="1" smtClean="0"/>
              <a:t>Sistem</a:t>
            </a:r>
            <a:endParaRPr lang="en-US" dirty="0"/>
          </a:p>
        </p:txBody>
      </p:sp>
      <p:sp>
        <p:nvSpPr>
          <p:cNvPr id="11" name="Rounded Rectangle 10"/>
          <p:cNvSpPr/>
          <p:nvPr/>
        </p:nvSpPr>
        <p:spPr>
          <a:xfrm>
            <a:off x="152400" y="4495800"/>
            <a:ext cx="2590800" cy="914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err="1" smtClean="0"/>
              <a:t>Perancangan</a:t>
            </a:r>
            <a:r>
              <a:rPr lang="en-US" dirty="0" smtClean="0"/>
              <a:t> Design </a:t>
            </a:r>
            <a:r>
              <a:rPr lang="en-US" dirty="0" err="1" smtClean="0"/>
              <a:t>Sistem</a:t>
            </a:r>
            <a:endParaRPr lang="en-US" dirty="0"/>
          </a:p>
        </p:txBody>
      </p:sp>
      <p:sp>
        <p:nvSpPr>
          <p:cNvPr id="12" name="Rounded Rectangle 11"/>
          <p:cNvSpPr/>
          <p:nvPr/>
        </p:nvSpPr>
        <p:spPr>
          <a:xfrm>
            <a:off x="152400" y="5700252"/>
            <a:ext cx="2590800" cy="914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smtClean="0"/>
              <a:t>Implementasi</a:t>
            </a:r>
            <a:r>
              <a:rPr lang="en-US" dirty="0" smtClean="0"/>
              <a:t> &amp; testing</a:t>
            </a:r>
            <a:endParaRPr lang="en-US" dirty="0"/>
          </a:p>
        </p:txBody>
      </p:sp>
      <p:sp>
        <p:nvSpPr>
          <p:cNvPr id="13" name="TextBox 12"/>
          <p:cNvSpPr txBox="1"/>
          <p:nvPr/>
        </p:nvSpPr>
        <p:spPr>
          <a:xfrm>
            <a:off x="609600" y="-76200"/>
            <a:ext cx="1676400" cy="707886"/>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BAB 4</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14" name="Rectangle 13"/>
          <p:cNvSpPr/>
          <p:nvPr/>
        </p:nvSpPr>
        <p:spPr>
          <a:xfrm>
            <a:off x="2895600" y="228600"/>
            <a:ext cx="5791200" cy="64008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err="1" smtClean="0"/>
              <a:t>Proses</a:t>
            </a:r>
            <a:r>
              <a:rPr lang="en-US" dirty="0" smtClean="0"/>
              <a:t> </a:t>
            </a:r>
            <a:r>
              <a:rPr lang="en-US" dirty="0" err="1" smtClean="0"/>
              <a:t>Pengarsipan</a:t>
            </a:r>
            <a:r>
              <a:rPr lang="en-US" dirty="0" smtClean="0"/>
              <a:t> </a:t>
            </a:r>
            <a:r>
              <a:rPr lang="en-US" dirty="0" err="1" smtClean="0"/>
              <a:t>dilakukan</a:t>
            </a:r>
            <a:r>
              <a:rPr lang="en-US" dirty="0" smtClean="0"/>
              <a:t> manual</a:t>
            </a:r>
          </a:p>
          <a:p>
            <a:pPr algn="ctr"/>
            <a:r>
              <a:rPr lang="en-US" dirty="0" smtClean="0"/>
              <a:t>Media </a:t>
            </a:r>
            <a:r>
              <a:rPr lang="en-US" dirty="0" err="1" smtClean="0"/>
              <a:t>penyimpanan</a:t>
            </a:r>
            <a:r>
              <a:rPr lang="en-US" dirty="0" smtClean="0"/>
              <a:t> yang </a:t>
            </a:r>
            <a:r>
              <a:rPr lang="en-US" dirty="0" err="1" smtClean="0"/>
              <a:t>berbeda</a:t>
            </a:r>
            <a:endParaRPr lang="en-US" dirty="0" smtClean="0"/>
          </a:p>
          <a:p>
            <a:pPr algn="ctr"/>
            <a:r>
              <a:rPr lang="en-US" dirty="0" err="1" smtClean="0"/>
              <a:t>Proses</a:t>
            </a:r>
            <a:r>
              <a:rPr lang="en-US" dirty="0" smtClean="0"/>
              <a:t> </a:t>
            </a:r>
            <a:r>
              <a:rPr lang="en-US" dirty="0" err="1" smtClean="0"/>
              <a:t>pencarian</a:t>
            </a:r>
            <a:r>
              <a:rPr lang="en-US" dirty="0" smtClean="0"/>
              <a:t> </a:t>
            </a:r>
            <a:r>
              <a:rPr lang="en-US" dirty="0" err="1" smtClean="0"/>
              <a:t>lambat</a:t>
            </a:r>
            <a:endParaRPr lang="en-US" dirty="0" smtClean="0"/>
          </a:p>
          <a:p>
            <a:pPr algn="ctr"/>
            <a:r>
              <a:rPr lang="en-US" dirty="0" err="1" smtClean="0"/>
              <a:t>Membutuhkan</a:t>
            </a:r>
            <a:r>
              <a:rPr lang="en-US" dirty="0" smtClean="0"/>
              <a:t> </a:t>
            </a:r>
            <a:r>
              <a:rPr lang="en-US" dirty="0" err="1" smtClean="0"/>
              <a:t>Jaringan</a:t>
            </a:r>
            <a:r>
              <a:rPr lang="en-US" dirty="0" smtClean="0"/>
              <a:t> Internet</a:t>
            </a:r>
          </a:p>
          <a:p>
            <a:pPr algn="ctr"/>
            <a:endParaRPr lang="en-US" dirty="0" smtClean="0"/>
          </a:p>
          <a:p>
            <a:pPr algn="ctr"/>
            <a:endParaRPr lang="en-US" dirty="0"/>
          </a:p>
        </p:txBody>
      </p:sp>
      <p:sp>
        <p:nvSpPr>
          <p:cNvPr id="18" name="Rounded Rectangle 17"/>
          <p:cNvSpPr/>
          <p:nvPr/>
        </p:nvSpPr>
        <p:spPr>
          <a:xfrm>
            <a:off x="152400" y="838200"/>
            <a:ext cx="2590800" cy="9144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err="1" smtClean="0"/>
              <a:t>Analisa</a:t>
            </a:r>
            <a:r>
              <a:rPr lang="en-US" dirty="0" smtClean="0"/>
              <a:t> </a:t>
            </a:r>
            <a:r>
              <a:rPr lang="en-US" dirty="0" err="1" smtClean="0"/>
              <a:t>Sistem</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6858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r"/>
            <a:endParaRPr lang="en-US" dirty="0"/>
          </a:p>
        </p:txBody>
      </p:sp>
      <p:sp>
        <p:nvSpPr>
          <p:cNvPr id="6" name="Rounded Rectangle 5"/>
          <p:cNvSpPr/>
          <p:nvPr/>
        </p:nvSpPr>
        <p:spPr>
          <a:xfrm>
            <a:off x="152400" y="609600"/>
            <a:ext cx="2590800" cy="914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err="1" smtClean="0"/>
              <a:t>Latar</a:t>
            </a:r>
            <a:r>
              <a:rPr lang="en-US" dirty="0" smtClean="0"/>
              <a:t> </a:t>
            </a:r>
            <a:r>
              <a:rPr lang="en-US" dirty="0" err="1" smtClean="0"/>
              <a:t>Belakang</a:t>
            </a:r>
            <a:endParaRPr lang="en-US" dirty="0"/>
          </a:p>
        </p:txBody>
      </p:sp>
      <p:sp>
        <p:nvSpPr>
          <p:cNvPr id="9" name="Rounded Rectangle 8"/>
          <p:cNvSpPr/>
          <p:nvPr/>
        </p:nvSpPr>
        <p:spPr>
          <a:xfrm>
            <a:off x="152400" y="2637504"/>
            <a:ext cx="25908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smtClean="0"/>
              <a:t>Batasan</a:t>
            </a:r>
            <a:r>
              <a:rPr lang="en-US" dirty="0" smtClean="0"/>
              <a:t> </a:t>
            </a:r>
            <a:r>
              <a:rPr lang="en-US" dirty="0" err="1" smtClean="0"/>
              <a:t>Masalah</a:t>
            </a:r>
            <a:endParaRPr lang="en-US" dirty="0"/>
          </a:p>
        </p:txBody>
      </p:sp>
      <p:sp>
        <p:nvSpPr>
          <p:cNvPr id="10" name="Rounded Rectangle 9"/>
          <p:cNvSpPr/>
          <p:nvPr/>
        </p:nvSpPr>
        <p:spPr>
          <a:xfrm>
            <a:off x="152400" y="3657600"/>
            <a:ext cx="2590800"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t>Maksud</a:t>
            </a:r>
            <a:r>
              <a:rPr lang="en-US" dirty="0" smtClean="0"/>
              <a:t> </a:t>
            </a:r>
            <a:r>
              <a:rPr lang="en-US" dirty="0" err="1" smtClean="0"/>
              <a:t>dan</a:t>
            </a:r>
            <a:r>
              <a:rPr lang="en-US" dirty="0" smtClean="0"/>
              <a:t> </a:t>
            </a:r>
            <a:r>
              <a:rPr lang="en-US" dirty="0" err="1" smtClean="0"/>
              <a:t>Tujuan</a:t>
            </a:r>
            <a:r>
              <a:rPr lang="en-US" dirty="0" smtClean="0"/>
              <a:t> KP</a:t>
            </a:r>
            <a:endParaRPr lang="en-US" dirty="0"/>
          </a:p>
        </p:txBody>
      </p:sp>
      <p:sp>
        <p:nvSpPr>
          <p:cNvPr id="11" name="Rounded Rectangle 10"/>
          <p:cNvSpPr/>
          <p:nvPr/>
        </p:nvSpPr>
        <p:spPr>
          <a:xfrm>
            <a:off x="152400" y="4680156"/>
            <a:ext cx="2590800" cy="914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err="1" smtClean="0"/>
              <a:t>Manfaat</a:t>
            </a:r>
            <a:r>
              <a:rPr lang="en-US" dirty="0" smtClean="0"/>
              <a:t> KP</a:t>
            </a:r>
            <a:endParaRPr lang="en-US" dirty="0"/>
          </a:p>
        </p:txBody>
      </p:sp>
      <p:sp>
        <p:nvSpPr>
          <p:cNvPr id="12" name="Rounded Rectangle 11"/>
          <p:cNvSpPr/>
          <p:nvPr/>
        </p:nvSpPr>
        <p:spPr>
          <a:xfrm>
            <a:off x="152400" y="5700252"/>
            <a:ext cx="2590800" cy="914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smtClean="0"/>
              <a:t>Waktu</a:t>
            </a:r>
            <a:r>
              <a:rPr lang="en-US" dirty="0" smtClean="0"/>
              <a:t> </a:t>
            </a:r>
            <a:r>
              <a:rPr lang="en-US" dirty="0" err="1" smtClean="0"/>
              <a:t>dan</a:t>
            </a:r>
            <a:r>
              <a:rPr lang="en-US" dirty="0" smtClean="0"/>
              <a:t> </a:t>
            </a:r>
            <a:r>
              <a:rPr lang="en-US" dirty="0" err="1" smtClean="0"/>
              <a:t>Tempat</a:t>
            </a:r>
            <a:r>
              <a:rPr lang="en-US" dirty="0" smtClean="0"/>
              <a:t> </a:t>
            </a:r>
            <a:r>
              <a:rPr lang="en-US" dirty="0" err="1" smtClean="0"/>
              <a:t>Pelaksanaan</a:t>
            </a:r>
            <a:r>
              <a:rPr lang="en-US" dirty="0" smtClean="0"/>
              <a:t> KP</a:t>
            </a:r>
            <a:endParaRPr lang="en-US" dirty="0"/>
          </a:p>
        </p:txBody>
      </p:sp>
      <p:sp>
        <p:nvSpPr>
          <p:cNvPr id="13" name="TextBox 12"/>
          <p:cNvSpPr txBox="1"/>
          <p:nvPr/>
        </p:nvSpPr>
        <p:spPr>
          <a:xfrm>
            <a:off x="609600" y="-76200"/>
            <a:ext cx="1676400" cy="707886"/>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BAB 1</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14" name="Rectangle 13"/>
          <p:cNvSpPr/>
          <p:nvPr/>
        </p:nvSpPr>
        <p:spPr>
          <a:xfrm>
            <a:off x="2895600" y="228600"/>
            <a:ext cx="5791200" cy="64008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aphicFrame>
        <p:nvGraphicFramePr>
          <p:cNvPr id="17" name="Diagram 16"/>
          <p:cNvGraphicFramePr/>
          <p:nvPr/>
        </p:nvGraphicFramePr>
        <p:xfrm>
          <a:off x="3124200" y="1371600"/>
          <a:ext cx="5486400"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8" name="Rounded Rectangle 17"/>
          <p:cNvSpPr/>
          <p:nvPr/>
        </p:nvSpPr>
        <p:spPr>
          <a:xfrm>
            <a:off x="152400" y="1600200"/>
            <a:ext cx="25908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t>Perumusan</a:t>
            </a:r>
            <a:r>
              <a:rPr lang="en-US" dirty="0" smtClean="0"/>
              <a:t> </a:t>
            </a:r>
            <a:r>
              <a:rPr lang="en-US" dirty="0" err="1" smtClean="0"/>
              <a:t>Masalah</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6858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r"/>
            <a:endParaRPr lang="en-US" dirty="0"/>
          </a:p>
        </p:txBody>
      </p:sp>
      <p:sp>
        <p:nvSpPr>
          <p:cNvPr id="9" name="Rounded Rectangle 8"/>
          <p:cNvSpPr/>
          <p:nvPr/>
        </p:nvSpPr>
        <p:spPr>
          <a:xfrm>
            <a:off x="152400" y="2057400"/>
            <a:ext cx="2590800" cy="9144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err="1" smtClean="0"/>
              <a:t>Analisa</a:t>
            </a:r>
            <a:r>
              <a:rPr lang="en-US" dirty="0" smtClean="0"/>
              <a:t> </a:t>
            </a:r>
            <a:r>
              <a:rPr lang="en-US" dirty="0" err="1" smtClean="0"/>
              <a:t>Kebutuhan</a:t>
            </a:r>
            <a:endParaRPr lang="en-US" dirty="0"/>
          </a:p>
        </p:txBody>
      </p:sp>
      <p:sp>
        <p:nvSpPr>
          <p:cNvPr id="10" name="Rounded Rectangle 9"/>
          <p:cNvSpPr/>
          <p:nvPr/>
        </p:nvSpPr>
        <p:spPr>
          <a:xfrm>
            <a:off x="152400" y="3276600"/>
            <a:ext cx="2590800"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t>Perancangan</a:t>
            </a:r>
            <a:r>
              <a:rPr lang="en-US" dirty="0" smtClean="0"/>
              <a:t> </a:t>
            </a:r>
            <a:r>
              <a:rPr lang="en-US" dirty="0" err="1" smtClean="0"/>
              <a:t>Sistem</a:t>
            </a:r>
            <a:endParaRPr lang="en-US" dirty="0"/>
          </a:p>
        </p:txBody>
      </p:sp>
      <p:sp>
        <p:nvSpPr>
          <p:cNvPr id="11" name="Rounded Rectangle 10"/>
          <p:cNvSpPr/>
          <p:nvPr/>
        </p:nvSpPr>
        <p:spPr>
          <a:xfrm>
            <a:off x="152400" y="4495800"/>
            <a:ext cx="2590800" cy="914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err="1" smtClean="0"/>
              <a:t>Perancangan</a:t>
            </a:r>
            <a:r>
              <a:rPr lang="en-US" dirty="0" smtClean="0"/>
              <a:t> Design </a:t>
            </a:r>
            <a:r>
              <a:rPr lang="en-US" dirty="0" err="1" smtClean="0"/>
              <a:t>Sistem</a:t>
            </a:r>
            <a:endParaRPr lang="en-US" dirty="0"/>
          </a:p>
        </p:txBody>
      </p:sp>
      <p:sp>
        <p:nvSpPr>
          <p:cNvPr id="12" name="Rounded Rectangle 11"/>
          <p:cNvSpPr/>
          <p:nvPr/>
        </p:nvSpPr>
        <p:spPr>
          <a:xfrm>
            <a:off x="152400" y="5700252"/>
            <a:ext cx="2590800" cy="914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smtClean="0"/>
              <a:t>Implementasi</a:t>
            </a:r>
            <a:r>
              <a:rPr lang="en-US" dirty="0" smtClean="0"/>
              <a:t> &amp; testing</a:t>
            </a:r>
            <a:endParaRPr lang="en-US" dirty="0"/>
          </a:p>
        </p:txBody>
      </p:sp>
      <p:sp>
        <p:nvSpPr>
          <p:cNvPr id="13" name="TextBox 12"/>
          <p:cNvSpPr txBox="1"/>
          <p:nvPr/>
        </p:nvSpPr>
        <p:spPr>
          <a:xfrm>
            <a:off x="609600" y="-76200"/>
            <a:ext cx="1676400" cy="707886"/>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BAB 4</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14" name="Rectangle 13"/>
          <p:cNvSpPr/>
          <p:nvPr/>
        </p:nvSpPr>
        <p:spPr>
          <a:xfrm>
            <a:off x="2895600" y="228600"/>
            <a:ext cx="5791200" cy="64008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8" name="Rounded Rectangle 17"/>
          <p:cNvSpPr/>
          <p:nvPr/>
        </p:nvSpPr>
        <p:spPr>
          <a:xfrm>
            <a:off x="152400" y="838200"/>
            <a:ext cx="25908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t>Analisa</a:t>
            </a:r>
            <a:r>
              <a:rPr lang="en-US" dirty="0" smtClean="0"/>
              <a:t> </a:t>
            </a:r>
            <a:r>
              <a:rPr lang="en-US" dirty="0" err="1" smtClean="0"/>
              <a:t>Sistem</a:t>
            </a:r>
            <a:endParaRPr lang="en-US" dirty="0"/>
          </a:p>
        </p:txBody>
      </p:sp>
      <p:graphicFrame>
        <p:nvGraphicFramePr>
          <p:cNvPr id="15" name="Diagram 14"/>
          <p:cNvGraphicFramePr/>
          <p:nvPr/>
        </p:nvGraphicFramePr>
        <p:xfrm>
          <a:off x="3048000" y="381000"/>
          <a:ext cx="5486400" cy="609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6858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r"/>
            <a:endParaRPr lang="en-US" dirty="0"/>
          </a:p>
        </p:txBody>
      </p:sp>
      <p:sp>
        <p:nvSpPr>
          <p:cNvPr id="9" name="Rounded Rectangle 8"/>
          <p:cNvSpPr/>
          <p:nvPr/>
        </p:nvSpPr>
        <p:spPr>
          <a:xfrm>
            <a:off x="152400" y="2057400"/>
            <a:ext cx="25908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smtClean="0"/>
              <a:t>Analisa</a:t>
            </a:r>
            <a:r>
              <a:rPr lang="en-US" dirty="0" smtClean="0"/>
              <a:t> </a:t>
            </a:r>
            <a:r>
              <a:rPr lang="en-US" dirty="0" err="1" smtClean="0"/>
              <a:t>Kebutuhan</a:t>
            </a:r>
            <a:endParaRPr lang="en-US" dirty="0"/>
          </a:p>
        </p:txBody>
      </p:sp>
      <p:sp>
        <p:nvSpPr>
          <p:cNvPr id="10" name="Rounded Rectangle 9"/>
          <p:cNvSpPr/>
          <p:nvPr/>
        </p:nvSpPr>
        <p:spPr>
          <a:xfrm>
            <a:off x="152400" y="3276600"/>
            <a:ext cx="2590800" cy="914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err="1" smtClean="0"/>
              <a:t>Perancangan</a:t>
            </a:r>
            <a:r>
              <a:rPr lang="en-US" dirty="0" smtClean="0"/>
              <a:t> </a:t>
            </a:r>
            <a:r>
              <a:rPr lang="en-US" dirty="0" err="1" smtClean="0"/>
              <a:t>Sistem</a:t>
            </a:r>
            <a:endParaRPr lang="en-US" dirty="0"/>
          </a:p>
        </p:txBody>
      </p:sp>
      <p:sp>
        <p:nvSpPr>
          <p:cNvPr id="11" name="Rounded Rectangle 10"/>
          <p:cNvSpPr/>
          <p:nvPr/>
        </p:nvSpPr>
        <p:spPr>
          <a:xfrm>
            <a:off x="152400" y="4495800"/>
            <a:ext cx="2590800" cy="914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err="1" smtClean="0"/>
              <a:t>Perancangan</a:t>
            </a:r>
            <a:r>
              <a:rPr lang="en-US" dirty="0" smtClean="0"/>
              <a:t> Design </a:t>
            </a:r>
            <a:r>
              <a:rPr lang="en-US" dirty="0" err="1" smtClean="0"/>
              <a:t>Sistem</a:t>
            </a:r>
            <a:endParaRPr lang="en-US" dirty="0"/>
          </a:p>
        </p:txBody>
      </p:sp>
      <p:sp>
        <p:nvSpPr>
          <p:cNvPr id="12" name="Rounded Rectangle 11"/>
          <p:cNvSpPr/>
          <p:nvPr/>
        </p:nvSpPr>
        <p:spPr>
          <a:xfrm>
            <a:off x="152400" y="5700252"/>
            <a:ext cx="2590800" cy="914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smtClean="0"/>
              <a:t>Implementasi</a:t>
            </a:r>
            <a:r>
              <a:rPr lang="en-US" dirty="0" smtClean="0"/>
              <a:t> &amp; testing</a:t>
            </a:r>
            <a:endParaRPr lang="en-US" dirty="0"/>
          </a:p>
        </p:txBody>
      </p:sp>
      <p:sp>
        <p:nvSpPr>
          <p:cNvPr id="13" name="TextBox 12"/>
          <p:cNvSpPr txBox="1"/>
          <p:nvPr/>
        </p:nvSpPr>
        <p:spPr>
          <a:xfrm>
            <a:off x="609600" y="-76200"/>
            <a:ext cx="1676400" cy="707886"/>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BAB 4</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14" name="Rectangle 13"/>
          <p:cNvSpPr/>
          <p:nvPr/>
        </p:nvSpPr>
        <p:spPr>
          <a:xfrm>
            <a:off x="2895600" y="228600"/>
            <a:ext cx="5791200" cy="64008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18" name="Rounded Rectangle 17"/>
          <p:cNvSpPr/>
          <p:nvPr/>
        </p:nvSpPr>
        <p:spPr>
          <a:xfrm>
            <a:off x="152400" y="838200"/>
            <a:ext cx="25908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t>Analisa</a:t>
            </a:r>
            <a:r>
              <a:rPr lang="en-US" dirty="0" smtClean="0"/>
              <a:t> </a:t>
            </a:r>
            <a:r>
              <a:rPr lang="en-US" dirty="0" err="1" smtClean="0"/>
              <a:t>Sistem</a:t>
            </a:r>
            <a:endParaRPr lang="en-US" dirty="0"/>
          </a:p>
        </p:txBody>
      </p:sp>
      <p:sp>
        <p:nvSpPr>
          <p:cNvPr id="17" name="Rounded Rectangle 16"/>
          <p:cNvSpPr/>
          <p:nvPr/>
        </p:nvSpPr>
        <p:spPr>
          <a:xfrm>
            <a:off x="3048000" y="381000"/>
            <a:ext cx="762000" cy="533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ERD</a:t>
            </a:r>
            <a:endParaRPr lang="en-US" dirty="0"/>
          </a:p>
        </p:txBody>
      </p:sp>
      <p:pic>
        <p:nvPicPr>
          <p:cNvPr id="1026" name="Picture 2"/>
          <p:cNvPicPr>
            <a:picLocks noChangeAspect="1" noChangeArrowheads="1"/>
          </p:cNvPicPr>
          <p:nvPr/>
        </p:nvPicPr>
        <p:blipFill>
          <a:blip r:embed="rId2" cstate="print"/>
          <a:srcRect l="28697" t="22764" r="23280" b="4607"/>
          <a:stretch>
            <a:fillRect/>
          </a:stretch>
        </p:blipFill>
        <p:spPr bwMode="auto">
          <a:xfrm>
            <a:off x="2895600" y="1066800"/>
            <a:ext cx="5791200" cy="473183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6858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r"/>
            <a:endParaRPr lang="en-US" dirty="0"/>
          </a:p>
        </p:txBody>
      </p:sp>
      <p:sp>
        <p:nvSpPr>
          <p:cNvPr id="9" name="Rounded Rectangle 8"/>
          <p:cNvSpPr/>
          <p:nvPr/>
        </p:nvSpPr>
        <p:spPr>
          <a:xfrm>
            <a:off x="152400" y="2057400"/>
            <a:ext cx="25908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smtClean="0"/>
              <a:t>Analisa</a:t>
            </a:r>
            <a:r>
              <a:rPr lang="en-US" dirty="0" smtClean="0"/>
              <a:t> </a:t>
            </a:r>
            <a:r>
              <a:rPr lang="en-US" dirty="0" err="1" smtClean="0"/>
              <a:t>Kebutuhan</a:t>
            </a:r>
            <a:endParaRPr lang="en-US" dirty="0"/>
          </a:p>
        </p:txBody>
      </p:sp>
      <p:sp>
        <p:nvSpPr>
          <p:cNvPr id="10" name="Rounded Rectangle 9"/>
          <p:cNvSpPr/>
          <p:nvPr/>
        </p:nvSpPr>
        <p:spPr>
          <a:xfrm>
            <a:off x="152400" y="3276600"/>
            <a:ext cx="2590800" cy="914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err="1" smtClean="0"/>
              <a:t>Perancangan</a:t>
            </a:r>
            <a:r>
              <a:rPr lang="en-US" dirty="0" smtClean="0"/>
              <a:t> </a:t>
            </a:r>
            <a:r>
              <a:rPr lang="en-US" dirty="0" err="1" smtClean="0"/>
              <a:t>Sistem</a:t>
            </a:r>
            <a:endParaRPr lang="en-US" dirty="0"/>
          </a:p>
        </p:txBody>
      </p:sp>
      <p:sp>
        <p:nvSpPr>
          <p:cNvPr id="11" name="Rounded Rectangle 10"/>
          <p:cNvSpPr/>
          <p:nvPr/>
        </p:nvSpPr>
        <p:spPr>
          <a:xfrm>
            <a:off x="152400" y="4495800"/>
            <a:ext cx="2590800" cy="914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err="1" smtClean="0"/>
              <a:t>Perancangan</a:t>
            </a:r>
            <a:r>
              <a:rPr lang="en-US" dirty="0" smtClean="0"/>
              <a:t> Design </a:t>
            </a:r>
            <a:r>
              <a:rPr lang="en-US" dirty="0" err="1" smtClean="0"/>
              <a:t>Sistem</a:t>
            </a:r>
            <a:endParaRPr lang="en-US" dirty="0"/>
          </a:p>
        </p:txBody>
      </p:sp>
      <p:sp>
        <p:nvSpPr>
          <p:cNvPr id="12" name="Rounded Rectangle 11"/>
          <p:cNvSpPr/>
          <p:nvPr/>
        </p:nvSpPr>
        <p:spPr>
          <a:xfrm>
            <a:off x="152400" y="5700252"/>
            <a:ext cx="2590800" cy="914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smtClean="0"/>
              <a:t>Implementasi</a:t>
            </a:r>
            <a:r>
              <a:rPr lang="en-US" dirty="0" smtClean="0"/>
              <a:t> &amp; testing</a:t>
            </a:r>
            <a:endParaRPr lang="en-US" dirty="0"/>
          </a:p>
        </p:txBody>
      </p:sp>
      <p:sp>
        <p:nvSpPr>
          <p:cNvPr id="13" name="TextBox 12"/>
          <p:cNvSpPr txBox="1"/>
          <p:nvPr/>
        </p:nvSpPr>
        <p:spPr>
          <a:xfrm>
            <a:off x="609600" y="-76200"/>
            <a:ext cx="1676400" cy="707886"/>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BAB 4</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14" name="Rectangle 13"/>
          <p:cNvSpPr/>
          <p:nvPr/>
        </p:nvSpPr>
        <p:spPr>
          <a:xfrm>
            <a:off x="2895600" y="228600"/>
            <a:ext cx="5791200" cy="64008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18" name="Rounded Rectangle 17"/>
          <p:cNvSpPr/>
          <p:nvPr/>
        </p:nvSpPr>
        <p:spPr>
          <a:xfrm>
            <a:off x="152400" y="838200"/>
            <a:ext cx="25908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t>Analisa</a:t>
            </a:r>
            <a:r>
              <a:rPr lang="en-US" dirty="0" smtClean="0"/>
              <a:t> </a:t>
            </a:r>
            <a:r>
              <a:rPr lang="en-US" dirty="0" err="1" smtClean="0"/>
              <a:t>Sistem</a:t>
            </a:r>
            <a:endParaRPr lang="en-US" dirty="0"/>
          </a:p>
        </p:txBody>
      </p:sp>
      <p:sp>
        <p:nvSpPr>
          <p:cNvPr id="17" name="Rounded Rectangle 16"/>
          <p:cNvSpPr/>
          <p:nvPr/>
        </p:nvSpPr>
        <p:spPr>
          <a:xfrm>
            <a:off x="3048000" y="381000"/>
            <a:ext cx="1752600" cy="533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err="1" smtClean="0"/>
              <a:t>Proses</a:t>
            </a:r>
            <a:r>
              <a:rPr lang="en-US" dirty="0" smtClean="0"/>
              <a:t> </a:t>
            </a:r>
            <a:r>
              <a:rPr lang="en-US" dirty="0" err="1" smtClean="0"/>
              <a:t>Sistem</a:t>
            </a:r>
            <a:endParaRPr lang="en-US" dirty="0"/>
          </a:p>
        </p:txBody>
      </p:sp>
      <p:pic>
        <p:nvPicPr>
          <p:cNvPr id="19" name="Picture 18"/>
          <p:cNvPicPr/>
          <p:nvPr/>
        </p:nvPicPr>
        <p:blipFill>
          <a:blip r:embed="rId2" cstate="print"/>
          <a:srcRect l="30109" t="16725" r="30045" b="27178"/>
          <a:stretch>
            <a:fillRect/>
          </a:stretch>
        </p:blipFill>
        <p:spPr bwMode="auto">
          <a:xfrm>
            <a:off x="2971800" y="1905000"/>
            <a:ext cx="5638800" cy="4572000"/>
          </a:xfrm>
          <a:prstGeom prst="rect">
            <a:avLst/>
          </a:prstGeom>
          <a:noFill/>
          <a:ln w="9525">
            <a:noFill/>
            <a:miter lim="800000"/>
            <a:headEnd/>
            <a:tailEnd/>
          </a:ln>
        </p:spPr>
      </p:pic>
      <p:sp>
        <p:nvSpPr>
          <p:cNvPr id="20" name="Rectangle 19"/>
          <p:cNvSpPr/>
          <p:nvPr/>
        </p:nvSpPr>
        <p:spPr>
          <a:xfrm>
            <a:off x="2971800" y="990600"/>
            <a:ext cx="57150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solidFill>
                  <a:schemeClr val="tx1"/>
                </a:solidFill>
              </a:rPr>
              <a:t>proses</a:t>
            </a:r>
            <a:r>
              <a:rPr lang="en-US" dirty="0" smtClean="0">
                <a:solidFill>
                  <a:schemeClr val="tx1"/>
                </a:solidFill>
              </a:rPr>
              <a:t> </a:t>
            </a:r>
            <a:r>
              <a:rPr lang="en-US" dirty="0" err="1" smtClean="0">
                <a:solidFill>
                  <a:schemeClr val="tx1"/>
                </a:solidFill>
              </a:rPr>
              <a:t>apa</a:t>
            </a:r>
            <a:r>
              <a:rPr lang="en-US" dirty="0" smtClean="0">
                <a:solidFill>
                  <a:schemeClr val="tx1"/>
                </a:solidFill>
              </a:rPr>
              <a:t> </a:t>
            </a:r>
            <a:r>
              <a:rPr lang="en-US" dirty="0" err="1" smtClean="0">
                <a:solidFill>
                  <a:schemeClr val="tx1"/>
                </a:solidFill>
              </a:rPr>
              <a:t>saja</a:t>
            </a:r>
            <a:r>
              <a:rPr lang="en-US" dirty="0" smtClean="0">
                <a:solidFill>
                  <a:schemeClr val="tx1"/>
                </a:solidFill>
              </a:rPr>
              <a:t> yang </a:t>
            </a:r>
            <a:r>
              <a:rPr lang="en-US" dirty="0" err="1" smtClean="0">
                <a:solidFill>
                  <a:schemeClr val="tx1"/>
                </a:solidFill>
              </a:rPr>
              <a:t>ada</a:t>
            </a:r>
            <a:r>
              <a:rPr lang="en-US" dirty="0" smtClean="0">
                <a:solidFill>
                  <a:schemeClr val="tx1"/>
                </a:solidFill>
              </a:rPr>
              <a:t> </a:t>
            </a:r>
            <a:r>
              <a:rPr lang="en-US" dirty="0" err="1" smtClean="0">
                <a:solidFill>
                  <a:schemeClr val="tx1"/>
                </a:solidFill>
              </a:rPr>
              <a:t>pada</a:t>
            </a:r>
            <a:r>
              <a:rPr lang="en-US" dirty="0" smtClean="0">
                <a:solidFill>
                  <a:schemeClr val="tx1"/>
                </a:solidFill>
              </a:rPr>
              <a:t> </a:t>
            </a:r>
            <a:r>
              <a:rPr lang="en-US" i="1" dirty="0" smtClean="0">
                <a:solidFill>
                  <a:schemeClr val="tx1"/>
                </a:solidFill>
              </a:rPr>
              <a:t>system</a:t>
            </a:r>
            <a:r>
              <a:rPr lang="en-US" dirty="0" smtClean="0">
                <a:solidFill>
                  <a:schemeClr val="tx1"/>
                </a:solidFill>
              </a:rPr>
              <a:t> </a:t>
            </a:r>
            <a:r>
              <a:rPr lang="en-US" dirty="0" err="1" smtClean="0">
                <a:solidFill>
                  <a:schemeClr val="tx1"/>
                </a:solidFill>
              </a:rPr>
              <a:t>dan</a:t>
            </a:r>
            <a:r>
              <a:rPr lang="en-US" dirty="0" smtClean="0">
                <a:solidFill>
                  <a:schemeClr val="tx1"/>
                </a:solidFill>
              </a:rPr>
              <a:t> </a:t>
            </a:r>
            <a:r>
              <a:rPr lang="en-US" dirty="0" err="1" smtClean="0">
                <a:solidFill>
                  <a:schemeClr val="tx1"/>
                </a:solidFill>
              </a:rPr>
              <a:t>alur</a:t>
            </a:r>
            <a:r>
              <a:rPr lang="en-US" dirty="0" smtClean="0">
                <a:solidFill>
                  <a:schemeClr val="tx1"/>
                </a:solidFill>
              </a:rPr>
              <a:t> </a:t>
            </a:r>
            <a:r>
              <a:rPr lang="en-US" dirty="0" err="1" smtClean="0">
                <a:solidFill>
                  <a:schemeClr val="tx1"/>
                </a:solidFill>
              </a:rPr>
              <a:t>berjalannya</a:t>
            </a:r>
            <a:r>
              <a:rPr lang="en-US" dirty="0" smtClean="0">
                <a:solidFill>
                  <a:schemeClr val="tx1"/>
                </a:solidFill>
              </a:rPr>
              <a:t> </a:t>
            </a:r>
            <a:r>
              <a:rPr lang="en-US" i="1" dirty="0" smtClean="0">
                <a:solidFill>
                  <a:schemeClr val="tx1"/>
                </a:solidFill>
              </a:rPr>
              <a:t>system</a:t>
            </a:r>
            <a:r>
              <a:rPr lang="en-US" dirty="0" smtClean="0">
                <a:solidFill>
                  <a:schemeClr val="tx1"/>
                </a:solidFill>
              </a:rPr>
              <a:t> </a:t>
            </a:r>
            <a:r>
              <a:rPr lang="en-US" dirty="0" err="1" smtClean="0">
                <a:solidFill>
                  <a:schemeClr val="tx1"/>
                </a:solidFill>
              </a:rPr>
              <a:t>itu</a:t>
            </a:r>
            <a:r>
              <a:rPr lang="en-US" dirty="0" smtClean="0">
                <a:solidFill>
                  <a:schemeClr val="tx1"/>
                </a:solidFill>
              </a:rPr>
              <a:t> </a:t>
            </a:r>
            <a:r>
              <a:rPr lang="en-US" dirty="0" err="1" smtClean="0">
                <a:solidFill>
                  <a:schemeClr val="tx1"/>
                </a:solidFill>
              </a:rPr>
              <a:t>sendiri</a:t>
            </a:r>
            <a:r>
              <a:rPr lang="en-US" dirty="0" smtClean="0">
                <a:solidFill>
                  <a:schemeClr val="tx1"/>
                </a:solidFill>
              </a:rPr>
              <a:t>.</a:t>
            </a:r>
            <a:endParaRPr lang="en-US" dirty="0">
              <a:solidFill>
                <a:schemeClr val="tx1"/>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6858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r"/>
            <a:endParaRPr lang="en-US" dirty="0"/>
          </a:p>
        </p:txBody>
      </p:sp>
      <p:sp>
        <p:nvSpPr>
          <p:cNvPr id="9" name="Rounded Rectangle 8"/>
          <p:cNvSpPr/>
          <p:nvPr/>
        </p:nvSpPr>
        <p:spPr>
          <a:xfrm>
            <a:off x="152400" y="2057400"/>
            <a:ext cx="25908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smtClean="0"/>
              <a:t>Analisa</a:t>
            </a:r>
            <a:r>
              <a:rPr lang="en-US" dirty="0" smtClean="0"/>
              <a:t> </a:t>
            </a:r>
            <a:r>
              <a:rPr lang="en-US" dirty="0" err="1" smtClean="0"/>
              <a:t>Kebutuhan</a:t>
            </a:r>
            <a:endParaRPr lang="en-US" dirty="0"/>
          </a:p>
        </p:txBody>
      </p:sp>
      <p:sp>
        <p:nvSpPr>
          <p:cNvPr id="10" name="Rounded Rectangle 9"/>
          <p:cNvSpPr/>
          <p:nvPr/>
        </p:nvSpPr>
        <p:spPr>
          <a:xfrm>
            <a:off x="152400" y="3276600"/>
            <a:ext cx="2590800" cy="914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err="1" smtClean="0"/>
              <a:t>Perancangan</a:t>
            </a:r>
            <a:r>
              <a:rPr lang="en-US" dirty="0" smtClean="0"/>
              <a:t> </a:t>
            </a:r>
            <a:r>
              <a:rPr lang="en-US" dirty="0" err="1" smtClean="0"/>
              <a:t>Sistem</a:t>
            </a:r>
            <a:endParaRPr lang="en-US" dirty="0"/>
          </a:p>
        </p:txBody>
      </p:sp>
      <p:sp>
        <p:nvSpPr>
          <p:cNvPr id="11" name="Rounded Rectangle 10"/>
          <p:cNvSpPr/>
          <p:nvPr/>
        </p:nvSpPr>
        <p:spPr>
          <a:xfrm>
            <a:off x="152400" y="4495800"/>
            <a:ext cx="2590800" cy="914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err="1" smtClean="0"/>
              <a:t>Perancangan</a:t>
            </a:r>
            <a:r>
              <a:rPr lang="en-US" dirty="0" smtClean="0"/>
              <a:t> Design </a:t>
            </a:r>
            <a:r>
              <a:rPr lang="en-US" dirty="0" err="1" smtClean="0"/>
              <a:t>Sistem</a:t>
            </a:r>
            <a:endParaRPr lang="en-US" dirty="0"/>
          </a:p>
        </p:txBody>
      </p:sp>
      <p:sp>
        <p:nvSpPr>
          <p:cNvPr id="12" name="Rounded Rectangle 11"/>
          <p:cNvSpPr/>
          <p:nvPr/>
        </p:nvSpPr>
        <p:spPr>
          <a:xfrm>
            <a:off x="152400" y="5700252"/>
            <a:ext cx="2590800" cy="914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smtClean="0"/>
              <a:t>Implementasi</a:t>
            </a:r>
            <a:r>
              <a:rPr lang="en-US" dirty="0" smtClean="0"/>
              <a:t> &amp; testing</a:t>
            </a:r>
            <a:endParaRPr lang="en-US" dirty="0"/>
          </a:p>
        </p:txBody>
      </p:sp>
      <p:sp>
        <p:nvSpPr>
          <p:cNvPr id="13" name="TextBox 12"/>
          <p:cNvSpPr txBox="1"/>
          <p:nvPr/>
        </p:nvSpPr>
        <p:spPr>
          <a:xfrm>
            <a:off x="609600" y="-76200"/>
            <a:ext cx="1676400" cy="707886"/>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BAB 4</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14" name="Rectangle 13"/>
          <p:cNvSpPr/>
          <p:nvPr/>
        </p:nvSpPr>
        <p:spPr>
          <a:xfrm>
            <a:off x="2895600" y="228600"/>
            <a:ext cx="5791200" cy="64008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18" name="Rounded Rectangle 17"/>
          <p:cNvSpPr/>
          <p:nvPr/>
        </p:nvSpPr>
        <p:spPr>
          <a:xfrm>
            <a:off x="152400" y="838200"/>
            <a:ext cx="25908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t>Analisa</a:t>
            </a:r>
            <a:r>
              <a:rPr lang="en-US" dirty="0" smtClean="0"/>
              <a:t> </a:t>
            </a:r>
            <a:r>
              <a:rPr lang="en-US" dirty="0" err="1" smtClean="0"/>
              <a:t>Sistem</a:t>
            </a:r>
            <a:endParaRPr lang="en-US" dirty="0"/>
          </a:p>
        </p:txBody>
      </p:sp>
      <p:sp>
        <p:nvSpPr>
          <p:cNvPr id="17" name="Rounded Rectangle 16"/>
          <p:cNvSpPr/>
          <p:nvPr/>
        </p:nvSpPr>
        <p:spPr>
          <a:xfrm>
            <a:off x="3048000" y="381000"/>
            <a:ext cx="1371600" cy="533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Database</a:t>
            </a:r>
            <a:endParaRPr lang="en-US" dirty="0"/>
          </a:p>
        </p:txBody>
      </p:sp>
      <p:pic>
        <p:nvPicPr>
          <p:cNvPr id="58372" name="Picture 4"/>
          <p:cNvPicPr>
            <a:picLocks noChangeAspect="1" noChangeArrowheads="1"/>
          </p:cNvPicPr>
          <p:nvPr/>
        </p:nvPicPr>
        <p:blipFill>
          <a:blip r:embed="rId2" cstate="print"/>
          <a:srcRect l="32796" t="27100" r="27965" b="4607"/>
          <a:stretch>
            <a:fillRect/>
          </a:stretch>
        </p:blipFill>
        <p:spPr bwMode="auto">
          <a:xfrm>
            <a:off x="2971800" y="990599"/>
            <a:ext cx="5638800" cy="530215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6858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r"/>
            <a:endParaRPr lang="en-US" dirty="0"/>
          </a:p>
        </p:txBody>
      </p:sp>
      <p:sp>
        <p:nvSpPr>
          <p:cNvPr id="9" name="Rounded Rectangle 8"/>
          <p:cNvSpPr/>
          <p:nvPr/>
        </p:nvSpPr>
        <p:spPr>
          <a:xfrm>
            <a:off x="152400" y="2057400"/>
            <a:ext cx="25908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smtClean="0"/>
              <a:t>Analisa</a:t>
            </a:r>
            <a:r>
              <a:rPr lang="en-US" dirty="0" smtClean="0"/>
              <a:t> </a:t>
            </a:r>
            <a:r>
              <a:rPr lang="en-US" dirty="0" err="1" smtClean="0"/>
              <a:t>Kebutuhan</a:t>
            </a:r>
            <a:endParaRPr lang="en-US" dirty="0"/>
          </a:p>
        </p:txBody>
      </p:sp>
      <p:sp>
        <p:nvSpPr>
          <p:cNvPr id="10" name="Rounded Rectangle 9"/>
          <p:cNvSpPr/>
          <p:nvPr/>
        </p:nvSpPr>
        <p:spPr>
          <a:xfrm>
            <a:off x="152400" y="3276600"/>
            <a:ext cx="2590800" cy="914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err="1" smtClean="0"/>
              <a:t>Perancangan</a:t>
            </a:r>
            <a:r>
              <a:rPr lang="en-US" dirty="0" smtClean="0"/>
              <a:t> </a:t>
            </a:r>
            <a:r>
              <a:rPr lang="en-US" dirty="0" err="1" smtClean="0"/>
              <a:t>Sistem</a:t>
            </a:r>
            <a:endParaRPr lang="en-US" dirty="0"/>
          </a:p>
        </p:txBody>
      </p:sp>
      <p:sp>
        <p:nvSpPr>
          <p:cNvPr id="11" name="Rounded Rectangle 10"/>
          <p:cNvSpPr/>
          <p:nvPr/>
        </p:nvSpPr>
        <p:spPr>
          <a:xfrm>
            <a:off x="152400" y="4495800"/>
            <a:ext cx="2590800" cy="914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err="1" smtClean="0"/>
              <a:t>Perancangan</a:t>
            </a:r>
            <a:r>
              <a:rPr lang="en-US" dirty="0" smtClean="0"/>
              <a:t> Design </a:t>
            </a:r>
            <a:r>
              <a:rPr lang="en-US" dirty="0" err="1" smtClean="0"/>
              <a:t>Sistem</a:t>
            </a:r>
            <a:endParaRPr lang="en-US" dirty="0"/>
          </a:p>
        </p:txBody>
      </p:sp>
      <p:sp>
        <p:nvSpPr>
          <p:cNvPr id="12" name="Rounded Rectangle 11"/>
          <p:cNvSpPr/>
          <p:nvPr/>
        </p:nvSpPr>
        <p:spPr>
          <a:xfrm>
            <a:off x="152400" y="5700252"/>
            <a:ext cx="2590800" cy="914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smtClean="0"/>
              <a:t>Implementasi</a:t>
            </a:r>
            <a:r>
              <a:rPr lang="en-US" dirty="0" smtClean="0"/>
              <a:t> &amp; testing</a:t>
            </a:r>
            <a:endParaRPr lang="en-US" dirty="0"/>
          </a:p>
        </p:txBody>
      </p:sp>
      <p:sp>
        <p:nvSpPr>
          <p:cNvPr id="13" name="TextBox 12"/>
          <p:cNvSpPr txBox="1"/>
          <p:nvPr/>
        </p:nvSpPr>
        <p:spPr>
          <a:xfrm>
            <a:off x="609600" y="-76200"/>
            <a:ext cx="1676400" cy="707886"/>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BAB 4</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14" name="Rectangle 13"/>
          <p:cNvSpPr/>
          <p:nvPr/>
        </p:nvSpPr>
        <p:spPr>
          <a:xfrm>
            <a:off x="2895600" y="228600"/>
            <a:ext cx="5791200" cy="64008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18" name="Rounded Rectangle 17"/>
          <p:cNvSpPr/>
          <p:nvPr/>
        </p:nvSpPr>
        <p:spPr>
          <a:xfrm>
            <a:off x="152400" y="838200"/>
            <a:ext cx="25908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t>Analisa</a:t>
            </a:r>
            <a:r>
              <a:rPr lang="en-US" dirty="0" smtClean="0"/>
              <a:t> </a:t>
            </a:r>
            <a:r>
              <a:rPr lang="en-US" dirty="0" err="1" smtClean="0"/>
              <a:t>Sistem</a:t>
            </a:r>
            <a:endParaRPr lang="en-US" dirty="0"/>
          </a:p>
        </p:txBody>
      </p:sp>
      <p:sp>
        <p:nvSpPr>
          <p:cNvPr id="17" name="Rounded Rectangle 16"/>
          <p:cNvSpPr/>
          <p:nvPr/>
        </p:nvSpPr>
        <p:spPr>
          <a:xfrm>
            <a:off x="3048000" y="381000"/>
            <a:ext cx="1371600" cy="533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Database</a:t>
            </a:r>
            <a:endParaRPr lang="en-US" dirty="0"/>
          </a:p>
        </p:txBody>
      </p:sp>
      <p:pic>
        <p:nvPicPr>
          <p:cNvPr id="59394" name="Picture 2"/>
          <p:cNvPicPr>
            <a:picLocks noChangeAspect="1" noChangeArrowheads="1"/>
          </p:cNvPicPr>
          <p:nvPr/>
        </p:nvPicPr>
        <p:blipFill>
          <a:blip r:embed="rId2" cstate="print"/>
          <a:srcRect l="32796" t="26016" r="27965" b="10027"/>
          <a:stretch>
            <a:fillRect/>
          </a:stretch>
        </p:blipFill>
        <p:spPr bwMode="auto">
          <a:xfrm>
            <a:off x="2971799" y="1219200"/>
            <a:ext cx="5624593" cy="495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6858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r"/>
            <a:endParaRPr lang="en-US" dirty="0"/>
          </a:p>
        </p:txBody>
      </p:sp>
      <p:sp>
        <p:nvSpPr>
          <p:cNvPr id="9" name="Rounded Rectangle 8"/>
          <p:cNvSpPr/>
          <p:nvPr/>
        </p:nvSpPr>
        <p:spPr>
          <a:xfrm>
            <a:off x="152400" y="2057400"/>
            <a:ext cx="25908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smtClean="0"/>
              <a:t>Analisa</a:t>
            </a:r>
            <a:r>
              <a:rPr lang="en-US" dirty="0" smtClean="0"/>
              <a:t> </a:t>
            </a:r>
            <a:r>
              <a:rPr lang="en-US" dirty="0" err="1" smtClean="0"/>
              <a:t>Kebutuhan</a:t>
            </a:r>
            <a:endParaRPr lang="en-US" dirty="0"/>
          </a:p>
        </p:txBody>
      </p:sp>
      <p:sp>
        <p:nvSpPr>
          <p:cNvPr id="10" name="Rounded Rectangle 9"/>
          <p:cNvSpPr/>
          <p:nvPr/>
        </p:nvSpPr>
        <p:spPr>
          <a:xfrm>
            <a:off x="152400" y="3276600"/>
            <a:ext cx="2590800"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t>Perancangan</a:t>
            </a:r>
            <a:r>
              <a:rPr lang="en-US" dirty="0" smtClean="0"/>
              <a:t> </a:t>
            </a:r>
            <a:r>
              <a:rPr lang="en-US" dirty="0" err="1" smtClean="0"/>
              <a:t>Sistem</a:t>
            </a:r>
            <a:endParaRPr lang="en-US" dirty="0"/>
          </a:p>
        </p:txBody>
      </p:sp>
      <p:sp>
        <p:nvSpPr>
          <p:cNvPr id="11" name="Rounded Rectangle 10"/>
          <p:cNvSpPr/>
          <p:nvPr/>
        </p:nvSpPr>
        <p:spPr>
          <a:xfrm>
            <a:off x="152400" y="4495800"/>
            <a:ext cx="2590800" cy="9144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Perancangan</a:t>
            </a:r>
            <a:r>
              <a:rPr lang="en-US" dirty="0" smtClean="0"/>
              <a:t> Design </a:t>
            </a:r>
            <a:r>
              <a:rPr lang="en-US" dirty="0" err="1" smtClean="0"/>
              <a:t>Sistem</a:t>
            </a:r>
            <a:endParaRPr lang="en-US" dirty="0"/>
          </a:p>
        </p:txBody>
      </p:sp>
      <p:sp>
        <p:nvSpPr>
          <p:cNvPr id="12" name="Rounded Rectangle 11"/>
          <p:cNvSpPr/>
          <p:nvPr/>
        </p:nvSpPr>
        <p:spPr>
          <a:xfrm>
            <a:off x="152400" y="5700252"/>
            <a:ext cx="2590800" cy="914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smtClean="0"/>
              <a:t>Implementasi</a:t>
            </a:r>
            <a:r>
              <a:rPr lang="en-US" dirty="0" smtClean="0"/>
              <a:t> &amp; testing</a:t>
            </a:r>
            <a:endParaRPr lang="en-US" dirty="0"/>
          </a:p>
        </p:txBody>
      </p:sp>
      <p:sp>
        <p:nvSpPr>
          <p:cNvPr id="13" name="TextBox 12"/>
          <p:cNvSpPr txBox="1"/>
          <p:nvPr/>
        </p:nvSpPr>
        <p:spPr>
          <a:xfrm>
            <a:off x="609600" y="-76200"/>
            <a:ext cx="1676400" cy="707886"/>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BAB 4</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14" name="Rectangle 13"/>
          <p:cNvSpPr/>
          <p:nvPr/>
        </p:nvSpPr>
        <p:spPr>
          <a:xfrm>
            <a:off x="2895600" y="228600"/>
            <a:ext cx="5791200" cy="64008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8" name="Rounded Rectangle 17"/>
          <p:cNvSpPr/>
          <p:nvPr/>
        </p:nvSpPr>
        <p:spPr>
          <a:xfrm>
            <a:off x="152400" y="838200"/>
            <a:ext cx="25908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t>Analisa</a:t>
            </a:r>
            <a:r>
              <a:rPr lang="en-US" dirty="0" smtClean="0"/>
              <a:t> </a:t>
            </a:r>
            <a:r>
              <a:rPr lang="en-US" dirty="0" err="1" smtClean="0"/>
              <a:t>Sistem</a:t>
            </a:r>
            <a:endParaRPr lang="en-US" dirty="0"/>
          </a:p>
        </p:txBody>
      </p:sp>
      <p:sp>
        <p:nvSpPr>
          <p:cNvPr id="15" name="Rounded Rectangle 14"/>
          <p:cNvSpPr/>
          <p:nvPr/>
        </p:nvSpPr>
        <p:spPr>
          <a:xfrm>
            <a:off x="3200400" y="533400"/>
            <a:ext cx="914400" cy="4572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Home</a:t>
            </a:r>
            <a:endParaRPr lang="en-US" dirty="0"/>
          </a:p>
        </p:txBody>
      </p:sp>
      <p:pic>
        <p:nvPicPr>
          <p:cNvPr id="60418" name="Picture 2"/>
          <p:cNvPicPr>
            <a:picLocks noChangeAspect="1" noChangeArrowheads="1"/>
          </p:cNvPicPr>
          <p:nvPr/>
        </p:nvPicPr>
        <p:blipFill>
          <a:blip r:embed="rId2" cstate="print"/>
          <a:srcRect l="13690" t="30352" r="16032" b="19783"/>
          <a:stretch>
            <a:fillRect/>
          </a:stretch>
        </p:blipFill>
        <p:spPr bwMode="auto">
          <a:xfrm>
            <a:off x="2971800" y="1219200"/>
            <a:ext cx="5665304" cy="4343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6858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r"/>
            <a:endParaRPr lang="en-US" dirty="0"/>
          </a:p>
        </p:txBody>
      </p:sp>
      <p:sp>
        <p:nvSpPr>
          <p:cNvPr id="9" name="Rounded Rectangle 8"/>
          <p:cNvSpPr/>
          <p:nvPr/>
        </p:nvSpPr>
        <p:spPr>
          <a:xfrm>
            <a:off x="152400" y="2057400"/>
            <a:ext cx="25908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smtClean="0"/>
              <a:t>Analisa</a:t>
            </a:r>
            <a:r>
              <a:rPr lang="en-US" dirty="0" smtClean="0"/>
              <a:t> </a:t>
            </a:r>
            <a:r>
              <a:rPr lang="en-US" dirty="0" err="1" smtClean="0"/>
              <a:t>Kebutuhan</a:t>
            </a:r>
            <a:endParaRPr lang="en-US" dirty="0"/>
          </a:p>
        </p:txBody>
      </p:sp>
      <p:sp>
        <p:nvSpPr>
          <p:cNvPr id="10" name="Rounded Rectangle 9"/>
          <p:cNvSpPr/>
          <p:nvPr/>
        </p:nvSpPr>
        <p:spPr>
          <a:xfrm>
            <a:off x="152400" y="3276600"/>
            <a:ext cx="2590800"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t>Perancangan</a:t>
            </a:r>
            <a:r>
              <a:rPr lang="en-US" dirty="0" smtClean="0"/>
              <a:t> </a:t>
            </a:r>
            <a:r>
              <a:rPr lang="en-US" dirty="0" err="1" smtClean="0"/>
              <a:t>Sistem</a:t>
            </a:r>
            <a:endParaRPr lang="en-US" dirty="0"/>
          </a:p>
        </p:txBody>
      </p:sp>
      <p:sp>
        <p:nvSpPr>
          <p:cNvPr id="11" name="Rounded Rectangle 10"/>
          <p:cNvSpPr/>
          <p:nvPr/>
        </p:nvSpPr>
        <p:spPr>
          <a:xfrm>
            <a:off x="152400" y="4495800"/>
            <a:ext cx="2590800" cy="9144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Perancangan</a:t>
            </a:r>
            <a:r>
              <a:rPr lang="en-US" dirty="0" smtClean="0"/>
              <a:t> Design </a:t>
            </a:r>
            <a:r>
              <a:rPr lang="en-US" dirty="0" err="1" smtClean="0"/>
              <a:t>Sistem</a:t>
            </a:r>
            <a:endParaRPr lang="en-US" dirty="0"/>
          </a:p>
        </p:txBody>
      </p:sp>
      <p:sp>
        <p:nvSpPr>
          <p:cNvPr id="12" name="Rounded Rectangle 11"/>
          <p:cNvSpPr/>
          <p:nvPr/>
        </p:nvSpPr>
        <p:spPr>
          <a:xfrm>
            <a:off x="152400" y="5700252"/>
            <a:ext cx="2590800" cy="914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smtClean="0"/>
              <a:t>Implementasi</a:t>
            </a:r>
            <a:r>
              <a:rPr lang="en-US" dirty="0" smtClean="0"/>
              <a:t> &amp; testing</a:t>
            </a:r>
            <a:endParaRPr lang="en-US" dirty="0"/>
          </a:p>
        </p:txBody>
      </p:sp>
      <p:sp>
        <p:nvSpPr>
          <p:cNvPr id="13" name="TextBox 12"/>
          <p:cNvSpPr txBox="1"/>
          <p:nvPr/>
        </p:nvSpPr>
        <p:spPr>
          <a:xfrm>
            <a:off x="609600" y="-76200"/>
            <a:ext cx="1676400" cy="707886"/>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BAB 4</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14" name="Rectangle 13"/>
          <p:cNvSpPr/>
          <p:nvPr/>
        </p:nvSpPr>
        <p:spPr>
          <a:xfrm>
            <a:off x="2895600" y="228600"/>
            <a:ext cx="5791200" cy="64008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8" name="Rounded Rectangle 17"/>
          <p:cNvSpPr/>
          <p:nvPr/>
        </p:nvSpPr>
        <p:spPr>
          <a:xfrm>
            <a:off x="152400" y="838200"/>
            <a:ext cx="25908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t>Analisa</a:t>
            </a:r>
            <a:r>
              <a:rPr lang="en-US" dirty="0" smtClean="0"/>
              <a:t> </a:t>
            </a:r>
            <a:r>
              <a:rPr lang="en-US" dirty="0" err="1" smtClean="0"/>
              <a:t>Sistem</a:t>
            </a:r>
            <a:endParaRPr lang="en-US" dirty="0"/>
          </a:p>
        </p:txBody>
      </p:sp>
      <p:sp>
        <p:nvSpPr>
          <p:cNvPr id="15" name="Rounded Rectangle 14"/>
          <p:cNvSpPr/>
          <p:nvPr/>
        </p:nvSpPr>
        <p:spPr>
          <a:xfrm>
            <a:off x="3200400" y="533400"/>
            <a:ext cx="914400" cy="4572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Login</a:t>
            </a:r>
            <a:endParaRPr lang="en-US" dirty="0"/>
          </a:p>
        </p:txBody>
      </p:sp>
      <p:pic>
        <p:nvPicPr>
          <p:cNvPr id="61442" name="Picture 2"/>
          <p:cNvPicPr>
            <a:picLocks noChangeAspect="1" noChangeArrowheads="1"/>
          </p:cNvPicPr>
          <p:nvPr/>
        </p:nvPicPr>
        <p:blipFill>
          <a:blip r:embed="rId2" cstate="print"/>
          <a:srcRect l="10175" t="31436" r="12518" b="10027"/>
          <a:stretch>
            <a:fillRect/>
          </a:stretch>
        </p:blipFill>
        <p:spPr bwMode="auto">
          <a:xfrm>
            <a:off x="2971800" y="1066800"/>
            <a:ext cx="5638800" cy="46135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6858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r"/>
            <a:endParaRPr lang="en-US" dirty="0"/>
          </a:p>
        </p:txBody>
      </p:sp>
      <p:sp>
        <p:nvSpPr>
          <p:cNvPr id="9" name="Rounded Rectangle 8"/>
          <p:cNvSpPr/>
          <p:nvPr/>
        </p:nvSpPr>
        <p:spPr>
          <a:xfrm>
            <a:off x="152400" y="2057400"/>
            <a:ext cx="25908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smtClean="0"/>
              <a:t>Analisa</a:t>
            </a:r>
            <a:r>
              <a:rPr lang="en-US" dirty="0" smtClean="0"/>
              <a:t> </a:t>
            </a:r>
            <a:r>
              <a:rPr lang="en-US" dirty="0" err="1" smtClean="0"/>
              <a:t>Kebutuhan</a:t>
            </a:r>
            <a:endParaRPr lang="en-US" dirty="0"/>
          </a:p>
        </p:txBody>
      </p:sp>
      <p:sp>
        <p:nvSpPr>
          <p:cNvPr id="10" name="Rounded Rectangle 9"/>
          <p:cNvSpPr/>
          <p:nvPr/>
        </p:nvSpPr>
        <p:spPr>
          <a:xfrm>
            <a:off x="152400" y="3276600"/>
            <a:ext cx="2590800"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t>Perancangan</a:t>
            </a:r>
            <a:r>
              <a:rPr lang="en-US" dirty="0" smtClean="0"/>
              <a:t> </a:t>
            </a:r>
            <a:r>
              <a:rPr lang="en-US" dirty="0" err="1" smtClean="0"/>
              <a:t>Sistem</a:t>
            </a:r>
            <a:endParaRPr lang="en-US" dirty="0"/>
          </a:p>
        </p:txBody>
      </p:sp>
      <p:sp>
        <p:nvSpPr>
          <p:cNvPr id="11" name="Rounded Rectangle 10"/>
          <p:cNvSpPr/>
          <p:nvPr/>
        </p:nvSpPr>
        <p:spPr>
          <a:xfrm>
            <a:off x="152400" y="4495800"/>
            <a:ext cx="2590800" cy="9144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Perancangan</a:t>
            </a:r>
            <a:r>
              <a:rPr lang="en-US" dirty="0" smtClean="0"/>
              <a:t> Design </a:t>
            </a:r>
            <a:r>
              <a:rPr lang="en-US" dirty="0" err="1" smtClean="0"/>
              <a:t>Sistem</a:t>
            </a:r>
            <a:endParaRPr lang="en-US" dirty="0"/>
          </a:p>
        </p:txBody>
      </p:sp>
      <p:sp>
        <p:nvSpPr>
          <p:cNvPr id="12" name="Rounded Rectangle 11"/>
          <p:cNvSpPr/>
          <p:nvPr/>
        </p:nvSpPr>
        <p:spPr>
          <a:xfrm>
            <a:off x="152400" y="5700252"/>
            <a:ext cx="2590800" cy="914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smtClean="0"/>
              <a:t>Implementasi</a:t>
            </a:r>
            <a:r>
              <a:rPr lang="en-US" dirty="0" smtClean="0"/>
              <a:t> &amp; testing</a:t>
            </a:r>
            <a:endParaRPr lang="en-US" dirty="0"/>
          </a:p>
        </p:txBody>
      </p:sp>
      <p:sp>
        <p:nvSpPr>
          <p:cNvPr id="13" name="TextBox 12"/>
          <p:cNvSpPr txBox="1"/>
          <p:nvPr/>
        </p:nvSpPr>
        <p:spPr>
          <a:xfrm>
            <a:off x="609600" y="-76200"/>
            <a:ext cx="1676400" cy="707886"/>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BAB 4</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14" name="Rectangle 13"/>
          <p:cNvSpPr/>
          <p:nvPr/>
        </p:nvSpPr>
        <p:spPr>
          <a:xfrm>
            <a:off x="2895600" y="228600"/>
            <a:ext cx="5791200" cy="64008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8" name="Rounded Rectangle 17"/>
          <p:cNvSpPr/>
          <p:nvPr/>
        </p:nvSpPr>
        <p:spPr>
          <a:xfrm>
            <a:off x="152400" y="838200"/>
            <a:ext cx="25908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t>Analisa</a:t>
            </a:r>
            <a:r>
              <a:rPr lang="en-US" dirty="0" smtClean="0"/>
              <a:t> </a:t>
            </a:r>
            <a:r>
              <a:rPr lang="en-US" dirty="0" err="1" smtClean="0"/>
              <a:t>Sistem</a:t>
            </a:r>
            <a:endParaRPr lang="en-US" dirty="0"/>
          </a:p>
        </p:txBody>
      </p:sp>
      <p:sp>
        <p:nvSpPr>
          <p:cNvPr id="15" name="Rounded Rectangle 14"/>
          <p:cNvSpPr/>
          <p:nvPr/>
        </p:nvSpPr>
        <p:spPr>
          <a:xfrm>
            <a:off x="3200400" y="533400"/>
            <a:ext cx="914400" cy="4572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Profile</a:t>
            </a:r>
            <a:endParaRPr lang="en-US" dirty="0"/>
          </a:p>
        </p:txBody>
      </p:sp>
      <p:pic>
        <p:nvPicPr>
          <p:cNvPr id="62466" name="Picture 2"/>
          <p:cNvPicPr>
            <a:picLocks noChangeAspect="1" noChangeArrowheads="1"/>
          </p:cNvPicPr>
          <p:nvPr/>
        </p:nvPicPr>
        <p:blipFill>
          <a:blip r:embed="rId2" cstate="print"/>
          <a:srcRect l="10175" t="28184" r="12518" b="13279"/>
          <a:stretch>
            <a:fillRect/>
          </a:stretch>
        </p:blipFill>
        <p:spPr bwMode="auto">
          <a:xfrm>
            <a:off x="2971800" y="1066800"/>
            <a:ext cx="5588000"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6858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r"/>
            <a:endParaRPr lang="en-US" dirty="0"/>
          </a:p>
        </p:txBody>
      </p:sp>
      <p:sp>
        <p:nvSpPr>
          <p:cNvPr id="9" name="Rounded Rectangle 8"/>
          <p:cNvSpPr/>
          <p:nvPr/>
        </p:nvSpPr>
        <p:spPr>
          <a:xfrm>
            <a:off x="152400" y="2057400"/>
            <a:ext cx="25908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smtClean="0"/>
              <a:t>Analisa</a:t>
            </a:r>
            <a:r>
              <a:rPr lang="en-US" dirty="0" smtClean="0"/>
              <a:t> </a:t>
            </a:r>
            <a:r>
              <a:rPr lang="en-US" dirty="0" err="1" smtClean="0"/>
              <a:t>Kebutuhan</a:t>
            </a:r>
            <a:endParaRPr lang="en-US" dirty="0"/>
          </a:p>
        </p:txBody>
      </p:sp>
      <p:sp>
        <p:nvSpPr>
          <p:cNvPr id="10" name="Rounded Rectangle 9"/>
          <p:cNvSpPr/>
          <p:nvPr/>
        </p:nvSpPr>
        <p:spPr>
          <a:xfrm>
            <a:off x="152400" y="3276600"/>
            <a:ext cx="2590800"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t>Perancangan</a:t>
            </a:r>
            <a:r>
              <a:rPr lang="en-US" dirty="0" smtClean="0"/>
              <a:t> </a:t>
            </a:r>
            <a:r>
              <a:rPr lang="en-US" dirty="0" err="1" smtClean="0"/>
              <a:t>Sistem</a:t>
            </a:r>
            <a:endParaRPr lang="en-US" dirty="0"/>
          </a:p>
        </p:txBody>
      </p:sp>
      <p:sp>
        <p:nvSpPr>
          <p:cNvPr id="11" name="Rounded Rectangle 10"/>
          <p:cNvSpPr/>
          <p:nvPr/>
        </p:nvSpPr>
        <p:spPr>
          <a:xfrm>
            <a:off x="152400" y="4495800"/>
            <a:ext cx="2590800" cy="9144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Perancangan</a:t>
            </a:r>
            <a:r>
              <a:rPr lang="en-US" dirty="0" smtClean="0"/>
              <a:t> Design </a:t>
            </a:r>
            <a:r>
              <a:rPr lang="en-US" dirty="0" err="1" smtClean="0"/>
              <a:t>Sistem</a:t>
            </a:r>
            <a:endParaRPr lang="en-US" dirty="0"/>
          </a:p>
        </p:txBody>
      </p:sp>
      <p:sp>
        <p:nvSpPr>
          <p:cNvPr id="12" name="Rounded Rectangle 11"/>
          <p:cNvSpPr/>
          <p:nvPr/>
        </p:nvSpPr>
        <p:spPr>
          <a:xfrm>
            <a:off x="152400" y="5700252"/>
            <a:ext cx="2590800" cy="914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smtClean="0"/>
              <a:t>Implementasi</a:t>
            </a:r>
            <a:r>
              <a:rPr lang="en-US" dirty="0" smtClean="0"/>
              <a:t> &amp; testing</a:t>
            </a:r>
            <a:endParaRPr lang="en-US" dirty="0"/>
          </a:p>
        </p:txBody>
      </p:sp>
      <p:sp>
        <p:nvSpPr>
          <p:cNvPr id="13" name="TextBox 12"/>
          <p:cNvSpPr txBox="1"/>
          <p:nvPr/>
        </p:nvSpPr>
        <p:spPr>
          <a:xfrm>
            <a:off x="609600" y="-76200"/>
            <a:ext cx="1676400" cy="707886"/>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BAB 4</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14" name="Rectangle 13"/>
          <p:cNvSpPr/>
          <p:nvPr/>
        </p:nvSpPr>
        <p:spPr>
          <a:xfrm>
            <a:off x="2895600" y="228600"/>
            <a:ext cx="5791200" cy="64008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8" name="Rounded Rectangle 17"/>
          <p:cNvSpPr/>
          <p:nvPr/>
        </p:nvSpPr>
        <p:spPr>
          <a:xfrm>
            <a:off x="152400" y="838200"/>
            <a:ext cx="25908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t>Analisa</a:t>
            </a:r>
            <a:r>
              <a:rPr lang="en-US" dirty="0" smtClean="0"/>
              <a:t> </a:t>
            </a:r>
            <a:r>
              <a:rPr lang="en-US" dirty="0" err="1" smtClean="0"/>
              <a:t>Sistem</a:t>
            </a:r>
            <a:endParaRPr lang="en-US" dirty="0"/>
          </a:p>
        </p:txBody>
      </p:sp>
      <p:sp>
        <p:nvSpPr>
          <p:cNvPr id="15" name="Rounded Rectangle 14"/>
          <p:cNvSpPr/>
          <p:nvPr/>
        </p:nvSpPr>
        <p:spPr>
          <a:xfrm>
            <a:off x="3200400" y="533400"/>
            <a:ext cx="914400" cy="4572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Upload</a:t>
            </a:r>
            <a:endParaRPr lang="en-US" dirty="0"/>
          </a:p>
        </p:txBody>
      </p:sp>
      <p:pic>
        <p:nvPicPr>
          <p:cNvPr id="63490" name="Picture 2"/>
          <p:cNvPicPr>
            <a:picLocks noChangeAspect="1" noChangeArrowheads="1"/>
          </p:cNvPicPr>
          <p:nvPr/>
        </p:nvPicPr>
        <p:blipFill>
          <a:blip r:embed="rId2" cstate="print"/>
          <a:srcRect l="10176" t="32520" r="12518" b="8943"/>
          <a:stretch>
            <a:fillRect/>
          </a:stretch>
        </p:blipFill>
        <p:spPr bwMode="auto">
          <a:xfrm>
            <a:off x="2971799" y="1066800"/>
            <a:ext cx="5681133" cy="4648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6858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r"/>
            <a:endParaRPr lang="en-US" dirty="0"/>
          </a:p>
        </p:txBody>
      </p:sp>
      <p:sp>
        <p:nvSpPr>
          <p:cNvPr id="9" name="Rounded Rectangle 8"/>
          <p:cNvSpPr/>
          <p:nvPr/>
        </p:nvSpPr>
        <p:spPr>
          <a:xfrm>
            <a:off x="152400" y="2057400"/>
            <a:ext cx="25908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smtClean="0"/>
              <a:t>Analisa</a:t>
            </a:r>
            <a:r>
              <a:rPr lang="en-US" dirty="0" smtClean="0"/>
              <a:t> </a:t>
            </a:r>
            <a:r>
              <a:rPr lang="en-US" dirty="0" err="1" smtClean="0"/>
              <a:t>Kebutuhan</a:t>
            </a:r>
            <a:endParaRPr lang="en-US" dirty="0"/>
          </a:p>
        </p:txBody>
      </p:sp>
      <p:sp>
        <p:nvSpPr>
          <p:cNvPr id="10" name="Rounded Rectangle 9"/>
          <p:cNvSpPr/>
          <p:nvPr/>
        </p:nvSpPr>
        <p:spPr>
          <a:xfrm>
            <a:off x="152400" y="3276600"/>
            <a:ext cx="2590800"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t>Perancangan</a:t>
            </a:r>
            <a:r>
              <a:rPr lang="en-US" dirty="0" smtClean="0"/>
              <a:t> </a:t>
            </a:r>
            <a:r>
              <a:rPr lang="en-US" dirty="0" err="1" smtClean="0"/>
              <a:t>Sistem</a:t>
            </a:r>
            <a:endParaRPr lang="en-US" dirty="0"/>
          </a:p>
        </p:txBody>
      </p:sp>
      <p:sp>
        <p:nvSpPr>
          <p:cNvPr id="11" name="Rounded Rectangle 10"/>
          <p:cNvSpPr/>
          <p:nvPr/>
        </p:nvSpPr>
        <p:spPr>
          <a:xfrm>
            <a:off x="152400" y="4495800"/>
            <a:ext cx="2590800" cy="9144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Perancangan</a:t>
            </a:r>
            <a:r>
              <a:rPr lang="en-US" dirty="0" smtClean="0"/>
              <a:t> Design </a:t>
            </a:r>
            <a:r>
              <a:rPr lang="en-US" dirty="0" err="1" smtClean="0"/>
              <a:t>Sistem</a:t>
            </a:r>
            <a:endParaRPr lang="en-US" dirty="0"/>
          </a:p>
        </p:txBody>
      </p:sp>
      <p:sp>
        <p:nvSpPr>
          <p:cNvPr id="12" name="Rounded Rectangle 11"/>
          <p:cNvSpPr/>
          <p:nvPr/>
        </p:nvSpPr>
        <p:spPr>
          <a:xfrm>
            <a:off x="152400" y="5700252"/>
            <a:ext cx="2590800" cy="914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smtClean="0"/>
              <a:t>Implementasi</a:t>
            </a:r>
            <a:r>
              <a:rPr lang="en-US" dirty="0" smtClean="0"/>
              <a:t> &amp; testing</a:t>
            </a:r>
            <a:endParaRPr lang="en-US" dirty="0"/>
          </a:p>
        </p:txBody>
      </p:sp>
      <p:sp>
        <p:nvSpPr>
          <p:cNvPr id="13" name="TextBox 12"/>
          <p:cNvSpPr txBox="1"/>
          <p:nvPr/>
        </p:nvSpPr>
        <p:spPr>
          <a:xfrm>
            <a:off x="609600" y="-76200"/>
            <a:ext cx="1676400" cy="707886"/>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BAB 4</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14" name="Rectangle 13"/>
          <p:cNvSpPr/>
          <p:nvPr/>
        </p:nvSpPr>
        <p:spPr>
          <a:xfrm>
            <a:off x="2895600" y="228600"/>
            <a:ext cx="5791200" cy="64008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8" name="Rounded Rectangle 17"/>
          <p:cNvSpPr/>
          <p:nvPr/>
        </p:nvSpPr>
        <p:spPr>
          <a:xfrm>
            <a:off x="152400" y="838200"/>
            <a:ext cx="25908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t>Analisa</a:t>
            </a:r>
            <a:r>
              <a:rPr lang="en-US" dirty="0" smtClean="0"/>
              <a:t> </a:t>
            </a:r>
            <a:r>
              <a:rPr lang="en-US" dirty="0" err="1" smtClean="0"/>
              <a:t>Sistem</a:t>
            </a:r>
            <a:endParaRPr lang="en-US" dirty="0"/>
          </a:p>
        </p:txBody>
      </p:sp>
      <p:sp>
        <p:nvSpPr>
          <p:cNvPr id="15" name="Rounded Rectangle 14"/>
          <p:cNvSpPr/>
          <p:nvPr/>
        </p:nvSpPr>
        <p:spPr>
          <a:xfrm>
            <a:off x="3200400" y="533400"/>
            <a:ext cx="1219200" cy="4572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Download</a:t>
            </a:r>
            <a:endParaRPr lang="en-US" dirty="0"/>
          </a:p>
        </p:txBody>
      </p:sp>
      <p:pic>
        <p:nvPicPr>
          <p:cNvPr id="64514" name="Picture 2"/>
          <p:cNvPicPr>
            <a:picLocks noChangeAspect="1" noChangeArrowheads="1"/>
          </p:cNvPicPr>
          <p:nvPr/>
        </p:nvPicPr>
        <p:blipFill>
          <a:blip r:embed="rId2" cstate="print"/>
          <a:srcRect l="9004" t="29268" r="12518" b="12195"/>
          <a:stretch>
            <a:fillRect/>
          </a:stretch>
        </p:blipFill>
        <p:spPr bwMode="auto">
          <a:xfrm>
            <a:off x="2971800" y="1066800"/>
            <a:ext cx="5578122" cy="449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6858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r"/>
            <a:endParaRPr lang="en-US" dirty="0"/>
          </a:p>
        </p:txBody>
      </p:sp>
      <p:sp>
        <p:nvSpPr>
          <p:cNvPr id="6" name="Rounded Rectangle 5"/>
          <p:cNvSpPr/>
          <p:nvPr/>
        </p:nvSpPr>
        <p:spPr>
          <a:xfrm>
            <a:off x="152400" y="609600"/>
            <a:ext cx="2590800" cy="914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Latar</a:t>
            </a:r>
            <a:r>
              <a:rPr lang="en-US" dirty="0" smtClean="0"/>
              <a:t> </a:t>
            </a:r>
            <a:r>
              <a:rPr lang="en-US" dirty="0" err="1" smtClean="0"/>
              <a:t>Belakang</a:t>
            </a:r>
            <a:endParaRPr lang="en-US" dirty="0"/>
          </a:p>
        </p:txBody>
      </p:sp>
      <p:sp>
        <p:nvSpPr>
          <p:cNvPr id="9" name="Rounded Rectangle 8"/>
          <p:cNvSpPr/>
          <p:nvPr/>
        </p:nvSpPr>
        <p:spPr>
          <a:xfrm>
            <a:off x="152400" y="2637504"/>
            <a:ext cx="25908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smtClean="0"/>
              <a:t>Batasan</a:t>
            </a:r>
            <a:r>
              <a:rPr lang="en-US" dirty="0" smtClean="0"/>
              <a:t> </a:t>
            </a:r>
            <a:r>
              <a:rPr lang="en-US" dirty="0" err="1" smtClean="0"/>
              <a:t>Masalah</a:t>
            </a:r>
            <a:endParaRPr lang="en-US" dirty="0"/>
          </a:p>
        </p:txBody>
      </p:sp>
      <p:sp>
        <p:nvSpPr>
          <p:cNvPr id="10" name="Rounded Rectangle 9"/>
          <p:cNvSpPr/>
          <p:nvPr/>
        </p:nvSpPr>
        <p:spPr>
          <a:xfrm>
            <a:off x="152400" y="3657600"/>
            <a:ext cx="2590800"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t>Maksud</a:t>
            </a:r>
            <a:r>
              <a:rPr lang="en-US" dirty="0" smtClean="0"/>
              <a:t> </a:t>
            </a:r>
            <a:r>
              <a:rPr lang="en-US" dirty="0" err="1" smtClean="0"/>
              <a:t>dan</a:t>
            </a:r>
            <a:r>
              <a:rPr lang="en-US" dirty="0" smtClean="0"/>
              <a:t> </a:t>
            </a:r>
            <a:r>
              <a:rPr lang="en-US" dirty="0" err="1" smtClean="0"/>
              <a:t>Tujuan</a:t>
            </a:r>
            <a:r>
              <a:rPr lang="en-US" dirty="0" smtClean="0"/>
              <a:t> KP</a:t>
            </a:r>
            <a:endParaRPr lang="en-US" dirty="0"/>
          </a:p>
        </p:txBody>
      </p:sp>
      <p:sp>
        <p:nvSpPr>
          <p:cNvPr id="11" name="Rounded Rectangle 10"/>
          <p:cNvSpPr/>
          <p:nvPr/>
        </p:nvSpPr>
        <p:spPr>
          <a:xfrm>
            <a:off x="152400" y="4680156"/>
            <a:ext cx="2590800" cy="914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err="1" smtClean="0"/>
              <a:t>Manfaat</a:t>
            </a:r>
            <a:r>
              <a:rPr lang="en-US" dirty="0" smtClean="0"/>
              <a:t> KP</a:t>
            </a:r>
            <a:endParaRPr lang="en-US" dirty="0"/>
          </a:p>
        </p:txBody>
      </p:sp>
      <p:sp>
        <p:nvSpPr>
          <p:cNvPr id="12" name="Rounded Rectangle 11"/>
          <p:cNvSpPr/>
          <p:nvPr/>
        </p:nvSpPr>
        <p:spPr>
          <a:xfrm>
            <a:off x="152400" y="5700252"/>
            <a:ext cx="2590800" cy="914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smtClean="0"/>
              <a:t>Waktu</a:t>
            </a:r>
            <a:r>
              <a:rPr lang="en-US" dirty="0" smtClean="0"/>
              <a:t> </a:t>
            </a:r>
            <a:r>
              <a:rPr lang="en-US" dirty="0" err="1" smtClean="0"/>
              <a:t>dan</a:t>
            </a:r>
            <a:r>
              <a:rPr lang="en-US" dirty="0" smtClean="0"/>
              <a:t> </a:t>
            </a:r>
            <a:r>
              <a:rPr lang="en-US" dirty="0" err="1" smtClean="0"/>
              <a:t>Tempat</a:t>
            </a:r>
            <a:r>
              <a:rPr lang="en-US" dirty="0" smtClean="0"/>
              <a:t> </a:t>
            </a:r>
            <a:r>
              <a:rPr lang="en-US" dirty="0" err="1" smtClean="0"/>
              <a:t>Pelaksanaan</a:t>
            </a:r>
            <a:r>
              <a:rPr lang="en-US" dirty="0" smtClean="0"/>
              <a:t> KP</a:t>
            </a:r>
            <a:endParaRPr lang="en-US" dirty="0"/>
          </a:p>
        </p:txBody>
      </p:sp>
      <p:sp>
        <p:nvSpPr>
          <p:cNvPr id="13" name="TextBox 12"/>
          <p:cNvSpPr txBox="1"/>
          <p:nvPr/>
        </p:nvSpPr>
        <p:spPr>
          <a:xfrm>
            <a:off x="609600" y="-76200"/>
            <a:ext cx="1676400" cy="707886"/>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BAB 1</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14" name="Rectangle 13"/>
          <p:cNvSpPr/>
          <p:nvPr/>
        </p:nvSpPr>
        <p:spPr>
          <a:xfrm>
            <a:off x="2895600" y="228600"/>
            <a:ext cx="5791200" cy="64008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marL="342900" lvl="0" indent="-342900" algn="just">
              <a:buFont typeface="+mj-lt"/>
              <a:buAutoNum type="arabicPeriod"/>
            </a:pPr>
            <a:r>
              <a:rPr lang="en-US" dirty="0" err="1" smtClean="0"/>
              <a:t>Pengarsipan</a:t>
            </a:r>
            <a:r>
              <a:rPr lang="en-US" dirty="0" smtClean="0"/>
              <a:t> </a:t>
            </a:r>
            <a:r>
              <a:rPr lang="en-US" dirty="0" err="1" smtClean="0"/>
              <a:t>di</a:t>
            </a:r>
            <a:r>
              <a:rPr lang="en-US" dirty="0" smtClean="0"/>
              <a:t> </a:t>
            </a:r>
            <a:r>
              <a:rPr lang="en-US" dirty="0" err="1" smtClean="0"/>
              <a:t>Perum</a:t>
            </a:r>
            <a:r>
              <a:rPr lang="en-US" dirty="0" smtClean="0"/>
              <a:t> LPPNPI (</a:t>
            </a:r>
            <a:r>
              <a:rPr lang="en-US" dirty="0" err="1" smtClean="0"/>
              <a:t>AirNav</a:t>
            </a:r>
            <a:r>
              <a:rPr lang="en-US" dirty="0" smtClean="0"/>
              <a:t> Indonesia) </a:t>
            </a:r>
            <a:r>
              <a:rPr lang="en-US" dirty="0" err="1" smtClean="0"/>
              <a:t>Cabang</a:t>
            </a:r>
            <a:r>
              <a:rPr lang="en-US" dirty="0" smtClean="0"/>
              <a:t> </a:t>
            </a:r>
            <a:r>
              <a:rPr lang="en-US" dirty="0" err="1" smtClean="0"/>
              <a:t>Pratama</a:t>
            </a:r>
            <a:r>
              <a:rPr lang="en-US" dirty="0" smtClean="0"/>
              <a:t> </a:t>
            </a:r>
            <a:r>
              <a:rPr lang="en-US" dirty="0" err="1" smtClean="0"/>
              <a:t>Pekanbaru</a:t>
            </a:r>
            <a:r>
              <a:rPr lang="en-US" dirty="0" smtClean="0"/>
              <a:t> </a:t>
            </a:r>
            <a:r>
              <a:rPr lang="en-US" dirty="0" err="1" smtClean="0"/>
              <a:t>masih</a:t>
            </a:r>
            <a:r>
              <a:rPr lang="en-US" dirty="0" smtClean="0"/>
              <a:t> </a:t>
            </a:r>
            <a:r>
              <a:rPr lang="en-US" dirty="0" err="1" smtClean="0"/>
              <a:t>berbasis</a:t>
            </a:r>
            <a:r>
              <a:rPr lang="en-US" dirty="0" smtClean="0"/>
              <a:t> computer </a:t>
            </a:r>
            <a:r>
              <a:rPr lang="en-US" dirty="0" err="1" smtClean="0"/>
              <a:t>masing-masing</a:t>
            </a:r>
            <a:r>
              <a:rPr lang="en-US" dirty="0" smtClean="0"/>
              <a:t>.</a:t>
            </a:r>
          </a:p>
          <a:p>
            <a:pPr marL="342900" lvl="0" indent="-342900" algn="just">
              <a:buFont typeface="+mj-lt"/>
              <a:buAutoNum type="arabicPeriod"/>
            </a:pPr>
            <a:endParaRPr lang="en-US" dirty="0" smtClean="0"/>
          </a:p>
          <a:p>
            <a:pPr marL="342900" lvl="0" indent="-342900" algn="just">
              <a:buFont typeface="+mj-lt"/>
              <a:buAutoNum type="arabicPeriod"/>
            </a:pPr>
            <a:r>
              <a:rPr lang="en-US" dirty="0" err="1" smtClean="0"/>
              <a:t>Sulitnya</a:t>
            </a:r>
            <a:r>
              <a:rPr lang="en-US" dirty="0" smtClean="0"/>
              <a:t> </a:t>
            </a:r>
            <a:r>
              <a:rPr lang="en-US" dirty="0" err="1" smtClean="0"/>
              <a:t>menemukan</a:t>
            </a:r>
            <a:r>
              <a:rPr lang="en-US" dirty="0" smtClean="0"/>
              <a:t> file </a:t>
            </a:r>
            <a:r>
              <a:rPr lang="en-US" dirty="0" err="1" smtClean="0"/>
              <a:t>perdevisi</a:t>
            </a:r>
            <a:r>
              <a:rPr lang="en-US" dirty="0" smtClean="0"/>
              <a:t>, </a:t>
            </a:r>
            <a:r>
              <a:rPr lang="en-US" dirty="0" err="1" smtClean="0"/>
              <a:t>dikarenakan</a:t>
            </a:r>
            <a:r>
              <a:rPr lang="en-US" dirty="0" smtClean="0"/>
              <a:t> file yang </a:t>
            </a:r>
            <a:r>
              <a:rPr lang="en-US" dirty="0" err="1" smtClean="0"/>
              <a:t>disimpan</a:t>
            </a:r>
            <a:r>
              <a:rPr lang="en-US" dirty="0" smtClean="0"/>
              <a:t> </a:t>
            </a:r>
            <a:r>
              <a:rPr lang="en-US" dirty="0" err="1" smtClean="0"/>
              <a:t>secara</a:t>
            </a:r>
            <a:r>
              <a:rPr lang="en-US" dirty="0" smtClean="0"/>
              <a:t> manual </a:t>
            </a:r>
            <a:r>
              <a:rPr lang="en-US" dirty="0" err="1" smtClean="0"/>
              <a:t>disimpan</a:t>
            </a:r>
            <a:r>
              <a:rPr lang="en-US" dirty="0" smtClean="0"/>
              <a:t> </a:t>
            </a:r>
            <a:r>
              <a:rPr lang="en-US" dirty="0" err="1" smtClean="0"/>
              <a:t>di</a:t>
            </a:r>
            <a:r>
              <a:rPr lang="en-US" dirty="0" smtClean="0"/>
              <a:t> </a:t>
            </a:r>
            <a:r>
              <a:rPr lang="en-US" dirty="0" err="1" smtClean="0"/>
              <a:t>tempat</a:t>
            </a:r>
            <a:r>
              <a:rPr lang="en-US" dirty="0" smtClean="0"/>
              <a:t> yang </a:t>
            </a:r>
            <a:r>
              <a:rPr lang="en-US" dirty="0" err="1" smtClean="0"/>
              <a:t>berbeda</a:t>
            </a:r>
            <a:r>
              <a:rPr lang="en-US" dirty="0" smtClean="0"/>
              <a:t>. </a:t>
            </a:r>
          </a:p>
          <a:p>
            <a:pPr marL="342900" lvl="0" indent="-342900" algn="just">
              <a:buFont typeface="+mj-lt"/>
              <a:buAutoNum type="arabicPeriod"/>
            </a:pPr>
            <a:endParaRPr lang="en-US" dirty="0" smtClean="0"/>
          </a:p>
          <a:p>
            <a:pPr marL="342900" lvl="0" indent="-342900" algn="just">
              <a:buFont typeface="+mj-lt"/>
              <a:buAutoNum type="arabicPeriod"/>
            </a:pPr>
            <a:r>
              <a:rPr lang="en-US" dirty="0" err="1" smtClean="0"/>
              <a:t>Dibutuhkan</a:t>
            </a:r>
            <a:r>
              <a:rPr lang="en-US" dirty="0" smtClean="0"/>
              <a:t> </a:t>
            </a:r>
            <a:r>
              <a:rPr lang="en-US" dirty="0" err="1" smtClean="0"/>
              <a:t>waktu</a:t>
            </a:r>
            <a:r>
              <a:rPr lang="en-US" dirty="0" smtClean="0"/>
              <a:t> yang lama </a:t>
            </a:r>
            <a:r>
              <a:rPr lang="en-US" dirty="0" err="1" smtClean="0"/>
              <a:t>untuk</a:t>
            </a:r>
            <a:r>
              <a:rPr lang="en-US" dirty="0" smtClean="0"/>
              <a:t> </a:t>
            </a:r>
            <a:r>
              <a:rPr lang="en-US" dirty="0" err="1" smtClean="0"/>
              <a:t>menemukan</a:t>
            </a:r>
            <a:r>
              <a:rPr lang="en-US" dirty="0" smtClean="0"/>
              <a:t> </a:t>
            </a:r>
            <a:r>
              <a:rPr lang="en-US" dirty="0" err="1" smtClean="0"/>
              <a:t>satu</a:t>
            </a:r>
            <a:r>
              <a:rPr lang="en-US" dirty="0" smtClean="0"/>
              <a:t> </a:t>
            </a:r>
            <a:r>
              <a:rPr lang="en-US" dirty="0" err="1" smtClean="0"/>
              <a:t>berkas</a:t>
            </a:r>
            <a:r>
              <a:rPr lang="en-US" dirty="0" smtClean="0"/>
              <a:t>.</a:t>
            </a:r>
          </a:p>
          <a:p>
            <a:pPr marL="342900" lvl="0" indent="-342900" algn="just">
              <a:buFont typeface="+mj-lt"/>
              <a:buAutoNum type="arabicPeriod"/>
            </a:pPr>
            <a:endParaRPr lang="en-US" dirty="0" smtClean="0"/>
          </a:p>
          <a:p>
            <a:pPr marL="342900" lvl="0" indent="-342900" algn="just">
              <a:buFont typeface="+mj-lt"/>
              <a:buAutoNum type="arabicPeriod"/>
            </a:pPr>
            <a:r>
              <a:rPr lang="en-US" dirty="0" err="1" smtClean="0"/>
              <a:t>Adapan</a:t>
            </a:r>
            <a:r>
              <a:rPr lang="en-US" dirty="0" smtClean="0"/>
              <a:t> </a:t>
            </a:r>
            <a:r>
              <a:rPr lang="en-US" dirty="0" err="1" smtClean="0"/>
              <a:t>penyimpanan</a:t>
            </a:r>
            <a:r>
              <a:rPr lang="en-US" dirty="0" smtClean="0"/>
              <a:t> </a:t>
            </a:r>
            <a:r>
              <a:rPr lang="en-US" dirty="0" err="1" smtClean="0"/>
              <a:t>sebagian</a:t>
            </a:r>
            <a:r>
              <a:rPr lang="en-US" dirty="0" smtClean="0"/>
              <a:t> </a:t>
            </a:r>
            <a:r>
              <a:rPr lang="en-US" dirty="0" err="1" smtClean="0"/>
              <a:t>berada</a:t>
            </a:r>
            <a:r>
              <a:rPr lang="en-US" dirty="0" smtClean="0"/>
              <a:t> </a:t>
            </a:r>
            <a:r>
              <a:rPr lang="en-US" dirty="0" err="1" smtClean="0"/>
              <a:t>pada</a:t>
            </a:r>
            <a:r>
              <a:rPr lang="en-US" dirty="0" smtClean="0"/>
              <a:t> </a:t>
            </a:r>
            <a:r>
              <a:rPr lang="en-US" dirty="0" err="1" smtClean="0"/>
              <a:t>suatu</a:t>
            </a:r>
            <a:r>
              <a:rPr lang="en-US" dirty="0" smtClean="0"/>
              <a:t> software yang </a:t>
            </a:r>
            <a:r>
              <a:rPr lang="en-US" dirty="0" err="1" smtClean="0"/>
              <a:t>harus</a:t>
            </a:r>
            <a:r>
              <a:rPr lang="en-US" dirty="0" smtClean="0"/>
              <a:t> </a:t>
            </a:r>
            <a:r>
              <a:rPr lang="en-US" dirty="0" err="1" smtClean="0"/>
              <a:t>diakses</a:t>
            </a:r>
            <a:r>
              <a:rPr lang="en-US" dirty="0" smtClean="0"/>
              <a:t> </a:t>
            </a:r>
            <a:r>
              <a:rPr lang="en-US" dirty="0" err="1" smtClean="0"/>
              <a:t>menggunakan</a:t>
            </a:r>
            <a:r>
              <a:rPr lang="en-US" dirty="0" smtClean="0"/>
              <a:t> internet.</a:t>
            </a:r>
          </a:p>
          <a:p>
            <a:pPr marL="342900" lvl="0" indent="-342900" algn="just">
              <a:buFont typeface="+mj-lt"/>
              <a:buAutoNum type="arabicPeriod"/>
            </a:pPr>
            <a:endParaRPr lang="en-US" dirty="0" smtClean="0"/>
          </a:p>
          <a:p>
            <a:pPr marL="342900" lvl="0" indent="-342900" algn="just">
              <a:buFont typeface="+mj-lt"/>
              <a:buAutoNum type="arabicPeriod"/>
            </a:pPr>
            <a:r>
              <a:rPr lang="en-US" dirty="0" err="1" smtClean="0"/>
              <a:t>Jaringan</a:t>
            </a:r>
            <a:r>
              <a:rPr lang="en-US" dirty="0" smtClean="0"/>
              <a:t> Internet yang </a:t>
            </a:r>
            <a:r>
              <a:rPr lang="en-US" dirty="0" err="1" smtClean="0"/>
              <a:t>hanya</a:t>
            </a:r>
            <a:r>
              <a:rPr lang="en-US" dirty="0" smtClean="0"/>
              <a:t> </a:t>
            </a:r>
            <a:r>
              <a:rPr lang="en-US" dirty="0" err="1" smtClean="0"/>
              <a:t>tersedia</a:t>
            </a:r>
            <a:r>
              <a:rPr lang="en-US" dirty="0" smtClean="0"/>
              <a:t> </a:t>
            </a:r>
            <a:r>
              <a:rPr lang="en-US" dirty="0" err="1" smtClean="0"/>
              <a:t>sesuai</a:t>
            </a:r>
            <a:r>
              <a:rPr lang="en-US" dirty="0" smtClean="0"/>
              <a:t> </a:t>
            </a:r>
            <a:r>
              <a:rPr lang="en-US" dirty="0" err="1" smtClean="0"/>
              <a:t>dengan</a:t>
            </a:r>
            <a:r>
              <a:rPr lang="en-US" dirty="0" smtClean="0"/>
              <a:t> jam </a:t>
            </a:r>
            <a:r>
              <a:rPr lang="en-US" dirty="0" err="1" smtClean="0"/>
              <a:t>kantor</a:t>
            </a:r>
            <a:r>
              <a:rPr lang="en-US" dirty="0" smtClean="0"/>
              <a:t>, </a:t>
            </a:r>
            <a:r>
              <a:rPr lang="en-US" dirty="0" err="1" smtClean="0"/>
              <a:t>dan</a:t>
            </a:r>
            <a:r>
              <a:rPr lang="en-US" dirty="0" smtClean="0"/>
              <a:t> </a:t>
            </a:r>
            <a:r>
              <a:rPr lang="en-US" dirty="0" err="1" smtClean="0"/>
              <a:t>pengaruh</a:t>
            </a:r>
            <a:r>
              <a:rPr lang="en-US" dirty="0" smtClean="0"/>
              <a:t> bandwidth yang </a:t>
            </a:r>
            <a:r>
              <a:rPr lang="en-US" dirty="0" err="1" smtClean="0"/>
              <a:t>terbatas</a:t>
            </a:r>
            <a:r>
              <a:rPr lang="en-US" dirty="0" smtClean="0"/>
              <a:t>.</a:t>
            </a:r>
          </a:p>
        </p:txBody>
      </p:sp>
      <p:sp>
        <p:nvSpPr>
          <p:cNvPr id="18" name="Rounded Rectangle 17"/>
          <p:cNvSpPr/>
          <p:nvPr/>
        </p:nvSpPr>
        <p:spPr>
          <a:xfrm>
            <a:off x="152400" y="1600200"/>
            <a:ext cx="2590800" cy="9144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err="1" smtClean="0"/>
              <a:t>Perumusan</a:t>
            </a:r>
            <a:r>
              <a:rPr lang="en-US" dirty="0" smtClean="0"/>
              <a:t> </a:t>
            </a:r>
            <a:r>
              <a:rPr lang="en-US" dirty="0" err="1" smtClean="0"/>
              <a:t>Masalah</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6858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r"/>
            <a:endParaRPr lang="en-US" dirty="0"/>
          </a:p>
        </p:txBody>
      </p:sp>
      <p:sp>
        <p:nvSpPr>
          <p:cNvPr id="9" name="Rounded Rectangle 8"/>
          <p:cNvSpPr/>
          <p:nvPr/>
        </p:nvSpPr>
        <p:spPr>
          <a:xfrm>
            <a:off x="152400" y="2057400"/>
            <a:ext cx="25908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smtClean="0"/>
              <a:t>Analisa</a:t>
            </a:r>
            <a:r>
              <a:rPr lang="en-US" dirty="0" smtClean="0"/>
              <a:t> </a:t>
            </a:r>
            <a:r>
              <a:rPr lang="en-US" dirty="0" err="1" smtClean="0"/>
              <a:t>Kebutuhan</a:t>
            </a:r>
            <a:endParaRPr lang="en-US" dirty="0"/>
          </a:p>
        </p:txBody>
      </p:sp>
      <p:sp>
        <p:nvSpPr>
          <p:cNvPr id="10" name="Rounded Rectangle 9"/>
          <p:cNvSpPr/>
          <p:nvPr/>
        </p:nvSpPr>
        <p:spPr>
          <a:xfrm>
            <a:off x="152400" y="3276600"/>
            <a:ext cx="2590800"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t>Perancangan</a:t>
            </a:r>
            <a:r>
              <a:rPr lang="en-US" dirty="0" smtClean="0"/>
              <a:t> </a:t>
            </a:r>
            <a:r>
              <a:rPr lang="en-US" dirty="0" err="1" smtClean="0"/>
              <a:t>Sistem</a:t>
            </a:r>
            <a:endParaRPr lang="en-US" dirty="0"/>
          </a:p>
        </p:txBody>
      </p:sp>
      <p:sp>
        <p:nvSpPr>
          <p:cNvPr id="11" name="Rounded Rectangle 10"/>
          <p:cNvSpPr/>
          <p:nvPr/>
        </p:nvSpPr>
        <p:spPr>
          <a:xfrm>
            <a:off x="152400" y="4495800"/>
            <a:ext cx="2590800" cy="914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err="1" smtClean="0"/>
              <a:t>Perancangan</a:t>
            </a:r>
            <a:r>
              <a:rPr lang="en-US" dirty="0" smtClean="0"/>
              <a:t> Design </a:t>
            </a:r>
            <a:r>
              <a:rPr lang="en-US" dirty="0" err="1" smtClean="0"/>
              <a:t>Sistem</a:t>
            </a:r>
            <a:endParaRPr lang="en-US" dirty="0"/>
          </a:p>
        </p:txBody>
      </p:sp>
      <p:sp>
        <p:nvSpPr>
          <p:cNvPr id="12" name="Rounded Rectangle 11"/>
          <p:cNvSpPr/>
          <p:nvPr/>
        </p:nvSpPr>
        <p:spPr>
          <a:xfrm>
            <a:off x="152400" y="5700252"/>
            <a:ext cx="25908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err="1" smtClean="0"/>
              <a:t>Implementasi</a:t>
            </a:r>
            <a:r>
              <a:rPr lang="en-US" dirty="0" smtClean="0"/>
              <a:t> &amp; testing</a:t>
            </a:r>
            <a:endParaRPr lang="en-US" dirty="0"/>
          </a:p>
        </p:txBody>
      </p:sp>
      <p:sp>
        <p:nvSpPr>
          <p:cNvPr id="13" name="TextBox 12"/>
          <p:cNvSpPr txBox="1"/>
          <p:nvPr/>
        </p:nvSpPr>
        <p:spPr>
          <a:xfrm>
            <a:off x="609600" y="-76200"/>
            <a:ext cx="1676400" cy="707886"/>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BAB 4</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14" name="Rectangle 13"/>
          <p:cNvSpPr/>
          <p:nvPr/>
        </p:nvSpPr>
        <p:spPr>
          <a:xfrm>
            <a:off x="2895600" y="228600"/>
            <a:ext cx="5791200" cy="6400800"/>
          </a:xfrm>
          <a:prstGeom prst="rect">
            <a:avLst/>
          </a:prstGeom>
        </p:spPr>
        <p:style>
          <a:lnRef idx="2">
            <a:schemeClr val="accent5"/>
          </a:lnRef>
          <a:fillRef idx="1">
            <a:schemeClr val="lt1"/>
          </a:fillRef>
          <a:effectRef idx="0">
            <a:schemeClr val="accent5"/>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2800" b="1" dirty="0" err="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Implementasi</a:t>
            </a:r>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 </a:t>
            </a:r>
            <a:r>
              <a:rPr lang="en-US" sz="2800" b="1" dirty="0" err="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dan</a:t>
            </a:r>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 Testing</a:t>
            </a:r>
            <a:endParaRPr lang="en-US" sz="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endParaRPr>
          </a:p>
        </p:txBody>
      </p:sp>
      <p:sp>
        <p:nvSpPr>
          <p:cNvPr id="18" name="Rounded Rectangle 17"/>
          <p:cNvSpPr/>
          <p:nvPr/>
        </p:nvSpPr>
        <p:spPr>
          <a:xfrm>
            <a:off x="152400" y="838200"/>
            <a:ext cx="25908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t>Analisa</a:t>
            </a:r>
            <a:r>
              <a:rPr lang="en-US" dirty="0" smtClean="0"/>
              <a:t> </a:t>
            </a:r>
            <a:r>
              <a:rPr lang="en-US" dirty="0" err="1" smtClean="0"/>
              <a:t>Sistem</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BlackBerry\pictures\906240_438517519568044_414106597_o.jpg"/>
          <p:cNvPicPr/>
          <p:nvPr/>
        </p:nvPicPr>
        <p:blipFill>
          <a:blip r:embed="rId2" cstate="print">
            <a:lum bright="40000" contrast="-10000"/>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p:txBody>
          <a:bodyPr/>
          <a:lstStyle/>
          <a:p>
            <a:r>
              <a:rPr lang="en-US" dirty="0" err="1" smtClean="0"/>
              <a:t>Kesimpulan</a:t>
            </a:r>
            <a:r>
              <a:rPr lang="en-US" dirty="0" smtClean="0"/>
              <a:t> </a:t>
            </a:r>
            <a:r>
              <a:rPr lang="en-US" dirty="0" err="1" smtClean="0"/>
              <a:t>dan</a:t>
            </a:r>
            <a:r>
              <a:rPr lang="en-US" dirty="0" smtClean="0"/>
              <a:t> saran</a:t>
            </a:r>
            <a:endParaRPr lang="en-US" dirty="0"/>
          </a:p>
        </p:txBody>
      </p:sp>
      <p:sp>
        <p:nvSpPr>
          <p:cNvPr id="3" name="Text Placeholder 2"/>
          <p:cNvSpPr>
            <a:spLocks noGrp="1"/>
          </p:cNvSpPr>
          <p:nvPr>
            <p:ph type="body" idx="1"/>
          </p:nvPr>
        </p:nvSpPr>
        <p:spPr/>
        <p:txBody>
          <a:bodyPr/>
          <a:lstStyle/>
          <a:p>
            <a:r>
              <a:rPr lang="en-US" dirty="0" smtClean="0"/>
              <a:t>BAB 5</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BlackBerry\pictures\906240_438517519568044_414106597_o.jpg"/>
          <p:cNvPicPr/>
          <p:nvPr/>
        </p:nvPicPr>
        <p:blipFill>
          <a:blip r:embed="rId2" cstate="print">
            <a:lum bright="40000" contrast="-10000"/>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0" y="0"/>
            <a:ext cx="9144000" cy="6858000"/>
          </a:xfrm>
          <a:prstGeom prst="rect">
            <a:avLst/>
          </a:prstGeom>
          <a:noFill/>
          <a:ln>
            <a:noFill/>
          </a:ln>
        </p:spPr>
      </p:pic>
      <p:graphicFrame>
        <p:nvGraphicFramePr>
          <p:cNvPr id="3" name="Diagram 2"/>
          <p:cNvGraphicFramePr/>
          <p:nvPr/>
        </p:nvGraphicFramePr>
        <p:xfrm>
          <a:off x="2743200" y="1066800"/>
          <a:ext cx="4191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6858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r"/>
            <a:endParaRPr lang="en-US" dirty="0"/>
          </a:p>
        </p:txBody>
      </p:sp>
      <p:sp>
        <p:nvSpPr>
          <p:cNvPr id="9" name="Rounded Rectangle 8"/>
          <p:cNvSpPr/>
          <p:nvPr/>
        </p:nvSpPr>
        <p:spPr>
          <a:xfrm>
            <a:off x="152400" y="1524000"/>
            <a:ext cx="2590800" cy="16764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800" dirty="0" err="1" smtClean="0">
                <a:latin typeface="Times New Roman" pitchFamily="18" charset="0"/>
                <a:cs typeface="Times New Roman" pitchFamily="18" charset="0"/>
              </a:rPr>
              <a:t>Kesimpulan</a:t>
            </a:r>
            <a:endParaRPr lang="en-US" sz="2800" dirty="0">
              <a:latin typeface="Times New Roman" pitchFamily="18" charset="0"/>
              <a:cs typeface="Times New Roman" pitchFamily="18" charset="0"/>
            </a:endParaRPr>
          </a:p>
        </p:txBody>
      </p:sp>
      <p:sp>
        <p:nvSpPr>
          <p:cNvPr id="10" name="Rounded Rectangle 9"/>
          <p:cNvSpPr/>
          <p:nvPr/>
        </p:nvSpPr>
        <p:spPr>
          <a:xfrm>
            <a:off x="152400" y="3505200"/>
            <a:ext cx="2590800" cy="1600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800" dirty="0" smtClean="0">
                <a:latin typeface="Times New Roman" pitchFamily="18" charset="0"/>
                <a:cs typeface="Times New Roman" pitchFamily="18" charset="0"/>
              </a:rPr>
              <a:t>Saran</a:t>
            </a:r>
            <a:endParaRPr lang="en-US" sz="2800" dirty="0">
              <a:latin typeface="Times New Roman" pitchFamily="18" charset="0"/>
              <a:cs typeface="Times New Roman" pitchFamily="18" charset="0"/>
            </a:endParaRPr>
          </a:p>
        </p:txBody>
      </p:sp>
      <p:sp>
        <p:nvSpPr>
          <p:cNvPr id="13" name="TextBox 12"/>
          <p:cNvSpPr txBox="1"/>
          <p:nvPr/>
        </p:nvSpPr>
        <p:spPr>
          <a:xfrm>
            <a:off x="609600" y="-76200"/>
            <a:ext cx="1676400" cy="707886"/>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BAB 5</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14" name="Rectangle 13"/>
          <p:cNvSpPr/>
          <p:nvPr/>
        </p:nvSpPr>
        <p:spPr>
          <a:xfrm>
            <a:off x="2819400" y="228600"/>
            <a:ext cx="5791200" cy="64008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marL="342900" lvl="0" indent="-342900" algn="just">
              <a:buFont typeface="+mj-lt"/>
              <a:buAutoNum type="arabicPeriod"/>
            </a:pPr>
            <a:r>
              <a:rPr lang="en-US" sz="2400" dirty="0" err="1" smtClean="0">
                <a:latin typeface="Times New Roman" pitchFamily="18" charset="0"/>
                <a:cs typeface="Times New Roman" pitchFamily="18" charset="0"/>
              </a:rPr>
              <a:t>Dengan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adanya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sistem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administrasi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pengelolaan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arsip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surat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masuk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surat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keluar</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berbasis</a:t>
            </a:r>
            <a:r>
              <a:rPr lang="en-US" sz="2400" dirty="0" smtClean="0">
                <a:latin typeface="Times New Roman" pitchFamily="18" charset="0"/>
                <a:cs typeface="Times New Roman" pitchFamily="18" charset="0"/>
              </a:rPr>
              <a:t> website </a:t>
            </a:r>
            <a:r>
              <a:rPr lang="en-US" sz="2400" dirty="0" err="1" smtClean="0">
                <a:latin typeface="Times New Roman" pitchFamily="18" charset="0"/>
                <a:cs typeface="Times New Roman" pitchFamily="18" charset="0"/>
              </a:rPr>
              <a:t>dapat</a:t>
            </a:r>
            <a:r>
              <a:rPr lang="en-US" sz="2400" dirty="0" smtClean="0">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mempermudah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bagi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pegawai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dalam</a:t>
            </a:r>
            <a:r>
              <a:rPr lang="en-US" sz="2400" dirty="0" smtClean="0">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mengelola</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arsip</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latin typeface="Times New Roman" pitchFamily="18" charset="0"/>
                <a:cs typeface="Times New Roman" pitchFamily="18" charset="0"/>
              </a:rPr>
              <a:t>surat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dari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tahun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ke</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tahun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terhindar</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dari</a:t>
            </a:r>
            <a:r>
              <a:rPr lang="en-US" sz="2400" dirty="0" smtClean="0">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kerusakan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arsip</a:t>
            </a:r>
            <a:r>
              <a:rPr lang="en-US" sz="2400" dirty="0" smtClean="0">
                <a:latin typeface="Times New Roman" pitchFamily="18" charset="0"/>
                <a:cs typeface="Times New Roman" pitchFamily="18" charset="0"/>
              </a:rPr>
              <a:t>.</a:t>
            </a:r>
          </a:p>
          <a:p>
            <a:pPr marL="342900" lvl="0" indent="-342900" algn="just">
              <a:buFont typeface="+mj-lt"/>
              <a:buAutoNum type="arabicPeriod"/>
            </a:pPr>
            <a:endParaRPr lang="en-US" sz="2400" dirty="0" smtClean="0">
              <a:latin typeface="Times New Roman" pitchFamily="18" charset="0"/>
              <a:cs typeface="Times New Roman" pitchFamily="18" charset="0"/>
            </a:endParaRPr>
          </a:p>
          <a:p>
            <a:pPr marL="342900" lvl="0" indent="-342900" algn="just">
              <a:buFont typeface="+mj-lt"/>
              <a:buAutoNum type="arabicPeriod"/>
            </a:pPr>
            <a:r>
              <a:rPr lang="en-US" sz="2400" dirty="0" err="1" smtClean="0">
                <a:latin typeface="Times New Roman" pitchFamily="18" charset="0"/>
                <a:cs typeface="Times New Roman" pitchFamily="18" charset="0"/>
              </a:rPr>
              <a:t>Adanya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sistem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administrasi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pengelolaan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surat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masuk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surat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keluar</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berbasis</a:t>
            </a:r>
            <a:r>
              <a:rPr lang="en-US" sz="2400" dirty="0" smtClean="0">
                <a:latin typeface="Times New Roman" pitchFamily="18" charset="0"/>
                <a:cs typeface="Times New Roman" pitchFamily="18" charset="0"/>
              </a:rPr>
              <a:t> web </a:t>
            </a:r>
            <a:r>
              <a:rPr lang="en-US" sz="2400" dirty="0" err="1" smtClean="0">
                <a:latin typeface="Times New Roman" pitchFamily="18" charset="0"/>
                <a:cs typeface="Times New Roman" pitchFamily="18" charset="0"/>
              </a:rPr>
              <a:t>mempermudah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dalam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hal</a:t>
            </a:r>
            <a:r>
              <a:rPr lang="en-US" sz="2400" dirty="0" smtClean="0">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pencarian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arsip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surat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dengan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akurat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mudah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efisien</a:t>
            </a:r>
            <a:r>
              <a:rPr lang="en-US" sz="2400"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6858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r"/>
            <a:endParaRPr lang="en-US" dirty="0"/>
          </a:p>
        </p:txBody>
      </p:sp>
      <p:sp>
        <p:nvSpPr>
          <p:cNvPr id="9" name="Rounded Rectangle 8"/>
          <p:cNvSpPr/>
          <p:nvPr/>
        </p:nvSpPr>
        <p:spPr>
          <a:xfrm>
            <a:off x="152400" y="1524000"/>
            <a:ext cx="2590800" cy="1676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err="1" smtClean="0">
                <a:latin typeface="Times New Roman" pitchFamily="18" charset="0"/>
                <a:cs typeface="Times New Roman" pitchFamily="18" charset="0"/>
              </a:rPr>
              <a:t>Kesimpulan</a:t>
            </a:r>
            <a:endParaRPr lang="en-US" sz="2800" dirty="0">
              <a:latin typeface="Times New Roman" pitchFamily="18" charset="0"/>
              <a:cs typeface="Times New Roman" pitchFamily="18" charset="0"/>
            </a:endParaRPr>
          </a:p>
        </p:txBody>
      </p:sp>
      <p:sp>
        <p:nvSpPr>
          <p:cNvPr id="10" name="Rounded Rectangle 9"/>
          <p:cNvSpPr/>
          <p:nvPr/>
        </p:nvSpPr>
        <p:spPr>
          <a:xfrm>
            <a:off x="152400" y="3505200"/>
            <a:ext cx="2590800" cy="16002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2800" dirty="0" smtClean="0">
                <a:latin typeface="Times New Roman" pitchFamily="18" charset="0"/>
                <a:cs typeface="Times New Roman" pitchFamily="18" charset="0"/>
              </a:rPr>
              <a:t>Saran</a:t>
            </a:r>
            <a:endParaRPr lang="en-US" sz="2800" dirty="0">
              <a:latin typeface="Times New Roman" pitchFamily="18" charset="0"/>
              <a:cs typeface="Times New Roman" pitchFamily="18" charset="0"/>
            </a:endParaRPr>
          </a:p>
        </p:txBody>
      </p:sp>
      <p:sp>
        <p:nvSpPr>
          <p:cNvPr id="13" name="TextBox 12"/>
          <p:cNvSpPr txBox="1"/>
          <p:nvPr/>
        </p:nvSpPr>
        <p:spPr>
          <a:xfrm>
            <a:off x="609600" y="-76200"/>
            <a:ext cx="1676400" cy="707886"/>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BAB 5</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14" name="Rectangle 13"/>
          <p:cNvSpPr/>
          <p:nvPr/>
        </p:nvSpPr>
        <p:spPr>
          <a:xfrm>
            <a:off x="2819400" y="228600"/>
            <a:ext cx="5791200" cy="64008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marL="342900" lvl="0" indent="-342900" algn="just" hangingPunct="0">
              <a:buFont typeface="+mj-lt"/>
              <a:buAutoNum type="arabicPeriod"/>
            </a:pPr>
            <a:r>
              <a:rPr lang="en-US" sz="2400" dirty="0" err="1" smtClean="0">
                <a:latin typeface="Times New Roman" pitchFamily="18" charset="0"/>
                <a:cs typeface="Times New Roman" pitchFamily="18" charset="0"/>
              </a:rPr>
              <a:t>Untuk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pengembangan</a:t>
            </a:r>
            <a:r>
              <a:rPr lang="en-US" sz="2400" dirty="0" smtClean="0">
                <a:latin typeface="Times New Roman" pitchFamily="18" charset="0"/>
                <a:cs typeface="Times New Roman" pitchFamily="18" charset="0"/>
              </a:rPr>
              <a:t> WEB </a:t>
            </a:r>
            <a:r>
              <a:rPr lang="en-US" sz="2400" dirty="0" err="1" smtClean="0">
                <a:latin typeface="Times New Roman" pitchFamily="18" charset="0"/>
                <a:cs typeface="Times New Roman" pitchFamily="18" charset="0"/>
              </a:rPr>
              <a:t>selanjutnya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pada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tampilan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halaman</a:t>
            </a:r>
            <a:r>
              <a:rPr lang="en-US" sz="2400" dirty="0" smtClean="0">
                <a:latin typeface="Times New Roman" pitchFamily="18" charset="0"/>
                <a:cs typeface="Times New Roman" pitchFamily="18" charset="0"/>
              </a:rPr>
              <a:t> Download </a:t>
            </a:r>
            <a:r>
              <a:rPr lang="en-US" sz="2400" dirty="0" err="1" smtClean="0">
                <a:latin typeface="Times New Roman" pitchFamily="18" charset="0"/>
                <a:cs typeface="Times New Roman" pitchFamily="18" charset="0"/>
              </a:rPr>
              <a:t>dapat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ditampilkan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nama</a:t>
            </a:r>
            <a:r>
              <a:rPr lang="en-US" sz="2400" dirty="0" smtClean="0">
                <a:latin typeface="Times New Roman" pitchFamily="18" charset="0"/>
                <a:cs typeface="Times New Roman" pitchFamily="18" charset="0"/>
              </a:rPr>
              <a:t> folder </a:t>
            </a:r>
            <a:r>
              <a:rPr lang="en-US" sz="2400" dirty="0" err="1" smtClean="0">
                <a:latin typeface="Times New Roman" pitchFamily="18" charset="0"/>
                <a:cs typeface="Times New Roman" pitchFamily="18" charset="0"/>
              </a:rPr>
              <a:t>terlebih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dahulu</a:t>
            </a:r>
            <a:r>
              <a:rPr lang="en-US" sz="2400" dirty="0" smtClean="0">
                <a:latin typeface="Times New Roman" pitchFamily="18" charset="0"/>
                <a:cs typeface="Times New Roman" pitchFamily="18" charset="0"/>
              </a:rPr>
              <a:t>.</a:t>
            </a:r>
          </a:p>
          <a:p>
            <a:pPr marL="342900" lvl="0" indent="-342900" algn="just" hangingPunct="0">
              <a:buFont typeface="+mj-lt"/>
              <a:buAutoNum type="arabicPeriod"/>
            </a:pPr>
            <a:endParaRPr lang="en-US" sz="2400" dirty="0" smtClean="0">
              <a:latin typeface="Times New Roman" pitchFamily="18" charset="0"/>
              <a:cs typeface="Times New Roman" pitchFamily="18" charset="0"/>
            </a:endParaRPr>
          </a:p>
          <a:p>
            <a:pPr marL="342900" lvl="0" indent="-342900" algn="just" hangingPunct="0">
              <a:buFont typeface="+mj-lt"/>
              <a:buAutoNum type="arabicPeriod"/>
            </a:pPr>
            <a:r>
              <a:rPr lang="en-US" sz="2400" dirty="0" err="1" smtClean="0">
                <a:latin typeface="Times New Roman" pitchFamily="18" charset="0"/>
                <a:cs typeface="Times New Roman" pitchFamily="18" charset="0"/>
              </a:rPr>
              <a:t>Jika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dibutuhkan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tombol</a:t>
            </a:r>
            <a:r>
              <a:rPr lang="en-US" sz="2400" dirty="0" smtClean="0">
                <a:latin typeface="Times New Roman" pitchFamily="18" charset="0"/>
                <a:cs typeface="Times New Roman" pitchFamily="18" charset="0"/>
              </a:rPr>
              <a:t> DELETE </a:t>
            </a:r>
            <a:r>
              <a:rPr lang="en-US" sz="2400" dirty="0" err="1" smtClean="0">
                <a:latin typeface="Times New Roman" pitchFamily="18" charset="0"/>
                <a:cs typeface="Times New Roman" pitchFamily="18" charset="0"/>
              </a:rPr>
              <a:t>bisa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tambahkan</a:t>
            </a:r>
            <a:r>
              <a:rPr lang="en-US" sz="2400" dirty="0" smtClean="0">
                <a:latin typeface="Times New Roman" pitchFamily="18" charset="0"/>
                <a:cs typeface="Times New Roman" pitchFamily="18" charset="0"/>
              </a:rPr>
              <a:t>.</a:t>
            </a:r>
          </a:p>
          <a:p>
            <a:pPr algn="just"/>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7200" b="1" cap="all" dirty="0" smtClean="0">
                <a:ln>
                  <a:solidFill>
                    <a:srgbClr val="FF0066"/>
                  </a:solidFill>
                </a:ln>
                <a:solidFill>
                  <a:srgbClr val="FF7C80"/>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IrisUPC" pitchFamily="34" charset="-34"/>
                <a:cs typeface="IrisUPC" pitchFamily="34" charset="-34"/>
              </a:rPr>
              <a:t>THANK YOU </a:t>
            </a:r>
            <a:r>
              <a:rPr lang="en-US" sz="7200" b="1" cap="all" dirty="0" smtClean="0">
                <a:ln>
                  <a:solidFill>
                    <a:srgbClr val="FF0066"/>
                  </a:solidFill>
                </a:ln>
                <a:solidFill>
                  <a:srgbClr val="FF7C80"/>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IrisUPC" pitchFamily="34" charset="-34"/>
                <a:cs typeface="IrisUPC" pitchFamily="34" charset="-34"/>
                <a:sym typeface="Wingdings" pitchFamily="2" charset="2"/>
              </a:rPr>
              <a:t></a:t>
            </a:r>
            <a:endParaRPr lang="en-US" sz="7200" b="1" cap="all" dirty="0">
              <a:ln>
                <a:solidFill>
                  <a:srgbClr val="FF0066"/>
                </a:solidFill>
              </a:ln>
              <a:solidFill>
                <a:srgbClr val="FF7C80"/>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IrisUPC" pitchFamily="34" charset="-34"/>
              <a:cs typeface="IrisUPC" pitchFamily="34" charset="-34"/>
            </a:endParaRPr>
          </a:p>
        </p:txBody>
      </p:sp>
      <p:sp>
        <p:nvSpPr>
          <p:cNvPr id="3" name="Oval 2"/>
          <p:cNvSpPr/>
          <p:nvPr/>
        </p:nvSpPr>
        <p:spPr>
          <a:xfrm>
            <a:off x="381000" y="381000"/>
            <a:ext cx="304800" cy="3048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4" name="Oval 3"/>
          <p:cNvSpPr/>
          <p:nvPr/>
        </p:nvSpPr>
        <p:spPr>
          <a:xfrm>
            <a:off x="1143000" y="1524000"/>
            <a:ext cx="304800" cy="3048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 name="Oval 4"/>
          <p:cNvSpPr/>
          <p:nvPr/>
        </p:nvSpPr>
        <p:spPr>
          <a:xfrm>
            <a:off x="2819400" y="533400"/>
            <a:ext cx="304800" cy="3048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6" name="Oval 5"/>
          <p:cNvSpPr/>
          <p:nvPr/>
        </p:nvSpPr>
        <p:spPr>
          <a:xfrm>
            <a:off x="1447800" y="3200400"/>
            <a:ext cx="304800" cy="3048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 name="Oval 6"/>
          <p:cNvSpPr/>
          <p:nvPr/>
        </p:nvSpPr>
        <p:spPr>
          <a:xfrm>
            <a:off x="457200" y="4724400"/>
            <a:ext cx="3048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8" name="Oval 7"/>
          <p:cNvSpPr/>
          <p:nvPr/>
        </p:nvSpPr>
        <p:spPr>
          <a:xfrm>
            <a:off x="-152400" y="2514600"/>
            <a:ext cx="304800" cy="3048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9" name="Oval 8"/>
          <p:cNvSpPr/>
          <p:nvPr/>
        </p:nvSpPr>
        <p:spPr>
          <a:xfrm>
            <a:off x="8305800" y="0"/>
            <a:ext cx="304800" cy="3048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0" name="Oval 9"/>
          <p:cNvSpPr/>
          <p:nvPr/>
        </p:nvSpPr>
        <p:spPr>
          <a:xfrm>
            <a:off x="3886200" y="2971800"/>
            <a:ext cx="304800" cy="3048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11" name="Oval 10"/>
          <p:cNvSpPr/>
          <p:nvPr/>
        </p:nvSpPr>
        <p:spPr>
          <a:xfrm>
            <a:off x="2667000" y="2286000"/>
            <a:ext cx="304800" cy="3048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2" name="Oval 11"/>
          <p:cNvSpPr/>
          <p:nvPr/>
        </p:nvSpPr>
        <p:spPr>
          <a:xfrm>
            <a:off x="5486400" y="1828800"/>
            <a:ext cx="304800" cy="3048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3" name="Oval 12"/>
          <p:cNvSpPr/>
          <p:nvPr/>
        </p:nvSpPr>
        <p:spPr>
          <a:xfrm>
            <a:off x="6400800" y="1066800"/>
            <a:ext cx="304800" cy="3048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4" name="Oval 13"/>
          <p:cNvSpPr/>
          <p:nvPr/>
        </p:nvSpPr>
        <p:spPr>
          <a:xfrm>
            <a:off x="4953000" y="0"/>
            <a:ext cx="304800" cy="3048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5" name="Oval 14"/>
          <p:cNvSpPr/>
          <p:nvPr/>
        </p:nvSpPr>
        <p:spPr>
          <a:xfrm>
            <a:off x="6248400" y="4495800"/>
            <a:ext cx="304800" cy="3048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6" name="Oval 15"/>
          <p:cNvSpPr/>
          <p:nvPr/>
        </p:nvSpPr>
        <p:spPr>
          <a:xfrm>
            <a:off x="4343400" y="6019800"/>
            <a:ext cx="3048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7" name="Oval 16"/>
          <p:cNvSpPr/>
          <p:nvPr/>
        </p:nvSpPr>
        <p:spPr>
          <a:xfrm>
            <a:off x="2362200" y="5943600"/>
            <a:ext cx="304800" cy="3048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8" name="Oval 17"/>
          <p:cNvSpPr/>
          <p:nvPr/>
        </p:nvSpPr>
        <p:spPr>
          <a:xfrm>
            <a:off x="609600" y="6553200"/>
            <a:ext cx="304800" cy="3048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9" name="Oval 18"/>
          <p:cNvSpPr/>
          <p:nvPr/>
        </p:nvSpPr>
        <p:spPr>
          <a:xfrm>
            <a:off x="2819400" y="4419600"/>
            <a:ext cx="304800" cy="3048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0" name="Oval 19"/>
          <p:cNvSpPr/>
          <p:nvPr/>
        </p:nvSpPr>
        <p:spPr>
          <a:xfrm>
            <a:off x="5410200" y="3276600"/>
            <a:ext cx="304800" cy="3048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1" name="Oval 20"/>
          <p:cNvSpPr/>
          <p:nvPr/>
        </p:nvSpPr>
        <p:spPr>
          <a:xfrm>
            <a:off x="4495800" y="4648200"/>
            <a:ext cx="304800" cy="3048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2" name="Oval 21"/>
          <p:cNvSpPr/>
          <p:nvPr/>
        </p:nvSpPr>
        <p:spPr>
          <a:xfrm>
            <a:off x="7162800" y="2209800"/>
            <a:ext cx="304800" cy="3048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3" name="Oval 22"/>
          <p:cNvSpPr/>
          <p:nvPr/>
        </p:nvSpPr>
        <p:spPr>
          <a:xfrm>
            <a:off x="6477000" y="5867400"/>
            <a:ext cx="304800" cy="3048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4" name="Oval 23"/>
          <p:cNvSpPr/>
          <p:nvPr/>
        </p:nvSpPr>
        <p:spPr>
          <a:xfrm>
            <a:off x="8305800" y="4800600"/>
            <a:ext cx="304800" cy="3048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5" name="Oval 24"/>
          <p:cNvSpPr/>
          <p:nvPr/>
        </p:nvSpPr>
        <p:spPr>
          <a:xfrm>
            <a:off x="8839200" y="2819400"/>
            <a:ext cx="3048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6" name="Oval 25"/>
          <p:cNvSpPr/>
          <p:nvPr/>
        </p:nvSpPr>
        <p:spPr>
          <a:xfrm>
            <a:off x="7315200" y="3505200"/>
            <a:ext cx="304800" cy="3048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7" name="Oval 26"/>
          <p:cNvSpPr/>
          <p:nvPr/>
        </p:nvSpPr>
        <p:spPr>
          <a:xfrm>
            <a:off x="8382000" y="1447800"/>
            <a:ext cx="304800" cy="3048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8" name="Oval 27"/>
          <p:cNvSpPr/>
          <p:nvPr/>
        </p:nvSpPr>
        <p:spPr>
          <a:xfrm>
            <a:off x="4114800" y="1066800"/>
            <a:ext cx="3048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9" name="Oval 28"/>
          <p:cNvSpPr/>
          <p:nvPr/>
        </p:nvSpPr>
        <p:spPr>
          <a:xfrm>
            <a:off x="8458200" y="6553200"/>
            <a:ext cx="304800" cy="3048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6858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r"/>
            <a:endParaRPr lang="en-US" dirty="0"/>
          </a:p>
        </p:txBody>
      </p:sp>
      <p:sp>
        <p:nvSpPr>
          <p:cNvPr id="6" name="Rounded Rectangle 5"/>
          <p:cNvSpPr/>
          <p:nvPr/>
        </p:nvSpPr>
        <p:spPr>
          <a:xfrm>
            <a:off x="152400" y="609600"/>
            <a:ext cx="2590800" cy="914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Latar</a:t>
            </a:r>
            <a:r>
              <a:rPr lang="en-US" dirty="0" smtClean="0"/>
              <a:t> </a:t>
            </a:r>
            <a:r>
              <a:rPr lang="en-US" dirty="0" err="1" smtClean="0"/>
              <a:t>Belakang</a:t>
            </a:r>
            <a:endParaRPr lang="en-US" dirty="0"/>
          </a:p>
        </p:txBody>
      </p:sp>
      <p:sp>
        <p:nvSpPr>
          <p:cNvPr id="9" name="Rounded Rectangle 8"/>
          <p:cNvSpPr/>
          <p:nvPr/>
        </p:nvSpPr>
        <p:spPr>
          <a:xfrm>
            <a:off x="152400" y="2637504"/>
            <a:ext cx="2590800" cy="9144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err="1" smtClean="0"/>
              <a:t>Batasan</a:t>
            </a:r>
            <a:r>
              <a:rPr lang="en-US" dirty="0" smtClean="0"/>
              <a:t> </a:t>
            </a:r>
            <a:r>
              <a:rPr lang="en-US" dirty="0" err="1" smtClean="0"/>
              <a:t>Masalah</a:t>
            </a:r>
            <a:endParaRPr lang="en-US" dirty="0"/>
          </a:p>
        </p:txBody>
      </p:sp>
      <p:sp>
        <p:nvSpPr>
          <p:cNvPr id="10" name="Rounded Rectangle 9"/>
          <p:cNvSpPr/>
          <p:nvPr/>
        </p:nvSpPr>
        <p:spPr>
          <a:xfrm>
            <a:off x="152400" y="3657600"/>
            <a:ext cx="2590800"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t>Maksud</a:t>
            </a:r>
            <a:r>
              <a:rPr lang="en-US" dirty="0" smtClean="0"/>
              <a:t> </a:t>
            </a:r>
            <a:r>
              <a:rPr lang="en-US" dirty="0" err="1" smtClean="0"/>
              <a:t>dan</a:t>
            </a:r>
            <a:r>
              <a:rPr lang="en-US" dirty="0" smtClean="0"/>
              <a:t> </a:t>
            </a:r>
            <a:r>
              <a:rPr lang="en-US" dirty="0" err="1" smtClean="0"/>
              <a:t>Tujuan</a:t>
            </a:r>
            <a:r>
              <a:rPr lang="en-US" dirty="0" smtClean="0"/>
              <a:t> KP</a:t>
            </a:r>
            <a:endParaRPr lang="en-US" dirty="0"/>
          </a:p>
        </p:txBody>
      </p:sp>
      <p:sp>
        <p:nvSpPr>
          <p:cNvPr id="11" name="Rounded Rectangle 10"/>
          <p:cNvSpPr/>
          <p:nvPr/>
        </p:nvSpPr>
        <p:spPr>
          <a:xfrm>
            <a:off x="152400" y="4680156"/>
            <a:ext cx="2590800" cy="914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err="1" smtClean="0"/>
              <a:t>Manfaat</a:t>
            </a:r>
            <a:r>
              <a:rPr lang="en-US" dirty="0" smtClean="0"/>
              <a:t> KP</a:t>
            </a:r>
            <a:endParaRPr lang="en-US" dirty="0"/>
          </a:p>
        </p:txBody>
      </p:sp>
      <p:sp>
        <p:nvSpPr>
          <p:cNvPr id="12" name="Rounded Rectangle 11"/>
          <p:cNvSpPr/>
          <p:nvPr/>
        </p:nvSpPr>
        <p:spPr>
          <a:xfrm>
            <a:off x="152400" y="5700252"/>
            <a:ext cx="2590800" cy="914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smtClean="0"/>
              <a:t>Waktu</a:t>
            </a:r>
            <a:r>
              <a:rPr lang="en-US" dirty="0" smtClean="0"/>
              <a:t> </a:t>
            </a:r>
            <a:r>
              <a:rPr lang="en-US" dirty="0" err="1" smtClean="0"/>
              <a:t>dan</a:t>
            </a:r>
            <a:r>
              <a:rPr lang="en-US" dirty="0" smtClean="0"/>
              <a:t> </a:t>
            </a:r>
            <a:r>
              <a:rPr lang="en-US" dirty="0" err="1" smtClean="0"/>
              <a:t>Tempat</a:t>
            </a:r>
            <a:r>
              <a:rPr lang="en-US" dirty="0" smtClean="0"/>
              <a:t> </a:t>
            </a:r>
            <a:r>
              <a:rPr lang="en-US" dirty="0" err="1" smtClean="0"/>
              <a:t>Pelaksanaan</a:t>
            </a:r>
            <a:r>
              <a:rPr lang="en-US" dirty="0" smtClean="0"/>
              <a:t> KP</a:t>
            </a:r>
            <a:endParaRPr lang="en-US" dirty="0"/>
          </a:p>
        </p:txBody>
      </p:sp>
      <p:sp>
        <p:nvSpPr>
          <p:cNvPr id="13" name="TextBox 12"/>
          <p:cNvSpPr txBox="1"/>
          <p:nvPr/>
        </p:nvSpPr>
        <p:spPr>
          <a:xfrm>
            <a:off x="609600" y="-76200"/>
            <a:ext cx="1676400" cy="707886"/>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BAB 1</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14" name="Rectangle 13"/>
          <p:cNvSpPr/>
          <p:nvPr/>
        </p:nvSpPr>
        <p:spPr>
          <a:xfrm>
            <a:off x="2895600" y="228600"/>
            <a:ext cx="5791200" cy="64008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8" name="Rounded Rectangle 17"/>
          <p:cNvSpPr/>
          <p:nvPr/>
        </p:nvSpPr>
        <p:spPr>
          <a:xfrm>
            <a:off x="152400" y="1600200"/>
            <a:ext cx="25908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t>Perumusan</a:t>
            </a:r>
            <a:r>
              <a:rPr lang="en-US" dirty="0" smtClean="0"/>
              <a:t> </a:t>
            </a:r>
            <a:r>
              <a:rPr lang="en-US" dirty="0" err="1" smtClean="0"/>
              <a:t>Masalah</a:t>
            </a:r>
            <a:endParaRPr lang="en-US" dirty="0"/>
          </a:p>
        </p:txBody>
      </p:sp>
      <p:graphicFrame>
        <p:nvGraphicFramePr>
          <p:cNvPr id="15" name="Diagram 14"/>
          <p:cNvGraphicFramePr/>
          <p:nvPr/>
        </p:nvGraphicFramePr>
        <p:xfrm>
          <a:off x="2971800" y="609600"/>
          <a:ext cx="5715000" cy="563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6858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r"/>
            <a:endParaRPr lang="en-US" dirty="0"/>
          </a:p>
        </p:txBody>
      </p:sp>
      <p:sp>
        <p:nvSpPr>
          <p:cNvPr id="6" name="Rounded Rectangle 5"/>
          <p:cNvSpPr/>
          <p:nvPr/>
        </p:nvSpPr>
        <p:spPr>
          <a:xfrm>
            <a:off x="152400" y="609600"/>
            <a:ext cx="2590800" cy="914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Latar</a:t>
            </a:r>
            <a:r>
              <a:rPr lang="en-US" dirty="0" smtClean="0"/>
              <a:t> </a:t>
            </a:r>
            <a:r>
              <a:rPr lang="en-US" dirty="0" err="1" smtClean="0"/>
              <a:t>Belakang</a:t>
            </a:r>
            <a:endParaRPr lang="en-US" dirty="0"/>
          </a:p>
        </p:txBody>
      </p:sp>
      <p:sp>
        <p:nvSpPr>
          <p:cNvPr id="9" name="Rounded Rectangle 8"/>
          <p:cNvSpPr/>
          <p:nvPr/>
        </p:nvSpPr>
        <p:spPr>
          <a:xfrm>
            <a:off x="152400" y="2637504"/>
            <a:ext cx="25908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smtClean="0"/>
              <a:t>Batasan</a:t>
            </a:r>
            <a:r>
              <a:rPr lang="en-US" dirty="0" smtClean="0"/>
              <a:t> </a:t>
            </a:r>
            <a:r>
              <a:rPr lang="en-US" dirty="0" err="1" smtClean="0"/>
              <a:t>Masalah</a:t>
            </a:r>
            <a:endParaRPr lang="en-US" dirty="0"/>
          </a:p>
        </p:txBody>
      </p:sp>
      <p:sp>
        <p:nvSpPr>
          <p:cNvPr id="10" name="Rounded Rectangle 9"/>
          <p:cNvSpPr/>
          <p:nvPr/>
        </p:nvSpPr>
        <p:spPr>
          <a:xfrm>
            <a:off x="152400" y="3657600"/>
            <a:ext cx="2590800" cy="914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err="1" smtClean="0"/>
              <a:t>Maksud</a:t>
            </a:r>
            <a:r>
              <a:rPr lang="en-US" dirty="0" smtClean="0"/>
              <a:t> </a:t>
            </a:r>
            <a:r>
              <a:rPr lang="en-US" dirty="0" err="1" smtClean="0"/>
              <a:t>dan</a:t>
            </a:r>
            <a:r>
              <a:rPr lang="en-US" dirty="0" smtClean="0"/>
              <a:t> </a:t>
            </a:r>
            <a:r>
              <a:rPr lang="en-US" dirty="0" err="1" smtClean="0"/>
              <a:t>Tujuan</a:t>
            </a:r>
            <a:r>
              <a:rPr lang="en-US" dirty="0" smtClean="0"/>
              <a:t> KP</a:t>
            </a:r>
            <a:endParaRPr lang="en-US" dirty="0"/>
          </a:p>
        </p:txBody>
      </p:sp>
      <p:sp>
        <p:nvSpPr>
          <p:cNvPr id="11" name="Rounded Rectangle 10"/>
          <p:cNvSpPr/>
          <p:nvPr/>
        </p:nvSpPr>
        <p:spPr>
          <a:xfrm>
            <a:off x="152400" y="4680156"/>
            <a:ext cx="2590800" cy="914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err="1" smtClean="0"/>
              <a:t>Manfaat</a:t>
            </a:r>
            <a:r>
              <a:rPr lang="en-US" dirty="0" smtClean="0"/>
              <a:t> KP</a:t>
            </a:r>
            <a:endParaRPr lang="en-US" dirty="0"/>
          </a:p>
        </p:txBody>
      </p:sp>
      <p:sp>
        <p:nvSpPr>
          <p:cNvPr id="12" name="Rounded Rectangle 11"/>
          <p:cNvSpPr/>
          <p:nvPr/>
        </p:nvSpPr>
        <p:spPr>
          <a:xfrm>
            <a:off x="152400" y="5700252"/>
            <a:ext cx="2590800" cy="914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smtClean="0"/>
              <a:t>Waktu</a:t>
            </a:r>
            <a:r>
              <a:rPr lang="en-US" dirty="0" smtClean="0"/>
              <a:t> </a:t>
            </a:r>
            <a:r>
              <a:rPr lang="en-US" dirty="0" err="1" smtClean="0"/>
              <a:t>dan</a:t>
            </a:r>
            <a:r>
              <a:rPr lang="en-US" dirty="0" smtClean="0"/>
              <a:t> </a:t>
            </a:r>
            <a:r>
              <a:rPr lang="en-US" dirty="0" err="1" smtClean="0"/>
              <a:t>Tempat</a:t>
            </a:r>
            <a:r>
              <a:rPr lang="en-US" dirty="0" smtClean="0"/>
              <a:t> </a:t>
            </a:r>
            <a:r>
              <a:rPr lang="en-US" dirty="0" err="1" smtClean="0"/>
              <a:t>Pelaksanaan</a:t>
            </a:r>
            <a:r>
              <a:rPr lang="en-US" dirty="0" smtClean="0"/>
              <a:t> KP</a:t>
            </a:r>
            <a:endParaRPr lang="en-US" dirty="0"/>
          </a:p>
        </p:txBody>
      </p:sp>
      <p:sp>
        <p:nvSpPr>
          <p:cNvPr id="13" name="TextBox 12"/>
          <p:cNvSpPr txBox="1"/>
          <p:nvPr/>
        </p:nvSpPr>
        <p:spPr>
          <a:xfrm>
            <a:off x="609600" y="-76200"/>
            <a:ext cx="1676400" cy="707886"/>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BAB 1</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14" name="Rectangle 13"/>
          <p:cNvSpPr/>
          <p:nvPr/>
        </p:nvSpPr>
        <p:spPr>
          <a:xfrm>
            <a:off x="2895600" y="228600"/>
            <a:ext cx="5791200" cy="64008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8" name="Rounded Rectangle 17"/>
          <p:cNvSpPr/>
          <p:nvPr/>
        </p:nvSpPr>
        <p:spPr>
          <a:xfrm>
            <a:off x="152400" y="1600200"/>
            <a:ext cx="25908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t>Perumusan</a:t>
            </a:r>
            <a:r>
              <a:rPr lang="en-US" dirty="0" smtClean="0"/>
              <a:t> </a:t>
            </a:r>
            <a:r>
              <a:rPr lang="en-US" dirty="0" err="1" smtClean="0"/>
              <a:t>Masalah</a:t>
            </a:r>
            <a:endParaRPr lang="en-US" dirty="0"/>
          </a:p>
        </p:txBody>
      </p:sp>
      <p:graphicFrame>
        <p:nvGraphicFramePr>
          <p:cNvPr id="15" name="Diagram 14"/>
          <p:cNvGraphicFramePr/>
          <p:nvPr/>
        </p:nvGraphicFramePr>
        <p:xfrm>
          <a:off x="3048000" y="1295400"/>
          <a:ext cx="55626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6858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r"/>
            <a:endParaRPr lang="en-US" dirty="0"/>
          </a:p>
        </p:txBody>
      </p:sp>
      <p:sp>
        <p:nvSpPr>
          <p:cNvPr id="6" name="Rounded Rectangle 5"/>
          <p:cNvSpPr/>
          <p:nvPr/>
        </p:nvSpPr>
        <p:spPr>
          <a:xfrm>
            <a:off x="152400" y="609600"/>
            <a:ext cx="2590800" cy="914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Latar</a:t>
            </a:r>
            <a:r>
              <a:rPr lang="en-US" dirty="0" smtClean="0"/>
              <a:t> </a:t>
            </a:r>
            <a:r>
              <a:rPr lang="en-US" dirty="0" err="1" smtClean="0"/>
              <a:t>Belakang</a:t>
            </a:r>
            <a:endParaRPr lang="en-US" dirty="0"/>
          </a:p>
        </p:txBody>
      </p:sp>
      <p:sp>
        <p:nvSpPr>
          <p:cNvPr id="9" name="Rounded Rectangle 8"/>
          <p:cNvSpPr/>
          <p:nvPr/>
        </p:nvSpPr>
        <p:spPr>
          <a:xfrm>
            <a:off x="152400" y="2637504"/>
            <a:ext cx="25908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smtClean="0"/>
              <a:t>Batasan</a:t>
            </a:r>
            <a:r>
              <a:rPr lang="en-US" dirty="0" smtClean="0"/>
              <a:t> </a:t>
            </a:r>
            <a:r>
              <a:rPr lang="en-US" dirty="0" err="1" smtClean="0"/>
              <a:t>Masalah</a:t>
            </a:r>
            <a:endParaRPr lang="en-US" dirty="0"/>
          </a:p>
        </p:txBody>
      </p:sp>
      <p:sp>
        <p:nvSpPr>
          <p:cNvPr id="10" name="Rounded Rectangle 9"/>
          <p:cNvSpPr/>
          <p:nvPr/>
        </p:nvSpPr>
        <p:spPr>
          <a:xfrm>
            <a:off x="152400" y="3657600"/>
            <a:ext cx="2590800"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t>Maksud</a:t>
            </a:r>
            <a:r>
              <a:rPr lang="en-US" dirty="0" smtClean="0"/>
              <a:t> </a:t>
            </a:r>
            <a:r>
              <a:rPr lang="en-US" dirty="0" err="1" smtClean="0"/>
              <a:t>dan</a:t>
            </a:r>
            <a:r>
              <a:rPr lang="en-US" dirty="0" smtClean="0"/>
              <a:t> </a:t>
            </a:r>
            <a:r>
              <a:rPr lang="en-US" dirty="0" err="1" smtClean="0"/>
              <a:t>Tujuan</a:t>
            </a:r>
            <a:r>
              <a:rPr lang="en-US" dirty="0" smtClean="0"/>
              <a:t> KP</a:t>
            </a:r>
            <a:endParaRPr lang="en-US" dirty="0"/>
          </a:p>
        </p:txBody>
      </p:sp>
      <p:sp>
        <p:nvSpPr>
          <p:cNvPr id="11" name="Rounded Rectangle 10"/>
          <p:cNvSpPr/>
          <p:nvPr/>
        </p:nvSpPr>
        <p:spPr>
          <a:xfrm>
            <a:off x="152400" y="4680156"/>
            <a:ext cx="2590800" cy="9144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Manfaat</a:t>
            </a:r>
            <a:r>
              <a:rPr lang="en-US" dirty="0" smtClean="0"/>
              <a:t> KP</a:t>
            </a:r>
            <a:endParaRPr lang="en-US" dirty="0"/>
          </a:p>
        </p:txBody>
      </p:sp>
      <p:sp>
        <p:nvSpPr>
          <p:cNvPr id="12" name="Rounded Rectangle 11"/>
          <p:cNvSpPr/>
          <p:nvPr/>
        </p:nvSpPr>
        <p:spPr>
          <a:xfrm>
            <a:off x="152400" y="5700252"/>
            <a:ext cx="2590800" cy="914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smtClean="0"/>
              <a:t>Waktu</a:t>
            </a:r>
            <a:r>
              <a:rPr lang="en-US" dirty="0" smtClean="0"/>
              <a:t> </a:t>
            </a:r>
            <a:r>
              <a:rPr lang="en-US" dirty="0" err="1" smtClean="0"/>
              <a:t>dan</a:t>
            </a:r>
            <a:r>
              <a:rPr lang="en-US" dirty="0" smtClean="0"/>
              <a:t> </a:t>
            </a:r>
            <a:r>
              <a:rPr lang="en-US" dirty="0" err="1" smtClean="0"/>
              <a:t>Tempat</a:t>
            </a:r>
            <a:r>
              <a:rPr lang="en-US" dirty="0" smtClean="0"/>
              <a:t> </a:t>
            </a:r>
            <a:r>
              <a:rPr lang="en-US" dirty="0" err="1" smtClean="0"/>
              <a:t>Pelaksanaan</a:t>
            </a:r>
            <a:r>
              <a:rPr lang="en-US" dirty="0" smtClean="0"/>
              <a:t> KP</a:t>
            </a:r>
            <a:endParaRPr lang="en-US" dirty="0"/>
          </a:p>
        </p:txBody>
      </p:sp>
      <p:sp>
        <p:nvSpPr>
          <p:cNvPr id="13" name="TextBox 12"/>
          <p:cNvSpPr txBox="1"/>
          <p:nvPr/>
        </p:nvSpPr>
        <p:spPr>
          <a:xfrm>
            <a:off x="609600" y="-76200"/>
            <a:ext cx="1676400" cy="707886"/>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BAB 1</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14" name="Rectangle 13"/>
          <p:cNvSpPr/>
          <p:nvPr/>
        </p:nvSpPr>
        <p:spPr>
          <a:xfrm>
            <a:off x="2895600" y="228600"/>
            <a:ext cx="5791200" cy="64008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8" name="Rounded Rectangle 17"/>
          <p:cNvSpPr/>
          <p:nvPr/>
        </p:nvSpPr>
        <p:spPr>
          <a:xfrm>
            <a:off x="152400" y="1600200"/>
            <a:ext cx="25908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t>Perumusan</a:t>
            </a:r>
            <a:r>
              <a:rPr lang="en-US" dirty="0" smtClean="0"/>
              <a:t> </a:t>
            </a:r>
            <a:r>
              <a:rPr lang="en-US" dirty="0" err="1" smtClean="0"/>
              <a:t>Masalah</a:t>
            </a:r>
            <a:endParaRPr lang="en-US" dirty="0"/>
          </a:p>
        </p:txBody>
      </p:sp>
      <p:graphicFrame>
        <p:nvGraphicFramePr>
          <p:cNvPr id="15" name="Diagram 14"/>
          <p:cNvGraphicFramePr/>
          <p:nvPr/>
        </p:nvGraphicFramePr>
        <p:xfrm>
          <a:off x="3048000" y="381000"/>
          <a:ext cx="5562600" cy="617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6858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r"/>
            <a:endParaRPr lang="en-US" dirty="0"/>
          </a:p>
        </p:txBody>
      </p:sp>
      <p:sp>
        <p:nvSpPr>
          <p:cNvPr id="6" name="Rounded Rectangle 5"/>
          <p:cNvSpPr/>
          <p:nvPr/>
        </p:nvSpPr>
        <p:spPr>
          <a:xfrm>
            <a:off x="152400" y="609600"/>
            <a:ext cx="2590800" cy="914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Latar</a:t>
            </a:r>
            <a:r>
              <a:rPr lang="en-US" dirty="0" smtClean="0"/>
              <a:t> </a:t>
            </a:r>
            <a:r>
              <a:rPr lang="en-US" dirty="0" err="1" smtClean="0"/>
              <a:t>Belakang</a:t>
            </a:r>
            <a:endParaRPr lang="en-US" dirty="0"/>
          </a:p>
        </p:txBody>
      </p:sp>
      <p:sp>
        <p:nvSpPr>
          <p:cNvPr id="9" name="Rounded Rectangle 8"/>
          <p:cNvSpPr/>
          <p:nvPr/>
        </p:nvSpPr>
        <p:spPr>
          <a:xfrm>
            <a:off x="152400" y="2637504"/>
            <a:ext cx="25908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smtClean="0"/>
              <a:t>Batasan</a:t>
            </a:r>
            <a:r>
              <a:rPr lang="en-US" dirty="0" smtClean="0"/>
              <a:t> </a:t>
            </a:r>
            <a:r>
              <a:rPr lang="en-US" dirty="0" err="1" smtClean="0"/>
              <a:t>Masalah</a:t>
            </a:r>
            <a:endParaRPr lang="en-US" dirty="0"/>
          </a:p>
        </p:txBody>
      </p:sp>
      <p:sp>
        <p:nvSpPr>
          <p:cNvPr id="10" name="Rounded Rectangle 9"/>
          <p:cNvSpPr/>
          <p:nvPr/>
        </p:nvSpPr>
        <p:spPr>
          <a:xfrm>
            <a:off x="152400" y="3657600"/>
            <a:ext cx="2590800"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t>Maksud</a:t>
            </a:r>
            <a:r>
              <a:rPr lang="en-US" dirty="0" smtClean="0"/>
              <a:t> </a:t>
            </a:r>
            <a:r>
              <a:rPr lang="en-US" dirty="0" err="1" smtClean="0"/>
              <a:t>dan</a:t>
            </a:r>
            <a:r>
              <a:rPr lang="en-US" dirty="0" smtClean="0"/>
              <a:t> </a:t>
            </a:r>
            <a:r>
              <a:rPr lang="en-US" dirty="0" err="1" smtClean="0"/>
              <a:t>Tujuan</a:t>
            </a:r>
            <a:r>
              <a:rPr lang="en-US" dirty="0" smtClean="0"/>
              <a:t> KP</a:t>
            </a:r>
            <a:endParaRPr lang="en-US" dirty="0"/>
          </a:p>
        </p:txBody>
      </p:sp>
      <p:sp>
        <p:nvSpPr>
          <p:cNvPr id="11" name="Rounded Rectangle 10"/>
          <p:cNvSpPr/>
          <p:nvPr/>
        </p:nvSpPr>
        <p:spPr>
          <a:xfrm>
            <a:off x="152400" y="4680156"/>
            <a:ext cx="2590800" cy="914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err="1" smtClean="0"/>
              <a:t>Manfaat</a:t>
            </a:r>
            <a:r>
              <a:rPr lang="en-US" dirty="0" smtClean="0"/>
              <a:t> KP</a:t>
            </a:r>
            <a:endParaRPr lang="en-US" dirty="0"/>
          </a:p>
        </p:txBody>
      </p:sp>
      <p:sp>
        <p:nvSpPr>
          <p:cNvPr id="12" name="Rounded Rectangle 11"/>
          <p:cNvSpPr/>
          <p:nvPr/>
        </p:nvSpPr>
        <p:spPr>
          <a:xfrm>
            <a:off x="152400" y="5700252"/>
            <a:ext cx="2590800" cy="914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err="1" smtClean="0"/>
              <a:t>Waktu</a:t>
            </a:r>
            <a:r>
              <a:rPr lang="en-US" dirty="0" smtClean="0"/>
              <a:t> </a:t>
            </a:r>
            <a:r>
              <a:rPr lang="en-US" dirty="0" err="1" smtClean="0"/>
              <a:t>dan</a:t>
            </a:r>
            <a:r>
              <a:rPr lang="en-US" dirty="0" smtClean="0"/>
              <a:t> </a:t>
            </a:r>
            <a:r>
              <a:rPr lang="en-US" dirty="0" err="1" smtClean="0"/>
              <a:t>Tempat</a:t>
            </a:r>
            <a:r>
              <a:rPr lang="en-US" dirty="0" smtClean="0"/>
              <a:t> </a:t>
            </a:r>
            <a:r>
              <a:rPr lang="en-US" dirty="0" err="1" smtClean="0"/>
              <a:t>Pelaksanaan</a:t>
            </a:r>
            <a:r>
              <a:rPr lang="en-US" dirty="0" smtClean="0"/>
              <a:t> KP</a:t>
            </a:r>
            <a:endParaRPr lang="en-US" dirty="0"/>
          </a:p>
        </p:txBody>
      </p:sp>
      <p:sp>
        <p:nvSpPr>
          <p:cNvPr id="13" name="TextBox 12"/>
          <p:cNvSpPr txBox="1"/>
          <p:nvPr/>
        </p:nvSpPr>
        <p:spPr>
          <a:xfrm>
            <a:off x="609600" y="-76200"/>
            <a:ext cx="1676400" cy="707886"/>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BAB 1</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14" name="Rectangle 13"/>
          <p:cNvSpPr/>
          <p:nvPr/>
        </p:nvSpPr>
        <p:spPr>
          <a:xfrm>
            <a:off x="2895600" y="228600"/>
            <a:ext cx="5791200" cy="64008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8" name="Rounded Rectangle 17"/>
          <p:cNvSpPr/>
          <p:nvPr/>
        </p:nvSpPr>
        <p:spPr>
          <a:xfrm>
            <a:off x="152400" y="1600200"/>
            <a:ext cx="25908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t>Perumusan</a:t>
            </a:r>
            <a:r>
              <a:rPr lang="en-US" dirty="0" smtClean="0"/>
              <a:t> </a:t>
            </a:r>
            <a:r>
              <a:rPr lang="en-US" dirty="0" err="1" smtClean="0"/>
              <a:t>Masalah</a:t>
            </a:r>
            <a:endParaRPr lang="en-US" dirty="0"/>
          </a:p>
        </p:txBody>
      </p:sp>
      <p:graphicFrame>
        <p:nvGraphicFramePr>
          <p:cNvPr id="16" name="Diagram 15"/>
          <p:cNvGraphicFramePr/>
          <p:nvPr/>
        </p:nvGraphicFramePr>
        <p:xfrm>
          <a:off x="2971800" y="1143000"/>
          <a:ext cx="5638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2296</TotalTime>
  <Words>2546</Words>
  <Application>Microsoft Office PowerPoint</Application>
  <PresentationFormat>On-screen Show (4:3)</PresentationFormat>
  <Paragraphs>590</Paragraphs>
  <Slides>55</Slides>
  <Notes>0</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Office Theme</vt:lpstr>
      <vt:lpstr>ANALISA DAN PERANCANGAN SISTEM PENGARSIPAN BERBASIS WEB PADA PERUM LPPNPI (AIRNAV INDONESIA) CABANG PRATAMA PEKANBARU</vt:lpstr>
      <vt:lpstr>Pendahuluan</vt:lpstr>
      <vt:lpstr>Slide 3</vt:lpstr>
      <vt:lpstr>Slide 4</vt:lpstr>
      <vt:lpstr>Slide 5</vt:lpstr>
      <vt:lpstr>Slide 6</vt:lpstr>
      <vt:lpstr>Slide 7</vt:lpstr>
      <vt:lpstr>Slide 8</vt:lpstr>
      <vt:lpstr>Slide 9</vt:lpstr>
      <vt:lpstr>Perum LPPNPI (AirNav Indonesia) Cabang Pratama Pekanbaru</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Pengarsipan Berbasis Sistem</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Analisa Sistem dan Perancangan</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Kesimpulan dan saran</vt:lpstr>
      <vt:lpstr>Slide 52</vt:lpstr>
      <vt:lpstr>Slide 53</vt:lpstr>
      <vt:lpstr>Slide 54</vt:lpstr>
      <vt:lpstr>Slide 55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ANALISA DAN PERANCANGAN SISTEM PENGARSIPAN BERBASIS WEB PADA PERUM LPPNPI (AIRNAV INDONESIA) CABANG PRATAMA PEKANBARU</dc:title>
  <dc:creator>Desvina Dianti</dc:creator>
  <cp:lastModifiedBy>Desvina Dianti</cp:lastModifiedBy>
  <cp:revision>41</cp:revision>
  <dcterms:created xsi:type="dcterms:W3CDTF">2017-04-28T02:58:20Z</dcterms:created>
  <dcterms:modified xsi:type="dcterms:W3CDTF">2017-05-12T02:03:54Z</dcterms:modified>
</cp:coreProperties>
</file>