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6/5/2017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6/5/2017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6/5/2017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3600" b="1" dirty="0"/>
              <a:t>MENGKONFIGURASI SERVER BERBASIS LINUX DI KANTOR PT. PLN (PERSERO) UNIT INDUK PEMBANGUNAN SUMATERA BAGIAN </a:t>
            </a:r>
            <a:r>
              <a:rPr lang="id-ID" sz="3600" b="1" dirty="0" smtClean="0"/>
              <a:t>TENGAH</a:t>
            </a:r>
            <a:endParaRPr lang="en-US" sz="3600" dirty="0"/>
          </a:p>
        </p:txBody>
      </p:sp>
      <p:sp>
        <p:nvSpPr>
          <p:cNvPr id="3" name="Subtitle 2"/>
          <p:cNvSpPr>
            <a:spLocks noGrp="1"/>
          </p:cNvSpPr>
          <p:nvPr>
            <p:ph type="subTitle" idx="1"/>
          </p:nvPr>
        </p:nvSpPr>
        <p:spPr/>
        <p:txBody>
          <a:bodyPr/>
          <a:lstStyle/>
          <a:p>
            <a:r>
              <a:rPr lang="en-US" dirty="0" smtClean="0"/>
              <a:t>Hafiz Pradana Gemilang - 1407123627</a:t>
            </a:r>
            <a:endParaRPr lang="en-US" dirty="0"/>
          </a:p>
        </p:txBody>
      </p:sp>
    </p:spTree>
    <p:extLst>
      <p:ext uri="{BB962C8B-B14F-4D97-AF65-F5344CB8AC3E}">
        <p14:creationId xmlns:p14="http://schemas.microsoft.com/office/powerpoint/2010/main" val="3976250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err="1" smtClean="0"/>
              <a:t>Efisiensi</a:t>
            </a:r>
            <a:r>
              <a:rPr lang="en-US" sz="2400" dirty="0" smtClean="0"/>
              <a:t> </a:t>
            </a:r>
            <a:r>
              <a:rPr lang="en-US" sz="2400" dirty="0" err="1" smtClean="0"/>
              <a:t>Sumber</a:t>
            </a:r>
            <a:r>
              <a:rPr lang="en-US" sz="2400" dirty="0" smtClean="0"/>
              <a:t> </a:t>
            </a:r>
            <a:r>
              <a:rPr lang="en-US" sz="2400" dirty="0" err="1" smtClean="0"/>
              <a:t>Daya</a:t>
            </a:r>
            <a:endParaRPr lang="en-US" sz="2400" dirty="0" smtClean="0"/>
          </a:p>
          <a:p>
            <a:pPr marL="403225" lvl="1" indent="0" algn="just">
              <a:buNone/>
            </a:pPr>
            <a:r>
              <a:rPr lang="en-ID" sz="2400" dirty="0" err="1"/>
              <a:t>Adanya</a:t>
            </a:r>
            <a:r>
              <a:rPr lang="en-ID" sz="2400" dirty="0"/>
              <a:t> </a:t>
            </a:r>
            <a:r>
              <a:rPr lang="en-ID" sz="2400" i="1" dirty="0"/>
              <a:t>sharing resource</a:t>
            </a:r>
            <a:r>
              <a:rPr lang="en-ID" sz="2400" dirty="0"/>
              <a:t> </a:t>
            </a:r>
            <a:r>
              <a:rPr lang="en-ID" sz="2400" dirty="0" err="1"/>
              <a:t>atau</a:t>
            </a:r>
            <a:r>
              <a:rPr lang="en-ID" sz="2400" dirty="0"/>
              <a:t> </a:t>
            </a:r>
            <a:r>
              <a:rPr lang="en-ID" sz="2400" dirty="0" err="1"/>
              <a:t>berbagi</a:t>
            </a:r>
            <a:r>
              <a:rPr lang="en-ID" sz="2400" dirty="0"/>
              <a:t> </a:t>
            </a:r>
            <a:r>
              <a:rPr lang="en-ID" sz="2400" dirty="0" err="1"/>
              <a:t>perangkat</a:t>
            </a:r>
            <a:r>
              <a:rPr lang="en-ID" sz="2400" dirty="0"/>
              <a:t> </a:t>
            </a:r>
            <a:r>
              <a:rPr lang="en-ID" sz="2400" dirty="0" err="1"/>
              <a:t>keras</a:t>
            </a:r>
            <a:r>
              <a:rPr lang="en-ID" sz="2400" dirty="0"/>
              <a:t> </a:t>
            </a:r>
            <a:r>
              <a:rPr lang="en-ID" sz="2400" dirty="0" err="1"/>
              <a:t>dapat</a:t>
            </a:r>
            <a:r>
              <a:rPr lang="en-ID" sz="2400" dirty="0"/>
              <a:t> </a:t>
            </a:r>
            <a:r>
              <a:rPr lang="en-ID" sz="2400" dirty="0" err="1"/>
              <a:t>menghemat</a:t>
            </a:r>
            <a:r>
              <a:rPr lang="en-ID" sz="2400" dirty="0"/>
              <a:t> </a:t>
            </a:r>
            <a:r>
              <a:rPr lang="en-ID" sz="2400" dirty="0" err="1"/>
              <a:t>biaya</a:t>
            </a:r>
            <a:r>
              <a:rPr lang="en-ID" sz="2400" dirty="0"/>
              <a:t> </a:t>
            </a:r>
            <a:r>
              <a:rPr lang="en-ID" sz="2400" dirty="0" err="1"/>
              <a:t>pengadaan</a:t>
            </a:r>
            <a:r>
              <a:rPr lang="en-ID" sz="2400" dirty="0"/>
              <a:t> </a:t>
            </a:r>
            <a:r>
              <a:rPr lang="en-ID" sz="2400" dirty="0" err="1"/>
              <a:t>perangkat</a:t>
            </a:r>
            <a:r>
              <a:rPr lang="en-ID" sz="2400" dirty="0"/>
              <a:t> </a:t>
            </a:r>
            <a:r>
              <a:rPr lang="en-ID" sz="2400" dirty="0" err="1"/>
              <a:t>keras</a:t>
            </a:r>
            <a:r>
              <a:rPr lang="en-ID" sz="2400" dirty="0"/>
              <a:t> (</a:t>
            </a:r>
            <a:r>
              <a:rPr lang="en-ID" sz="2400" i="1" dirty="0"/>
              <a:t>hardware</a:t>
            </a:r>
            <a:r>
              <a:rPr lang="en-ID" sz="2400" dirty="0"/>
              <a:t>). </a:t>
            </a:r>
            <a:r>
              <a:rPr lang="en-ID" sz="2400" dirty="0" err="1"/>
              <a:t>Misalnya</a:t>
            </a:r>
            <a:r>
              <a:rPr lang="en-ID" sz="2400" dirty="0"/>
              <a:t>, </a:t>
            </a:r>
            <a:r>
              <a:rPr lang="en-ID" sz="2400" dirty="0" err="1"/>
              <a:t>suatu</a:t>
            </a:r>
            <a:r>
              <a:rPr lang="en-ID" sz="2400" dirty="0"/>
              <a:t> </a:t>
            </a:r>
            <a:r>
              <a:rPr lang="en-ID" sz="2400" dirty="0" err="1"/>
              <a:t>perusahaan</a:t>
            </a:r>
            <a:r>
              <a:rPr lang="en-ID" sz="2400" dirty="0"/>
              <a:t> </a:t>
            </a:r>
            <a:r>
              <a:rPr lang="en-ID" sz="2400" dirty="0" err="1"/>
              <a:t>tidak</a:t>
            </a:r>
            <a:r>
              <a:rPr lang="en-ID" sz="2400" dirty="0"/>
              <a:t> </a:t>
            </a:r>
            <a:r>
              <a:rPr lang="en-ID" sz="2400" dirty="0" err="1"/>
              <a:t>perlu</a:t>
            </a:r>
            <a:r>
              <a:rPr lang="en-ID" sz="2400" dirty="0"/>
              <a:t> </a:t>
            </a:r>
            <a:r>
              <a:rPr lang="en-ID" sz="2400" dirty="0" err="1"/>
              <a:t>membeli</a:t>
            </a:r>
            <a:r>
              <a:rPr lang="en-ID" sz="2400" dirty="0"/>
              <a:t> 10 printer </a:t>
            </a:r>
            <a:r>
              <a:rPr lang="en-ID" sz="2400" dirty="0" err="1"/>
              <a:t>untuk</a:t>
            </a:r>
            <a:r>
              <a:rPr lang="en-ID" sz="2400" dirty="0"/>
              <a:t> 10 </a:t>
            </a:r>
            <a:r>
              <a:rPr lang="en-ID" sz="2400" dirty="0" err="1"/>
              <a:t>komputer</a:t>
            </a:r>
            <a:r>
              <a:rPr lang="en-ID" sz="2400" dirty="0"/>
              <a:t>.</a:t>
            </a:r>
            <a:endParaRPr lang="en-US" sz="2400" dirty="0"/>
          </a:p>
          <a:p>
            <a:pPr marL="0" indent="0">
              <a:buNone/>
            </a:pPr>
            <a:endParaRPr lang="en-US" dirty="0"/>
          </a:p>
        </p:txBody>
      </p:sp>
    </p:spTree>
    <p:extLst>
      <p:ext uri="{BB962C8B-B14F-4D97-AF65-F5344CB8AC3E}">
        <p14:creationId xmlns:p14="http://schemas.microsoft.com/office/powerpoint/2010/main" val="291699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t>Linux</a:t>
            </a:r>
          </a:p>
          <a:p>
            <a:pPr marL="403225" lvl="1" indent="0" algn="just">
              <a:buNone/>
            </a:pPr>
            <a:r>
              <a:rPr lang="en-US" sz="2800" i="0" dirty="0"/>
              <a:t>Linux </a:t>
            </a:r>
            <a:r>
              <a:rPr lang="en-US" sz="2800" i="0" dirty="0" err="1"/>
              <a:t>merupakan</a:t>
            </a:r>
            <a:r>
              <a:rPr lang="en-US" sz="2800" i="0" dirty="0"/>
              <a:t> </a:t>
            </a:r>
            <a:r>
              <a:rPr lang="en-US" sz="2800" i="0" dirty="0" err="1"/>
              <a:t>sistem</a:t>
            </a:r>
            <a:r>
              <a:rPr lang="en-US" sz="2800" i="0" dirty="0"/>
              <a:t> </a:t>
            </a:r>
            <a:r>
              <a:rPr lang="en-US" sz="2800" i="0" dirty="0" err="1"/>
              <a:t>operasi</a:t>
            </a:r>
            <a:r>
              <a:rPr lang="en-US" sz="2800" i="0" dirty="0"/>
              <a:t> open source gratis, customable (</a:t>
            </a:r>
            <a:r>
              <a:rPr lang="en-US" sz="2800" i="0" dirty="0" err="1"/>
              <a:t>dapat</a:t>
            </a:r>
            <a:r>
              <a:rPr lang="en-US" sz="2800" i="0" dirty="0"/>
              <a:t> </a:t>
            </a:r>
            <a:r>
              <a:rPr lang="en-US" sz="2800" i="0" dirty="0" err="1"/>
              <a:t>digunakan</a:t>
            </a:r>
            <a:r>
              <a:rPr lang="en-US" sz="2800" i="0" dirty="0"/>
              <a:t>  </a:t>
            </a:r>
            <a:r>
              <a:rPr lang="en-US" sz="2800" i="0" dirty="0" err="1"/>
              <a:t>dan</a:t>
            </a:r>
            <a:r>
              <a:rPr lang="en-US" sz="2800" i="0" dirty="0"/>
              <a:t> </a:t>
            </a:r>
            <a:r>
              <a:rPr lang="en-US" sz="2800" i="0" dirty="0" err="1"/>
              <a:t>dapat</a:t>
            </a:r>
            <a:r>
              <a:rPr lang="en-US" sz="2800" i="0" dirty="0"/>
              <a:t> </a:t>
            </a:r>
            <a:r>
              <a:rPr lang="en-US" sz="2800" i="0" dirty="0" err="1"/>
              <a:t>bekerja</a:t>
            </a:r>
            <a:r>
              <a:rPr lang="en-US" sz="2800" i="0" dirty="0"/>
              <a:t> </a:t>
            </a:r>
            <a:r>
              <a:rPr lang="en-US" sz="2800" i="0" dirty="0" err="1"/>
              <a:t>pada</a:t>
            </a:r>
            <a:r>
              <a:rPr lang="en-US" sz="2800" i="0" dirty="0"/>
              <a:t> </a:t>
            </a:r>
            <a:r>
              <a:rPr lang="en-US" sz="2800" i="0" dirty="0" err="1"/>
              <a:t>hampir</a:t>
            </a:r>
            <a:r>
              <a:rPr lang="en-US" sz="2800" i="0" dirty="0"/>
              <a:t> </a:t>
            </a:r>
            <a:r>
              <a:rPr lang="en-US" sz="2800" i="0" dirty="0" err="1"/>
              <a:t>semua</a:t>
            </a:r>
            <a:r>
              <a:rPr lang="en-US" sz="2800" i="0" dirty="0"/>
              <a:t> </a:t>
            </a:r>
            <a:r>
              <a:rPr lang="en-US" sz="2800" i="0" dirty="0" err="1"/>
              <a:t>jenis</a:t>
            </a:r>
            <a:r>
              <a:rPr lang="en-US" sz="2800" i="0" dirty="0"/>
              <a:t>/</a:t>
            </a:r>
            <a:r>
              <a:rPr lang="en-US" sz="2800" i="0" dirty="0" err="1"/>
              <a:t>tipe</a:t>
            </a:r>
            <a:r>
              <a:rPr lang="en-US" sz="2800" i="0" dirty="0"/>
              <a:t> </a:t>
            </a:r>
            <a:r>
              <a:rPr lang="en-US" sz="2800" i="0" dirty="0" err="1"/>
              <a:t>komputer</a:t>
            </a:r>
            <a:r>
              <a:rPr lang="en-US" sz="2800" i="0" dirty="0"/>
              <a:t> yang </a:t>
            </a:r>
            <a:r>
              <a:rPr lang="en-US" sz="2800" i="0" dirty="0" err="1"/>
              <a:t>ada</a:t>
            </a:r>
            <a:r>
              <a:rPr lang="en-US" sz="2800" i="0" dirty="0"/>
              <a:t> </a:t>
            </a:r>
            <a:r>
              <a:rPr lang="en-US" sz="2800" i="0" dirty="0" err="1"/>
              <a:t>saat</a:t>
            </a:r>
            <a:r>
              <a:rPr lang="en-US" sz="2800" i="0" dirty="0"/>
              <a:t> </a:t>
            </a:r>
            <a:r>
              <a:rPr lang="en-US" sz="2800" i="0" dirty="0" err="1"/>
              <a:t>ini</a:t>
            </a:r>
            <a:r>
              <a:rPr lang="en-US" sz="2800" i="0" dirty="0" smtClean="0"/>
              <a:t>.</a:t>
            </a:r>
            <a:endParaRPr lang="en-US" sz="2800" i="0" dirty="0"/>
          </a:p>
        </p:txBody>
      </p:sp>
    </p:spTree>
    <p:extLst>
      <p:ext uri="{BB962C8B-B14F-4D97-AF65-F5344CB8AC3E}">
        <p14:creationId xmlns:p14="http://schemas.microsoft.com/office/powerpoint/2010/main" val="234612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03225" lvl="1" indent="0" algn="just">
              <a:buNone/>
            </a:pPr>
            <a:r>
              <a:rPr lang="id-ID" sz="2800" i="0" dirty="0"/>
              <a:t>Untuk keperluan server, linux merupakan pilihan yang baik sebagai server hosting internet. Yang dimaksud dengan server hosting adalah server yang mampu menampung dan melayani berbagai jasa internet yaitu DNS (Domain Name Server), web, e-mail, FTP, SSH dan database. Selain itu, untuk penggunaannya tidak memerlukan komputer tercanggih, minimal prosessor 385DX dengan 4Mbytes RAM dan 40Mbytes har</a:t>
            </a:r>
            <a:r>
              <a:rPr lang="en-US" sz="2800" i="0" dirty="0"/>
              <a:t>d</a:t>
            </a:r>
            <a:r>
              <a:rPr lang="id-ID" sz="2800" i="0" dirty="0"/>
              <a:t>disk sudah cukup untuk kernel Linux.</a:t>
            </a:r>
            <a:endParaRPr lang="en-US" sz="2800" i="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089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71600" y="2171700"/>
            <a:ext cx="9601200" cy="4267200"/>
          </a:xfrm>
        </p:spPr>
        <p:txBody>
          <a:bodyPr>
            <a:normAutofit/>
          </a:bodyPr>
          <a:lstStyle/>
          <a:p>
            <a:pPr marL="0" indent="0">
              <a:buNone/>
            </a:pPr>
            <a:r>
              <a:rPr lang="id-ID" sz="2400" dirty="0"/>
              <a:t>Beberapa hal yang menguntungkan menggunakan linux: </a:t>
            </a:r>
            <a:endParaRPr lang="en-US" sz="2400" dirty="0" smtClean="0"/>
          </a:p>
          <a:p>
            <a:pPr marL="457200" indent="-457200">
              <a:buFont typeface="+mj-lt"/>
              <a:buAutoNum type="arabicPeriod"/>
            </a:pPr>
            <a:r>
              <a:rPr lang="id-ID" i="1" dirty="0"/>
              <a:t>Free Software</a:t>
            </a:r>
            <a:r>
              <a:rPr lang="id-ID" dirty="0"/>
              <a:t>, artinya dapat mengambil </a:t>
            </a:r>
            <a:r>
              <a:rPr lang="id-ID" i="1" dirty="0"/>
              <a:t>source</a:t>
            </a:r>
            <a:r>
              <a:rPr lang="id-ID" dirty="0"/>
              <a:t> program Linux tanpa harus membayar biaya untuk </a:t>
            </a:r>
            <a:r>
              <a:rPr lang="id-ID" i="1" dirty="0"/>
              <a:t>source</a:t>
            </a:r>
            <a:r>
              <a:rPr lang="id-ID" dirty="0"/>
              <a:t> program tesebut. </a:t>
            </a:r>
            <a:endParaRPr lang="en-US" dirty="0" smtClean="0"/>
          </a:p>
          <a:p>
            <a:pPr marL="457200" indent="-457200">
              <a:buFont typeface="+mj-lt"/>
              <a:buAutoNum type="arabicPeriod"/>
            </a:pPr>
            <a:r>
              <a:rPr lang="id-ID" i="1" dirty="0"/>
              <a:t>Open Source</a:t>
            </a:r>
            <a:r>
              <a:rPr lang="id-ID" dirty="0"/>
              <a:t>, artinya semua </a:t>
            </a:r>
            <a:r>
              <a:rPr lang="id-ID" i="1" dirty="0"/>
              <a:t>listing</a:t>
            </a:r>
            <a:r>
              <a:rPr lang="id-ID" dirty="0"/>
              <a:t> program dari </a:t>
            </a:r>
            <a:r>
              <a:rPr lang="id-ID" i="1" dirty="0"/>
              <a:t>source code</a:t>
            </a:r>
            <a:r>
              <a:rPr lang="id-ID" dirty="0"/>
              <a:t> OS tersebut dapat dilihat dan dapat dimodifikasi tanpa adanya larangan dari siapa pun juga</a:t>
            </a:r>
            <a:r>
              <a:rPr lang="id-ID" dirty="0" smtClean="0"/>
              <a:t>.</a:t>
            </a:r>
            <a:endParaRPr lang="en-US" dirty="0" smtClean="0"/>
          </a:p>
          <a:p>
            <a:pPr marL="457200" indent="-457200">
              <a:buFont typeface="+mj-lt"/>
              <a:buAutoNum type="arabicPeriod"/>
            </a:pPr>
            <a:r>
              <a:rPr lang="id-ID" dirty="0"/>
              <a:t>Kestabilan dari program–program Linux yang telah teruji. Sistem tidak akan mengalami </a:t>
            </a:r>
            <a:r>
              <a:rPr lang="id-ID" i="1" dirty="0"/>
              <a:t>hang</a:t>
            </a:r>
            <a:r>
              <a:rPr lang="id-ID" dirty="0"/>
              <a:t> walaupun telah menjalankan program tersebut sebulan atau lebih dan tidak perlu melakukan </a:t>
            </a:r>
            <a:r>
              <a:rPr lang="id-ID" i="1" dirty="0"/>
              <a:t>restart</a:t>
            </a:r>
            <a:r>
              <a:rPr lang="id-ID" dirty="0" smtClean="0"/>
              <a:t>.</a:t>
            </a:r>
            <a:endParaRPr lang="en-US" dirty="0" smtClean="0"/>
          </a:p>
          <a:p>
            <a:pPr marL="457200" indent="-457200">
              <a:buFont typeface="+mj-lt"/>
              <a:buAutoNum type="arabicPeriod"/>
            </a:pPr>
            <a:r>
              <a:rPr lang="id-ID" dirty="0"/>
              <a:t>Linux merupakan OS </a:t>
            </a:r>
            <a:r>
              <a:rPr lang="id-ID" i="1" dirty="0"/>
              <a:t>cross platform</a:t>
            </a:r>
            <a:r>
              <a:rPr lang="id-ID" dirty="0"/>
              <a:t> yang dapat dijalankan pada hampir semua jenis/tipe komputer yang ada saat ini.</a:t>
            </a:r>
            <a:endParaRPr lang="en-US" sz="2400" dirty="0"/>
          </a:p>
        </p:txBody>
      </p:sp>
    </p:spTree>
    <p:extLst>
      <p:ext uri="{BB962C8B-B14F-4D97-AF65-F5344CB8AC3E}">
        <p14:creationId xmlns:p14="http://schemas.microsoft.com/office/powerpoint/2010/main" val="377628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mj-lt"/>
              <a:buAutoNum type="arabicPeriod" startAt="5"/>
            </a:pPr>
            <a:r>
              <a:rPr lang="id-ID" dirty="0"/>
              <a:t>Mendukung struktur </a:t>
            </a:r>
            <a:r>
              <a:rPr lang="id-ID" i="1" dirty="0"/>
              <a:t>file</a:t>
            </a:r>
            <a:r>
              <a:rPr lang="id-ID" dirty="0"/>
              <a:t> yang bersifat hirarki (</a:t>
            </a:r>
            <a:r>
              <a:rPr lang="id-ID" i="1" dirty="0"/>
              <a:t>hierarchy</a:t>
            </a:r>
            <a:r>
              <a:rPr lang="id-ID" dirty="0"/>
              <a:t>) atau terstruktur</a:t>
            </a:r>
            <a:r>
              <a:rPr lang="id-ID" dirty="0" smtClean="0"/>
              <a:t>.</a:t>
            </a:r>
            <a:endParaRPr lang="en-US" dirty="0" smtClean="0"/>
          </a:p>
          <a:p>
            <a:pPr marL="457200" indent="-457200">
              <a:buFont typeface="+mj-lt"/>
              <a:buAutoNum type="arabicPeriod" startAt="5"/>
            </a:pPr>
            <a:r>
              <a:rPr lang="id-ID" dirty="0"/>
              <a:t>Menyediakan layanan (s</a:t>
            </a:r>
            <a:r>
              <a:rPr lang="id-ID" i="1" dirty="0"/>
              <a:t>ervice</a:t>
            </a:r>
            <a:r>
              <a:rPr lang="id-ID" dirty="0"/>
              <a:t>) untuk membuat, memodifikasi program, proses dan file</a:t>
            </a:r>
            <a:r>
              <a:rPr lang="id-ID" dirty="0" smtClean="0"/>
              <a:t>.</a:t>
            </a:r>
            <a:endParaRPr lang="en-US" dirty="0" smtClean="0"/>
          </a:p>
          <a:p>
            <a:pPr marL="457200" indent="-457200">
              <a:buFont typeface="+mj-lt"/>
              <a:buAutoNum type="arabicPeriod" startAt="5"/>
            </a:pPr>
            <a:r>
              <a:rPr lang="id-ID" dirty="0"/>
              <a:t>Mengurangi ketergantungan pada vendor perangkat lunak (</a:t>
            </a:r>
            <a:r>
              <a:rPr lang="id-ID" i="1" dirty="0"/>
              <a:t>software</a:t>
            </a:r>
            <a:r>
              <a:rPr lang="id-ID" dirty="0"/>
              <a:t>) tertentu</a:t>
            </a:r>
            <a:r>
              <a:rPr lang="id-ID" dirty="0" smtClean="0"/>
              <a:t>.</a:t>
            </a:r>
            <a:endParaRPr lang="en-US" dirty="0" smtClean="0"/>
          </a:p>
          <a:p>
            <a:pPr marL="457200" indent="-457200">
              <a:buFont typeface="+mj-lt"/>
              <a:buAutoNum type="arabicPeriod" startAt="5"/>
            </a:pPr>
            <a:r>
              <a:rPr lang="id-ID" dirty="0"/>
              <a:t>Pengembangannya sangat cepat, karena </a:t>
            </a:r>
            <a:r>
              <a:rPr lang="id-ID" i="1" dirty="0"/>
              <a:t>source code</a:t>
            </a:r>
            <a:r>
              <a:rPr lang="id-ID" dirty="0"/>
              <a:t> dapat dikembangkan oleh siapa saja yang ingin berpartisipasi di dalam proyek Linux</a:t>
            </a:r>
            <a:r>
              <a:rPr lang="id-ID" dirty="0" smtClean="0"/>
              <a:t>.</a:t>
            </a:r>
            <a:endParaRPr lang="en-US" dirty="0" smtClean="0"/>
          </a:p>
          <a:p>
            <a:pPr marL="457200" indent="-457200">
              <a:buFont typeface="+mj-lt"/>
              <a:buAutoNum type="arabicPeriod" startAt="5"/>
            </a:pPr>
            <a:r>
              <a:rPr lang="id-ID" dirty="0"/>
              <a:t>Lebih murah, karena merupakan </a:t>
            </a:r>
            <a:r>
              <a:rPr lang="id-ID" i="1" dirty="0"/>
              <a:t>free-software</a:t>
            </a:r>
            <a:r>
              <a:rPr lang="id-ID" dirty="0"/>
              <a:t>.</a:t>
            </a:r>
            <a:endParaRPr lang="en-US" dirty="0"/>
          </a:p>
        </p:txBody>
      </p:sp>
    </p:spTree>
    <p:extLst>
      <p:ext uri="{BB962C8B-B14F-4D97-AF65-F5344CB8AC3E}">
        <p14:creationId xmlns:p14="http://schemas.microsoft.com/office/powerpoint/2010/main" val="144438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err="1" smtClean="0"/>
              <a:t>Debian</a:t>
            </a:r>
            <a:endParaRPr lang="en-US" sz="2400" dirty="0" smtClean="0"/>
          </a:p>
          <a:p>
            <a:pPr marL="403225" indent="0" algn="just">
              <a:buNone/>
            </a:pPr>
            <a:r>
              <a:rPr lang="en-ID" sz="2400" dirty="0" err="1"/>
              <a:t>Debian</a:t>
            </a:r>
            <a:r>
              <a:rPr lang="en-ID" sz="2400" dirty="0"/>
              <a:t> </a:t>
            </a:r>
            <a:r>
              <a:rPr lang="en-ID" sz="2400" dirty="0" err="1"/>
              <a:t>adalah</a:t>
            </a:r>
            <a:r>
              <a:rPr lang="en-ID" sz="2400" dirty="0"/>
              <a:t> </a:t>
            </a:r>
            <a:r>
              <a:rPr lang="en-ID" sz="2400" dirty="0" err="1"/>
              <a:t>sistem</a:t>
            </a:r>
            <a:r>
              <a:rPr lang="en-ID" sz="2400" dirty="0"/>
              <a:t> </a:t>
            </a:r>
            <a:r>
              <a:rPr lang="en-ID" sz="2400" dirty="0" err="1"/>
              <a:t>operasi</a:t>
            </a:r>
            <a:r>
              <a:rPr lang="en-ID" sz="2400" dirty="0"/>
              <a:t> </a:t>
            </a:r>
            <a:r>
              <a:rPr lang="en-ID" sz="2400" dirty="0" err="1"/>
              <a:t>komputer</a:t>
            </a:r>
            <a:r>
              <a:rPr lang="en-ID" sz="2400" dirty="0"/>
              <a:t> yang </a:t>
            </a:r>
            <a:r>
              <a:rPr lang="en-ID" sz="2400" dirty="0" err="1"/>
              <a:t>tersusun</a:t>
            </a:r>
            <a:r>
              <a:rPr lang="en-ID" sz="2400" dirty="0"/>
              <a:t> </a:t>
            </a:r>
            <a:r>
              <a:rPr lang="en-ID" sz="2400" dirty="0" err="1"/>
              <a:t>dari</a:t>
            </a:r>
            <a:r>
              <a:rPr lang="en-ID" sz="2400" dirty="0"/>
              <a:t> </a:t>
            </a:r>
            <a:r>
              <a:rPr lang="en-ID" sz="2400" dirty="0" err="1"/>
              <a:t>paket-paket</a:t>
            </a:r>
            <a:r>
              <a:rPr lang="en-ID" sz="2400" dirty="0"/>
              <a:t> </a:t>
            </a:r>
            <a:r>
              <a:rPr lang="en-ID" sz="2400" dirty="0" err="1"/>
              <a:t>perangkat</a:t>
            </a:r>
            <a:r>
              <a:rPr lang="en-ID" sz="2400" dirty="0"/>
              <a:t> </a:t>
            </a:r>
            <a:r>
              <a:rPr lang="en-ID" sz="2400" dirty="0" err="1"/>
              <a:t>lunak</a:t>
            </a:r>
            <a:r>
              <a:rPr lang="en-ID" sz="2400" dirty="0"/>
              <a:t> yang </a:t>
            </a:r>
            <a:r>
              <a:rPr lang="en-ID" sz="2400" dirty="0" err="1"/>
              <a:t>dirilis</a:t>
            </a:r>
            <a:r>
              <a:rPr lang="en-ID" sz="2400" dirty="0"/>
              <a:t> </a:t>
            </a:r>
            <a:r>
              <a:rPr lang="en-ID" sz="2400" dirty="0" err="1"/>
              <a:t>sebagai</a:t>
            </a:r>
            <a:r>
              <a:rPr lang="en-ID" sz="2400" dirty="0"/>
              <a:t> </a:t>
            </a:r>
            <a:r>
              <a:rPr lang="en-ID" sz="2400" dirty="0" err="1"/>
              <a:t>perangkat</a:t>
            </a:r>
            <a:r>
              <a:rPr lang="en-ID" sz="2400" dirty="0"/>
              <a:t> </a:t>
            </a:r>
            <a:r>
              <a:rPr lang="en-ID" sz="2400" dirty="0" err="1"/>
              <a:t>lunak</a:t>
            </a:r>
            <a:r>
              <a:rPr lang="en-ID" sz="2400" dirty="0"/>
              <a:t> </a:t>
            </a:r>
            <a:r>
              <a:rPr lang="en-ID" sz="2400" dirty="0" err="1"/>
              <a:t>bebas</a:t>
            </a:r>
            <a:r>
              <a:rPr lang="en-ID" sz="2400" dirty="0"/>
              <a:t> </a:t>
            </a:r>
            <a:r>
              <a:rPr lang="en-ID" sz="2400" dirty="0" err="1"/>
              <a:t>dan</a:t>
            </a:r>
            <a:r>
              <a:rPr lang="en-ID" sz="2400" dirty="0"/>
              <a:t> </a:t>
            </a:r>
            <a:r>
              <a:rPr lang="en-ID" sz="2400" dirty="0" err="1"/>
              <a:t>terbuka</a:t>
            </a:r>
            <a:r>
              <a:rPr lang="en-ID" sz="2400" dirty="0"/>
              <a:t> </a:t>
            </a:r>
            <a:r>
              <a:rPr lang="en-ID" sz="2400" dirty="0" err="1"/>
              <a:t>dengan</a:t>
            </a:r>
            <a:r>
              <a:rPr lang="en-ID" sz="2400" dirty="0"/>
              <a:t> </a:t>
            </a:r>
            <a:r>
              <a:rPr lang="en-ID" sz="2400" dirty="0" err="1"/>
              <a:t>lisensi</a:t>
            </a:r>
            <a:r>
              <a:rPr lang="en-ID" sz="2400" dirty="0"/>
              <a:t> </a:t>
            </a:r>
            <a:r>
              <a:rPr lang="en-ID" sz="2400" dirty="0" err="1"/>
              <a:t>mayoritas</a:t>
            </a:r>
            <a:r>
              <a:rPr lang="en-ID" sz="2400" dirty="0"/>
              <a:t> GNU (</a:t>
            </a:r>
            <a:r>
              <a:rPr lang="en-ID" sz="2400" i="1" dirty="0"/>
              <a:t>General Public License</a:t>
            </a:r>
            <a:r>
              <a:rPr lang="en-ID" sz="2400" dirty="0"/>
              <a:t>) </a:t>
            </a:r>
            <a:r>
              <a:rPr lang="en-ID" sz="2400" dirty="0" err="1"/>
              <a:t>dan</a:t>
            </a:r>
            <a:r>
              <a:rPr lang="en-ID" sz="2400" dirty="0"/>
              <a:t> </a:t>
            </a:r>
            <a:r>
              <a:rPr lang="en-ID" sz="2400" dirty="0" err="1"/>
              <a:t>lisensi</a:t>
            </a:r>
            <a:r>
              <a:rPr lang="en-ID" sz="2400" dirty="0"/>
              <a:t> </a:t>
            </a:r>
            <a:r>
              <a:rPr lang="en-ID" sz="2400" dirty="0" err="1"/>
              <a:t>perangkat</a:t>
            </a:r>
            <a:r>
              <a:rPr lang="en-ID" sz="2400" dirty="0"/>
              <a:t> </a:t>
            </a:r>
            <a:r>
              <a:rPr lang="en-ID" sz="2400" dirty="0" err="1"/>
              <a:t>lunak</a:t>
            </a:r>
            <a:r>
              <a:rPr lang="en-ID" sz="2400" dirty="0"/>
              <a:t> </a:t>
            </a:r>
            <a:r>
              <a:rPr lang="en-ID" sz="2400" dirty="0" err="1"/>
              <a:t>bebas</a:t>
            </a:r>
            <a:r>
              <a:rPr lang="en-ID" sz="2400" dirty="0"/>
              <a:t> </a:t>
            </a:r>
            <a:r>
              <a:rPr lang="en-ID" sz="2400" dirty="0" err="1"/>
              <a:t>lainnya</a:t>
            </a:r>
            <a:r>
              <a:rPr lang="en-ID" sz="2400" dirty="0"/>
              <a:t>.</a:t>
            </a:r>
            <a:endParaRPr lang="en-US" sz="2800" dirty="0"/>
          </a:p>
        </p:txBody>
      </p:sp>
    </p:spTree>
    <p:extLst>
      <p:ext uri="{BB962C8B-B14F-4D97-AF65-F5344CB8AC3E}">
        <p14:creationId xmlns:p14="http://schemas.microsoft.com/office/powerpoint/2010/main" val="139757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ID" sz="2800" dirty="0" err="1"/>
              <a:t>Sistem</a:t>
            </a:r>
            <a:r>
              <a:rPr lang="en-ID" sz="2800" dirty="0"/>
              <a:t> </a:t>
            </a:r>
            <a:r>
              <a:rPr lang="en-ID" sz="2800" dirty="0" err="1"/>
              <a:t>operasi</a:t>
            </a:r>
            <a:r>
              <a:rPr lang="en-ID" sz="2800" dirty="0"/>
              <a:t> </a:t>
            </a:r>
            <a:r>
              <a:rPr lang="en-ID" sz="2800" dirty="0" err="1"/>
              <a:t>Debian</a:t>
            </a:r>
            <a:r>
              <a:rPr lang="en-ID" sz="2800" dirty="0"/>
              <a:t> </a:t>
            </a:r>
            <a:r>
              <a:rPr lang="en-ID" sz="2800" dirty="0" err="1"/>
              <a:t>merupakan</a:t>
            </a:r>
            <a:r>
              <a:rPr lang="en-ID" sz="2800" dirty="0"/>
              <a:t> </a:t>
            </a:r>
            <a:r>
              <a:rPr lang="en-ID" sz="2800" dirty="0" err="1"/>
              <a:t>gabungan</a:t>
            </a:r>
            <a:r>
              <a:rPr lang="en-ID" sz="2800" dirty="0"/>
              <a:t> </a:t>
            </a:r>
            <a:r>
              <a:rPr lang="en-ID" sz="2800" dirty="0" err="1"/>
              <a:t>dari</a:t>
            </a:r>
            <a:r>
              <a:rPr lang="en-ID" sz="2800" dirty="0"/>
              <a:t> </a:t>
            </a:r>
            <a:r>
              <a:rPr lang="en-ID" sz="2800" dirty="0" err="1"/>
              <a:t>perangkat</a:t>
            </a:r>
            <a:r>
              <a:rPr lang="en-ID" sz="2800" dirty="0"/>
              <a:t> </a:t>
            </a:r>
            <a:r>
              <a:rPr lang="en-ID" sz="2800" dirty="0" err="1"/>
              <a:t>lunak</a:t>
            </a:r>
            <a:r>
              <a:rPr lang="en-ID" sz="2800" dirty="0"/>
              <a:t> yang </a:t>
            </a:r>
            <a:r>
              <a:rPr lang="en-ID" sz="2800" dirty="0" err="1"/>
              <a:t>dikembangkan</a:t>
            </a:r>
            <a:r>
              <a:rPr lang="en-ID" sz="2800" dirty="0"/>
              <a:t> </a:t>
            </a:r>
            <a:r>
              <a:rPr lang="en-ID" sz="2800" dirty="0" err="1"/>
              <a:t>dengan</a:t>
            </a:r>
            <a:r>
              <a:rPr lang="en-ID" sz="2800" dirty="0"/>
              <a:t> </a:t>
            </a:r>
            <a:r>
              <a:rPr lang="en-ID" sz="2800" dirty="0" err="1"/>
              <a:t>lisensi</a:t>
            </a:r>
            <a:r>
              <a:rPr lang="en-ID" sz="2800" dirty="0"/>
              <a:t> GNU, </a:t>
            </a:r>
            <a:r>
              <a:rPr lang="en-ID" sz="2800" dirty="0" err="1"/>
              <a:t>dan</a:t>
            </a:r>
            <a:r>
              <a:rPr lang="en-ID" sz="2800" dirty="0"/>
              <a:t> </a:t>
            </a:r>
            <a:r>
              <a:rPr lang="en-ID" sz="2800" dirty="0" err="1"/>
              <a:t>utamanya</a:t>
            </a:r>
            <a:r>
              <a:rPr lang="en-ID" sz="2800" dirty="0"/>
              <a:t> </a:t>
            </a:r>
            <a:r>
              <a:rPr lang="en-ID" sz="2800" dirty="0" err="1"/>
              <a:t>menggunakan</a:t>
            </a:r>
            <a:r>
              <a:rPr lang="en-ID" sz="2800" dirty="0"/>
              <a:t> kernel Linux, </a:t>
            </a:r>
            <a:r>
              <a:rPr lang="en-ID" sz="2800" dirty="0" err="1"/>
              <a:t>sehingga</a:t>
            </a:r>
            <a:r>
              <a:rPr lang="en-ID" sz="2800" dirty="0"/>
              <a:t> </a:t>
            </a:r>
            <a:r>
              <a:rPr lang="en-ID" sz="2800" dirty="0" err="1"/>
              <a:t>populer</a:t>
            </a:r>
            <a:r>
              <a:rPr lang="en-ID" sz="2800" dirty="0"/>
              <a:t> </a:t>
            </a:r>
            <a:r>
              <a:rPr lang="en-ID" sz="2800" dirty="0" err="1"/>
              <a:t>dengan</a:t>
            </a:r>
            <a:r>
              <a:rPr lang="en-ID" sz="2800" dirty="0"/>
              <a:t> </a:t>
            </a:r>
            <a:r>
              <a:rPr lang="en-ID" sz="2800" dirty="0" err="1"/>
              <a:t>nama</a:t>
            </a:r>
            <a:r>
              <a:rPr lang="en-ID" sz="2800" dirty="0"/>
              <a:t> </a:t>
            </a:r>
            <a:r>
              <a:rPr lang="en-ID" sz="2800" dirty="0" err="1"/>
              <a:t>Debian</a:t>
            </a:r>
            <a:r>
              <a:rPr lang="en-ID" sz="2800" dirty="0"/>
              <a:t> GNU/Linux. </a:t>
            </a:r>
            <a:r>
              <a:rPr lang="en-ID" sz="2800" dirty="0" err="1"/>
              <a:t>Sistem</a:t>
            </a:r>
            <a:r>
              <a:rPr lang="en-ID" sz="2800" dirty="0"/>
              <a:t> </a:t>
            </a:r>
            <a:r>
              <a:rPr lang="en-ID" sz="2800" dirty="0" err="1"/>
              <a:t>operasi</a:t>
            </a:r>
            <a:r>
              <a:rPr lang="en-ID" sz="2800" dirty="0"/>
              <a:t> </a:t>
            </a:r>
            <a:r>
              <a:rPr lang="en-ID" sz="2800" dirty="0" err="1"/>
              <a:t>Debian</a:t>
            </a:r>
            <a:r>
              <a:rPr lang="en-ID" sz="2800" dirty="0"/>
              <a:t> yang </a:t>
            </a:r>
            <a:r>
              <a:rPr lang="en-ID" sz="2800" dirty="0" err="1"/>
              <a:t>menggunakan</a:t>
            </a:r>
            <a:r>
              <a:rPr lang="en-ID" sz="2800" dirty="0"/>
              <a:t> kernel Linux </a:t>
            </a:r>
            <a:r>
              <a:rPr lang="en-ID" sz="2800" dirty="0" err="1"/>
              <a:t>merupakan</a:t>
            </a:r>
            <a:r>
              <a:rPr lang="en-ID" sz="2800" dirty="0"/>
              <a:t> </a:t>
            </a:r>
            <a:r>
              <a:rPr lang="en-ID" sz="2800" dirty="0" err="1"/>
              <a:t>salah</a:t>
            </a:r>
            <a:r>
              <a:rPr lang="en-ID" sz="2800" dirty="0"/>
              <a:t> </a:t>
            </a:r>
            <a:r>
              <a:rPr lang="en-ID" sz="2800" dirty="0" err="1"/>
              <a:t>satu</a:t>
            </a:r>
            <a:r>
              <a:rPr lang="en-ID" sz="2800" dirty="0"/>
              <a:t> distro Linux yang </a:t>
            </a:r>
            <a:r>
              <a:rPr lang="en-ID" sz="2800" dirty="0" err="1"/>
              <a:t>populer</a:t>
            </a:r>
            <a:r>
              <a:rPr lang="en-ID" sz="2800" dirty="0"/>
              <a:t> </a:t>
            </a:r>
            <a:r>
              <a:rPr lang="en-ID" sz="2800" dirty="0" err="1"/>
              <a:t>dengan</a:t>
            </a:r>
            <a:r>
              <a:rPr lang="en-ID" sz="2800" dirty="0"/>
              <a:t> </a:t>
            </a:r>
            <a:r>
              <a:rPr lang="en-ID" sz="2800" dirty="0" err="1"/>
              <a:t>kestabilannya</a:t>
            </a:r>
            <a:r>
              <a:rPr lang="en-ID" sz="2800" dirty="0"/>
              <a:t>.</a:t>
            </a:r>
            <a:endParaRPr lang="en-US" sz="2800" dirty="0"/>
          </a:p>
        </p:txBody>
      </p:sp>
    </p:spTree>
    <p:extLst>
      <p:ext uri="{BB962C8B-B14F-4D97-AF65-F5344CB8AC3E}">
        <p14:creationId xmlns:p14="http://schemas.microsoft.com/office/powerpoint/2010/main" val="77509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ID" sz="2400" dirty="0" err="1"/>
              <a:t>Dengan</a:t>
            </a:r>
            <a:r>
              <a:rPr lang="en-ID" sz="2400" dirty="0"/>
              <a:t> </a:t>
            </a:r>
            <a:r>
              <a:rPr lang="en-ID" sz="2400" dirty="0" err="1"/>
              <a:t>memperhitungkan</a:t>
            </a:r>
            <a:r>
              <a:rPr lang="en-ID" sz="2400" dirty="0"/>
              <a:t> distro </a:t>
            </a:r>
            <a:r>
              <a:rPr lang="en-ID" sz="2400" dirty="0" err="1"/>
              <a:t>berbasis</a:t>
            </a:r>
            <a:r>
              <a:rPr lang="en-ID" sz="2400" dirty="0"/>
              <a:t> </a:t>
            </a:r>
            <a:r>
              <a:rPr lang="en-ID" sz="2400" dirty="0" err="1"/>
              <a:t>Debian</a:t>
            </a:r>
            <a:r>
              <a:rPr lang="en-ID" sz="2400" dirty="0"/>
              <a:t>, </a:t>
            </a:r>
            <a:r>
              <a:rPr lang="en-ID" sz="2400" dirty="0" err="1"/>
              <a:t>seperti</a:t>
            </a:r>
            <a:r>
              <a:rPr lang="en-ID" sz="2400" dirty="0"/>
              <a:t> Ubuntu, </a:t>
            </a:r>
            <a:r>
              <a:rPr lang="en-ID" sz="2400" dirty="0" err="1"/>
              <a:t>Xubuntu</a:t>
            </a:r>
            <a:r>
              <a:rPr lang="en-ID" sz="2400" dirty="0"/>
              <a:t>, </a:t>
            </a:r>
            <a:r>
              <a:rPr lang="en-ID" sz="2400" dirty="0" err="1"/>
              <a:t>Knoppix</a:t>
            </a:r>
            <a:r>
              <a:rPr lang="en-ID" sz="2400" dirty="0"/>
              <a:t>, Mint, </a:t>
            </a:r>
            <a:r>
              <a:rPr lang="en-ID" sz="2400" dirty="0" err="1"/>
              <a:t>dan</a:t>
            </a:r>
            <a:r>
              <a:rPr lang="en-ID" sz="2400" dirty="0"/>
              <a:t> </a:t>
            </a:r>
            <a:r>
              <a:rPr lang="en-ID" sz="2400" dirty="0" err="1"/>
              <a:t>sebagainya</a:t>
            </a:r>
            <a:r>
              <a:rPr lang="en-ID" sz="2400" dirty="0"/>
              <a:t>, </a:t>
            </a:r>
            <a:r>
              <a:rPr lang="en-ID" sz="2400" dirty="0" err="1"/>
              <a:t>maka</a:t>
            </a:r>
            <a:r>
              <a:rPr lang="en-ID" sz="2400" dirty="0"/>
              <a:t> </a:t>
            </a:r>
            <a:r>
              <a:rPr lang="en-ID" sz="2400" dirty="0" err="1"/>
              <a:t>Debian</a:t>
            </a:r>
            <a:r>
              <a:rPr lang="en-ID" sz="2400" dirty="0"/>
              <a:t> </a:t>
            </a:r>
            <a:r>
              <a:rPr lang="en-ID" sz="2400" dirty="0" err="1"/>
              <a:t>merupakan</a:t>
            </a:r>
            <a:r>
              <a:rPr lang="en-ID" sz="2400" dirty="0"/>
              <a:t> distro Linux yang paling </a:t>
            </a:r>
            <a:r>
              <a:rPr lang="en-ID" sz="2400" dirty="0" err="1"/>
              <a:t>banyak</a:t>
            </a:r>
            <a:r>
              <a:rPr lang="en-ID" sz="2400" dirty="0"/>
              <a:t> </a:t>
            </a:r>
            <a:r>
              <a:rPr lang="en-ID" sz="2400" dirty="0" err="1"/>
              <a:t>digunakan</a:t>
            </a:r>
            <a:r>
              <a:rPr lang="en-ID" sz="2400" dirty="0"/>
              <a:t> di </a:t>
            </a:r>
            <a:r>
              <a:rPr lang="en-ID" sz="2400" dirty="0" err="1"/>
              <a:t>dunia</a:t>
            </a:r>
            <a:r>
              <a:rPr lang="en-ID" sz="2400" dirty="0"/>
              <a:t>. </a:t>
            </a:r>
            <a:r>
              <a:rPr lang="en-ID" sz="2400" dirty="0" err="1"/>
              <a:t>Sebuah</a:t>
            </a:r>
            <a:r>
              <a:rPr lang="en-ID" sz="2400" dirty="0"/>
              <a:t> </a:t>
            </a:r>
            <a:r>
              <a:rPr lang="en-ID" sz="2400" dirty="0" err="1"/>
              <a:t>repositori</a:t>
            </a:r>
            <a:r>
              <a:rPr lang="en-ID" sz="2400" dirty="0"/>
              <a:t> </a:t>
            </a:r>
            <a:r>
              <a:rPr lang="en-ID" sz="2400" i="1" dirty="0"/>
              <a:t>software</a:t>
            </a:r>
            <a:r>
              <a:rPr lang="en-ID" sz="2400" dirty="0"/>
              <a:t> </a:t>
            </a:r>
            <a:r>
              <a:rPr lang="en-ID" sz="2400" dirty="0" err="1"/>
              <a:t>adalah</a:t>
            </a:r>
            <a:r>
              <a:rPr lang="en-ID" sz="2400" dirty="0"/>
              <a:t> </a:t>
            </a:r>
            <a:r>
              <a:rPr lang="en-ID" sz="2400" dirty="0" err="1"/>
              <a:t>lokasi</a:t>
            </a:r>
            <a:r>
              <a:rPr lang="en-ID" sz="2400" dirty="0"/>
              <a:t> </a:t>
            </a:r>
            <a:r>
              <a:rPr lang="en-ID" sz="2400" dirty="0" err="1"/>
              <a:t>penyimpanan</a:t>
            </a:r>
            <a:r>
              <a:rPr lang="en-ID" sz="2400" dirty="0"/>
              <a:t> </a:t>
            </a:r>
            <a:r>
              <a:rPr lang="en-ID" sz="2400" dirty="0" err="1"/>
              <a:t>dari</a:t>
            </a:r>
            <a:r>
              <a:rPr lang="en-ID" sz="2400" dirty="0"/>
              <a:t> </a:t>
            </a:r>
            <a:r>
              <a:rPr lang="en-ID" sz="2400" dirty="0" err="1"/>
              <a:t>paket</a:t>
            </a:r>
            <a:r>
              <a:rPr lang="en-ID" sz="2400" dirty="0"/>
              <a:t> </a:t>
            </a:r>
            <a:r>
              <a:rPr lang="en-ID" sz="2400" dirty="0" err="1"/>
              <a:t>perangkat</a:t>
            </a:r>
            <a:r>
              <a:rPr lang="en-ID" sz="2400" dirty="0"/>
              <a:t> </a:t>
            </a:r>
            <a:r>
              <a:rPr lang="en-ID" sz="2400" dirty="0" err="1"/>
              <a:t>lunak</a:t>
            </a:r>
            <a:r>
              <a:rPr lang="en-ID" sz="2400" dirty="0"/>
              <a:t> </a:t>
            </a:r>
            <a:r>
              <a:rPr lang="en-ID" sz="2400" dirty="0" err="1"/>
              <a:t>dapat</a:t>
            </a:r>
            <a:r>
              <a:rPr lang="en-ID" sz="2400" dirty="0"/>
              <a:t> </a:t>
            </a:r>
            <a:r>
              <a:rPr lang="en-ID" sz="2400" dirty="0" err="1"/>
              <a:t>diambil</a:t>
            </a:r>
            <a:r>
              <a:rPr lang="en-ID" sz="2400" dirty="0"/>
              <a:t> </a:t>
            </a:r>
            <a:r>
              <a:rPr lang="en-ID" sz="2400" dirty="0" err="1"/>
              <a:t>dan</a:t>
            </a:r>
            <a:r>
              <a:rPr lang="en-ID" sz="2400" dirty="0"/>
              <a:t> </a:t>
            </a:r>
            <a:r>
              <a:rPr lang="en-ID" sz="2400" dirty="0" err="1"/>
              <a:t>diinstal</a:t>
            </a:r>
            <a:r>
              <a:rPr lang="en-ID" sz="2400" dirty="0"/>
              <a:t> </a:t>
            </a:r>
            <a:r>
              <a:rPr lang="en-ID" sz="2400" dirty="0" err="1"/>
              <a:t>pada</a:t>
            </a:r>
            <a:r>
              <a:rPr lang="en-ID" sz="2400" dirty="0"/>
              <a:t> </a:t>
            </a:r>
            <a:r>
              <a:rPr lang="en-ID" sz="2400" dirty="0" err="1"/>
              <a:t>komputer</a:t>
            </a:r>
            <a:r>
              <a:rPr lang="en-ID" sz="2400" dirty="0"/>
              <a:t>.</a:t>
            </a:r>
            <a:endParaRPr lang="en-US" sz="2400" dirty="0"/>
          </a:p>
          <a:p>
            <a:pPr marL="0" indent="0">
              <a:buNone/>
            </a:pPr>
            <a:endParaRPr lang="en-US" dirty="0"/>
          </a:p>
        </p:txBody>
      </p:sp>
    </p:spTree>
    <p:extLst>
      <p:ext uri="{BB962C8B-B14F-4D97-AF65-F5344CB8AC3E}">
        <p14:creationId xmlns:p14="http://schemas.microsoft.com/office/powerpoint/2010/main" val="424416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err="1" smtClean="0"/>
              <a:t>Komputer</a:t>
            </a:r>
            <a:r>
              <a:rPr lang="en-US" sz="2400" dirty="0" smtClean="0"/>
              <a:t> Server</a:t>
            </a:r>
          </a:p>
          <a:p>
            <a:pPr marL="403225" indent="0" algn="just">
              <a:buNone/>
            </a:pPr>
            <a:r>
              <a:rPr lang="en-ID" sz="2400" dirty="0" err="1"/>
              <a:t>Komputer</a:t>
            </a:r>
            <a:r>
              <a:rPr lang="en-ID" sz="2400" dirty="0"/>
              <a:t> </a:t>
            </a:r>
            <a:r>
              <a:rPr lang="en-ID" sz="2400" i="1" dirty="0"/>
              <a:t>server</a:t>
            </a:r>
            <a:r>
              <a:rPr lang="en-ID" sz="2400" dirty="0"/>
              <a:t> </a:t>
            </a:r>
            <a:r>
              <a:rPr lang="en-ID" sz="2400" dirty="0" err="1"/>
              <a:t>adalah</a:t>
            </a:r>
            <a:r>
              <a:rPr lang="en-ID" sz="2400" dirty="0"/>
              <a:t> </a:t>
            </a:r>
            <a:r>
              <a:rPr lang="en-ID" sz="2400" dirty="0" err="1"/>
              <a:t>komputer</a:t>
            </a:r>
            <a:r>
              <a:rPr lang="en-ID" sz="2400" dirty="0"/>
              <a:t> </a:t>
            </a:r>
            <a:r>
              <a:rPr lang="en-ID" sz="2400" dirty="0" err="1"/>
              <a:t>dalam</a:t>
            </a:r>
            <a:r>
              <a:rPr lang="en-ID" sz="2400" dirty="0"/>
              <a:t> </a:t>
            </a:r>
            <a:r>
              <a:rPr lang="en-ID" sz="2400" dirty="0" err="1"/>
              <a:t>jaringan</a:t>
            </a:r>
            <a:r>
              <a:rPr lang="en-ID" sz="2400" dirty="0"/>
              <a:t> yang </a:t>
            </a:r>
            <a:r>
              <a:rPr lang="en-ID" sz="2400" dirty="0" err="1"/>
              <a:t>memungkinkan</a:t>
            </a:r>
            <a:r>
              <a:rPr lang="en-ID" sz="2400" dirty="0"/>
              <a:t> </a:t>
            </a:r>
            <a:r>
              <a:rPr lang="en-ID" sz="2400" dirty="0" err="1"/>
              <a:t>sumber</a:t>
            </a:r>
            <a:r>
              <a:rPr lang="en-ID" sz="2400" dirty="0"/>
              <a:t> </a:t>
            </a:r>
            <a:r>
              <a:rPr lang="en-ID" sz="2400" dirty="0" err="1"/>
              <a:t>seperti</a:t>
            </a:r>
            <a:r>
              <a:rPr lang="en-ID" sz="2400" dirty="0"/>
              <a:t> </a:t>
            </a:r>
            <a:r>
              <a:rPr lang="en-ID" sz="2400" i="1" dirty="0"/>
              <a:t>file</a:t>
            </a:r>
            <a:r>
              <a:rPr lang="en-ID" sz="2400" dirty="0"/>
              <a:t> </a:t>
            </a:r>
            <a:r>
              <a:rPr lang="en-ID" sz="2400" dirty="0" err="1"/>
              <a:t>dan</a:t>
            </a:r>
            <a:r>
              <a:rPr lang="en-ID" sz="2400" dirty="0"/>
              <a:t> </a:t>
            </a:r>
            <a:r>
              <a:rPr lang="en-ID" sz="2400" i="1" dirty="0"/>
              <a:t>printer</a:t>
            </a:r>
            <a:r>
              <a:rPr lang="en-ID" sz="2400" dirty="0"/>
              <a:t> </a:t>
            </a:r>
            <a:r>
              <a:rPr lang="en-ID" sz="2400" dirty="0" err="1"/>
              <a:t>untuk</a:t>
            </a:r>
            <a:r>
              <a:rPr lang="en-ID" sz="2400" dirty="0"/>
              <a:t> </a:t>
            </a:r>
            <a:r>
              <a:rPr lang="en-ID" sz="2400" dirty="0" err="1"/>
              <a:t>dapat</a:t>
            </a:r>
            <a:r>
              <a:rPr lang="en-ID" sz="2400" dirty="0"/>
              <a:t> </a:t>
            </a:r>
            <a:r>
              <a:rPr lang="en-ID" sz="2400" dirty="0" err="1"/>
              <a:t>digunakan</a:t>
            </a:r>
            <a:r>
              <a:rPr lang="en-ID" sz="2400" dirty="0"/>
              <a:t> </a:t>
            </a:r>
            <a:r>
              <a:rPr lang="en-ID" sz="2400" dirty="0" err="1"/>
              <a:t>oleh</a:t>
            </a:r>
            <a:r>
              <a:rPr lang="en-ID" sz="2400" dirty="0"/>
              <a:t> </a:t>
            </a:r>
            <a:r>
              <a:rPr lang="en-ID" sz="2400" dirty="0" err="1"/>
              <a:t>banyak</a:t>
            </a:r>
            <a:r>
              <a:rPr lang="en-ID" sz="2400" dirty="0"/>
              <a:t> orang </a:t>
            </a:r>
            <a:r>
              <a:rPr lang="en-ID" sz="2400" dirty="0" err="1"/>
              <a:t>atau</a:t>
            </a:r>
            <a:r>
              <a:rPr lang="en-ID" sz="2400" dirty="0"/>
              <a:t> </a:t>
            </a:r>
            <a:r>
              <a:rPr lang="en-ID" sz="2400" i="1" dirty="0"/>
              <a:t>user</a:t>
            </a:r>
            <a:r>
              <a:rPr lang="en-ID" sz="2400" dirty="0"/>
              <a:t> </a:t>
            </a:r>
            <a:r>
              <a:rPr lang="en-ID" sz="2400" dirty="0" err="1"/>
              <a:t>dari</a:t>
            </a:r>
            <a:r>
              <a:rPr lang="en-ID" sz="2400" dirty="0"/>
              <a:t> </a:t>
            </a:r>
            <a:r>
              <a:rPr lang="en-ID" sz="2400" dirty="0" err="1"/>
              <a:t>komputer</a:t>
            </a:r>
            <a:r>
              <a:rPr lang="en-ID" sz="2400" dirty="0"/>
              <a:t> </a:t>
            </a:r>
            <a:r>
              <a:rPr lang="en-ID" sz="2400" i="1" dirty="0"/>
              <a:t>client</a:t>
            </a:r>
            <a:r>
              <a:rPr lang="en-ID" sz="2400" dirty="0"/>
              <a:t>. </a:t>
            </a:r>
            <a:r>
              <a:rPr lang="en-ID" sz="2400" dirty="0" err="1"/>
              <a:t>Jadi</a:t>
            </a:r>
            <a:r>
              <a:rPr lang="en-ID" sz="2400" dirty="0"/>
              <a:t> </a:t>
            </a:r>
            <a:r>
              <a:rPr lang="en-ID" sz="2400" i="1" dirty="0"/>
              <a:t>server</a:t>
            </a:r>
            <a:r>
              <a:rPr lang="en-ID" sz="2400" dirty="0"/>
              <a:t> </a:t>
            </a:r>
            <a:r>
              <a:rPr lang="en-ID" sz="2400" dirty="0" err="1"/>
              <a:t>merupakan</a:t>
            </a:r>
            <a:r>
              <a:rPr lang="en-ID" sz="2400" dirty="0"/>
              <a:t> </a:t>
            </a:r>
            <a:r>
              <a:rPr lang="en-ID" sz="2400" dirty="0" err="1"/>
              <a:t>perangkat</a:t>
            </a:r>
            <a:r>
              <a:rPr lang="en-ID" sz="2400" dirty="0"/>
              <a:t> </a:t>
            </a:r>
            <a:r>
              <a:rPr lang="en-ID" sz="2400" dirty="0" err="1"/>
              <a:t>keras</a:t>
            </a:r>
            <a:r>
              <a:rPr lang="en-ID" sz="2400" dirty="0"/>
              <a:t> yang </a:t>
            </a:r>
            <a:r>
              <a:rPr lang="en-ID" sz="2400" dirty="0" err="1"/>
              <a:t>berfungsi</a:t>
            </a:r>
            <a:r>
              <a:rPr lang="en-ID" sz="2400" dirty="0"/>
              <a:t> </a:t>
            </a:r>
            <a:r>
              <a:rPr lang="en-ID" sz="2400" dirty="0" err="1"/>
              <a:t>untuk</a:t>
            </a:r>
            <a:r>
              <a:rPr lang="en-ID" sz="2400" dirty="0"/>
              <a:t> </a:t>
            </a:r>
            <a:r>
              <a:rPr lang="en-ID" sz="2400" dirty="0" err="1"/>
              <a:t>melayani</a:t>
            </a:r>
            <a:r>
              <a:rPr lang="en-ID" sz="2400" dirty="0"/>
              <a:t> </a:t>
            </a:r>
            <a:r>
              <a:rPr lang="en-ID" sz="2400" dirty="0" err="1"/>
              <a:t>jaringan</a:t>
            </a:r>
            <a:r>
              <a:rPr lang="en-ID" sz="2400" dirty="0"/>
              <a:t> </a:t>
            </a:r>
            <a:r>
              <a:rPr lang="en-ID" sz="2400" i="1" dirty="0"/>
              <a:t>client</a:t>
            </a:r>
            <a:r>
              <a:rPr lang="en-ID" sz="2400" dirty="0"/>
              <a:t> </a:t>
            </a:r>
            <a:r>
              <a:rPr lang="en-ID" sz="2400" dirty="0" err="1"/>
              <a:t>atau</a:t>
            </a:r>
            <a:r>
              <a:rPr lang="en-ID" sz="2400" dirty="0"/>
              <a:t> </a:t>
            </a:r>
            <a:r>
              <a:rPr lang="en-ID" sz="2400" i="1" dirty="0"/>
              <a:t>workstation</a:t>
            </a:r>
            <a:r>
              <a:rPr lang="en-ID" sz="2400" dirty="0"/>
              <a:t> yang </a:t>
            </a:r>
            <a:r>
              <a:rPr lang="en-ID" sz="2400" dirty="0" err="1"/>
              <a:t>terhubung</a:t>
            </a:r>
            <a:r>
              <a:rPr lang="en-ID" sz="2400" dirty="0"/>
              <a:t> </a:t>
            </a:r>
            <a:r>
              <a:rPr lang="en-ID" sz="2400" dirty="0" err="1"/>
              <a:t>padanya</a:t>
            </a:r>
            <a:r>
              <a:rPr lang="en-ID" sz="2400" dirty="0"/>
              <a:t> </a:t>
            </a:r>
            <a:r>
              <a:rPr lang="en-ID" sz="2400" dirty="0" err="1"/>
              <a:t>melalui</a:t>
            </a:r>
            <a:r>
              <a:rPr lang="en-ID" sz="2400" dirty="0"/>
              <a:t> Hub </a:t>
            </a:r>
            <a:r>
              <a:rPr lang="en-ID" sz="2400" dirty="0" err="1"/>
              <a:t>jaringan</a:t>
            </a:r>
            <a:r>
              <a:rPr lang="en-ID" sz="2400" dirty="0"/>
              <a:t>.</a:t>
            </a:r>
            <a:endParaRPr lang="en-US" sz="2400" dirty="0"/>
          </a:p>
          <a:p>
            <a:pPr marL="0" indent="0">
              <a:buNone/>
            </a:pPr>
            <a:endParaRPr lang="en-US" sz="2400" dirty="0"/>
          </a:p>
        </p:txBody>
      </p:sp>
    </p:spTree>
    <p:extLst>
      <p:ext uri="{BB962C8B-B14F-4D97-AF65-F5344CB8AC3E}">
        <p14:creationId xmlns:p14="http://schemas.microsoft.com/office/powerpoint/2010/main" val="417086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Domain </a:t>
            </a:r>
            <a:r>
              <a:rPr lang="en-US" sz="2400" dirty="0"/>
              <a:t>Name System (DNS</a:t>
            </a:r>
            <a:r>
              <a:rPr lang="en-US" sz="2400" dirty="0" smtClean="0"/>
              <a:t>)</a:t>
            </a:r>
          </a:p>
          <a:p>
            <a:pPr marL="403225" indent="0" algn="just">
              <a:buNone/>
            </a:pPr>
            <a:r>
              <a:rPr lang="en-ID" sz="2400" dirty="0"/>
              <a:t>Domain name system </a:t>
            </a:r>
            <a:r>
              <a:rPr lang="en-ID" sz="2400" dirty="0" err="1"/>
              <a:t>adalah</a:t>
            </a:r>
            <a:r>
              <a:rPr lang="en-ID" sz="2400" dirty="0"/>
              <a:t> </a:t>
            </a:r>
            <a:r>
              <a:rPr lang="en-ID" sz="2400" dirty="0" err="1"/>
              <a:t>sistem</a:t>
            </a:r>
            <a:r>
              <a:rPr lang="en-ID" sz="2400" dirty="0"/>
              <a:t> database </a:t>
            </a:r>
            <a:r>
              <a:rPr lang="en-ID" sz="2400" dirty="0" err="1"/>
              <a:t>terdistribusi</a:t>
            </a:r>
            <a:r>
              <a:rPr lang="en-ID" sz="2400" dirty="0"/>
              <a:t> yang </a:t>
            </a:r>
            <a:r>
              <a:rPr lang="en-ID" sz="2400" dirty="0" err="1"/>
              <a:t>digunakan</a:t>
            </a:r>
            <a:r>
              <a:rPr lang="en-ID" sz="2400" dirty="0"/>
              <a:t> </a:t>
            </a:r>
            <a:r>
              <a:rPr lang="en-ID" sz="2400" dirty="0" err="1"/>
              <a:t>untuk</a:t>
            </a:r>
            <a:r>
              <a:rPr lang="en-ID" sz="2400" dirty="0"/>
              <a:t> </a:t>
            </a:r>
            <a:r>
              <a:rPr lang="en-ID" sz="2400" dirty="0" err="1"/>
              <a:t>pencarian</a:t>
            </a:r>
            <a:r>
              <a:rPr lang="en-ID" sz="2400" dirty="0"/>
              <a:t> </a:t>
            </a:r>
            <a:r>
              <a:rPr lang="en-ID" sz="2400" dirty="0" err="1"/>
              <a:t>nama</a:t>
            </a:r>
            <a:r>
              <a:rPr lang="en-ID" sz="2400" dirty="0"/>
              <a:t> (name resolution) </a:t>
            </a:r>
            <a:r>
              <a:rPr lang="en-ID" sz="2400" dirty="0" err="1"/>
              <a:t>pada</a:t>
            </a:r>
            <a:r>
              <a:rPr lang="en-ID" sz="2400" dirty="0"/>
              <a:t> </a:t>
            </a:r>
            <a:r>
              <a:rPr lang="en-ID" sz="2400" dirty="0" err="1"/>
              <a:t>suatu</a:t>
            </a:r>
            <a:r>
              <a:rPr lang="en-ID" sz="2400" dirty="0"/>
              <a:t> </a:t>
            </a:r>
            <a:r>
              <a:rPr lang="en-ID" sz="2400" dirty="0" err="1"/>
              <a:t>jaringan</a:t>
            </a:r>
            <a:r>
              <a:rPr lang="en-ID" sz="2400" dirty="0"/>
              <a:t> yang </a:t>
            </a:r>
            <a:r>
              <a:rPr lang="en-ID" sz="2400" dirty="0" err="1"/>
              <a:t>berbasis</a:t>
            </a:r>
            <a:r>
              <a:rPr lang="en-ID" sz="2400" dirty="0"/>
              <a:t> TCP/IP (Transmission Control Protocol/Internet Protocol). DNS </a:t>
            </a:r>
            <a:r>
              <a:rPr lang="en-ID" sz="2400" dirty="0" err="1"/>
              <a:t>biasa</a:t>
            </a:r>
            <a:r>
              <a:rPr lang="en-ID" sz="2400" dirty="0"/>
              <a:t> </a:t>
            </a:r>
            <a:r>
              <a:rPr lang="en-ID" sz="2400" dirty="0" err="1"/>
              <a:t>digunakan</a:t>
            </a:r>
            <a:r>
              <a:rPr lang="en-ID" sz="2400" dirty="0"/>
              <a:t> </a:t>
            </a:r>
            <a:r>
              <a:rPr lang="en-ID" sz="2400" dirty="0" err="1"/>
              <a:t>pada</a:t>
            </a:r>
            <a:r>
              <a:rPr lang="en-ID" sz="2400" dirty="0"/>
              <a:t> </a:t>
            </a:r>
            <a:r>
              <a:rPr lang="en-ID" sz="2400" dirty="0" err="1"/>
              <a:t>aplikasi</a:t>
            </a:r>
            <a:r>
              <a:rPr lang="en-ID" sz="2400" dirty="0"/>
              <a:t> yang </a:t>
            </a:r>
            <a:r>
              <a:rPr lang="en-ID" sz="2400" dirty="0" err="1"/>
              <a:t>berhubungan</a:t>
            </a:r>
            <a:r>
              <a:rPr lang="en-ID" sz="2400" dirty="0"/>
              <a:t> </a:t>
            </a:r>
            <a:r>
              <a:rPr lang="en-ID" sz="2400" dirty="0" err="1"/>
              <a:t>dengan</a:t>
            </a:r>
            <a:r>
              <a:rPr lang="en-ID" sz="2400" dirty="0"/>
              <a:t> internet </a:t>
            </a:r>
            <a:r>
              <a:rPr lang="en-ID" sz="2400" dirty="0" err="1"/>
              <a:t>seperti</a:t>
            </a:r>
            <a:r>
              <a:rPr lang="en-ID" sz="2400" dirty="0"/>
              <a:t> web-browser, email </a:t>
            </a:r>
            <a:r>
              <a:rPr lang="en-ID" sz="2400" dirty="0" err="1"/>
              <a:t>dan</a:t>
            </a:r>
            <a:r>
              <a:rPr lang="en-ID" sz="2400" dirty="0"/>
              <a:t> lain </a:t>
            </a:r>
            <a:r>
              <a:rPr lang="en-ID" sz="2400" dirty="0" err="1"/>
              <a:t>sebagainya</a:t>
            </a:r>
            <a:r>
              <a:rPr lang="en-ID" sz="2400" dirty="0"/>
              <a:t>., </a:t>
            </a:r>
            <a:r>
              <a:rPr lang="en-ID" sz="2400" dirty="0" err="1"/>
              <a:t>dimana</a:t>
            </a:r>
            <a:r>
              <a:rPr lang="en-ID" sz="2400" dirty="0"/>
              <a:t> DNS </a:t>
            </a:r>
            <a:r>
              <a:rPr lang="en-ID" sz="2400" dirty="0" err="1"/>
              <a:t>membantu</a:t>
            </a:r>
            <a:r>
              <a:rPr lang="en-ID" sz="2400" dirty="0"/>
              <a:t> </a:t>
            </a:r>
            <a:r>
              <a:rPr lang="en-ID" sz="2400" dirty="0" err="1"/>
              <a:t>memetakan</a:t>
            </a:r>
            <a:r>
              <a:rPr lang="en-ID" sz="2400" dirty="0"/>
              <a:t> </a:t>
            </a:r>
            <a:r>
              <a:rPr lang="en-ID" sz="2400" dirty="0" err="1"/>
              <a:t>alamat</a:t>
            </a:r>
            <a:r>
              <a:rPr lang="en-ID" sz="2400" dirty="0"/>
              <a:t> IP </a:t>
            </a:r>
            <a:r>
              <a:rPr lang="en-ID" sz="2400" dirty="0" err="1"/>
              <a:t>ke</a:t>
            </a:r>
            <a:r>
              <a:rPr lang="en-ID" sz="2400" dirty="0"/>
              <a:t> </a:t>
            </a:r>
            <a:r>
              <a:rPr lang="en-ID" sz="2400" dirty="0" err="1"/>
              <a:t>nama</a:t>
            </a:r>
            <a:r>
              <a:rPr lang="en-ID" sz="2400" dirty="0"/>
              <a:t> </a:t>
            </a:r>
            <a:r>
              <a:rPr lang="en-ID" sz="2400" dirty="0" err="1"/>
              <a:t>komputer</a:t>
            </a:r>
            <a:r>
              <a:rPr lang="en-ID" sz="2400" dirty="0"/>
              <a:t> </a:t>
            </a:r>
            <a:r>
              <a:rPr lang="en-ID" sz="2400" dirty="0" err="1"/>
              <a:t>atau</a:t>
            </a:r>
            <a:r>
              <a:rPr lang="en-ID" sz="2400" dirty="0"/>
              <a:t> </a:t>
            </a:r>
            <a:r>
              <a:rPr lang="en-ID" sz="2400" dirty="0" err="1"/>
              <a:t>sebaliknya</a:t>
            </a:r>
            <a:r>
              <a:rPr lang="en-ID" sz="2400" dirty="0"/>
              <a:t>.</a:t>
            </a:r>
            <a:endParaRPr lang="en-US" sz="2400" dirty="0"/>
          </a:p>
          <a:p>
            <a:pPr marL="0" indent="0">
              <a:buNone/>
            </a:pPr>
            <a:endParaRPr lang="en-US" sz="2400" dirty="0"/>
          </a:p>
        </p:txBody>
      </p:sp>
    </p:spTree>
    <p:extLst>
      <p:ext uri="{BB962C8B-B14F-4D97-AF65-F5344CB8AC3E}">
        <p14:creationId xmlns:p14="http://schemas.microsoft.com/office/powerpoint/2010/main" val="91079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LATAR BELAKANG</a:t>
            </a:r>
            <a:endParaRPr lang="en-US" dirty="0"/>
          </a:p>
        </p:txBody>
      </p:sp>
      <p:sp>
        <p:nvSpPr>
          <p:cNvPr id="3" name="Content Placeholder 2"/>
          <p:cNvSpPr>
            <a:spLocks noGrp="1"/>
          </p:cNvSpPr>
          <p:nvPr>
            <p:ph idx="1"/>
          </p:nvPr>
        </p:nvSpPr>
        <p:spPr/>
        <p:txBody>
          <a:bodyPr>
            <a:normAutofit/>
          </a:bodyPr>
          <a:lstStyle/>
          <a:p>
            <a:pPr marL="0" indent="0" algn="just">
              <a:buNone/>
            </a:pPr>
            <a:r>
              <a:rPr lang="en-US" sz="3300" i="1" dirty="0"/>
              <a:t>Server</a:t>
            </a:r>
            <a:r>
              <a:rPr lang="en-US" sz="3300" dirty="0"/>
              <a:t> </a:t>
            </a:r>
            <a:r>
              <a:rPr lang="en-US" sz="3300" dirty="0" err="1"/>
              <a:t>atau</a:t>
            </a:r>
            <a:r>
              <a:rPr lang="en-US" sz="3300" dirty="0"/>
              <a:t> </a:t>
            </a:r>
            <a:r>
              <a:rPr lang="en-US" sz="3300" dirty="0" err="1"/>
              <a:t>biasa</a:t>
            </a:r>
            <a:r>
              <a:rPr lang="en-US" sz="3300" dirty="0"/>
              <a:t> </a:t>
            </a:r>
            <a:r>
              <a:rPr lang="en-US" sz="3300" dirty="0" err="1"/>
              <a:t>disebut</a:t>
            </a:r>
            <a:r>
              <a:rPr lang="en-US" sz="3300" dirty="0"/>
              <a:t> </a:t>
            </a:r>
            <a:r>
              <a:rPr lang="en-US" sz="3300" dirty="0" err="1"/>
              <a:t>juga</a:t>
            </a:r>
            <a:r>
              <a:rPr lang="en-US" sz="3300" dirty="0"/>
              <a:t> </a:t>
            </a:r>
            <a:r>
              <a:rPr lang="en-US" sz="3300" dirty="0" err="1"/>
              <a:t>dengan</a:t>
            </a:r>
            <a:r>
              <a:rPr lang="en-US" sz="3300" dirty="0"/>
              <a:t> </a:t>
            </a:r>
            <a:r>
              <a:rPr lang="en-US" sz="3300" dirty="0" err="1"/>
              <a:t>hati</a:t>
            </a:r>
            <a:r>
              <a:rPr lang="en-US" sz="3300" dirty="0"/>
              <a:t> </a:t>
            </a:r>
            <a:r>
              <a:rPr lang="en-US" sz="3300" dirty="0" err="1"/>
              <a:t>suatu</a:t>
            </a:r>
            <a:r>
              <a:rPr lang="en-US" sz="3300" dirty="0"/>
              <a:t> </a:t>
            </a:r>
            <a:r>
              <a:rPr lang="en-US" sz="3300" dirty="0" err="1"/>
              <a:t>jaringan</a:t>
            </a:r>
            <a:r>
              <a:rPr lang="en-US" sz="3300" dirty="0"/>
              <a:t> </a:t>
            </a:r>
            <a:r>
              <a:rPr lang="en-US" sz="3300" dirty="0" err="1"/>
              <a:t>komputer</a:t>
            </a:r>
            <a:r>
              <a:rPr lang="en-US" sz="3300" dirty="0"/>
              <a:t> </a:t>
            </a:r>
            <a:r>
              <a:rPr lang="en-US" sz="3300" dirty="0" err="1"/>
              <a:t>merupakan</a:t>
            </a:r>
            <a:r>
              <a:rPr lang="en-US" sz="3300" dirty="0"/>
              <a:t> </a:t>
            </a:r>
            <a:r>
              <a:rPr lang="en-US" sz="3300" dirty="0" err="1"/>
              <a:t>komputer</a:t>
            </a:r>
            <a:r>
              <a:rPr lang="en-US" sz="3300" dirty="0"/>
              <a:t> </a:t>
            </a:r>
            <a:r>
              <a:rPr lang="en-US" sz="3300" dirty="0" err="1"/>
              <a:t>atau</a:t>
            </a:r>
            <a:r>
              <a:rPr lang="en-US" sz="3300" dirty="0"/>
              <a:t> </a:t>
            </a:r>
            <a:r>
              <a:rPr lang="en-US" sz="3300" dirty="0" err="1"/>
              <a:t>alat</a:t>
            </a:r>
            <a:r>
              <a:rPr lang="en-US" sz="3300" dirty="0"/>
              <a:t> yang </a:t>
            </a:r>
            <a:r>
              <a:rPr lang="en-US" sz="3300" dirty="0" err="1"/>
              <a:t>digunakan</a:t>
            </a:r>
            <a:r>
              <a:rPr lang="en-US" sz="3300" dirty="0"/>
              <a:t> </a:t>
            </a:r>
            <a:r>
              <a:rPr lang="en-US" sz="3300" dirty="0" err="1"/>
              <a:t>untuk</a:t>
            </a:r>
            <a:r>
              <a:rPr lang="en-US" sz="3300" dirty="0"/>
              <a:t> </a:t>
            </a:r>
            <a:r>
              <a:rPr lang="en-US" sz="3300" dirty="0" err="1"/>
              <a:t>memberikan</a:t>
            </a:r>
            <a:r>
              <a:rPr lang="en-US" sz="3300" dirty="0"/>
              <a:t> </a:t>
            </a:r>
            <a:r>
              <a:rPr lang="en-US" sz="3300" dirty="0" err="1"/>
              <a:t>layanan</a:t>
            </a:r>
            <a:r>
              <a:rPr lang="en-US" sz="3300" dirty="0"/>
              <a:t> </a:t>
            </a:r>
            <a:r>
              <a:rPr lang="en-US" sz="3300" dirty="0" err="1"/>
              <a:t>tertentu</a:t>
            </a:r>
            <a:r>
              <a:rPr lang="en-US" sz="3300" dirty="0"/>
              <a:t> yang </a:t>
            </a:r>
            <a:r>
              <a:rPr lang="en-US" sz="3300" dirty="0" err="1"/>
              <a:t>berupa</a:t>
            </a:r>
            <a:r>
              <a:rPr lang="en-US" sz="3300" dirty="0"/>
              <a:t> </a:t>
            </a:r>
            <a:r>
              <a:rPr lang="en-US" sz="3300" dirty="0" err="1"/>
              <a:t>banyak</a:t>
            </a:r>
            <a:r>
              <a:rPr lang="en-US" sz="3300" dirty="0"/>
              <a:t> </a:t>
            </a:r>
            <a:r>
              <a:rPr lang="en-US" sz="3300" dirty="0" err="1"/>
              <a:t>permintaan</a:t>
            </a:r>
            <a:r>
              <a:rPr lang="en-US" sz="3300" dirty="0"/>
              <a:t> </a:t>
            </a:r>
            <a:r>
              <a:rPr lang="en-US" sz="3300" dirty="0" err="1"/>
              <a:t>secara</a:t>
            </a:r>
            <a:r>
              <a:rPr lang="en-US" sz="3300" dirty="0"/>
              <a:t> </a:t>
            </a:r>
            <a:r>
              <a:rPr lang="en-US" sz="3300" dirty="0" err="1"/>
              <a:t>bersamaan</a:t>
            </a:r>
            <a:r>
              <a:rPr lang="en-US" sz="3300" dirty="0"/>
              <a:t> </a:t>
            </a:r>
            <a:r>
              <a:rPr lang="en-US" sz="3300" dirty="0" err="1"/>
              <a:t>dan</a:t>
            </a:r>
            <a:r>
              <a:rPr lang="en-US" sz="3300" dirty="0"/>
              <a:t> </a:t>
            </a:r>
            <a:r>
              <a:rPr lang="en-US" sz="3300" dirty="0" err="1"/>
              <a:t>dalam</a:t>
            </a:r>
            <a:r>
              <a:rPr lang="en-US" sz="3300" dirty="0"/>
              <a:t> </a:t>
            </a:r>
            <a:r>
              <a:rPr lang="en-US" sz="3300" dirty="0" err="1"/>
              <a:t>kurun</a:t>
            </a:r>
            <a:r>
              <a:rPr lang="en-US" sz="3300" dirty="0"/>
              <a:t> </a:t>
            </a:r>
            <a:r>
              <a:rPr lang="en-US" sz="3300" dirty="0" err="1"/>
              <a:t>waktu</a:t>
            </a:r>
            <a:r>
              <a:rPr lang="en-US" sz="3300" dirty="0"/>
              <a:t> yang lama (</a:t>
            </a:r>
            <a:r>
              <a:rPr lang="en-US" sz="3300" dirty="0" err="1"/>
              <a:t>terus-menerus</a:t>
            </a:r>
            <a:r>
              <a:rPr lang="en-US" sz="3300" dirty="0"/>
              <a:t>). </a:t>
            </a:r>
            <a:endParaRPr lang="en-US" dirty="0"/>
          </a:p>
        </p:txBody>
      </p:sp>
    </p:spTree>
    <p:extLst>
      <p:ext uri="{BB962C8B-B14F-4D97-AF65-F5344CB8AC3E}">
        <p14:creationId xmlns:p14="http://schemas.microsoft.com/office/powerpoint/2010/main" val="2427499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Web Server</a:t>
            </a:r>
          </a:p>
          <a:p>
            <a:pPr marL="403225" indent="0" algn="just">
              <a:buNone/>
            </a:pPr>
            <a:r>
              <a:rPr lang="en-ID" sz="2400" i="1" dirty="0"/>
              <a:t>Web server</a:t>
            </a:r>
            <a:r>
              <a:rPr lang="en-ID" sz="2400" dirty="0"/>
              <a:t> </a:t>
            </a:r>
            <a:r>
              <a:rPr lang="en-ID" sz="2400" dirty="0" err="1"/>
              <a:t>adalah</a:t>
            </a:r>
            <a:r>
              <a:rPr lang="en-ID" sz="2400" dirty="0"/>
              <a:t> </a:t>
            </a:r>
            <a:r>
              <a:rPr lang="en-ID" sz="2400" i="1" dirty="0"/>
              <a:t>server</a:t>
            </a:r>
            <a:r>
              <a:rPr lang="en-ID" sz="2400" dirty="0"/>
              <a:t> yang </a:t>
            </a:r>
            <a:r>
              <a:rPr lang="en-ID" sz="2400" dirty="0" err="1"/>
              <a:t>melayani</a:t>
            </a:r>
            <a:r>
              <a:rPr lang="en-ID" sz="2400" dirty="0"/>
              <a:t> </a:t>
            </a:r>
            <a:r>
              <a:rPr lang="en-ID" sz="2400" dirty="0" err="1"/>
              <a:t>permintaan</a:t>
            </a:r>
            <a:r>
              <a:rPr lang="en-ID" sz="2400" dirty="0"/>
              <a:t> </a:t>
            </a:r>
            <a:r>
              <a:rPr lang="en-ID" sz="2400" i="1" dirty="0"/>
              <a:t>client</a:t>
            </a:r>
            <a:r>
              <a:rPr lang="en-ID" sz="2400" dirty="0"/>
              <a:t> </a:t>
            </a:r>
            <a:r>
              <a:rPr lang="en-ID" sz="2400" dirty="0" err="1"/>
              <a:t>terdapat</a:t>
            </a:r>
            <a:r>
              <a:rPr lang="en-ID" sz="2400" dirty="0"/>
              <a:t> </a:t>
            </a:r>
            <a:r>
              <a:rPr lang="en-ID" sz="2400" dirty="0" err="1"/>
              <a:t>halaman</a:t>
            </a:r>
            <a:r>
              <a:rPr lang="en-ID" sz="2400" dirty="0"/>
              <a:t> web </a:t>
            </a:r>
            <a:r>
              <a:rPr lang="en-ID" sz="2400" dirty="0" err="1"/>
              <a:t>seperti</a:t>
            </a:r>
            <a:r>
              <a:rPr lang="en-ID" sz="2400" dirty="0"/>
              <a:t> apache, IIS (</a:t>
            </a:r>
            <a:r>
              <a:rPr lang="en-ID" sz="2400" i="1" dirty="0"/>
              <a:t>Internet Information Server</a:t>
            </a:r>
            <a:r>
              <a:rPr lang="en-ID" sz="2400" dirty="0"/>
              <a:t>) </a:t>
            </a:r>
            <a:r>
              <a:rPr lang="en-ID" sz="2400" dirty="0" err="1"/>
              <a:t>dan</a:t>
            </a:r>
            <a:r>
              <a:rPr lang="en-ID" sz="2400" dirty="0"/>
              <a:t> </a:t>
            </a:r>
            <a:r>
              <a:rPr lang="en-ID" sz="2400" dirty="0" err="1"/>
              <a:t>berkomunikasi</a:t>
            </a:r>
            <a:r>
              <a:rPr lang="en-ID" sz="2400" dirty="0"/>
              <a:t> </a:t>
            </a:r>
            <a:r>
              <a:rPr lang="en-ID" sz="2400" dirty="0" err="1"/>
              <a:t>dengan</a:t>
            </a:r>
            <a:r>
              <a:rPr lang="en-ID" sz="2400" dirty="0"/>
              <a:t> </a:t>
            </a:r>
            <a:r>
              <a:rPr lang="en-ID" sz="2400" i="1" dirty="0"/>
              <a:t>middleware</a:t>
            </a:r>
            <a:r>
              <a:rPr lang="en-ID" sz="2400" dirty="0"/>
              <a:t> </a:t>
            </a:r>
            <a:r>
              <a:rPr lang="en-ID" sz="2400" dirty="0" err="1"/>
              <a:t>untuk</a:t>
            </a:r>
            <a:r>
              <a:rPr lang="en-ID" sz="2400" dirty="0"/>
              <a:t> </a:t>
            </a:r>
            <a:r>
              <a:rPr lang="en-ID" sz="2400" dirty="0" err="1"/>
              <a:t>menterjemahkan</a:t>
            </a:r>
            <a:r>
              <a:rPr lang="en-ID" sz="2400" dirty="0"/>
              <a:t> </a:t>
            </a:r>
            <a:r>
              <a:rPr lang="en-ID" sz="2400" dirty="0" err="1"/>
              <a:t>kode-kode</a:t>
            </a:r>
            <a:r>
              <a:rPr lang="en-ID" sz="2400" dirty="0"/>
              <a:t> </a:t>
            </a:r>
            <a:r>
              <a:rPr lang="en-ID" sz="2400" dirty="0" err="1"/>
              <a:t>tertentu</a:t>
            </a:r>
            <a:r>
              <a:rPr lang="en-ID" sz="2400" dirty="0"/>
              <a:t>, </a:t>
            </a:r>
            <a:r>
              <a:rPr lang="en-ID" sz="2400" dirty="0" err="1"/>
              <a:t>menjalankan</a:t>
            </a:r>
            <a:r>
              <a:rPr lang="en-ID" sz="2400" dirty="0"/>
              <a:t> </a:t>
            </a:r>
            <a:r>
              <a:rPr lang="en-ID" sz="2400" dirty="0" err="1"/>
              <a:t>kode-kode</a:t>
            </a:r>
            <a:r>
              <a:rPr lang="en-ID" sz="2400" dirty="0"/>
              <a:t> </a:t>
            </a:r>
            <a:r>
              <a:rPr lang="en-ID" sz="2400" dirty="0" err="1"/>
              <a:t>tersebut</a:t>
            </a:r>
            <a:r>
              <a:rPr lang="en-ID" sz="2400" dirty="0"/>
              <a:t> </a:t>
            </a:r>
            <a:r>
              <a:rPr lang="en-ID" sz="2400" dirty="0" err="1"/>
              <a:t>dan</a:t>
            </a:r>
            <a:r>
              <a:rPr lang="en-ID" sz="2400" dirty="0"/>
              <a:t> </a:t>
            </a:r>
            <a:r>
              <a:rPr lang="en-ID" sz="2400" dirty="0" err="1"/>
              <a:t>memungkinkan</a:t>
            </a:r>
            <a:r>
              <a:rPr lang="en-ID" sz="2400" dirty="0"/>
              <a:t> </a:t>
            </a:r>
            <a:r>
              <a:rPr lang="en-ID" sz="2400" dirty="0" err="1"/>
              <a:t>berinteraksi</a:t>
            </a:r>
            <a:r>
              <a:rPr lang="en-ID" sz="2400" dirty="0"/>
              <a:t> </a:t>
            </a:r>
            <a:r>
              <a:rPr lang="en-ID" sz="2400" dirty="0" err="1"/>
              <a:t>dengan</a:t>
            </a:r>
            <a:r>
              <a:rPr lang="en-ID" sz="2400" dirty="0"/>
              <a:t> basis data, PHP </a:t>
            </a:r>
            <a:r>
              <a:rPr lang="en-ID" sz="2400" dirty="0" err="1"/>
              <a:t>atau</a:t>
            </a:r>
            <a:r>
              <a:rPr lang="en-ID" sz="2400" dirty="0"/>
              <a:t> ASP (</a:t>
            </a:r>
            <a:r>
              <a:rPr lang="en-ID" sz="2400" i="1" dirty="0"/>
              <a:t>Active Server Page</a:t>
            </a:r>
            <a:r>
              <a:rPr lang="en-ID" sz="2400" dirty="0"/>
              <a:t>).</a:t>
            </a:r>
            <a:endParaRPr lang="en-US" sz="2800" dirty="0"/>
          </a:p>
        </p:txBody>
      </p:sp>
    </p:spTree>
    <p:extLst>
      <p:ext uri="{BB962C8B-B14F-4D97-AF65-F5344CB8AC3E}">
        <p14:creationId xmlns:p14="http://schemas.microsoft.com/office/powerpoint/2010/main" val="166000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D" sz="2400" dirty="0" err="1"/>
              <a:t>Adapun</a:t>
            </a:r>
            <a:r>
              <a:rPr lang="en-ID" sz="2400" dirty="0"/>
              <a:t> </a:t>
            </a:r>
            <a:r>
              <a:rPr lang="en-ID" sz="2400" dirty="0" err="1"/>
              <a:t>arsitektur</a:t>
            </a:r>
            <a:r>
              <a:rPr lang="en-ID" sz="2400" dirty="0"/>
              <a:t> </a:t>
            </a:r>
            <a:r>
              <a:rPr lang="en-ID" sz="2400" dirty="0" err="1"/>
              <a:t>aplikasi</a:t>
            </a:r>
            <a:r>
              <a:rPr lang="en-ID" sz="2400" dirty="0"/>
              <a:t> </a:t>
            </a:r>
            <a:r>
              <a:rPr lang="en-ID" sz="2400" i="1" dirty="0"/>
              <a:t>server</a:t>
            </a:r>
            <a:r>
              <a:rPr lang="en-ID" sz="2400" dirty="0"/>
              <a:t> </a:t>
            </a:r>
            <a:r>
              <a:rPr lang="en-ID" sz="2400" dirty="0" err="1"/>
              <a:t>adalah</a:t>
            </a:r>
            <a:r>
              <a:rPr lang="en-ID" sz="2400" dirty="0"/>
              <a:t> </a:t>
            </a:r>
            <a:r>
              <a:rPr lang="en-ID" sz="2400" dirty="0" err="1"/>
              <a:t>sebagai</a:t>
            </a:r>
            <a:r>
              <a:rPr lang="en-ID" sz="2400" dirty="0"/>
              <a:t> </a:t>
            </a:r>
            <a:r>
              <a:rPr lang="en-ID" sz="2400" dirty="0" err="1"/>
              <a:t>berikut</a:t>
            </a:r>
            <a:r>
              <a:rPr lang="en-ID" sz="2400" dirty="0"/>
              <a:t> :</a:t>
            </a:r>
            <a:endParaRPr lang="en-US" sz="2400" dirty="0"/>
          </a:p>
          <a:p>
            <a:pPr marL="384048" lvl="1">
              <a:spcBef>
                <a:spcPts val="1000"/>
              </a:spcBef>
              <a:buFont typeface="Wingdings" panose="05000000000000000000" pitchFamily="2" charset="2"/>
              <a:buChar char="§"/>
            </a:pPr>
            <a:r>
              <a:rPr lang="en-ID" i="0" dirty="0"/>
              <a:t>Browser </a:t>
            </a:r>
            <a:r>
              <a:rPr lang="en-ID" i="0" dirty="0" err="1"/>
              <a:t>atau</a:t>
            </a:r>
            <a:r>
              <a:rPr lang="en-ID" i="0" dirty="0"/>
              <a:t> client </a:t>
            </a:r>
            <a:r>
              <a:rPr lang="en-ID" i="0" dirty="0" err="1"/>
              <a:t>berinteraksi</a:t>
            </a:r>
            <a:r>
              <a:rPr lang="en-ID" i="0" dirty="0"/>
              <a:t> </a:t>
            </a:r>
            <a:r>
              <a:rPr lang="en-ID" i="0" dirty="0" err="1"/>
              <a:t>dengan</a:t>
            </a:r>
            <a:r>
              <a:rPr lang="en-ID" i="0" dirty="0"/>
              <a:t> web server.</a:t>
            </a:r>
            <a:endParaRPr lang="en-US" sz="1800" i="0" dirty="0"/>
          </a:p>
          <a:p>
            <a:pPr marL="384048" lvl="1">
              <a:spcBef>
                <a:spcPts val="1000"/>
              </a:spcBef>
              <a:buFont typeface="Wingdings" panose="05000000000000000000" pitchFamily="2" charset="2"/>
              <a:buChar char="§"/>
            </a:pPr>
            <a:r>
              <a:rPr lang="en-ID" i="0" dirty="0" err="1"/>
              <a:t>Secara</a:t>
            </a:r>
            <a:r>
              <a:rPr lang="en-ID" i="0" dirty="0"/>
              <a:t> internal web server </a:t>
            </a:r>
            <a:r>
              <a:rPr lang="en-ID" i="0" dirty="0" err="1"/>
              <a:t>berinteraksi</a:t>
            </a:r>
            <a:r>
              <a:rPr lang="en-ID" i="0" dirty="0"/>
              <a:t> </a:t>
            </a:r>
            <a:r>
              <a:rPr lang="en-ID" i="0" dirty="0" err="1"/>
              <a:t>dengan</a:t>
            </a:r>
            <a:r>
              <a:rPr lang="en-ID" i="0" dirty="0"/>
              <a:t> middleware.</a:t>
            </a:r>
            <a:endParaRPr lang="en-US" sz="1800" i="0" dirty="0"/>
          </a:p>
          <a:p>
            <a:pPr marL="384048" lvl="1">
              <a:spcBef>
                <a:spcPts val="1000"/>
              </a:spcBef>
              <a:buFont typeface="Wingdings" panose="05000000000000000000" pitchFamily="2" charset="2"/>
              <a:buChar char="§"/>
            </a:pPr>
            <a:r>
              <a:rPr lang="en-ID" i="0" dirty="0"/>
              <a:t>Middleware yang </a:t>
            </a:r>
            <a:r>
              <a:rPr lang="en-ID" i="0" dirty="0" err="1"/>
              <a:t>berhubungan</a:t>
            </a:r>
            <a:r>
              <a:rPr lang="en-ID" i="0" dirty="0"/>
              <a:t> </a:t>
            </a:r>
            <a:r>
              <a:rPr lang="en-ID" i="0" dirty="0" err="1"/>
              <a:t>dengan</a:t>
            </a:r>
            <a:r>
              <a:rPr lang="en-ID" i="0" dirty="0"/>
              <a:t> database</a:t>
            </a:r>
            <a:r>
              <a:rPr lang="en-ID" i="0" dirty="0" smtClean="0"/>
              <a:t>.</a:t>
            </a:r>
          </a:p>
          <a:p>
            <a:pPr marL="0" lvl="1" indent="0">
              <a:spcBef>
                <a:spcPts val="1000"/>
              </a:spcBef>
              <a:buNone/>
            </a:pPr>
            <a:endParaRPr lang="en-US" sz="1800" i="0" dirty="0"/>
          </a:p>
          <a:p>
            <a:pPr marL="0" indent="0">
              <a:buNone/>
            </a:pPr>
            <a:r>
              <a:rPr lang="en-ID" dirty="0" err="1"/>
              <a:t>Adapun</a:t>
            </a:r>
            <a:r>
              <a:rPr lang="en-ID" dirty="0"/>
              <a:t> </a:t>
            </a:r>
            <a:r>
              <a:rPr lang="en-ID" dirty="0" err="1"/>
              <a:t>teknologi</a:t>
            </a:r>
            <a:r>
              <a:rPr lang="en-ID" dirty="0"/>
              <a:t> yang </a:t>
            </a:r>
            <a:r>
              <a:rPr lang="en-ID" dirty="0" err="1"/>
              <a:t>berjalan</a:t>
            </a:r>
            <a:r>
              <a:rPr lang="en-ID" dirty="0"/>
              <a:t> di </a:t>
            </a:r>
            <a:r>
              <a:rPr lang="en-ID" i="1" dirty="0"/>
              <a:t>server</a:t>
            </a:r>
            <a:r>
              <a:rPr lang="en-ID" dirty="0"/>
              <a:t> </a:t>
            </a:r>
            <a:r>
              <a:rPr lang="en-ID" dirty="0" err="1"/>
              <a:t>antara</a:t>
            </a:r>
            <a:r>
              <a:rPr lang="en-ID" dirty="0"/>
              <a:t> lain : CGI (</a:t>
            </a:r>
            <a:r>
              <a:rPr lang="en-ID" i="1" dirty="0"/>
              <a:t>Common Gateway Interface</a:t>
            </a:r>
            <a:r>
              <a:rPr lang="en-ID" dirty="0"/>
              <a:t>), ASP, JSP (</a:t>
            </a:r>
            <a:r>
              <a:rPr lang="en-ID" i="1" dirty="0"/>
              <a:t>Java Server Page</a:t>
            </a:r>
            <a:r>
              <a:rPr lang="en-ID" dirty="0"/>
              <a:t>) </a:t>
            </a:r>
            <a:r>
              <a:rPr lang="en-ID" dirty="0" err="1"/>
              <a:t>dan</a:t>
            </a:r>
            <a:r>
              <a:rPr lang="en-ID" dirty="0"/>
              <a:t> PHP.</a:t>
            </a:r>
            <a:endParaRPr lang="en-US" dirty="0"/>
          </a:p>
          <a:p>
            <a:pPr marL="0" indent="0">
              <a:buNone/>
            </a:pPr>
            <a:endParaRPr lang="en-US" dirty="0"/>
          </a:p>
        </p:txBody>
      </p:sp>
    </p:spTree>
    <p:extLst>
      <p:ext uri="{BB962C8B-B14F-4D97-AF65-F5344CB8AC3E}">
        <p14:creationId xmlns:p14="http://schemas.microsoft.com/office/powerpoint/2010/main" val="122883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Apache</a:t>
            </a:r>
          </a:p>
          <a:p>
            <a:pPr marL="403225" indent="0" algn="just">
              <a:buNone/>
            </a:pPr>
            <a:r>
              <a:rPr lang="en-ID" sz="2400" dirty="0"/>
              <a:t>Server HTTP Apache </a:t>
            </a:r>
            <a:r>
              <a:rPr lang="en-ID" sz="2400" dirty="0" err="1"/>
              <a:t>atau</a:t>
            </a:r>
            <a:r>
              <a:rPr lang="en-ID" sz="2400" dirty="0"/>
              <a:t> Server Web/WWW Apache </a:t>
            </a:r>
            <a:r>
              <a:rPr lang="en-ID" sz="2400" dirty="0" err="1"/>
              <a:t>adalah</a:t>
            </a:r>
            <a:r>
              <a:rPr lang="en-ID" sz="2400" dirty="0"/>
              <a:t> server web yang </a:t>
            </a:r>
            <a:r>
              <a:rPr lang="en-ID" sz="2400" dirty="0" err="1"/>
              <a:t>dapat</a:t>
            </a:r>
            <a:r>
              <a:rPr lang="en-ID" sz="2400" dirty="0"/>
              <a:t> </a:t>
            </a:r>
            <a:r>
              <a:rPr lang="en-ID" sz="2400" dirty="0" err="1"/>
              <a:t>dijalankan</a:t>
            </a:r>
            <a:r>
              <a:rPr lang="en-ID" sz="2400" dirty="0"/>
              <a:t> di </a:t>
            </a:r>
            <a:r>
              <a:rPr lang="en-ID" sz="2400" dirty="0" err="1"/>
              <a:t>banyak</a:t>
            </a:r>
            <a:r>
              <a:rPr lang="en-ID" sz="2400" dirty="0"/>
              <a:t> </a:t>
            </a:r>
            <a:r>
              <a:rPr lang="en-ID" sz="2400" dirty="0" err="1"/>
              <a:t>sistem</a:t>
            </a:r>
            <a:r>
              <a:rPr lang="en-ID" sz="2400" dirty="0"/>
              <a:t> </a:t>
            </a:r>
            <a:r>
              <a:rPr lang="en-ID" sz="2400" dirty="0" err="1"/>
              <a:t>operasi</a:t>
            </a:r>
            <a:r>
              <a:rPr lang="en-ID" sz="2400" dirty="0"/>
              <a:t> (Unix, BSD, Linux, Microsoft Windows </a:t>
            </a:r>
            <a:r>
              <a:rPr lang="en-ID" sz="2400" dirty="0" err="1"/>
              <a:t>dan</a:t>
            </a:r>
            <a:r>
              <a:rPr lang="en-ID" sz="2400" dirty="0"/>
              <a:t> Novell Netware </a:t>
            </a:r>
            <a:r>
              <a:rPr lang="en-ID" sz="2400" dirty="0" err="1"/>
              <a:t>serta</a:t>
            </a:r>
            <a:r>
              <a:rPr lang="en-ID" sz="2400" dirty="0"/>
              <a:t> platform </a:t>
            </a:r>
            <a:r>
              <a:rPr lang="en-ID" sz="2400" dirty="0" err="1"/>
              <a:t>lainnya</a:t>
            </a:r>
            <a:r>
              <a:rPr lang="en-ID" sz="2400" dirty="0"/>
              <a:t>) yang </a:t>
            </a:r>
            <a:r>
              <a:rPr lang="en-ID" sz="2400" dirty="0" err="1"/>
              <a:t>berguna</a:t>
            </a:r>
            <a:r>
              <a:rPr lang="en-ID" sz="2400" dirty="0"/>
              <a:t> </a:t>
            </a:r>
            <a:r>
              <a:rPr lang="en-ID" sz="2400" dirty="0" err="1"/>
              <a:t>untuk</a:t>
            </a:r>
            <a:r>
              <a:rPr lang="en-ID" sz="2400" dirty="0"/>
              <a:t> </a:t>
            </a:r>
            <a:r>
              <a:rPr lang="en-ID" sz="2400" dirty="0" err="1"/>
              <a:t>melayani</a:t>
            </a:r>
            <a:r>
              <a:rPr lang="en-ID" sz="2400" dirty="0"/>
              <a:t> </a:t>
            </a:r>
            <a:r>
              <a:rPr lang="en-ID" sz="2400" dirty="0" err="1"/>
              <a:t>dan</a:t>
            </a:r>
            <a:r>
              <a:rPr lang="en-ID" sz="2400" dirty="0"/>
              <a:t> </a:t>
            </a:r>
            <a:r>
              <a:rPr lang="en-ID" sz="2400" dirty="0" err="1"/>
              <a:t>memfungsikan</a:t>
            </a:r>
            <a:r>
              <a:rPr lang="en-ID" sz="2400" dirty="0"/>
              <a:t> site web. </a:t>
            </a:r>
            <a:r>
              <a:rPr lang="en-ID" sz="2400" dirty="0" err="1"/>
              <a:t>Protokol</a:t>
            </a:r>
            <a:r>
              <a:rPr lang="en-ID" sz="2400" dirty="0"/>
              <a:t> yang </a:t>
            </a:r>
            <a:r>
              <a:rPr lang="en-ID" sz="2400" dirty="0" err="1"/>
              <a:t>digunakan</a:t>
            </a:r>
            <a:r>
              <a:rPr lang="en-ID" sz="2400" dirty="0"/>
              <a:t> </a:t>
            </a:r>
            <a:r>
              <a:rPr lang="en-ID" sz="2400" dirty="0" err="1"/>
              <a:t>untuk</a:t>
            </a:r>
            <a:r>
              <a:rPr lang="en-ID" sz="2400" dirty="0"/>
              <a:t> </a:t>
            </a:r>
            <a:r>
              <a:rPr lang="en-ID" sz="2400" dirty="0" err="1"/>
              <a:t>melayani</a:t>
            </a:r>
            <a:r>
              <a:rPr lang="en-ID" sz="2400" dirty="0"/>
              <a:t> </a:t>
            </a:r>
            <a:r>
              <a:rPr lang="en-ID" sz="2400" dirty="0" err="1"/>
              <a:t>fasilitas</a:t>
            </a:r>
            <a:r>
              <a:rPr lang="en-ID" sz="2400" dirty="0"/>
              <a:t> web/www </a:t>
            </a:r>
            <a:r>
              <a:rPr lang="en-ID" sz="2400" dirty="0" err="1"/>
              <a:t>ini</a:t>
            </a:r>
            <a:r>
              <a:rPr lang="en-ID" sz="2400" dirty="0"/>
              <a:t> </a:t>
            </a:r>
            <a:r>
              <a:rPr lang="en-ID" sz="2400" dirty="0" err="1"/>
              <a:t>menggunakan</a:t>
            </a:r>
            <a:r>
              <a:rPr lang="en-ID" sz="2400" dirty="0"/>
              <a:t> HTTP.</a:t>
            </a:r>
            <a:endParaRPr lang="en-US" sz="2800" dirty="0"/>
          </a:p>
        </p:txBody>
      </p:sp>
    </p:spTree>
    <p:extLst>
      <p:ext uri="{BB962C8B-B14F-4D97-AF65-F5344CB8AC3E}">
        <p14:creationId xmlns:p14="http://schemas.microsoft.com/office/powerpoint/2010/main" val="421219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err="1" smtClean="0"/>
              <a:t>Phpmyadmin</a:t>
            </a:r>
            <a:endParaRPr lang="en-US" sz="2400" dirty="0" smtClean="0"/>
          </a:p>
          <a:p>
            <a:pPr marL="403225" indent="0" algn="just">
              <a:buNone/>
            </a:pPr>
            <a:r>
              <a:rPr lang="en-ID" sz="2400" dirty="0" err="1"/>
              <a:t>phpMyAdmin</a:t>
            </a:r>
            <a:r>
              <a:rPr lang="en-ID" sz="2400" dirty="0"/>
              <a:t> </a:t>
            </a:r>
            <a:r>
              <a:rPr lang="en-ID" sz="2400" dirty="0" err="1"/>
              <a:t>adalah</a:t>
            </a:r>
            <a:r>
              <a:rPr lang="en-ID" sz="2400" dirty="0"/>
              <a:t> </a:t>
            </a:r>
            <a:r>
              <a:rPr lang="en-ID" sz="2400" dirty="0" err="1"/>
              <a:t>perangkat</a:t>
            </a:r>
            <a:r>
              <a:rPr lang="en-ID" sz="2400" dirty="0"/>
              <a:t> </a:t>
            </a:r>
            <a:r>
              <a:rPr lang="en-ID" sz="2400" dirty="0" err="1"/>
              <a:t>lunak</a:t>
            </a:r>
            <a:r>
              <a:rPr lang="en-ID" sz="2400" dirty="0"/>
              <a:t> </a:t>
            </a:r>
            <a:r>
              <a:rPr lang="en-ID" sz="2400" dirty="0" err="1"/>
              <a:t>bebas</a:t>
            </a:r>
            <a:r>
              <a:rPr lang="en-ID" sz="2400" dirty="0"/>
              <a:t> yang </a:t>
            </a:r>
            <a:r>
              <a:rPr lang="en-ID" sz="2400" dirty="0" err="1"/>
              <a:t>ditulis</a:t>
            </a:r>
            <a:r>
              <a:rPr lang="en-ID" sz="2400" dirty="0"/>
              <a:t> </a:t>
            </a:r>
            <a:r>
              <a:rPr lang="en-ID" sz="2400" dirty="0" err="1"/>
              <a:t>dalam</a:t>
            </a:r>
            <a:r>
              <a:rPr lang="en-ID" sz="2400" dirty="0"/>
              <a:t> </a:t>
            </a:r>
            <a:r>
              <a:rPr lang="en-ID" sz="2400" dirty="0" err="1"/>
              <a:t>bahasa</a:t>
            </a:r>
            <a:r>
              <a:rPr lang="en-ID" sz="2400" dirty="0"/>
              <a:t> </a:t>
            </a:r>
            <a:r>
              <a:rPr lang="en-ID" sz="2400" dirty="0" err="1"/>
              <a:t>pemrograman</a:t>
            </a:r>
            <a:r>
              <a:rPr lang="en-ID" sz="2400" dirty="0"/>
              <a:t> PHP yang </a:t>
            </a:r>
            <a:r>
              <a:rPr lang="en-ID" sz="2400" dirty="0" err="1"/>
              <a:t>digunakan</a:t>
            </a:r>
            <a:r>
              <a:rPr lang="en-ID" sz="2400" dirty="0"/>
              <a:t> </a:t>
            </a:r>
            <a:r>
              <a:rPr lang="en-ID" sz="2400" dirty="0" err="1"/>
              <a:t>untuk</a:t>
            </a:r>
            <a:r>
              <a:rPr lang="en-ID" sz="2400" dirty="0"/>
              <a:t> </a:t>
            </a:r>
            <a:r>
              <a:rPr lang="en-ID" sz="2400" dirty="0" err="1"/>
              <a:t>menangani</a:t>
            </a:r>
            <a:r>
              <a:rPr lang="en-ID" sz="2400" dirty="0"/>
              <a:t> </a:t>
            </a:r>
            <a:r>
              <a:rPr lang="en-ID" sz="2400" dirty="0" err="1"/>
              <a:t>administrasi</a:t>
            </a:r>
            <a:r>
              <a:rPr lang="en-ID" sz="2400" dirty="0"/>
              <a:t> MySQL </a:t>
            </a:r>
            <a:r>
              <a:rPr lang="en-ID" sz="2400" dirty="0" err="1"/>
              <a:t>melalui</a:t>
            </a:r>
            <a:r>
              <a:rPr lang="en-ID" sz="2400" dirty="0"/>
              <a:t> </a:t>
            </a:r>
            <a:r>
              <a:rPr lang="en-ID" sz="2400" dirty="0" err="1"/>
              <a:t>Jejaring</a:t>
            </a:r>
            <a:r>
              <a:rPr lang="en-ID" sz="2400" dirty="0"/>
              <a:t> </a:t>
            </a:r>
            <a:r>
              <a:rPr lang="en-ID" sz="2400" dirty="0" err="1"/>
              <a:t>Jagat</a:t>
            </a:r>
            <a:r>
              <a:rPr lang="en-ID" sz="2400" dirty="0"/>
              <a:t> </a:t>
            </a:r>
            <a:r>
              <a:rPr lang="en-ID" sz="2400" dirty="0" err="1"/>
              <a:t>Jembar</a:t>
            </a:r>
            <a:r>
              <a:rPr lang="en-ID" sz="2400" dirty="0"/>
              <a:t> (World Wide Web). </a:t>
            </a:r>
            <a:r>
              <a:rPr lang="en-ID" sz="2400" dirty="0" err="1"/>
              <a:t>phpMyAdmin</a:t>
            </a:r>
            <a:r>
              <a:rPr lang="en-ID" sz="2400" dirty="0"/>
              <a:t> </a:t>
            </a:r>
            <a:r>
              <a:rPr lang="en-ID" sz="2400" dirty="0" err="1"/>
              <a:t>mendukung</a:t>
            </a:r>
            <a:r>
              <a:rPr lang="en-ID" sz="2400" dirty="0"/>
              <a:t> </a:t>
            </a:r>
            <a:r>
              <a:rPr lang="en-ID" sz="2400" dirty="0" err="1"/>
              <a:t>berbagai</a:t>
            </a:r>
            <a:r>
              <a:rPr lang="en-ID" sz="2400" dirty="0"/>
              <a:t> </a:t>
            </a:r>
            <a:r>
              <a:rPr lang="en-ID" sz="2400" dirty="0" err="1"/>
              <a:t>operasi</a:t>
            </a:r>
            <a:r>
              <a:rPr lang="en-ID" sz="2400" dirty="0"/>
              <a:t> MySQL, </a:t>
            </a:r>
            <a:r>
              <a:rPr lang="en-ID" sz="2400" dirty="0" err="1"/>
              <a:t>diantaranya</a:t>
            </a:r>
            <a:r>
              <a:rPr lang="en-ID" sz="2400" dirty="0"/>
              <a:t> (</a:t>
            </a:r>
            <a:r>
              <a:rPr lang="en-ID" sz="2400" dirty="0" err="1"/>
              <a:t>mengelola</a:t>
            </a:r>
            <a:r>
              <a:rPr lang="en-ID" sz="2400" dirty="0"/>
              <a:t> basis data, </a:t>
            </a:r>
            <a:r>
              <a:rPr lang="en-ID" sz="2400" dirty="0" err="1"/>
              <a:t>tabel-tabel</a:t>
            </a:r>
            <a:r>
              <a:rPr lang="en-ID" sz="2400" dirty="0"/>
              <a:t>, </a:t>
            </a:r>
            <a:r>
              <a:rPr lang="en-ID" sz="2400" dirty="0" err="1"/>
              <a:t>bidang</a:t>
            </a:r>
            <a:r>
              <a:rPr lang="en-ID" sz="2400" dirty="0"/>
              <a:t> (fields), </a:t>
            </a:r>
            <a:r>
              <a:rPr lang="en-ID" sz="2400" dirty="0" err="1"/>
              <a:t>relasi</a:t>
            </a:r>
            <a:r>
              <a:rPr lang="en-ID" sz="2400" dirty="0"/>
              <a:t> (relations), </a:t>
            </a:r>
            <a:r>
              <a:rPr lang="en-ID" sz="2400" dirty="0" err="1"/>
              <a:t>indeks</a:t>
            </a:r>
            <a:r>
              <a:rPr lang="en-ID" sz="2400" dirty="0"/>
              <a:t>, </a:t>
            </a:r>
            <a:r>
              <a:rPr lang="en-ID" sz="2400" dirty="0" err="1"/>
              <a:t>pengguna</a:t>
            </a:r>
            <a:r>
              <a:rPr lang="en-ID" sz="2400" dirty="0"/>
              <a:t> (users), </a:t>
            </a:r>
            <a:r>
              <a:rPr lang="en-ID" sz="2400" dirty="0" err="1"/>
              <a:t>perijinan</a:t>
            </a:r>
            <a:r>
              <a:rPr lang="en-ID" sz="2400" dirty="0"/>
              <a:t> (permissions), </a:t>
            </a:r>
            <a:r>
              <a:rPr lang="en-ID" sz="2400" dirty="0" err="1"/>
              <a:t>dan</a:t>
            </a:r>
            <a:r>
              <a:rPr lang="en-ID" sz="2400" dirty="0"/>
              <a:t> lain-lain).</a:t>
            </a:r>
            <a:endParaRPr lang="en-US" sz="2400" dirty="0"/>
          </a:p>
        </p:txBody>
      </p:sp>
    </p:spTree>
    <p:extLst>
      <p:ext uri="{BB962C8B-B14F-4D97-AF65-F5344CB8AC3E}">
        <p14:creationId xmlns:p14="http://schemas.microsoft.com/office/powerpoint/2010/main" val="558291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PHP</a:t>
            </a:r>
          </a:p>
          <a:p>
            <a:pPr marL="403225" indent="0" algn="just">
              <a:buNone/>
            </a:pPr>
            <a:r>
              <a:rPr lang="en-US" sz="2400" dirty="0"/>
              <a:t>PHP (Hypertext Preprocessor) yang </a:t>
            </a:r>
            <a:r>
              <a:rPr lang="en-US" sz="2400" dirty="0" err="1"/>
              <a:t>merupakan</a:t>
            </a:r>
            <a:r>
              <a:rPr lang="en-US" sz="2400" dirty="0"/>
              <a:t> </a:t>
            </a:r>
            <a:r>
              <a:rPr lang="en-US" sz="2400" dirty="0" err="1"/>
              <a:t>bahasa</a:t>
            </a:r>
            <a:r>
              <a:rPr lang="en-US" sz="2400" dirty="0"/>
              <a:t> </a:t>
            </a:r>
            <a:r>
              <a:rPr lang="en-US" sz="2400" dirty="0" err="1"/>
              <a:t>pemrograman</a:t>
            </a:r>
            <a:r>
              <a:rPr lang="en-US" sz="2400" dirty="0"/>
              <a:t> </a:t>
            </a:r>
            <a:r>
              <a:rPr lang="en-US" sz="2400" dirty="0" err="1"/>
              <a:t>berbasis</a:t>
            </a:r>
            <a:r>
              <a:rPr lang="en-US" sz="2400" dirty="0"/>
              <a:t> web </a:t>
            </a:r>
            <a:r>
              <a:rPr lang="en-US" sz="2400" dirty="0" err="1"/>
              <a:t>memiliki</a:t>
            </a:r>
            <a:r>
              <a:rPr lang="en-US" sz="2400" dirty="0"/>
              <a:t> </a:t>
            </a:r>
            <a:r>
              <a:rPr lang="en-US" sz="2400" dirty="0" err="1"/>
              <a:t>kemampuan</a:t>
            </a:r>
            <a:r>
              <a:rPr lang="en-US" sz="2400" dirty="0"/>
              <a:t> </a:t>
            </a:r>
            <a:r>
              <a:rPr lang="en-US" sz="2400" dirty="0" err="1"/>
              <a:t>untuk</a:t>
            </a:r>
            <a:r>
              <a:rPr lang="en-US" sz="2400" dirty="0"/>
              <a:t> </a:t>
            </a:r>
            <a:r>
              <a:rPr lang="en-US" sz="2400" dirty="0" err="1"/>
              <a:t>memproses</a:t>
            </a:r>
            <a:r>
              <a:rPr lang="en-US" sz="2400" dirty="0"/>
              <a:t> data </a:t>
            </a:r>
            <a:r>
              <a:rPr lang="en-US" sz="2400" dirty="0" err="1"/>
              <a:t>dinamis</a:t>
            </a:r>
            <a:r>
              <a:rPr lang="en-US" sz="2400" dirty="0"/>
              <a:t>. PHP </a:t>
            </a:r>
            <a:r>
              <a:rPr lang="en-US" sz="2400" dirty="0" err="1"/>
              <a:t>dikatakan</a:t>
            </a:r>
            <a:r>
              <a:rPr lang="en-US" sz="2400" dirty="0"/>
              <a:t> </a:t>
            </a:r>
            <a:r>
              <a:rPr lang="en-US" sz="2400" dirty="0" err="1"/>
              <a:t>sebagai</a:t>
            </a:r>
            <a:r>
              <a:rPr lang="en-US" sz="2400" dirty="0"/>
              <a:t> </a:t>
            </a:r>
            <a:r>
              <a:rPr lang="en-US" sz="2400" dirty="0" err="1"/>
              <a:t>sebuah</a:t>
            </a:r>
            <a:r>
              <a:rPr lang="en-US" sz="2400" dirty="0"/>
              <a:t> server-side embedded script language </a:t>
            </a:r>
            <a:r>
              <a:rPr lang="en-US" sz="2400" dirty="0" err="1"/>
              <a:t>artinya</a:t>
            </a:r>
            <a:r>
              <a:rPr lang="en-US" sz="2400" dirty="0"/>
              <a:t> </a:t>
            </a:r>
            <a:r>
              <a:rPr lang="en-US" sz="2400" dirty="0" err="1"/>
              <a:t>sintaks-sintaks</a:t>
            </a:r>
            <a:r>
              <a:rPr lang="en-US" sz="2400" dirty="0"/>
              <a:t> </a:t>
            </a:r>
            <a:r>
              <a:rPr lang="en-US" sz="2400" dirty="0" err="1"/>
              <a:t>dan</a:t>
            </a:r>
            <a:r>
              <a:rPr lang="en-US" sz="2400" dirty="0"/>
              <a:t> </a:t>
            </a:r>
            <a:r>
              <a:rPr lang="en-US" sz="2400" dirty="0" err="1"/>
              <a:t>perintah</a:t>
            </a:r>
            <a:r>
              <a:rPr lang="en-US" sz="2400" dirty="0"/>
              <a:t> yang </a:t>
            </a:r>
            <a:r>
              <a:rPr lang="en-US" sz="2400" dirty="0" err="1"/>
              <a:t>kita</a:t>
            </a:r>
            <a:r>
              <a:rPr lang="en-US" sz="2400" dirty="0"/>
              <a:t> </a:t>
            </a:r>
            <a:r>
              <a:rPr lang="en-US" sz="2400" dirty="0" err="1"/>
              <a:t>berikan</a:t>
            </a:r>
            <a:r>
              <a:rPr lang="en-US" sz="2400" dirty="0"/>
              <a:t> </a:t>
            </a:r>
            <a:r>
              <a:rPr lang="en-US" sz="2400" dirty="0" err="1"/>
              <a:t>akan</a:t>
            </a:r>
            <a:r>
              <a:rPr lang="en-US" sz="2400" dirty="0"/>
              <a:t> </a:t>
            </a:r>
            <a:r>
              <a:rPr lang="en-US" sz="2400" dirty="0" err="1"/>
              <a:t>sepenuhnya</a:t>
            </a:r>
            <a:r>
              <a:rPr lang="en-US" sz="2400" dirty="0"/>
              <a:t> </a:t>
            </a:r>
            <a:r>
              <a:rPr lang="en-US" sz="2400" dirty="0" err="1"/>
              <a:t>dijalankan</a:t>
            </a:r>
            <a:r>
              <a:rPr lang="en-US" sz="2400" dirty="0"/>
              <a:t> </a:t>
            </a:r>
            <a:r>
              <a:rPr lang="en-US" sz="2400" dirty="0" err="1"/>
              <a:t>oleh</a:t>
            </a:r>
            <a:r>
              <a:rPr lang="en-US" sz="2400" dirty="0"/>
              <a:t> server </a:t>
            </a:r>
            <a:r>
              <a:rPr lang="en-US" sz="2400" dirty="0" err="1"/>
              <a:t>tetapi</a:t>
            </a:r>
            <a:r>
              <a:rPr lang="en-US" sz="2400" dirty="0"/>
              <a:t> </a:t>
            </a:r>
            <a:r>
              <a:rPr lang="en-US" sz="2400" dirty="0" err="1"/>
              <a:t>disertakan</a:t>
            </a:r>
            <a:r>
              <a:rPr lang="en-US" sz="2400" dirty="0"/>
              <a:t> </a:t>
            </a:r>
            <a:r>
              <a:rPr lang="en-US" sz="2400" dirty="0" err="1"/>
              <a:t>pada</a:t>
            </a:r>
            <a:r>
              <a:rPr lang="en-US" sz="2400" dirty="0"/>
              <a:t> </a:t>
            </a:r>
            <a:r>
              <a:rPr lang="en-US" sz="2400" dirty="0" err="1"/>
              <a:t>halaman</a:t>
            </a:r>
            <a:r>
              <a:rPr lang="en-US" sz="2400" dirty="0"/>
              <a:t> HTML </a:t>
            </a:r>
            <a:r>
              <a:rPr lang="en-US" sz="2400" dirty="0" err="1"/>
              <a:t>biasa</a:t>
            </a:r>
            <a:r>
              <a:rPr lang="en-US" sz="2400" dirty="0"/>
              <a:t>.</a:t>
            </a:r>
          </a:p>
        </p:txBody>
      </p:sp>
    </p:spTree>
    <p:extLst>
      <p:ext uri="{BB962C8B-B14F-4D97-AF65-F5344CB8AC3E}">
        <p14:creationId xmlns:p14="http://schemas.microsoft.com/office/powerpoint/2010/main" val="201890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err="1" smtClean="0"/>
              <a:t>Mysql</a:t>
            </a:r>
            <a:endParaRPr lang="en-US" sz="2400" dirty="0" smtClean="0"/>
          </a:p>
          <a:p>
            <a:pPr marL="403225" indent="0" algn="just">
              <a:buNone/>
            </a:pPr>
            <a:r>
              <a:rPr lang="en-US" sz="2400" dirty="0"/>
              <a:t>MySQL </a:t>
            </a:r>
            <a:r>
              <a:rPr lang="en-US" sz="2400" dirty="0" err="1"/>
              <a:t>adalah</a:t>
            </a:r>
            <a:r>
              <a:rPr lang="en-US" sz="2400" dirty="0"/>
              <a:t> </a:t>
            </a:r>
            <a:r>
              <a:rPr lang="en-US" sz="2400" dirty="0" err="1"/>
              <a:t>sebuah</a:t>
            </a:r>
            <a:r>
              <a:rPr lang="en-US" sz="2400" dirty="0"/>
              <a:t> server database SQL multiuser </a:t>
            </a:r>
            <a:r>
              <a:rPr lang="en-US" sz="2400" dirty="0" err="1"/>
              <a:t>dan</a:t>
            </a:r>
            <a:r>
              <a:rPr lang="en-US" sz="2400" dirty="0"/>
              <a:t> multi-threaded. SQL </a:t>
            </a:r>
            <a:r>
              <a:rPr lang="en-US" sz="2400" dirty="0" err="1"/>
              <a:t>sendiri</a:t>
            </a:r>
            <a:r>
              <a:rPr lang="en-US" sz="2400" dirty="0"/>
              <a:t> </a:t>
            </a:r>
            <a:r>
              <a:rPr lang="en-US" sz="2400" dirty="0" err="1"/>
              <a:t>adalah</a:t>
            </a:r>
            <a:r>
              <a:rPr lang="en-US" sz="2400" dirty="0"/>
              <a:t> </a:t>
            </a:r>
            <a:r>
              <a:rPr lang="en-US" sz="2400" dirty="0" err="1"/>
              <a:t>salah</a:t>
            </a:r>
            <a:r>
              <a:rPr lang="en-US" sz="2400" dirty="0"/>
              <a:t> </a:t>
            </a:r>
            <a:r>
              <a:rPr lang="en-US" sz="2400" dirty="0" err="1"/>
              <a:t>satu</a:t>
            </a:r>
            <a:r>
              <a:rPr lang="en-US" sz="2400" dirty="0"/>
              <a:t> </a:t>
            </a:r>
            <a:r>
              <a:rPr lang="en-US" sz="2400" dirty="0" err="1"/>
              <a:t>bahasa</a:t>
            </a:r>
            <a:r>
              <a:rPr lang="en-US" sz="2400" dirty="0"/>
              <a:t> database yang paling </a:t>
            </a:r>
            <a:r>
              <a:rPr lang="en-US" sz="2400" dirty="0" err="1"/>
              <a:t>populer</a:t>
            </a:r>
            <a:r>
              <a:rPr lang="en-US" sz="2400" dirty="0"/>
              <a:t> di </a:t>
            </a:r>
            <a:r>
              <a:rPr lang="en-US" sz="2400" dirty="0" err="1"/>
              <a:t>dunia</a:t>
            </a:r>
            <a:r>
              <a:rPr lang="en-US" sz="2400" dirty="0"/>
              <a:t>. </a:t>
            </a:r>
            <a:r>
              <a:rPr lang="en-US" sz="2400" dirty="0" err="1"/>
              <a:t>Implementasi</a:t>
            </a:r>
            <a:r>
              <a:rPr lang="en-US" sz="2400" dirty="0"/>
              <a:t> program server database </a:t>
            </a:r>
            <a:r>
              <a:rPr lang="en-US" sz="2400" dirty="0" err="1"/>
              <a:t>ini</a:t>
            </a:r>
            <a:r>
              <a:rPr lang="en-US" sz="2400" dirty="0"/>
              <a:t> </a:t>
            </a:r>
            <a:r>
              <a:rPr lang="en-US" sz="2400" dirty="0" err="1"/>
              <a:t>adalah</a:t>
            </a:r>
            <a:r>
              <a:rPr lang="en-US" sz="2400" dirty="0"/>
              <a:t> program daemon '</a:t>
            </a:r>
            <a:r>
              <a:rPr lang="en-US" sz="2400" dirty="0" err="1"/>
              <a:t>mysqld</a:t>
            </a:r>
            <a:r>
              <a:rPr lang="en-US" sz="2400" dirty="0"/>
              <a:t>' </a:t>
            </a:r>
            <a:r>
              <a:rPr lang="en-US" sz="2400" dirty="0" err="1"/>
              <a:t>dan</a:t>
            </a:r>
            <a:r>
              <a:rPr lang="en-US" sz="2400" dirty="0"/>
              <a:t> </a:t>
            </a:r>
            <a:r>
              <a:rPr lang="en-US" sz="2400" dirty="0" err="1"/>
              <a:t>beberapa</a:t>
            </a:r>
            <a:r>
              <a:rPr lang="en-US" sz="2400" dirty="0"/>
              <a:t> program lain </a:t>
            </a:r>
            <a:r>
              <a:rPr lang="en-US" sz="2400" dirty="0" err="1"/>
              <a:t>serta</a:t>
            </a:r>
            <a:r>
              <a:rPr lang="en-US" sz="2400" dirty="0"/>
              <a:t> </a:t>
            </a:r>
            <a:r>
              <a:rPr lang="en-US" sz="2400" dirty="0" err="1"/>
              <a:t>beberapa</a:t>
            </a:r>
            <a:r>
              <a:rPr lang="en-US" sz="2400" dirty="0"/>
              <a:t> </a:t>
            </a:r>
            <a:r>
              <a:rPr lang="en-US" sz="2400" dirty="0" err="1"/>
              <a:t>pustaka</a:t>
            </a:r>
            <a:r>
              <a:rPr lang="en-US" sz="2400" dirty="0"/>
              <a:t>. MySQL </a:t>
            </a:r>
            <a:r>
              <a:rPr lang="en-US" sz="2400" dirty="0" err="1"/>
              <a:t>dibuat</a:t>
            </a:r>
            <a:r>
              <a:rPr lang="en-US" sz="2400" dirty="0"/>
              <a:t> </a:t>
            </a:r>
            <a:r>
              <a:rPr lang="en-US" sz="2400" dirty="0" err="1"/>
              <a:t>oleh</a:t>
            </a:r>
            <a:r>
              <a:rPr lang="en-US" sz="2400" dirty="0"/>
              <a:t> </a:t>
            </a:r>
            <a:r>
              <a:rPr lang="en-US" sz="2400" dirty="0" err="1"/>
              <a:t>TcX</a:t>
            </a:r>
            <a:r>
              <a:rPr lang="en-US" sz="2400" dirty="0"/>
              <a:t> </a:t>
            </a:r>
            <a:r>
              <a:rPr lang="en-US" sz="2400" dirty="0" err="1"/>
              <a:t>dan</a:t>
            </a:r>
            <a:r>
              <a:rPr lang="en-US" sz="2400" dirty="0"/>
              <a:t> </a:t>
            </a:r>
            <a:r>
              <a:rPr lang="en-US" sz="2400" dirty="0" err="1"/>
              <a:t>telah</a:t>
            </a:r>
            <a:r>
              <a:rPr lang="en-US" sz="2400" dirty="0"/>
              <a:t> </a:t>
            </a:r>
            <a:r>
              <a:rPr lang="en-US" sz="2400" dirty="0" err="1"/>
              <a:t>dipercaya</a:t>
            </a:r>
            <a:r>
              <a:rPr lang="en-US" sz="2400" dirty="0"/>
              <a:t> </a:t>
            </a:r>
            <a:r>
              <a:rPr lang="en-US" sz="2400" dirty="0" err="1"/>
              <a:t>mengelola</a:t>
            </a:r>
            <a:r>
              <a:rPr lang="en-US" sz="2400" dirty="0"/>
              <a:t> </a:t>
            </a:r>
            <a:r>
              <a:rPr lang="en-US" sz="2400" dirty="0" err="1"/>
              <a:t>sistem</a:t>
            </a:r>
            <a:r>
              <a:rPr lang="en-US" sz="2400" dirty="0"/>
              <a:t> </a:t>
            </a:r>
            <a:r>
              <a:rPr lang="en-US" sz="2400" dirty="0" err="1"/>
              <a:t>dengan</a:t>
            </a:r>
            <a:r>
              <a:rPr lang="en-US" sz="2400" dirty="0"/>
              <a:t> 40 </a:t>
            </a:r>
            <a:r>
              <a:rPr lang="en-US" sz="2400" dirty="0" err="1"/>
              <a:t>buah</a:t>
            </a:r>
            <a:r>
              <a:rPr lang="en-US" sz="2400" dirty="0"/>
              <a:t> database </a:t>
            </a:r>
            <a:r>
              <a:rPr lang="en-US" sz="2400" dirty="0" err="1"/>
              <a:t>berisi</a:t>
            </a:r>
            <a:r>
              <a:rPr lang="en-US" sz="2400" dirty="0"/>
              <a:t> 10,000 </a:t>
            </a:r>
            <a:r>
              <a:rPr lang="en-US" sz="2400" dirty="0" err="1"/>
              <a:t>tabel</a:t>
            </a:r>
            <a:r>
              <a:rPr lang="en-US" sz="2400" dirty="0"/>
              <a:t> </a:t>
            </a:r>
            <a:r>
              <a:rPr lang="en-US" sz="2400" dirty="0" err="1"/>
              <a:t>dan</a:t>
            </a:r>
            <a:r>
              <a:rPr lang="en-US" sz="2400" dirty="0"/>
              <a:t> 500 di </a:t>
            </a:r>
            <a:r>
              <a:rPr lang="en-US" sz="2400" dirty="0" err="1"/>
              <a:t>antaranya</a:t>
            </a:r>
            <a:r>
              <a:rPr lang="en-US" sz="2400" dirty="0"/>
              <a:t> </a:t>
            </a:r>
            <a:r>
              <a:rPr lang="en-US" sz="2400" dirty="0" err="1"/>
              <a:t>memiliki</a:t>
            </a:r>
            <a:r>
              <a:rPr lang="en-US" sz="2400" dirty="0"/>
              <a:t> 7 </a:t>
            </a:r>
            <a:r>
              <a:rPr lang="en-US" sz="2400" dirty="0" err="1"/>
              <a:t>juta</a:t>
            </a:r>
            <a:r>
              <a:rPr lang="en-US" sz="2400" dirty="0"/>
              <a:t> </a:t>
            </a:r>
            <a:r>
              <a:rPr lang="en-US" sz="2400" dirty="0" err="1"/>
              <a:t>baris</a:t>
            </a:r>
            <a:r>
              <a:rPr lang="en-US" sz="2400" dirty="0"/>
              <a:t> (</a:t>
            </a:r>
            <a:r>
              <a:rPr lang="en-US" sz="2400" dirty="0" err="1"/>
              <a:t>kira-kira</a:t>
            </a:r>
            <a:r>
              <a:rPr lang="en-US" sz="2400" dirty="0"/>
              <a:t> 100 gigabyte data).</a:t>
            </a:r>
          </a:p>
        </p:txBody>
      </p:sp>
    </p:spTree>
    <p:extLst>
      <p:ext uri="{BB962C8B-B14F-4D97-AF65-F5344CB8AC3E}">
        <p14:creationId xmlns:p14="http://schemas.microsoft.com/office/powerpoint/2010/main" val="209883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ID" sz="2400" dirty="0" err="1"/>
              <a:t>Sistem</a:t>
            </a:r>
            <a:r>
              <a:rPr lang="en-ID" sz="2400" dirty="0"/>
              <a:t> </a:t>
            </a:r>
            <a:r>
              <a:rPr lang="en-ID" sz="2400" i="1" dirty="0"/>
              <a:t>database</a:t>
            </a:r>
            <a:r>
              <a:rPr lang="en-ID" sz="2400" dirty="0"/>
              <a:t> MySQL </a:t>
            </a:r>
            <a:r>
              <a:rPr lang="en-ID" sz="2400" dirty="0" err="1"/>
              <a:t>memiliki</a:t>
            </a:r>
            <a:r>
              <a:rPr lang="en-ID" sz="2400" dirty="0"/>
              <a:t> </a:t>
            </a:r>
            <a:r>
              <a:rPr lang="en-ID" sz="2400" dirty="0" err="1"/>
              <a:t>sistem</a:t>
            </a:r>
            <a:r>
              <a:rPr lang="en-ID" sz="2400" dirty="0"/>
              <a:t> </a:t>
            </a:r>
            <a:r>
              <a:rPr lang="en-ID" sz="2400" dirty="0" err="1"/>
              <a:t>sekuritas</a:t>
            </a:r>
            <a:r>
              <a:rPr lang="en-ID" sz="2400" dirty="0"/>
              <a:t> </a:t>
            </a:r>
            <a:r>
              <a:rPr lang="en-ID" sz="2400" dirty="0" err="1"/>
              <a:t>dengan</a:t>
            </a:r>
            <a:r>
              <a:rPr lang="en-ID" sz="2400" dirty="0"/>
              <a:t> </a:t>
            </a:r>
            <a:r>
              <a:rPr lang="en-ID" sz="2400" dirty="0" err="1"/>
              <a:t>tiga</a:t>
            </a:r>
            <a:r>
              <a:rPr lang="en-ID" sz="2400" dirty="0"/>
              <a:t> </a:t>
            </a:r>
            <a:r>
              <a:rPr lang="en-ID" sz="2400" dirty="0" err="1"/>
              <a:t>verifikasi</a:t>
            </a:r>
            <a:r>
              <a:rPr lang="en-ID" sz="2400" dirty="0"/>
              <a:t> </a:t>
            </a:r>
            <a:r>
              <a:rPr lang="en-ID" sz="2400" dirty="0" err="1"/>
              <a:t>yaitu</a:t>
            </a:r>
            <a:r>
              <a:rPr lang="en-ID" sz="2400" dirty="0"/>
              <a:t> </a:t>
            </a:r>
            <a:r>
              <a:rPr lang="en-ID" sz="2400" i="1" dirty="0"/>
              <a:t>username</a:t>
            </a:r>
            <a:r>
              <a:rPr lang="en-ID" sz="2400" dirty="0"/>
              <a:t>, </a:t>
            </a:r>
            <a:r>
              <a:rPr lang="en-ID" sz="2400" i="1" dirty="0"/>
              <a:t>password</a:t>
            </a:r>
            <a:r>
              <a:rPr lang="en-ID" sz="2400" dirty="0"/>
              <a:t> </a:t>
            </a:r>
            <a:r>
              <a:rPr lang="en-ID" sz="2400" dirty="0" err="1"/>
              <a:t>dan</a:t>
            </a:r>
            <a:r>
              <a:rPr lang="en-ID" sz="2400" dirty="0"/>
              <a:t> </a:t>
            </a:r>
            <a:r>
              <a:rPr lang="en-ID" sz="2400" i="1" dirty="0"/>
              <a:t>host</a:t>
            </a:r>
            <a:r>
              <a:rPr lang="en-ID" sz="2400" dirty="0"/>
              <a:t>. </a:t>
            </a:r>
            <a:r>
              <a:rPr lang="en-ID" sz="2400" dirty="0" err="1"/>
              <a:t>Verifikasi</a:t>
            </a:r>
            <a:r>
              <a:rPr lang="en-ID" sz="2400" dirty="0"/>
              <a:t> </a:t>
            </a:r>
            <a:r>
              <a:rPr lang="en-ID" sz="2400" i="1" dirty="0"/>
              <a:t>host</a:t>
            </a:r>
            <a:r>
              <a:rPr lang="en-ID" sz="2400" dirty="0"/>
              <a:t> </a:t>
            </a:r>
            <a:r>
              <a:rPr lang="en-ID" sz="2400" dirty="0" err="1"/>
              <a:t>memungkinkan</a:t>
            </a:r>
            <a:r>
              <a:rPr lang="en-ID" sz="2400" dirty="0"/>
              <a:t> </a:t>
            </a:r>
            <a:r>
              <a:rPr lang="en-ID" sz="2400" dirty="0" err="1"/>
              <a:t>untuk</a:t>
            </a:r>
            <a:r>
              <a:rPr lang="en-ID" sz="2400" dirty="0"/>
              <a:t> </a:t>
            </a:r>
            <a:r>
              <a:rPr lang="en-ID" sz="2400" dirty="0" err="1"/>
              <a:t>membuka</a:t>
            </a:r>
            <a:r>
              <a:rPr lang="en-ID" sz="2400" dirty="0"/>
              <a:t> </a:t>
            </a:r>
            <a:r>
              <a:rPr lang="en-ID" sz="2400" dirty="0" err="1"/>
              <a:t>sekuriti</a:t>
            </a:r>
            <a:r>
              <a:rPr lang="en-ID" sz="2400" dirty="0"/>
              <a:t> di '</a:t>
            </a:r>
            <a:r>
              <a:rPr lang="en-ID" sz="2400" i="1" dirty="0"/>
              <a:t>localhost</a:t>
            </a:r>
            <a:r>
              <a:rPr lang="en-ID" sz="2400" dirty="0"/>
              <a:t>', </a:t>
            </a:r>
            <a:r>
              <a:rPr lang="en-ID" sz="2400" dirty="0" err="1"/>
              <a:t>tetapi</a:t>
            </a:r>
            <a:r>
              <a:rPr lang="en-ID" sz="2400" dirty="0"/>
              <a:t> </a:t>
            </a:r>
            <a:r>
              <a:rPr lang="en-ID" sz="2400" dirty="0" err="1"/>
              <a:t>tertutup</a:t>
            </a:r>
            <a:r>
              <a:rPr lang="en-ID" sz="2400" dirty="0"/>
              <a:t> </a:t>
            </a:r>
            <a:r>
              <a:rPr lang="en-ID" sz="2400" dirty="0" err="1"/>
              <a:t>bagi</a:t>
            </a:r>
            <a:r>
              <a:rPr lang="en-ID" sz="2400" dirty="0"/>
              <a:t> </a:t>
            </a:r>
            <a:r>
              <a:rPr lang="en-ID" sz="2400" i="1" dirty="0"/>
              <a:t>host</a:t>
            </a:r>
            <a:r>
              <a:rPr lang="en-ID" sz="2400" dirty="0"/>
              <a:t> lain. </a:t>
            </a:r>
            <a:r>
              <a:rPr lang="en-ID" sz="2400" dirty="0" err="1"/>
              <a:t>Sistem</a:t>
            </a:r>
            <a:r>
              <a:rPr lang="en-ID" sz="2400" dirty="0"/>
              <a:t> </a:t>
            </a:r>
            <a:r>
              <a:rPr lang="en-ID" sz="2400" dirty="0" err="1"/>
              <a:t>sekuriti</a:t>
            </a:r>
            <a:r>
              <a:rPr lang="en-ID" sz="2400" dirty="0"/>
              <a:t> </a:t>
            </a:r>
            <a:r>
              <a:rPr lang="en-ID" sz="2400" dirty="0" err="1"/>
              <a:t>ini</a:t>
            </a:r>
            <a:r>
              <a:rPr lang="en-ID" sz="2400" dirty="0"/>
              <a:t> </a:t>
            </a:r>
            <a:r>
              <a:rPr lang="en-ID" sz="2400" dirty="0" err="1"/>
              <a:t>ada</a:t>
            </a:r>
            <a:r>
              <a:rPr lang="en-ID" sz="2400" dirty="0"/>
              <a:t> di </a:t>
            </a:r>
            <a:r>
              <a:rPr lang="en-ID" sz="2400" dirty="0" err="1"/>
              <a:t>dalam</a:t>
            </a:r>
            <a:r>
              <a:rPr lang="en-ID" sz="2400" dirty="0"/>
              <a:t> </a:t>
            </a:r>
            <a:r>
              <a:rPr lang="en-ID" sz="2400" i="1" dirty="0"/>
              <a:t>database</a:t>
            </a:r>
            <a:r>
              <a:rPr lang="en-ID" sz="2400" dirty="0"/>
              <a:t> MySQL </a:t>
            </a:r>
            <a:r>
              <a:rPr lang="en-ID" sz="2400" dirty="0" err="1"/>
              <a:t>dan</a:t>
            </a:r>
            <a:r>
              <a:rPr lang="en-ID" sz="2400" dirty="0"/>
              <a:t> </a:t>
            </a:r>
            <a:r>
              <a:rPr lang="en-ID" sz="2400" dirty="0" err="1"/>
              <a:t>pada</a:t>
            </a:r>
            <a:r>
              <a:rPr lang="en-ID" sz="2400" dirty="0"/>
              <a:t> </a:t>
            </a:r>
            <a:r>
              <a:rPr lang="en-ID" sz="2400" dirty="0" err="1"/>
              <a:t>tabel</a:t>
            </a:r>
            <a:r>
              <a:rPr lang="en-ID" sz="2400" dirty="0"/>
              <a:t> </a:t>
            </a:r>
            <a:r>
              <a:rPr lang="en-ID" sz="2400" i="1" dirty="0"/>
              <a:t>user</a:t>
            </a:r>
            <a:r>
              <a:rPr lang="en-ID" sz="2400" dirty="0"/>
              <a:t>. </a:t>
            </a:r>
            <a:r>
              <a:rPr lang="en-ID" sz="2400" dirty="0" err="1"/>
              <a:t>Proteksi</a:t>
            </a:r>
            <a:r>
              <a:rPr lang="en-ID" sz="2400" dirty="0"/>
              <a:t> </a:t>
            </a:r>
            <a:r>
              <a:rPr lang="en-ID" sz="2400" dirty="0" err="1"/>
              <a:t>juga</a:t>
            </a:r>
            <a:r>
              <a:rPr lang="en-ID" sz="2400" dirty="0"/>
              <a:t> </a:t>
            </a:r>
            <a:r>
              <a:rPr lang="en-ID" sz="2400" dirty="0" err="1"/>
              <a:t>dapat</a:t>
            </a:r>
            <a:r>
              <a:rPr lang="en-ID" sz="2400" dirty="0"/>
              <a:t> </a:t>
            </a:r>
            <a:r>
              <a:rPr lang="en-ID" sz="2400" dirty="0" err="1"/>
              <a:t>dilakukan</a:t>
            </a:r>
            <a:r>
              <a:rPr lang="en-ID" sz="2400" dirty="0"/>
              <a:t> </a:t>
            </a:r>
            <a:r>
              <a:rPr lang="en-ID" sz="2400" dirty="0" err="1"/>
              <a:t>terhadap</a:t>
            </a:r>
            <a:r>
              <a:rPr lang="en-ID" sz="2400" dirty="0"/>
              <a:t> </a:t>
            </a:r>
            <a:r>
              <a:rPr lang="en-ID" sz="2400" i="1" dirty="0"/>
              <a:t>database</a:t>
            </a:r>
            <a:r>
              <a:rPr lang="en-ID" sz="2400" dirty="0"/>
              <a:t>, </a:t>
            </a:r>
            <a:r>
              <a:rPr lang="en-ID" sz="2400" dirty="0" err="1"/>
              <a:t>tabel</a:t>
            </a:r>
            <a:r>
              <a:rPr lang="en-ID" sz="2400" dirty="0"/>
              <a:t>, </a:t>
            </a:r>
            <a:r>
              <a:rPr lang="en-ID" sz="2400" dirty="0" err="1"/>
              <a:t>hingga</a:t>
            </a:r>
            <a:r>
              <a:rPr lang="en-ID" sz="2400" dirty="0"/>
              <a:t> </a:t>
            </a:r>
            <a:r>
              <a:rPr lang="en-ID" sz="2400" dirty="0" err="1"/>
              <a:t>kolom</a:t>
            </a:r>
            <a:r>
              <a:rPr lang="en-ID" sz="2400" dirty="0"/>
              <a:t> </a:t>
            </a:r>
            <a:r>
              <a:rPr lang="en-ID" sz="2400" dirty="0" err="1"/>
              <a:t>secara</a:t>
            </a:r>
            <a:r>
              <a:rPr lang="en-ID" sz="2400" dirty="0"/>
              <a:t> </a:t>
            </a:r>
            <a:r>
              <a:rPr lang="en-ID" sz="2400" dirty="0" err="1"/>
              <a:t>terpisah</a:t>
            </a:r>
            <a:r>
              <a:rPr lang="en-ID" sz="2400" dirty="0"/>
              <a:t>.</a:t>
            </a:r>
            <a:endParaRPr lang="en-US" sz="2400" dirty="0"/>
          </a:p>
          <a:p>
            <a:pPr marL="0" indent="0">
              <a:buNone/>
            </a:pPr>
            <a:endParaRPr lang="en-US" dirty="0"/>
          </a:p>
        </p:txBody>
      </p:sp>
    </p:spTree>
    <p:extLst>
      <p:ext uri="{BB962C8B-B14F-4D97-AF65-F5344CB8AC3E}">
        <p14:creationId xmlns:p14="http://schemas.microsoft.com/office/powerpoint/2010/main" val="2862335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Intranet</a:t>
            </a:r>
          </a:p>
          <a:p>
            <a:pPr marL="403225" indent="0" algn="just">
              <a:buNone/>
            </a:pPr>
            <a:r>
              <a:rPr lang="en-ID" sz="2400" dirty="0"/>
              <a:t>Intranet </a:t>
            </a:r>
            <a:r>
              <a:rPr lang="en-ID" sz="2400" dirty="0" err="1"/>
              <a:t>adalah</a:t>
            </a:r>
            <a:r>
              <a:rPr lang="en-ID" sz="2400" dirty="0"/>
              <a:t> </a:t>
            </a:r>
            <a:r>
              <a:rPr lang="en-ID" sz="2400" dirty="0" err="1"/>
              <a:t>jaringan</a:t>
            </a:r>
            <a:r>
              <a:rPr lang="en-ID" sz="2400" dirty="0"/>
              <a:t> </a:t>
            </a:r>
            <a:r>
              <a:rPr lang="en-ID" sz="2400" dirty="0" err="1"/>
              <a:t>komputer</a:t>
            </a:r>
            <a:r>
              <a:rPr lang="en-ID" sz="2400" dirty="0"/>
              <a:t> yang </a:t>
            </a:r>
            <a:r>
              <a:rPr lang="en-ID" sz="2400" dirty="0" err="1"/>
              <a:t>menghubungkan</a:t>
            </a:r>
            <a:r>
              <a:rPr lang="en-ID" sz="2400" dirty="0"/>
              <a:t> </a:t>
            </a:r>
            <a:r>
              <a:rPr lang="en-ID" sz="2400" dirty="0" err="1"/>
              <a:t>sejumlah</a:t>
            </a:r>
            <a:r>
              <a:rPr lang="en-ID" sz="2400" dirty="0"/>
              <a:t> </a:t>
            </a:r>
            <a:r>
              <a:rPr lang="en-ID" sz="2400" dirty="0" err="1"/>
              <a:t>komputer</a:t>
            </a:r>
            <a:r>
              <a:rPr lang="en-ID" sz="2400" dirty="0"/>
              <a:t> </a:t>
            </a:r>
            <a:r>
              <a:rPr lang="en-ID" sz="2400" i="1" dirty="0"/>
              <a:t>client</a:t>
            </a:r>
            <a:r>
              <a:rPr lang="en-ID" sz="2400" dirty="0"/>
              <a:t>, </a:t>
            </a:r>
            <a:r>
              <a:rPr lang="en-ID" sz="2400" dirty="0" err="1"/>
              <a:t>menggunakan</a:t>
            </a:r>
            <a:r>
              <a:rPr lang="en-ID" sz="2400" dirty="0"/>
              <a:t> </a:t>
            </a:r>
            <a:r>
              <a:rPr lang="en-ID" sz="2400" dirty="0" err="1"/>
              <a:t>protokol</a:t>
            </a:r>
            <a:r>
              <a:rPr lang="en-ID" sz="2400" dirty="0"/>
              <a:t> </a:t>
            </a:r>
            <a:r>
              <a:rPr lang="en-ID" sz="2400" dirty="0" err="1"/>
              <a:t>strandar</a:t>
            </a:r>
            <a:r>
              <a:rPr lang="en-ID" sz="2400" dirty="0"/>
              <a:t> internet (TCP/IP, HTTP). </a:t>
            </a:r>
            <a:r>
              <a:rPr lang="en-ID" sz="2400" dirty="0" err="1"/>
              <a:t>Suatu</a:t>
            </a:r>
            <a:r>
              <a:rPr lang="en-ID" sz="2400" dirty="0"/>
              <a:t> intranet </a:t>
            </a:r>
            <a:r>
              <a:rPr lang="en-ID" sz="2400" dirty="0" err="1"/>
              <a:t>pada</a:t>
            </a:r>
            <a:r>
              <a:rPr lang="en-ID" sz="2400" dirty="0"/>
              <a:t> </a:t>
            </a:r>
            <a:r>
              <a:rPr lang="en-ID" sz="2400" dirty="0" err="1"/>
              <a:t>umumnya</a:t>
            </a:r>
            <a:r>
              <a:rPr lang="en-ID" sz="2400" dirty="0"/>
              <a:t> </a:t>
            </a:r>
            <a:r>
              <a:rPr lang="en-ID" sz="2400" dirty="0" err="1"/>
              <a:t>terlindung</a:t>
            </a:r>
            <a:r>
              <a:rPr lang="en-ID" sz="2400" dirty="0"/>
              <a:t> </a:t>
            </a:r>
            <a:r>
              <a:rPr lang="en-ID" sz="2400" dirty="0" err="1"/>
              <a:t>dibelakang</a:t>
            </a:r>
            <a:r>
              <a:rPr lang="en-ID" sz="2400" dirty="0"/>
              <a:t> </a:t>
            </a:r>
            <a:r>
              <a:rPr lang="en-ID" sz="2400" dirty="0" err="1"/>
              <a:t>suatu</a:t>
            </a:r>
            <a:r>
              <a:rPr lang="en-ID" sz="2400" dirty="0"/>
              <a:t> </a:t>
            </a:r>
            <a:r>
              <a:rPr lang="en-ID" sz="2400" i="1" dirty="0"/>
              <a:t>firewall</a:t>
            </a:r>
            <a:r>
              <a:rPr lang="en-ID" sz="2400" dirty="0"/>
              <a:t> yang </a:t>
            </a:r>
            <a:r>
              <a:rPr lang="en-ID" sz="2400" dirty="0" err="1"/>
              <a:t>melindungi</a:t>
            </a:r>
            <a:r>
              <a:rPr lang="en-ID" sz="2400" dirty="0"/>
              <a:t> </a:t>
            </a:r>
            <a:r>
              <a:rPr lang="en-ID" sz="2400" dirty="0" err="1"/>
              <a:t>jaringan</a:t>
            </a:r>
            <a:r>
              <a:rPr lang="en-ID" sz="2400" dirty="0"/>
              <a:t> </a:t>
            </a:r>
            <a:r>
              <a:rPr lang="en-ID" sz="2400" dirty="0" err="1"/>
              <a:t>tersebut</a:t>
            </a:r>
            <a:r>
              <a:rPr lang="en-ID" sz="2400" dirty="0"/>
              <a:t> </a:t>
            </a:r>
            <a:r>
              <a:rPr lang="en-ID" sz="2400" dirty="0" err="1"/>
              <a:t>dari</a:t>
            </a:r>
            <a:r>
              <a:rPr lang="en-ID" sz="2400" dirty="0"/>
              <a:t> </a:t>
            </a:r>
            <a:r>
              <a:rPr lang="en-ID" sz="2400" dirty="0" err="1"/>
              <a:t>akses</a:t>
            </a:r>
            <a:r>
              <a:rPr lang="en-ID" sz="2400" dirty="0"/>
              <a:t> </a:t>
            </a:r>
            <a:r>
              <a:rPr lang="en-ID" sz="2400" dirty="0" err="1"/>
              <a:t>masuk</a:t>
            </a:r>
            <a:r>
              <a:rPr lang="en-ID" sz="2400" dirty="0"/>
              <a:t>/</a:t>
            </a:r>
            <a:r>
              <a:rPr lang="en-ID" sz="2400" dirty="0" err="1"/>
              <a:t>keluar</a:t>
            </a:r>
            <a:r>
              <a:rPr lang="en-ID" sz="2400" dirty="0"/>
              <a:t> yang </a:t>
            </a:r>
            <a:r>
              <a:rPr lang="en-ID" sz="2400" dirty="0" err="1"/>
              <a:t>tidak</a:t>
            </a:r>
            <a:r>
              <a:rPr lang="en-ID" sz="2400" dirty="0"/>
              <a:t> </a:t>
            </a:r>
            <a:r>
              <a:rPr lang="en-ID" sz="2400" dirty="0" err="1"/>
              <a:t>diizinkan</a:t>
            </a:r>
            <a:r>
              <a:rPr lang="en-ID" sz="2400" dirty="0"/>
              <a:t>. </a:t>
            </a:r>
            <a:endParaRPr lang="en-US" sz="2800" dirty="0"/>
          </a:p>
        </p:txBody>
      </p:sp>
    </p:spTree>
    <p:extLst>
      <p:ext uri="{BB962C8B-B14F-4D97-AF65-F5344CB8AC3E}">
        <p14:creationId xmlns:p14="http://schemas.microsoft.com/office/powerpoint/2010/main" val="230992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FTP</a:t>
            </a:r>
          </a:p>
          <a:p>
            <a:pPr marL="403225" indent="0" algn="just">
              <a:buNone/>
            </a:pPr>
            <a:r>
              <a:rPr lang="en-ID" sz="2400" i="1" dirty="0"/>
              <a:t>File Transfer Protocol</a:t>
            </a:r>
            <a:r>
              <a:rPr lang="en-ID" sz="2400" dirty="0"/>
              <a:t> (FTP) </a:t>
            </a:r>
            <a:r>
              <a:rPr lang="en-ID" sz="2400" dirty="0" err="1"/>
              <a:t>adalah</a:t>
            </a:r>
            <a:r>
              <a:rPr lang="en-ID" sz="2400" dirty="0"/>
              <a:t> </a:t>
            </a:r>
            <a:r>
              <a:rPr lang="en-ID" sz="2400" dirty="0" err="1"/>
              <a:t>salah</a:t>
            </a:r>
            <a:r>
              <a:rPr lang="en-ID" sz="2400" dirty="0"/>
              <a:t> </a:t>
            </a:r>
            <a:r>
              <a:rPr lang="en-ID" sz="2400" dirty="0" err="1"/>
              <a:t>satu</a:t>
            </a:r>
            <a:r>
              <a:rPr lang="en-ID" sz="2400" dirty="0"/>
              <a:t> </a:t>
            </a:r>
            <a:r>
              <a:rPr lang="en-ID" sz="2400" dirty="0" err="1"/>
              <a:t>dari</a:t>
            </a:r>
            <a:r>
              <a:rPr lang="en-ID" sz="2400" dirty="0"/>
              <a:t> </a:t>
            </a:r>
            <a:r>
              <a:rPr lang="en-ID" sz="2400" dirty="0" err="1"/>
              <a:t>pelayanan</a:t>
            </a:r>
            <a:r>
              <a:rPr lang="en-ID" sz="2400" dirty="0"/>
              <a:t> internet yang </a:t>
            </a:r>
            <a:r>
              <a:rPr lang="en-ID" sz="2400" dirty="0" err="1"/>
              <a:t>banyak</a:t>
            </a:r>
            <a:r>
              <a:rPr lang="en-ID" sz="2400" dirty="0"/>
              <a:t> </a:t>
            </a:r>
            <a:r>
              <a:rPr lang="en-ID" sz="2400" dirty="0" err="1"/>
              <a:t>digunakan</a:t>
            </a:r>
            <a:r>
              <a:rPr lang="en-ID" sz="2400" dirty="0"/>
              <a:t>. </a:t>
            </a:r>
            <a:r>
              <a:rPr lang="en-ID" sz="2400" dirty="0" err="1"/>
              <a:t>Dengan</a:t>
            </a:r>
            <a:r>
              <a:rPr lang="en-ID" sz="2400" dirty="0"/>
              <a:t> FTP </a:t>
            </a:r>
            <a:r>
              <a:rPr lang="en-ID" sz="2400" dirty="0" err="1"/>
              <a:t>pemakai</a:t>
            </a:r>
            <a:r>
              <a:rPr lang="en-ID" sz="2400" dirty="0"/>
              <a:t> </a:t>
            </a:r>
            <a:r>
              <a:rPr lang="en-ID" sz="2400" dirty="0" err="1"/>
              <a:t>dapat</a:t>
            </a:r>
            <a:r>
              <a:rPr lang="en-ID" sz="2400" dirty="0"/>
              <a:t> </a:t>
            </a:r>
            <a:r>
              <a:rPr lang="en-ID" sz="2400" dirty="0" err="1"/>
              <a:t>menyalin</a:t>
            </a:r>
            <a:r>
              <a:rPr lang="en-ID" sz="2400" dirty="0"/>
              <a:t> </a:t>
            </a:r>
            <a:r>
              <a:rPr lang="en-ID" sz="2400" i="1" dirty="0"/>
              <a:t>file-file</a:t>
            </a:r>
            <a:r>
              <a:rPr lang="en-ID" sz="2400" dirty="0"/>
              <a:t> </a:t>
            </a:r>
            <a:r>
              <a:rPr lang="en-ID" sz="2400" dirty="0" err="1"/>
              <a:t>dari</a:t>
            </a:r>
            <a:r>
              <a:rPr lang="en-ID" sz="2400" dirty="0"/>
              <a:t> </a:t>
            </a:r>
            <a:r>
              <a:rPr lang="en-ID" sz="2400" dirty="0" err="1"/>
              <a:t>satu</a:t>
            </a:r>
            <a:r>
              <a:rPr lang="en-ID" sz="2400" dirty="0"/>
              <a:t> </a:t>
            </a:r>
            <a:r>
              <a:rPr lang="en-ID" sz="2400" dirty="0" err="1"/>
              <a:t>komputer</a:t>
            </a:r>
            <a:r>
              <a:rPr lang="en-ID" sz="2400" dirty="0"/>
              <a:t> </a:t>
            </a:r>
            <a:r>
              <a:rPr lang="en-ID" sz="2400" dirty="0" err="1"/>
              <a:t>ke</a:t>
            </a:r>
            <a:r>
              <a:rPr lang="en-ID" sz="2400" dirty="0"/>
              <a:t> </a:t>
            </a:r>
            <a:r>
              <a:rPr lang="en-ID" sz="2400" dirty="0" err="1"/>
              <a:t>komputer</a:t>
            </a:r>
            <a:r>
              <a:rPr lang="en-ID" sz="2400" dirty="0"/>
              <a:t> yang lain. </a:t>
            </a:r>
            <a:r>
              <a:rPr lang="en-ID" sz="2400" i="1" dirty="0"/>
              <a:t>File-file</a:t>
            </a:r>
            <a:r>
              <a:rPr lang="en-ID" sz="2400" dirty="0"/>
              <a:t> </a:t>
            </a:r>
            <a:r>
              <a:rPr lang="en-ID" sz="2400" dirty="0" err="1"/>
              <a:t>tersebut</a:t>
            </a:r>
            <a:r>
              <a:rPr lang="en-ID" sz="2400" dirty="0"/>
              <a:t> </a:t>
            </a:r>
            <a:r>
              <a:rPr lang="en-ID" sz="2400" dirty="0" err="1"/>
              <a:t>dapat</a:t>
            </a:r>
            <a:r>
              <a:rPr lang="en-ID" sz="2400" dirty="0"/>
              <a:t> </a:t>
            </a:r>
            <a:r>
              <a:rPr lang="en-ID" sz="2400" dirty="0" err="1"/>
              <a:t>berisi</a:t>
            </a:r>
            <a:r>
              <a:rPr lang="en-ID" sz="2400" dirty="0"/>
              <a:t> </a:t>
            </a:r>
            <a:r>
              <a:rPr lang="en-ID" sz="2400" dirty="0" err="1"/>
              <a:t>segala</a:t>
            </a:r>
            <a:r>
              <a:rPr lang="en-ID" sz="2400" dirty="0"/>
              <a:t> </a:t>
            </a:r>
            <a:r>
              <a:rPr lang="en-ID" sz="2400" dirty="0" err="1"/>
              <a:t>macam</a:t>
            </a:r>
            <a:r>
              <a:rPr lang="en-ID" sz="2400" dirty="0"/>
              <a:t> </a:t>
            </a:r>
            <a:r>
              <a:rPr lang="en-ID" sz="2400" dirty="0" err="1"/>
              <a:t>informasi</a:t>
            </a:r>
            <a:r>
              <a:rPr lang="en-ID" sz="2400" dirty="0"/>
              <a:t> yang </a:t>
            </a:r>
            <a:r>
              <a:rPr lang="en-ID" sz="2400" dirty="0" err="1"/>
              <a:t>dapat</a:t>
            </a:r>
            <a:r>
              <a:rPr lang="en-ID" sz="2400" dirty="0"/>
              <a:t> </a:t>
            </a:r>
            <a:r>
              <a:rPr lang="en-ID" sz="2400" dirty="0" err="1"/>
              <a:t>disimpan</a:t>
            </a:r>
            <a:r>
              <a:rPr lang="en-ID" sz="2400" dirty="0"/>
              <a:t> </a:t>
            </a:r>
            <a:r>
              <a:rPr lang="en-ID" sz="2400" dirty="0" err="1"/>
              <a:t>dalam</a:t>
            </a:r>
            <a:r>
              <a:rPr lang="en-ID" sz="2400" dirty="0"/>
              <a:t> </a:t>
            </a:r>
            <a:r>
              <a:rPr lang="en-ID" sz="2400" dirty="0" err="1"/>
              <a:t>sebuah</a:t>
            </a:r>
            <a:r>
              <a:rPr lang="en-ID" sz="2400" dirty="0"/>
              <a:t> </a:t>
            </a:r>
            <a:r>
              <a:rPr lang="en-ID" sz="2400" dirty="0" err="1"/>
              <a:t>komputer</a:t>
            </a:r>
            <a:r>
              <a:rPr lang="en-ID" sz="2400" dirty="0"/>
              <a:t>, </a:t>
            </a:r>
            <a:r>
              <a:rPr lang="en-ID" sz="2400" dirty="0" err="1"/>
              <a:t>misalnya</a:t>
            </a:r>
            <a:r>
              <a:rPr lang="en-ID" sz="2400" dirty="0"/>
              <a:t>: </a:t>
            </a:r>
            <a:r>
              <a:rPr lang="en-ID" sz="2400" dirty="0" err="1"/>
              <a:t>teks</a:t>
            </a:r>
            <a:r>
              <a:rPr lang="en-ID" sz="2400" dirty="0"/>
              <a:t> ASCII, </a:t>
            </a:r>
            <a:r>
              <a:rPr lang="en-ID" sz="2400" dirty="0" err="1"/>
              <a:t>teks</a:t>
            </a:r>
            <a:r>
              <a:rPr lang="en-ID" sz="2400" dirty="0"/>
              <a:t> </a:t>
            </a:r>
            <a:r>
              <a:rPr lang="en-ID" sz="2400" dirty="0" err="1"/>
              <a:t>terformat</a:t>
            </a:r>
            <a:r>
              <a:rPr lang="en-ID" sz="2400" dirty="0"/>
              <a:t>, </a:t>
            </a:r>
            <a:r>
              <a:rPr lang="en-ID" sz="2400" dirty="0" err="1"/>
              <a:t>gambar</a:t>
            </a:r>
            <a:r>
              <a:rPr lang="en-ID" sz="2400" dirty="0"/>
              <a:t>, </a:t>
            </a:r>
            <a:r>
              <a:rPr lang="en-ID" sz="2400" dirty="0" err="1"/>
              <a:t>suara</a:t>
            </a:r>
            <a:r>
              <a:rPr lang="en-ID" sz="2400" dirty="0"/>
              <a:t>, </a:t>
            </a:r>
            <a:r>
              <a:rPr lang="en-ID" sz="2400" dirty="0" err="1"/>
              <a:t>dan</a:t>
            </a:r>
            <a:r>
              <a:rPr lang="en-ID" sz="2400" dirty="0"/>
              <a:t> lain-lain.</a:t>
            </a:r>
            <a:endParaRPr lang="en-US" sz="2400" dirty="0"/>
          </a:p>
          <a:p>
            <a:pPr marL="0" indent="0">
              <a:buNone/>
            </a:pPr>
            <a:endParaRPr lang="en-US" sz="2400" dirty="0"/>
          </a:p>
        </p:txBody>
      </p:sp>
    </p:spTree>
    <p:extLst>
      <p:ext uri="{BB962C8B-B14F-4D97-AF65-F5344CB8AC3E}">
        <p14:creationId xmlns:p14="http://schemas.microsoft.com/office/powerpoint/2010/main" val="3940557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2299447"/>
          </a:xfrm>
        </p:spPr>
        <p:txBody>
          <a:bodyPr>
            <a:normAutofit/>
          </a:bodyPr>
          <a:lstStyle/>
          <a:p>
            <a:pPr algn="ctr"/>
            <a:r>
              <a:rPr lang="en-US" sz="3600" dirty="0"/>
              <a:t>MENGKONFIGURASI SERVER BERBASIS LINUX DI KANTOR PT. PLN (PERSERO) UNIT INDUK PEMBANGUNAN SUMATERA BAGIAN TENGAH</a:t>
            </a:r>
          </a:p>
        </p:txBody>
      </p:sp>
      <p:sp>
        <p:nvSpPr>
          <p:cNvPr id="3" name="Content Placeholder 2"/>
          <p:cNvSpPr>
            <a:spLocks noGrp="1"/>
          </p:cNvSpPr>
          <p:nvPr>
            <p:ph idx="1"/>
          </p:nvPr>
        </p:nvSpPr>
        <p:spPr/>
        <p:txBody>
          <a:bodyPr>
            <a:normAutofit/>
          </a:bodyPr>
          <a:lstStyle/>
          <a:p>
            <a:r>
              <a:rPr lang="en-US" sz="2400" dirty="0" smtClean="0"/>
              <a:t>DNS Server</a:t>
            </a:r>
          </a:p>
          <a:p>
            <a:pPr marL="739775" lvl="1" indent="-382588"/>
            <a:r>
              <a:rPr lang="en-US" i="0" dirty="0" err="1" smtClean="0"/>
              <a:t>Installasi</a:t>
            </a:r>
            <a:r>
              <a:rPr lang="en-US" i="0" dirty="0" smtClean="0"/>
              <a:t> </a:t>
            </a:r>
            <a:r>
              <a:rPr lang="en-US" i="0" dirty="0" err="1" smtClean="0"/>
              <a:t>dan</a:t>
            </a:r>
            <a:r>
              <a:rPr lang="en-US" i="0" dirty="0" smtClean="0"/>
              <a:t> </a:t>
            </a:r>
            <a:r>
              <a:rPr lang="en-US" i="0" dirty="0" err="1" smtClean="0"/>
              <a:t>Konfigurasi</a:t>
            </a:r>
            <a:r>
              <a:rPr lang="en-US" i="0" dirty="0" smtClean="0"/>
              <a:t> DNS Server</a:t>
            </a:r>
          </a:p>
          <a:p>
            <a:pPr marL="739775" lvl="1" indent="0">
              <a:buNone/>
            </a:pPr>
            <a:r>
              <a:rPr lang="en-US" i="0" dirty="0">
                <a:latin typeface="Courier New" panose="02070309020205020404" pitchFamily="49" charset="0"/>
                <a:cs typeface="Courier New" panose="02070309020205020404" pitchFamily="49" charset="0"/>
              </a:rPr>
              <a:t>apt-get install bind9</a:t>
            </a:r>
          </a:p>
          <a:p>
            <a:pPr marL="357187" lvl="1" indent="0">
              <a:buNone/>
            </a:pPr>
            <a:endParaRPr lang="en-US" sz="2400" i="0" dirty="0"/>
          </a:p>
        </p:txBody>
      </p:sp>
      <p:pic>
        <p:nvPicPr>
          <p:cNvPr id="4" name="Picture 3"/>
          <p:cNvPicPr/>
          <p:nvPr/>
        </p:nvPicPr>
        <p:blipFill rotWithShape="1">
          <a:blip r:embed="rId2"/>
          <a:srcRect t="6861" r="14423" b="37017"/>
          <a:stretch/>
        </p:blipFill>
        <p:spPr bwMode="auto">
          <a:xfrm>
            <a:off x="2191739" y="3532243"/>
            <a:ext cx="4908308" cy="2599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343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just">
              <a:buNone/>
            </a:pPr>
            <a:r>
              <a:rPr lang="en-US" sz="3600" dirty="0"/>
              <a:t>Salah </a:t>
            </a:r>
            <a:r>
              <a:rPr lang="en-US" sz="3600" dirty="0" err="1"/>
              <a:t>satu</a:t>
            </a:r>
            <a:r>
              <a:rPr lang="en-US" sz="3600" dirty="0"/>
              <a:t> </a:t>
            </a:r>
            <a:r>
              <a:rPr lang="en-US" sz="3600" dirty="0" err="1"/>
              <a:t>sistem</a:t>
            </a:r>
            <a:r>
              <a:rPr lang="en-US" sz="3600" dirty="0"/>
              <a:t> </a:t>
            </a:r>
            <a:r>
              <a:rPr lang="en-US" sz="3600" dirty="0" err="1"/>
              <a:t>operasi</a:t>
            </a:r>
            <a:r>
              <a:rPr lang="en-US" sz="3600" dirty="0"/>
              <a:t> yang </a:t>
            </a:r>
            <a:r>
              <a:rPr lang="en-US" sz="3600" dirty="0" err="1"/>
              <a:t>cukup</a:t>
            </a:r>
            <a:r>
              <a:rPr lang="en-US" sz="3600" dirty="0"/>
              <a:t> </a:t>
            </a:r>
            <a:r>
              <a:rPr lang="en-US" sz="3600" dirty="0" err="1"/>
              <a:t>menjamin</a:t>
            </a:r>
            <a:r>
              <a:rPr lang="en-US" sz="3600" dirty="0"/>
              <a:t> </a:t>
            </a:r>
            <a:r>
              <a:rPr lang="en-US" sz="3600" dirty="0" err="1"/>
              <a:t>dalam</a:t>
            </a:r>
            <a:r>
              <a:rPr lang="en-US" sz="3600" dirty="0"/>
              <a:t> </a:t>
            </a:r>
            <a:r>
              <a:rPr lang="en-US" sz="3600" dirty="0" err="1"/>
              <a:t>segi</a:t>
            </a:r>
            <a:r>
              <a:rPr lang="en-US" sz="3600" dirty="0"/>
              <a:t> </a:t>
            </a:r>
            <a:r>
              <a:rPr lang="en-US" sz="3600" dirty="0" err="1"/>
              <a:t>keamanan</a:t>
            </a:r>
            <a:r>
              <a:rPr lang="en-US" sz="3600" dirty="0"/>
              <a:t> </a:t>
            </a:r>
            <a:r>
              <a:rPr lang="en-US" sz="3600" dirty="0" err="1"/>
              <a:t>jaringan</a:t>
            </a:r>
            <a:r>
              <a:rPr lang="en-US" sz="3600" dirty="0"/>
              <a:t> </a:t>
            </a:r>
            <a:r>
              <a:rPr lang="en-US" sz="3600" dirty="0" err="1"/>
              <a:t>adalah</a:t>
            </a:r>
            <a:r>
              <a:rPr lang="en-US" sz="3600" dirty="0"/>
              <a:t> Linux. Linux </a:t>
            </a:r>
            <a:r>
              <a:rPr lang="en-US" sz="3600" dirty="0" err="1"/>
              <a:t>merupakan</a:t>
            </a:r>
            <a:r>
              <a:rPr lang="en-US" sz="3600" dirty="0"/>
              <a:t> </a:t>
            </a:r>
            <a:r>
              <a:rPr lang="en-US" sz="3600" dirty="0" err="1"/>
              <a:t>salah</a:t>
            </a:r>
            <a:r>
              <a:rPr lang="en-US" sz="3600" dirty="0"/>
              <a:t> </a:t>
            </a:r>
            <a:r>
              <a:rPr lang="en-US" sz="3600" dirty="0" err="1"/>
              <a:t>satu</a:t>
            </a:r>
            <a:r>
              <a:rPr lang="en-US" sz="3600" dirty="0"/>
              <a:t> </a:t>
            </a:r>
            <a:r>
              <a:rPr lang="en-US" sz="3600" dirty="0" err="1"/>
              <a:t>sistem</a:t>
            </a:r>
            <a:r>
              <a:rPr lang="en-US" sz="3600" dirty="0"/>
              <a:t> </a:t>
            </a:r>
            <a:r>
              <a:rPr lang="en-US" sz="3600" dirty="0" err="1"/>
              <a:t>operasi</a:t>
            </a:r>
            <a:r>
              <a:rPr lang="en-US" sz="3600" dirty="0"/>
              <a:t> yang </a:t>
            </a:r>
            <a:r>
              <a:rPr lang="en-US" sz="3600" dirty="0" err="1"/>
              <a:t>dapat</a:t>
            </a:r>
            <a:r>
              <a:rPr lang="en-US" sz="3600" dirty="0"/>
              <a:t> </a:t>
            </a:r>
            <a:r>
              <a:rPr lang="en-US" sz="3600" dirty="0" err="1"/>
              <a:t>bekerja</a:t>
            </a:r>
            <a:r>
              <a:rPr lang="en-US" sz="3600" dirty="0"/>
              <a:t> </a:t>
            </a:r>
            <a:r>
              <a:rPr lang="en-US" sz="3600" dirty="0" err="1"/>
              <a:t>sebagai</a:t>
            </a:r>
            <a:r>
              <a:rPr lang="en-US" sz="3600" dirty="0"/>
              <a:t> </a:t>
            </a:r>
            <a:r>
              <a:rPr lang="en-US" sz="3600" i="1" dirty="0"/>
              <a:t>server</a:t>
            </a:r>
            <a:r>
              <a:rPr lang="en-US" sz="3600" dirty="0"/>
              <a:t> </a:t>
            </a:r>
            <a:r>
              <a:rPr lang="en-US" sz="3600" dirty="0" err="1"/>
              <a:t>dalam</a:t>
            </a:r>
            <a:r>
              <a:rPr lang="en-US" sz="3600" dirty="0"/>
              <a:t> </a:t>
            </a:r>
            <a:r>
              <a:rPr lang="en-US" sz="3600" dirty="0" err="1"/>
              <a:t>jaringan</a:t>
            </a:r>
            <a:r>
              <a:rPr lang="en-US" sz="3600" dirty="0"/>
              <a:t>. </a:t>
            </a:r>
            <a:r>
              <a:rPr lang="en-US" sz="3600" dirty="0" err="1"/>
              <a:t>Kemampuan</a:t>
            </a:r>
            <a:r>
              <a:rPr lang="en-US" sz="3600" dirty="0"/>
              <a:t> Linux </a:t>
            </a:r>
            <a:r>
              <a:rPr lang="en-US" sz="3600" dirty="0" err="1"/>
              <a:t>sebagai</a:t>
            </a:r>
            <a:r>
              <a:rPr lang="en-US" sz="3600" dirty="0"/>
              <a:t> </a:t>
            </a:r>
            <a:r>
              <a:rPr lang="en-US" sz="3600" i="1" dirty="0"/>
              <a:t>server</a:t>
            </a:r>
            <a:r>
              <a:rPr lang="en-US" sz="3600" dirty="0"/>
              <a:t> </a:t>
            </a:r>
            <a:r>
              <a:rPr lang="en-US" sz="3600" dirty="0" err="1"/>
              <a:t>tidak</a:t>
            </a:r>
            <a:r>
              <a:rPr lang="en-US" sz="3600" dirty="0"/>
              <a:t> </a:t>
            </a:r>
            <a:r>
              <a:rPr lang="en-US" sz="3600" dirty="0" err="1"/>
              <a:t>dapat</a:t>
            </a:r>
            <a:r>
              <a:rPr lang="en-US" sz="3600" dirty="0"/>
              <a:t> </a:t>
            </a:r>
            <a:r>
              <a:rPr lang="en-US" sz="3600" dirty="0" err="1"/>
              <a:t>diragukan</a:t>
            </a:r>
            <a:r>
              <a:rPr lang="en-US" sz="3600" dirty="0"/>
              <a:t> </a:t>
            </a:r>
            <a:r>
              <a:rPr lang="en-US" sz="3600" dirty="0" err="1"/>
              <a:t>lagi</a:t>
            </a:r>
            <a:r>
              <a:rPr lang="en-US" sz="3600" dirty="0"/>
              <a:t>. Hal </a:t>
            </a:r>
            <a:r>
              <a:rPr lang="en-US" sz="3600" dirty="0" err="1"/>
              <a:t>ini</a:t>
            </a:r>
            <a:r>
              <a:rPr lang="en-US" sz="3600" dirty="0"/>
              <a:t> </a:t>
            </a:r>
            <a:r>
              <a:rPr lang="en-US" sz="3600" dirty="0" err="1"/>
              <a:t>dapat</a:t>
            </a:r>
            <a:r>
              <a:rPr lang="en-US" sz="3600" dirty="0"/>
              <a:t> </a:t>
            </a:r>
            <a:r>
              <a:rPr lang="en-US" sz="3600" dirty="0" err="1"/>
              <a:t>terbukti</a:t>
            </a:r>
            <a:r>
              <a:rPr lang="en-US" sz="3600" dirty="0"/>
              <a:t> </a:t>
            </a:r>
            <a:r>
              <a:rPr lang="en-US" sz="3600" dirty="0" err="1"/>
              <a:t>dari</a:t>
            </a:r>
            <a:r>
              <a:rPr lang="en-US" sz="3600" dirty="0"/>
              <a:t> </a:t>
            </a:r>
            <a:r>
              <a:rPr lang="en-US" sz="3600" dirty="0" err="1"/>
              <a:t>pilihan</a:t>
            </a:r>
            <a:r>
              <a:rPr lang="en-US" sz="3600" dirty="0"/>
              <a:t> para administrator </a:t>
            </a:r>
            <a:r>
              <a:rPr lang="en-US" sz="3600" dirty="0" err="1"/>
              <a:t>jaringan</a:t>
            </a:r>
            <a:r>
              <a:rPr lang="en-US" sz="3600" dirty="0"/>
              <a:t> yang </a:t>
            </a:r>
            <a:r>
              <a:rPr lang="en-US" sz="3600" dirty="0" err="1"/>
              <a:t>memilih</a:t>
            </a:r>
            <a:r>
              <a:rPr lang="en-US" sz="3600" dirty="0"/>
              <a:t> </a:t>
            </a:r>
            <a:r>
              <a:rPr lang="en-US" sz="3600" dirty="0" err="1"/>
              <a:t>sistem</a:t>
            </a:r>
            <a:r>
              <a:rPr lang="en-US" sz="3600" dirty="0"/>
              <a:t> </a:t>
            </a:r>
            <a:r>
              <a:rPr lang="en-US" sz="3600" dirty="0" err="1"/>
              <a:t>operasi</a:t>
            </a:r>
            <a:r>
              <a:rPr lang="en-US" sz="3600" dirty="0"/>
              <a:t> Linux </a:t>
            </a:r>
            <a:r>
              <a:rPr lang="en-US" sz="3600" dirty="0" err="1"/>
              <a:t>sebagai</a:t>
            </a:r>
            <a:r>
              <a:rPr lang="en-US" sz="3600" dirty="0"/>
              <a:t> server </a:t>
            </a:r>
            <a:r>
              <a:rPr lang="en-US" sz="3600" dirty="0" err="1"/>
              <a:t>pada</a:t>
            </a:r>
            <a:r>
              <a:rPr lang="en-US" sz="3600" dirty="0"/>
              <a:t> </a:t>
            </a:r>
            <a:r>
              <a:rPr lang="en-US" sz="3600" dirty="0" err="1"/>
              <a:t>jaringan</a:t>
            </a:r>
            <a:r>
              <a:rPr lang="en-US" sz="3600" dirty="0"/>
              <a:t> yang </a:t>
            </a:r>
            <a:r>
              <a:rPr lang="en-US" sz="3600" dirty="0" err="1" smtClean="0"/>
              <a:t>ditanganinya</a:t>
            </a:r>
            <a:endParaRPr lang="en-US" dirty="0"/>
          </a:p>
        </p:txBody>
      </p:sp>
    </p:spTree>
    <p:extLst>
      <p:ext uri="{BB962C8B-B14F-4D97-AF65-F5344CB8AC3E}">
        <p14:creationId xmlns:p14="http://schemas.microsoft.com/office/powerpoint/2010/main" val="317149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err="1" smtClean="0"/>
              <a:t>Konfigurasi</a:t>
            </a:r>
            <a:r>
              <a:rPr lang="en-US" dirty="0" smtClean="0"/>
              <a:t> File </a:t>
            </a:r>
            <a:r>
              <a:rPr lang="en-US" dirty="0" err="1" smtClean="0"/>
              <a:t>named.conf.default</a:t>
            </a:r>
            <a:r>
              <a:rPr lang="en-US" dirty="0" smtClean="0"/>
              <a:t>-zones</a:t>
            </a:r>
            <a:endParaRPr lang="en-US" dirty="0"/>
          </a:p>
        </p:txBody>
      </p:sp>
      <p:pic>
        <p:nvPicPr>
          <p:cNvPr id="4" name="Picture 3"/>
          <p:cNvPicPr/>
          <p:nvPr/>
        </p:nvPicPr>
        <p:blipFill rotWithShape="1">
          <a:blip r:embed="rId2"/>
          <a:srcRect t="68990" r="74985" b="6211"/>
          <a:stretch/>
        </p:blipFill>
        <p:spPr bwMode="auto">
          <a:xfrm>
            <a:off x="1825698" y="2686124"/>
            <a:ext cx="4303223" cy="24372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3457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471" y="632011"/>
            <a:ext cx="9601200" cy="3581400"/>
          </a:xfrm>
        </p:spPr>
        <p:txBody>
          <a:bodyPr/>
          <a:lstStyle/>
          <a:p>
            <a:pPr>
              <a:buFont typeface="Franklin Gothic Book" panose="020B0503020102020204" pitchFamily="34" charset="0"/>
              <a:buChar char="−"/>
            </a:pPr>
            <a:r>
              <a:rPr lang="en-US" dirty="0" smtClean="0"/>
              <a:t>Copy file </a:t>
            </a:r>
            <a:r>
              <a:rPr lang="en-US" dirty="0" err="1" smtClean="0"/>
              <a:t>db.local</a:t>
            </a:r>
            <a:r>
              <a:rPr lang="en-US" dirty="0" smtClean="0"/>
              <a:t> </a:t>
            </a:r>
            <a:r>
              <a:rPr lang="en-US" dirty="0" err="1" smtClean="0"/>
              <a:t>dan</a:t>
            </a:r>
            <a:r>
              <a:rPr lang="en-US" dirty="0" smtClean="0"/>
              <a:t> db.127 </a:t>
            </a:r>
            <a:r>
              <a:rPr lang="en-US" dirty="0" err="1" smtClean="0"/>
              <a:t>menjadi</a:t>
            </a:r>
            <a:r>
              <a:rPr lang="en-US" dirty="0" smtClean="0"/>
              <a:t> file </a:t>
            </a:r>
            <a:r>
              <a:rPr lang="en-US" dirty="0" err="1" smtClean="0"/>
              <a:t>db.pln</a:t>
            </a:r>
            <a:r>
              <a:rPr lang="en-US" dirty="0" smtClean="0"/>
              <a:t> </a:t>
            </a:r>
            <a:r>
              <a:rPr lang="en-US" dirty="0" err="1" smtClean="0"/>
              <a:t>dan</a:t>
            </a:r>
            <a:r>
              <a:rPr lang="en-US" dirty="0" smtClean="0"/>
              <a:t> db.10</a:t>
            </a:r>
          </a:p>
          <a:p>
            <a:pPr marL="403225" indent="0">
              <a:buNone/>
            </a:pPr>
            <a:r>
              <a:rPr lang="en-US" dirty="0" err="1" smtClean="0">
                <a:latin typeface="Courier New" panose="02070309020205020404" pitchFamily="49" charset="0"/>
                <a:cs typeface="Courier New" panose="02070309020205020404" pitchFamily="49" charset="0"/>
              </a:rPr>
              <a:t>cp</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db.local</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db.pln</a:t>
            </a:r>
            <a:r>
              <a:rPr lang="en-US" dirty="0" smtClean="0">
                <a:latin typeface="Courier New" panose="02070309020205020404" pitchFamily="49" charset="0"/>
                <a:cs typeface="Courier New" panose="02070309020205020404" pitchFamily="49" charset="0"/>
              </a:rPr>
              <a:t> </a:t>
            </a:r>
            <a:r>
              <a:rPr lang="en-US" dirty="0" err="1" smtClean="0"/>
              <a:t>dan</a:t>
            </a:r>
            <a:r>
              <a:rPr lang="en-US" dirty="0" smtClean="0"/>
              <a:t> </a:t>
            </a:r>
            <a:r>
              <a:rPr lang="en-US" dirty="0" err="1" smtClean="0">
                <a:latin typeface="Courier New" panose="02070309020205020404" pitchFamily="49" charset="0"/>
                <a:cs typeface="Courier New" panose="02070309020205020404" pitchFamily="49" charset="0"/>
              </a:rPr>
              <a:t>cp</a:t>
            </a:r>
            <a:r>
              <a:rPr lang="en-US" dirty="0" smtClean="0">
                <a:latin typeface="Courier New" panose="02070309020205020404" pitchFamily="49" charset="0"/>
                <a:cs typeface="Courier New" panose="02070309020205020404" pitchFamily="49" charset="0"/>
              </a:rPr>
              <a:t> db.127 db.10</a:t>
            </a:r>
          </a:p>
          <a:p>
            <a:pPr>
              <a:buFont typeface="Franklin Gothic Book" panose="020B0503020102020204" pitchFamily="34" charset="0"/>
              <a:buChar char="−"/>
            </a:pPr>
            <a:r>
              <a:rPr lang="en-US" dirty="0" err="1" smtClean="0"/>
              <a:t>Buka</a:t>
            </a:r>
            <a:r>
              <a:rPr lang="en-US" dirty="0" smtClean="0"/>
              <a:t> </a:t>
            </a:r>
            <a:r>
              <a:rPr lang="en-US" dirty="0" err="1" smtClean="0"/>
              <a:t>dan</a:t>
            </a:r>
            <a:r>
              <a:rPr lang="en-US" dirty="0" smtClean="0"/>
              <a:t> </a:t>
            </a:r>
            <a:r>
              <a:rPr lang="en-US" dirty="0" err="1" smtClean="0"/>
              <a:t>konfigurasi</a:t>
            </a:r>
            <a:r>
              <a:rPr lang="en-US" dirty="0" smtClean="0"/>
              <a:t> file </a:t>
            </a:r>
            <a:r>
              <a:rPr lang="en-US" dirty="0" err="1" smtClean="0"/>
              <a:t>db.pln</a:t>
            </a:r>
            <a:r>
              <a:rPr lang="en-US" dirty="0" smtClean="0"/>
              <a:t> </a:t>
            </a:r>
            <a:r>
              <a:rPr lang="en-US" dirty="0" err="1" smtClean="0"/>
              <a:t>dan</a:t>
            </a:r>
            <a:r>
              <a:rPr lang="en-US" dirty="0" smtClean="0"/>
              <a:t> db.10 </a:t>
            </a:r>
          </a:p>
          <a:p>
            <a:pPr marL="403225" indent="0">
              <a:buNone/>
            </a:pPr>
            <a:r>
              <a:rPr lang="en-US" dirty="0" err="1" smtClean="0">
                <a:latin typeface="Courier New" panose="02070309020205020404" pitchFamily="49" charset="0"/>
                <a:cs typeface="Courier New" panose="02070309020205020404" pitchFamily="49" charset="0"/>
              </a:rPr>
              <a:t>nano</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db.pln</a:t>
            </a:r>
            <a:r>
              <a:rPr lang="en-US" dirty="0" smtClean="0">
                <a:latin typeface="Courier New" panose="02070309020205020404" pitchFamily="49" charset="0"/>
                <a:cs typeface="Courier New" panose="02070309020205020404" pitchFamily="49" charset="0"/>
              </a:rPr>
              <a:t> </a:t>
            </a:r>
            <a:r>
              <a:rPr lang="en-US" dirty="0" err="1" smtClean="0"/>
              <a:t>dan</a:t>
            </a:r>
            <a:r>
              <a:rPr lang="en-US" dirty="0" smtClean="0"/>
              <a:t> </a:t>
            </a:r>
            <a:r>
              <a:rPr lang="en-US" dirty="0" err="1" smtClean="0">
                <a:latin typeface="Courier New" panose="02070309020205020404" pitchFamily="49" charset="0"/>
                <a:cs typeface="Courier New" panose="02070309020205020404" pitchFamily="49" charset="0"/>
              </a:rPr>
              <a:t>nano</a:t>
            </a:r>
            <a:r>
              <a:rPr lang="en-US" dirty="0" smtClean="0">
                <a:latin typeface="Courier New" panose="02070309020205020404" pitchFamily="49" charset="0"/>
                <a:cs typeface="Courier New" panose="02070309020205020404" pitchFamily="49" charset="0"/>
              </a:rPr>
              <a:t> db.10</a:t>
            </a:r>
          </a:p>
          <a:p>
            <a:pPr marL="0" indent="0">
              <a:buNone/>
            </a:pPr>
            <a:endParaRPr lang="en-US" dirty="0"/>
          </a:p>
        </p:txBody>
      </p:sp>
      <p:pic>
        <p:nvPicPr>
          <p:cNvPr id="4" name="Picture 3"/>
          <p:cNvPicPr/>
          <p:nvPr/>
        </p:nvPicPr>
        <p:blipFill rotWithShape="1">
          <a:blip r:embed="rId2"/>
          <a:srcRect r="6734" b="33821"/>
          <a:stretch/>
        </p:blipFill>
        <p:spPr bwMode="auto">
          <a:xfrm>
            <a:off x="1730188" y="2315134"/>
            <a:ext cx="4700905" cy="259397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r="8509" b="46246"/>
          <a:stretch/>
        </p:blipFill>
        <p:spPr bwMode="auto">
          <a:xfrm>
            <a:off x="5750520" y="3612121"/>
            <a:ext cx="5128151" cy="28846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8755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03225" indent="-403225">
              <a:buFont typeface="Franklin Gothic Book" panose="020B0503020102020204" pitchFamily="34" charset="0"/>
              <a:buChar char="−"/>
            </a:pPr>
            <a:r>
              <a:rPr lang="en-US" dirty="0" smtClean="0"/>
              <a:t>Restart service DNS server</a:t>
            </a:r>
          </a:p>
          <a:p>
            <a:pPr marL="403225" indent="0">
              <a:buNone/>
            </a:pPr>
            <a:r>
              <a:rPr lang="en-US" dirty="0" smtClean="0">
                <a:latin typeface="Courier New" panose="02070309020205020404" pitchFamily="49" charset="0"/>
                <a:cs typeface="Courier New" panose="02070309020205020404" pitchFamily="49" charset="0"/>
              </a:rPr>
              <a:t>service bind9 restart </a:t>
            </a:r>
          </a:p>
          <a:p>
            <a:pPr marL="403225" indent="0">
              <a:buNone/>
            </a:pPr>
            <a:r>
              <a:rPr lang="en-US" dirty="0" err="1" smtClean="0"/>
              <a:t>atau</a:t>
            </a:r>
            <a:endParaRPr lang="en-US" dirty="0" smtClean="0"/>
          </a:p>
          <a:p>
            <a:pPr marL="403225"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etc</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init.d</a:t>
            </a:r>
            <a:r>
              <a:rPr lang="en-US" dirty="0" smtClean="0">
                <a:latin typeface="Courier New" panose="02070309020205020404" pitchFamily="49" charset="0"/>
                <a:cs typeface="Courier New" panose="02070309020205020404" pitchFamily="49" charset="0"/>
              </a:rPr>
              <a:t>/bind9 restart</a:t>
            </a:r>
          </a:p>
        </p:txBody>
      </p:sp>
      <p:pic>
        <p:nvPicPr>
          <p:cNvPr id="4" name="Picture 3"/>
          <p:cNvPicPr/>
          <p:nvPr/>
        </p:nvPicPr>
        <p:blipFill rotWithShape="1">
          <a:blip r:embed="rId2"/>
          <a:srcRect r="31776" b="83519"/>
          <a:stretch/>
        </p:blipFill>
        <p:spPr bwMode="auto">
          <a:xfrm>
            <a:off x="1875584" y="4157383"/>
            <a:ext cx="6663298" cy="12752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2115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FTP </a:t>
            </a:r>
            <a:r>
              <a:rPr lang="en-US" sz="2400" dirty="0" err="1" smtClean="0"/>
              <a:t>dan</a:t>
            </a:r>
            <a:r>
              <a:rPr lang="en-US" sz="2400" dirty="0" smtClean="0"/>
              <a:t> Web Server</a:t>
            </a:r>
          </a:p>
          <a:p>
            <a:pPr marL="739775" indent="-382588">
              <a:buFont typeface="Franklin Gothic Book" panose="020B0503020102020204" pitchFamily="34" charset="0"/>
              <a:buChar char="−"/>
            </a:pPr>
            <a:r>
              <a:rPr lang="en-US" dirty="0" smtClean="0"/>
              <a:t>Install </a:t>
            </a:r>
            <a:r>
              <a:rPr lang="en-US" dirty="0" err="1" smtClean="0"/>
              <a:t>dan</a:t>
            </a:r>
            <a:r>
              <a:rPr lang="en-US" dirty="0" smtClean="0"/>
              <a:t> </a:t>
            </a:r>
            <a:r>
              <a:rPr lang="en-US" dirty="0" err="1" smtClean="0"/>
              <a:t>konfigurasi</a:t>
            </a:r>
            <a:r>
              <a:rPr lang="en-US" dirty="0" smtClean="0"/>
              <a:t> FTP Server</a:t>
            </a:r>
          </a:p>
          <a:p>
            <a:pPr marL="739775" indent="0">
              <a:buNone/>
            </a:pPr>
            <a:r>
              <a:rPr lang="en-US" dirty="0" smtClean="0">
                <a:latin typeface="Courier New" panose="02070309020205020404" pitchFamily="49" charset="0"/>
                <a:cs typeface="Courier New" panose="02070309020205020404" pitchFamily="49" charset="0"/>
              </a:rPr>
              <a:t>apt-get install </a:t>
            </a:r>
            <a:r>
              <a:rPr lang="en-US" dirty="0" err="1" smtClean="0">
                <a:latin typeface="Courier New" panose="02070309020205020404" pitchFamily="49" charset="0"/>
                <a:cs typeface="Courier New" panose="02070309020205020404" pitchFamily="49" charset="0"/>
              </a:rPr>
              <a:t>vsftpd</a:t>
            </a:r>
            <a:endParaRPr lang="en-US" dirty="0">
              <a:latin typeface="Courier New" panose="02070309020205020404" pitchFamily="49" charset="0"/>
              <a:cs typeface="Courier New" panose="02070309020205020404" pitchFamily="49" charset="0"/>
            </a:endParaRPr>
          </a:p>
          <a:p>
            <a:pPr marL="739775" indent="-342900">
              <a:buFont typeface="Courier New" panose="02070309020205020404" pitchFamily="49" charset="0"/>
              <a:buChar char="−"/>
            </a:pPr>
            <a:r>
              <a:rPr lang="en-US" dirty="0" err="1" smtClean="0">
                <a:latin typeface="+mj-lt"/>
                <a:cs typeface="Courier New" panose="02070309020205020404" pitchFamily="49" charset="0"/>
              </a:rPr>
              <a:t>Konfigurasi</a:t>
            </a:r>
            <a:r>
              <a:rPr lang="en-US" dirty="0" smtClean="0">
                <a:latin typeface="+mj-lt"/>
                <a:cs typeface="Courier New" panose="02070309020205020404" pitchFamily="49" charset="0"/>
              </a:rPr>
              <a:t> file </a:t>
            </a:r>
            <a:r>
              <a:rPr lang="en-US" dirty="0" err="1" smtClean="0">
                <a:latin typeface="+mj-lt"/>
                <a:cs typeface="Courier New" panose="02070309020205020404" pitchFamily="49" charset="0"/>
              </a:rPr>
              <a:t>vsftpd.conf</a:t>
            </a:r>
            <a:endParaRPr lang="en-US" dirty="0" smtClean="0">
              <a:latin typeface="+mj-lt"/>
              <a:cs typeface="Courier New" panose="02070309020205020404" pitchFamily="49" charset="0"/>
            </a:endParaRPr>
          </a:p>
          <a:p>
            <a:pPr marL="739775" indent="0">
              <a:buNone/>
            </a:pPr>
            <a:r>
              <a:rPr lang="en-US" dirty="0" err="1" smtClean="0">
                <a:latin typeface="Courier New" panose="02070309020205020404" pitchFamily="49" charset="0"/>
                <a:cs typeface="Courier New" panose="02070309020205020404" pitchFamily="49" charset="0"/>
              </a:rPr>
              <a:t>nano</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etc</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vsftpd.conf</a:t>
            </a:r>
            <a:endParaRPr lang="en-US" dirty="0">
              <a:latin typeface="Courier New" panose="02070309020205020404" pitchFamily="49" charset="0"/>
              <a:cs typeface="Courier New" panose="02070309020205020404" pitchFamily="49" charset="0"/>
            </a:endParaRPr>
          </a:p>
          <a:p>
            <a:pPr marL="396875" indent="0">
              <a:buNone/>
            </a:pPr>
            <a:endParaRPr lang="en-US" dirty="0" smtClean="0">
              <a:latin typeface="+mj-lt"/>
              <a:cs typeface="Courier New" panose="02070309020205020404" pitchFamily="49" charset="0"/>
            </a:endParaRPr>
          </a:p>
          <a:p>
            <a:pPr marL="739775" indent="-342900">
              <a:buFont typeface="Courier New" panose="02070309020205020404" pitchFamily="49" charset="0"/>
              <a:buChar char="−"/>
            </a:pPr>
            <a:endParaRPr lang="en-US" dirty="0" smtClean="0">
              <a:latin typeface="+mj-lt"/>
              <a:cs typeface="Courier New" panose="02070309020205020404" pitchFamily="49" charset="0"/>
            </a:endParaRPr>
          </a:p>
          <a:p>
            <a:pPr marL="357187" indent="0">
              <a:buNone/>
            </a:pPr>
            <a:endParaRPr lang="en-US" dirty="0" smtClean="0"/>
          </a:p>
          <a:p>
            <a:pPr marL="0" indent="0">
              <a:buNone/>
            </a:pPr>
            <a:endParaRPr lang="en-US" dirty="0"/>
          </a:p>
        </p:txBody>
      </p:sp>
      <p:pic>
        <p:nvPicPr>
          <p:cNvPr id="4" name="Picture 3"/>
          <p:cNvPicPr/>
          <p:nvPr/>
        </p:nvPicPr>
        <p:blipFill rotWithShape="1">
          <a:blip r:embed="rId2"/>
          <a:srcRect t="42609" r="34536" b="49542"/>
          <a:stretch/>
        </p:blipFill>
        <p:spPr bwMode="auto">
          <a:xfrm>
            <a:off x="2214375" y="4458891"/>
            <a:ext cx="5241992" cy="48837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2"/>
          <a:srcRect t="52739" r="28860" b="40653"/>
          <a:stretch/>
        </p:blipFill>
        <p:spPr bwMode="auto">
          <a:xfrm>
            <a:off x="2214375" y="4939941"/>
            <a:ext cx="5241993" cy="377751"/>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2"/>
          <a:srcRect t="61866" r="28733" b="31006"/>
          <a:stretch/>
        </p:blipFill>
        <p:spPr bwMode="auto">
          <a:xfrm>
            <a:off x="2214375" y="5317692"/>
            <a:ext cx="5241994" cy="407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4369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322729"/>
            <a:ext cx="9601200" cy="6347012"/>
          </a:xfrm>
        </p:spPr>
        <p:txBody>
          <a:bodyPr>
            <a:normAutofit/>
          </a:bodyPr>
          <a:lstStyle/>
          <a:p>
            <a:pPr>
              <a:buFont typeface="Franklin Gothic Book" panose="020B0503020102020204" pitchFamily="34" charset="0"/>
              <a:buChar char="−"/>
            </a:pPr>
            <a:r>
              <a:rPr lang="en-US" dirty="0" err="1" smtClean="0"/>
              <a:t>Tambahkan</a:t>
            </a:r>
            <a:r>
              <a:rPr lang="en-US" dirty="0" smtClean="0"/>
              <a:t> user </a:t>
            </a:r>
            <a:r>
              <a:rPr lang="en-US" dirty="0" err="1" smtClean="0"/>
              <a:t>baru</a:t>
            </a:r>
            <a:r>
              <a:rPr lang="en-US" dirty="0" smtClean="0"/>
              <a:t> </a:t>
            </a:r>
            <a:r>
              <a:rPr lang="en-US" dirty="0" err="1" smtClean="0"/>
              <a:t>untuk</a:t>
            </a:r>
            <a:r>
              <a:rPr lang="en-US" dirty="0" smtClean="0"/>
              <a:t> </a:t>
            </a:r>
            <a:r>
              <a:rPr lang="en-US" dirty="0" err="1" smtClean="0"/>
              <a:t>akses</a:t>
            </a:r>
            <a:r>
              <a:rPr lang="en-US" dirty="0" smtClean="0"/>
              <a:t> ftp</a:t>
            </a:r>
          </a:p>
          <a:p>
            <a:pPr marL="403225" indent="0">
              <a:buNone/>
            </a:pPr>
            <a:r>
              <a:rPr lang="en-US" dirty="0" err="1" smtClean="0">
                <a:latin typeface="Courier New" panose="02070309020205020404" pitchFamily="49" charset="0"/>
                <a:cs typeface="Courier New" panose="02070309020205020404" pitchFamily="49" charset="0"/>
              </a:rPr>
              <a:t>adduser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ftppln</a:t>
            </a:r>
            <a:endParaRPr lang="en-US" dirty="0" smtClean="0">
              <a:latin typeface="Courier New" panose="02070309020205020404" pitchFamily="49" charset="0"/>
              <a:cs typeface="Courier New" panose="02070309020205020404" pitchFamily="49" charset="0"/>
            </a:endParaRPr>
          </a:p>
          <a:p>
            <a:pPr marL="403225" indent="0">
              <a:buNone/>
            </a:pPr>
            <a:endParaRPr lang="en-US" dirty="0">
              <a:latin typeface="Courier New" panose="02070309020205020404" pitchFamily="49" charset="0"/>
              <a:cs typeface="Courier New" panose="02070309020205020404" pitchFamily="49" charset="0"/>
            </a:endParaRPr>
          </a:p>
          <a:p>
            <a:pPr marL="403225" indent="0">
              <a:buNone/>
            </a:pPr>
            <a:endParaRPr lang="en-US" dirty="0" smtClean="0">
              <a:latin typeface="Courier New" panose="02070309020205020404" pitchFamily="49" charset="0"/>
              <a:cs typeface="Courier New" panose="02070309020205020404" pitchFamily="49" charset="0"/>
            </a:endParaRPr>
          </a:p>
          <a:p>
            <a:pPr marL="403225" indent="0">
              <a:buNone/>
            </a:pPr>
            <a:endParaRPr lang="en-US" dirty="0">
              <a:latin typeface="Courier New" panose="02070309020205020404" pitchFamily="49" charset="0"/>
              <a:cs typeface="Courier New" panose="02070309020205020404" pitchFamily="49" charset="0"/>
            </a:endParaRPr>
          </a:p>
          <a:p>
            <a:pPr marL="403225" indent="0">
              <a:buNone/>
            </a:pPr>
            <a:endParaRPr lang="en-US" dirty="0" smtClean="0">
              <a:latin typeface="Courier New" panose="02070309020205020404" pitchFamily="49" charset="0"/>
              <a:cs typeface="Courier New" panose="02070309020205020404" pitchFamily="49" charset="0"/>
            </a:endParaRPr>
          </a:p>
          <a:p>
            <a:pPr marL="403225" indent="0">
              <a:buNone/>
            </a:pPr>
            <a:endParaRPr lang="en-US" dirty="0">
              <a:latin typeface="Courier New" panose="02070309020205020404" pitchFamily="49" charset="0"/>
              <a:cs typeface="Courier New" panose="02070309020205020404" pitchFamily="49" charset="0"/>
            </a:endParaRPr>
          </a:p>
          <a:p>
            <a:pPr marL="403225" indent="0">
              <a:buNone/>
            </a:pPr>
            <a:endParaRPr lang="en-US" dirty="0" smtClean="0">
              <a:latin typeface="Courier New" panose="02070309020205020404" pitchFamily="49" charset="0"/>
              <a:cs typeface="Courier New" panose="02070309020205020404" pitchFamily="49" charset="0"/>
            </a:endParaRPr>
          </a:p>
          <a:p>
            <a:pPr marL="403225" indent="0">
              <a:buNone/>
            </a:pPr>
            <a:endParaRPr lang="en-US" dirty="0">
              <a:latin typeface="Courier New" panose="02070309020205020404" pitchFamily="49" charset="0"/>
              <a:cs typeface="Courier New" panose="02070309020205020404" pitchFamily="49" charset="0"/>
            </a:endParaRPr>
          </a:p>
          <a:p>
            <a:pPr>
              <a:buFont typeface="Franklin Gothic Book" panose="020B0503020102020204" pitchFamily="34" charset="0"/>
              <a:buChar char="−"/>
            </a:pPr>
            <a:r>
              <a:rPr lang="en-US" dirty="0" err="1" smtClean="0"/>
              <a:t>buat</a:t>
            </a:r>
            <a:r>
              <a:rPr lang="en-US" dirty="0" smtClean="0"/>
              <a:t> </a:t>
            </a:r>
            <a:r>
              <a:rPr lang="en-US" dirty="0" err="1" smtClean="0"/>
              <a:t>hak</a:t>
            </a:r>
            <a:r>
              <a:rPr lang="en-US" dirty="0" smtClean="0"/>
              <a:t> </a:t>
            </a:r>
            <a:r>
              <a:rPr lang="en-US" dirty="0" err="1" smtClean="0"/>
              <a:t>akses</a:t>
            </a:r>
            <a:r>
              <a:rPr lang="en-US" dirty="0" smtClean="0"/>
              <a:t> </a:t>
            </a:r>
            <a:r>
              <a:rPr lang="en-US" dirty="0" err="1" smtClean="0"/>
              <a:t>khusus</a:t>
            </a:r>
            <a:r>
              <a:rPr lang="en-US" dirty="0" smtClean="0"/>
              <a:t> </a:t>
            </a:r>
            <a:r>
              <a:rPr lang="en-US" dirty="0" err="1" smtClean="0"/>
              <a:t>direktori</a:t>
            </a:r>
            <a:r>
              <a:rPr lang="en-US" dirty="0" smtClean="0"/>
              <a:t> /home/</a:t>
            </a:r>
            <a:r>
              <a:rPr lang="en-US" dirty="0" err="1" smtClean="0"/>
              <a:t>ftppln</a:t>
            </a:r>
            <a:r>
              <a:rPr lang="en-US" dirty="0" smtClean="0"/>
              <a:t> agar </a:t>
            </a:r>
            <a:r>
              <a:rPr lang="en-US" dirty="0" err="1" smtClean="0"/>
              <a:t>bisa</a:t>
            </a:r>
            <a:r>
              <a:rPr lang="en-US" dirty="0" smtClean="0"/>
              <a:t> </a:t>
            </a:r>
            <a:r>
              <a:rPr lang="en-US" dirty="0" err="1" smtClean="0"/>
              <a:t>diakses</a:t>
            </a:r>
            <a:r>
              <a:rPr lang="en-US" dirty="0" smtClean="0"/>
              <a:t> </a:t>
            </a:r>
            <a:r>
              <a:rPr lang="en-US" dirty="0" err="1" smtClean="0"/>
              <a:t>oleh</a:t>
            </a:r>
            <a:r>
              <a:rPr lang="en-US" dirty="0" smtClean="0"/>
              <a:t> client</a:t>
            </a:r>
          </a:p>
          <a:p>
            <a:pPr marL="349250" indent="0">
              <a:buNone/>
            </a:pP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777 /home/</a:t>
            </a:r>
            <a:r>
              <a:rPr lang="en-US" dirty="0" err="1">
                <a:latin typeface="Courier New" panose="02070309020205020404" pitchFamily="49" charset="0"/>
                <a:cs typeface="Courier New" panose="02070309020205020404" pitchFamily="49" charset="0"/>
              </a:rPr>
              <a:t>ftppln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t>
            </a:r>
          </a:p>
          <a:p>
            <a:pPr marL="342900" indent="-342900">
              <a:buFont typeface="Courier New" panose="02070309020205020404" pitchFamily="49" charset="0"/>
              <a:buChar char="−"/>
            </a:pPr>
            <a:r>
              <a:rPr lang="en-US" dirty="0" err="1" smtClean="0">
                <a:latin typeface="+mj-lt"/>
                <a:cs typeface="Courier New" panose="02070309020205020404" pitchFamily="49" charset="0"/>
              </a:rPr>
              <a:t>Cek</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hak</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akses</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nya</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apakah</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sudah</a:t>
            </a:r>
            <a:r>
              <a:rPr lang="en-US" dirty="0" smtClean="0">
                <a:latin typeface="+mj-lt"/>
                <a:cs typeface="Courier New" panose="02070309020205020404" pitchFamily="49" charset="0"/>
              </a:rPr>
              <a:t> </a:t>
            </a:r>
            <a:r>
              <a:rPr lang="en-US" dirty="0" err="1" smtClean="0">
                <a:latin typeface="+mj-lt"/>
                <a:cs typeface="Courier New" panose="02070309020205020404" pitchFamily="49" charset="0"/>
              </a:rPr>
              <a:t>berubah</a:t>
            </a:r>
            <a:endParaRPr lang="en-US" dirty="0" smtClean="0">
              <a:latin typeface="+mj-lt"/>
              <a:cs typeface="Courier New" panose="02070309020205020404" pitchFamily="49" charset="0"/>
            </a:endParaRPr>
          </a:p>
          <a:p>
            <a:pPr marL="349250" indent="0">
              <a:buNone/>
            </a:pPr>
            <a:r>
              <a:rPr lang="en-US" dirty="0" smtClean="0">
                <a:latin typeface="Courier New" panose="02070309020205020404" pitchFamily="49" charset="0"/>
                <a:cs typeface="Courier New" panose="02070309020205020404" pitchFamily="49" charset="0"/>
              </a:rPr>
              <a:t>ls –l /home/</a:t>
            </a:r>
            <a:endParaRPr lang="en-US" dirty="0">
              <a:latin typeface="Courier New" panose="02070309020205020404" pitchFamily="49" charset="0"/>
              <a:cs typeface="Courier New" panose="02070309020205020404" pitchFamily="49" charset="0"/>
            </a:endParaRPr>
          </a:p>
        </p:txBody>
      </p:sp>
      <p:pic>
        <p:nvPicPr>
          <p:cNvPr id="4" name="Picture 3"/>
          <p:cNvPicPr/>
          <p:nvPr/>
        </p:nvPicPr>
        <p:blipFill rotWithShape="1">
          <a:blip r:embed="rId2"/>
          <a:srcRect r="30790" b="36864"/>
          <a:stretch/>
        </p:blipFill>
        <p:spPr bwMode="auto">
          <a:xfrm>
            <a:off x="1670075" y="1142832"/>
            <a:ext cx="4340760" cy="30795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4936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smtClean="0"/>
              <a:t>Restart service ftp server</a:t>
            </a:r>
          </a:p>
          <a:p>
            <a:pPr marL="403225" indent="0">
              <a:buNone/>
            </a:pPr>
            <a:r>
              <a:rPr lang="en-US" dirty="0" smtClean="0">
                <a:latin typeface="Courier New" panose="02070309020205020404" pitchFamily="49" charset="0"/>
                <a:cs typeface="Courier New" panose="02070309020205020404" pitchFamily="49" charset="0"/>
              </a:rPr>
              <a:t>service </a:t>
            </a:r>
            <a:r>
              <a:rPr lang="en-US" dirty="0" err="1" smtClean="0">
                <a:latin typeface="Courier New" panose="02070309020205020404" pitchFamily="49" charset="0"/>
                <a:cs typeface="Courier New" panose="02070309020205020404" pitchFamily="49" charset="0"/>
              </a:rPr>
              <a:t>vsftpd</a:t>
            </a:r>
            <a:r>
              <a:rPr lang="en-US" dirty="0" smtClean="0">
                <a:latin typeface="Courier New" panose="02070309020205020404" pitchFamily="49" charset="0"/>
                <a:cs typeface="Courier New" panose="02070309020205020404" pitchFamily="49" charset="0"/>
              </a:rPr>
              <a:t> restart</a:t>
            </a:r>
          </a:p>
          <a:p>
            <a:r>
              <a:rPr lang="en-US" dirty="0" err="1" smtClean="0"/>
              <a:t>Pengujian</a:t>
            </a:r>
            <a:r>
              <a:rPr lang="en-US" dirty="0" smtClean="0"/>
              <a:t> </a:t>
            </a:r>
            <a:r>
              <a:rPr lang="en-US" dirty="0" err="1" smtClean="0"/>
              <a:t>disisi</a:t>
            </a:r>
            <a:r>
              <a:rPr lang="en-US" dirty="0" smtClean="0"/>
              <a:t> client </a:t>
            </a:r>
            <a:r>
              <a:rPr lang="en-US" dirty="0" err="1" smtClean="0"/>
              <a:t>menggunakan</a:t>
            </a:r>
            <a:r>
              <a:rPr lang="en-US" dirty="0" smtClean="0"/>
              <a:t> </a:t>
            </a:r>
            <a:r>
              <a:rPr lang="en-US" dirty="0" err="1" smtClean="0"/>
              <a:t>aplikasi</a:t>
            </a:r>
            <a:r>
              <a:rPr lang="en-US" dirty="0" smtClean="0"/>
              <a:t> FileZilla </a:t>
            </a:r>
            <a:r>
              <a:rPr lang="en-US" dirty="0" err="1" smtClean="0"/>
              <a:t>masukkan</a:t>
            </a:r>
            <a:r>
              <a:rPr lang="en-US" dirty="0" smtClean="0"/>
              <a:t> </a:t>
            </a:r>
            <a:r>
              <a:rPr lang="en-US" dirty="0" err="1" smtClean="0"/>
              <a:t>seperti</a:t>
            </a:r>
            <a:r>
              <a:rPr lang="en-US" dirty="0" smtClean="0"/>
              <a:t> </a:t>
            </a:r>
            <a:r>
              <a:rPr lang="en-US" dirty="0" err="1" smtClean="0"/>
              <a:t>dibawah</a:t>
            </a:r>
            <a:r>
              <a:rPr lang="en-US" dirty="0" smtClean="0"/>
              <a:t> </a:t>
            </a:r>
            <a:r>
              <a:rPr lang="en-US" dirty="0" err="1" smtClean="0"/>
              <a:t>ini</a:t>
            </a:r>
            <a:r>
              <a:rPr lang="en-US" dirty="0" smtClean="0"/>
              <a:t>.</a:t>
            </a:r>
          </a:p>
          <a:p>
            <a:pPr marL="403225" indent="0">
              <a:buNone/>
            </a:pPr>
            <a:r>
              <a:rPr lang="en-US" dirty="0"/>
              <a:t>Host		: plnuipsumbagteng.com </a:t>
            </a:r>
          </a:p>
          <a:p>
            <a:pPr marL="403225" indent="0">
              <a:buNone/>
            </a:pPr>
            <a:r>
              <a:rPr lang="en-US" dirty="0"/>
              <a:t>Username	: </a:t>
            </a:r>
            <a:r>
              <a:rPr lang="en-US" dirty="0" err="1"/>
              <a:t>ftppln</a:t>
            </a:r>
            <a:endParaRPr lang="en-US" dirty="0"/>
          </a:p>
          <a:p>
            <a:pPr marL="403225" indent="0">
              <a:buNone/>
            </a:pPr>
            <a:r>
              <a:rPr lang="en-US" dirty="0"/>
              <a:t>Password	:123</a:t>
            </a:r>
          </a:p>
          <a:p>
            <a:pPr marL="403225" indent="0">
              <a:buNone/>
            </a:pPr>
            <a:r>
              <a:rPr lang="en-US" dirty="0"/>
              <a:t>Port		: 21</a:t>
            </a:r>
          </a:p>
          <a:p>
            <a:pPr marL="403225" lvl="1" indent="0">
              <a:buNone/>
            </a:pPr>
            <a:r>
              <a:rPr lang="en-US" i="0" dirty="0" err="1" smtClean="0"/>
              <a:t>setelah</a:t>
            </a:r>
            <a:r>
              <a:rPr lang="en-US" i="0" dirty="0" smtClean="0"/>
              <a:t> </a:t>
            </a:r>
            <a:r>
              <a:rPr lang="en-US" i="0" dirty="0" err="1" smtClean="0"/>
              <a:t>itu</a:t>
            </a:r>
            <a:r>
              <a:rPr lang="en-US" i="0" dirty="0" smtClean="0"/>
              <a:t> </a:t>
            </a:r>
            <a:r>
              <a:rPr lang="en-US" i="0" dirty="0" err="1" smtClean="0"/>
              <a:t>klik</a:t>
            </a:r>
            <a:r>
              <a:rPr lang="en-US" i="0" dirty="0" smtClean="0"/>
              <a:t> </a:t>
            </a:r>
            <a:r>
              <a:rPr lang="en-US" dirty="0" err="1" smtClean="0"/>
              <a:t>quickconnect</a:t>
            </a:r>
            <a:endParaRPr lang="en-US" dirty="0" smtClean="0"/>
          </a:p>
          <a:p>
            <a:endParaRPr lang="en-US" dirty="0"/>
          </a:p>
        </p:txBody>
      </p:sp>
    </p:spTree>
    <p:extLst>
      <p:ext uri="{BB962C8B-B14F-4D97-AF65-F5344CB8AC3E}">
        <p14:creationId xmlns:p14="http://schemas.microsoft.com/office/powerpoint/2010/main" val="58029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64024" y="2837329"/>
            <a:ext cx="9601200" cy="3581400"/>
          </a:xfrm>
        </p:spPr>
        <p:txBody>
          <a:bodyPr/>
          <a:lstStyle/>
          <a:p>
            <a:endParaRPr lang="en-US" dirty="0"/>
          </a:p>
        </p:txBody>
      </p:sp>
      <p:pic>
        <p:nvPicPr>
          <p:cNvPr id="6" name="Picture 5"/>
          <p:cNvPicPr/>
          <p:nvPr/>
        </p:nvPicPr>
        <p:blipFill rotWithShape="1">
          <a:blip r:embed="rId2"/>
          <a:srcRect r="37691" b="56937"/>
          <a:stretch/>
        </p:blipFill>
        <p:spPr bwMode="auto">
          <a:xfrm>
            <a:off x="1264023" y="1133476"/>
            <a:ext cx="9606289" cy="35864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5914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smtClean="0"/>
              <a:t>Install </a:t>
            </a:r>
            <a:r>
              <a:rPr lang="en-US" dirty="0" err="1" smtClean="0"/>
              <a:t>dan</a:t>
            </a:r>
            <a:r>
              <a:rPr lang="en-US" dirty="0" smtClean="0"/>
              <a:t> </a:t>
            </a:r>
            <a:r>
              <a:rPr lang="en-US" dirty="0" err="1"/>
              <a:t>k</a:t>
            </a:r>
            <a:r>
              <a:rPr lang="en-US" dirty="0" err="1" smtClean="0"/>
              <a:t>onfigurasi</a:t>
            </a:r>
            <a:r>
              <a:rPr lang="en-US" dirty="0" smtClean="0"/>
              <a:t> Web Server</a:t>
            </a:r>
          </a:p>
          <a:p>
            <a:pPr marL="403225" indent="0">
              <a:buNone/>
            </a:pPr>
            <a:r>
              <a:rPr lang="en-US" dirty="0">
                <a:latin typeface="Courier New" panose="02070309020205020404" pitchFamily="49" charset="0"/>
                <a:cs typeface="Courier New" panose="02070309020205020404" pitchFamily="49" charset="0"/>
              </a:rPr>
              <a:t>apt-get install apache2 php5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-server </a:t>
            </a:r>
            <a:r>
              <a:rPr lang="en-US" dirty="0" err="1">
                <a:latin typeface="Courier New" panose="02070309020205020404" pitchFamily="49" charset="0"/>
                <a:cs typeface="Courier New" panose="02070309020205020404" pitchFamily="49" charset="0"/>
              </a:rPr>
              <a:t>phpmyadmin</a:t>
            </a:r>
            <a:endParaRPr lang="en-US" dirty="0">
              <a:latin typeface="Courier New" panose="02070309020205020404" pitchFamily="49" charset="0"/>
              <a:cs typeface="Courier New" panose="02070309020205020404" pitchFamily="49" charset="0"/>
            </a:endParaRPr>
          </a:p>
          <a:p>
            <a:pPr>
              <a:buFont typeface="Franklin Gothic Book" panose="020B0503020102020204" pitchFamily="34" charset="0"/>
              <a:buChar char="−"/>
            </a:pPr>
            <a:endParaRPr lang="en-US" dirty="0" smtClean="0"/>
          </a:p>
          <a:p>
            <a:pPr>
              <a:buFont typeface="Franklin Gothic Book" panose="020B0503020102020204" pitchFamily="34" charset="0"/>
              <a:buChar char="−"/>
            </a:pPr>
            <a:r>
              <a:rPr lang="en-US" dirty="0" smtClean="0"/>
              <a:t>Set Password </a:t>
            </a:r>
            <a:r>
              <a:rPr lang="en-US" dirty="0" err="1" smtClean="0"/>
              <a:t>mysql</a:t>
            </a:r>
            <a:r>
              <a:rPr lang="en-US" dirty="0" smtClean="0"/>
              <a:t>-server</a:t>
            </a:r>
          </a:p>
          <a:p>
            <a:pPr>
              <a:buFont typeface="Franklin Gothic Book" panose="020B0503020102020204" pitchFamily="34" charset="0"/>
              <a:buChar char="−"/>
            </a:pPr>
            <a:r>
              <a:rPr lang="en-US" dirty="0" err="1" smtClean="0"/>
              <a:t>Membua</a:t>
            </a:r>
            <a:r>
              <a:rPr lang="en-US" dirty="0" err="1" smtClean="0"/>
              <a:t>t</a:t>
            </a:r>
            <a:r>
              <a:rPr lang="en-US" dirty="0" smtClean="0"/>
              <a:t> Virtual Host </a:t>
            </a:r>
            <a:r>
              <a:rPr lang="en-US" dirty="0" err="1" smtClean="0"/>
              <a:t>baru</a:t>
            </a:r>
            <a:endParaRPr lang="en-US" dirty="0" smtClean="0"/>
          </a:p>
          <a:p>
            <a:pPr marL="0" indent="0">
              <a:buNone/>
            </a:pPr>
            <a:endParaRPr lang="en-US" dirty="0"/>
          </a:p>
        </p:txBody>
      </p:sp>
      <p:pic>
        <p:nvPicPr>
          <p:cNvPr id="4" name="Picture 3"/>
          <p:cNvPicPr/>
          <p:nvPr/>
        </p:nvPicPr>
        <p:blipFill rotWithShape="1">
          <a:blip r:embed="rId2"/>
          <a:srcRect t="84497" r="41023"/>
          <a:stretch/>
        </p:blipFill>
        <p:spPr bwMode="auto">
          <a:xfrm>
            <a:off x="1838699" y="4412596"/>
            <a:ext cx="6624292" cy="11006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001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smtClean="0"/>
              <a:t>File www-</a:t>
            </a:r>
            <a:r>
              <a:rPr lang="en-US" dirty="0" err="1" smtClean="0"/>
              <a:t>pln.conf</a:t>
            </a:r>
            <a:endParaRPr lang="en-US" dirty="0" smtClean="0"/>
          </a:p>
          <a:p>
            <a:pPr marL="0" indent="0">
              <a:buNone/>
            </a:pPr>
            <a:endParaRPr lang="en-US" dirty="0"/>
          </a:p>
        </p:txBody>
      </p:sp>
      <p:pic>
        <p:nvPicPr>
          <p:cNvPr id="4" name="Picture 3"/>
          <p:cNvPicPr/>
          <p:nvPr/>
        </p:nvPicPr>
        <p:blipFill rotWithShape="1">
          <a:blip r:embed="rId2"/>
          <a:srcRect b="14568"/>
          <a:stretch/>
        </p:blipFill>
        <p:spPr bwMode="auto">
          <a:xfrm>
            <a:off x="1868860" y="2637622"/>
            <a:ext cx="5978173" cy="3229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2636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smtClean="0"/>
              <a:t>Enable </a:t>
            </a:r>
            <a:r>
              <a:rPr lang="en-US" dirty="0" err="1" smtClean="0"/>
              <a:t>kan</a:t>
            </a:r>
            <a:r>
              <a:rPr lang="en-US" dirty="0" smtClean="0"/>
              <a:t> Virtual Host</a:t>
            </a:r>
          </a:p>
          <a:p>
            <a:pPr marL="403225" indent="0">
              <a:buNone/>
            </a:pPr>
            <a:r>
              <a:rPr lang="en-US" dirty="0" smtClean="0">
                <a:latin typeface="Courier New" panose="02070309020205020404" pitchFamily="49" charset="0"/>
                <a:cs typeface="Courier New" panose="02070309020205020404" pitchFamily="49" charset="0"/>
              </a:rPr>
              <a:t>a2ensite www-</a:t>
            </a:r>
            <a:r>
              <a:rPr lang="en-US" dirty="0" err="1" smtClean="0">
                <a:latin typeface="Courier New" panose="02070309020205020404" pitchFamily="49" charset="0"/>
                <a:cs typeface="Courier New" panose="02070309020205020404" pitchFamily="49" charset="0"/>
              </a:rPr>
              <a:t>pln.conf</a:t>
            </a:r>
            <a:endParaRPr lang="en-US" dirty="0">
              <a:latin typeface="Courier New" panose="02070309020205020404" pitchFamily="49" charset="0"/>
              <a:cs typeface="Courier New" panose="02070309020205020404" pitchFamily="49" charset="0"/>
            </a:endParaRPr>
          </a:p>
          <a:p>
            <a:pPr>
              <a:buFont typeface="Franklin Gothic Book" panose="020B0503020102020204" pitchFamily="34" charset="0"/>
              <a:buChar char="−"/>
            </a:pPr>
            <a:r>
              <a:rPr lang="en-US" dirty="0" smtClean="0"/>
              <a:t>Restart service apache2</a:t>
            </a:r>
          </a:p>
          <a:p>
            <a:pPr marL="403225" indent="0">
              <a:buNone/>
            </a:pPr>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ervice apache2 reload</a:t>
            </a:r>
            <a:endParaRPr lang="en-US" dirty="0"/>
          </a:p>
          <a:p>
            <a:pPr>
              <a:buFont typeface="Franklin Gothic Book" panose="020B0503020102020204" pitchFamily="34" charset="0"/>
              <a:buChar char="−"/>
            </a:pPr>
            <a:r>
              <a:rPr lang="en-US" dirty="0" err="1" smtClean="0"/>
              <a:t>Buat</a:t>
            </a:r>
            <a:r>
              <a:rPr lang="en-US" dirty="0" smtClean="0"/>
              <a:t> file index.html/</a:t>
            </a:r>
            <a:r>
              <a:rPr lang="en-US" dirty="0" err="1" smtClean="0"/>
              <a:t>index.php</a:t>
            </a:r>
            <a:r>
              <a:rPr lang="en-US" dirty="0" smtClean="0"/>
              <a:t> </a:t>
            </a:r>
            <a:r>
              <a:rPr lang="en-US" dirty="0" err="1" smtClean="0"/>
              <a:t>untuk</a:t>
            </a:r>
            <a:r>
              <a:rPr lang="en-US" dirty="0" smtClean="0"/>
              <a:t> </a:t>
            </a:r>
            <a:r>
              <a:rPr lang="en-US" dirty="0" err="1" smtClean="0"/>
              <a:t>menampilkan</a:t>
            </a:r>
            <a:r>
              <a:rPr lang="en-US" dirty="0" smtClean="0"/>
              <a:t> </a:t>
            </a:r>
            <a:r>
              <a:rPr lang="en-US" dirty="0" err="1" smtClean="0"/>
              <a:t>suatu</a:t>
            </a:r>
            <a:r>
              <a:rPr lang="en-US" dirty="0" smtClean="0"/>
              <a:t> </a:t>
            </a:r>
            <a:r>
              <a:rPr lang="en-US" dirty="0" err="1" smtClean="0"/>
              <a:t>konten</a:t>
            </a:r>
            <a:r>
              <a:rPr lang="en-US" dirty="0" smtClean="0"/>
              <a:t> </a:t>
            </a:r>
            <a:r>
              <a:rPr lang="en-US" dirty="0" err="1" smtClean="0"/>
              <a:t>webnya</a:t>
            </a:r>
            <a:endParaRPr lang="en-US" dirty="0" smtClean="0"/>
          </a:p>
          <a:p>
            <a:pPr marL="0" indent="0">
              <a:buNone/>
            </a:pPr>
            <a:endParaRPr lang="en-US" dirty="0" smtClean="0"/>
          </a:p>
          <a:p>
            <a:pPr>
              <a:buFont typeface="Franklin Gothic Book" panose="020B0503020102020204" pitchFamily="34" charset="0"/>
              <a:buChar char="−"/>
            </a:pPr>
            <a:endParaRPr lang="en-US" dirty="0"/>
          </a:p>
        </p:txBody>
      </p:sp>
      <p:pic>
        <p:nvPicPr>
          <p:cNvPr id="4" name="Picture 3"/>
          <p:cNvPicPr/>
          <p:nvPr/>
        </p:nvPicPr>
        <p:blipFill rotWithShape="1">
          <a:blip r:embed="rId2"/>
          <a:srcRect r="15606" b="75992"/>
          <a:stretch/>
        </p:blipFill>
        <p:spPr bwMode="auto">
          <a:xfrm>
            <a:off x="1804090" y="4377671"/>
            <a:ext cx="7584174" cy="13642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79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WAKTU DAN TEMPAT PELAKSANAAN KERJA PRAKTEK</a:t>
            </a:r>
            <a:endParaRPr lang="en-US" dirty="0"/>
          </a:p>
        </p:txBody>
      </p:sp>
      <p:sp>
        <p:nvSpPr>
          <p:cNvPr id="3" name="Content Placeholder 2"/>
          <p:cNvSpPr>
            <a:spLocks noGrp="1"/>
          </p:cNvSpPr>
          <p:nvPr>
            <p:ph idx="1"/>
          </p:nvPr>
        </p:nvSpPr>
        <p:spPr/>
        <p:txBody>
          <a:bodyPr/>
          <a:lstStyle/>
          <a:p>
            <a:pPr marL="0" indent="0" algn="just">
              <a:buNone/>
            </a:pPr>
            <a:r>
              <a:rPr lang="en-US" sz="2800" dirty="0" err="1"/>
              <a:t>Kerja</a:t>
            </a:r>
            <a:r>
              <a:rPr lang="en-US" sz="2800" dirty="0"/>
              <a:t> </a:t>
            </a:r>
            <a:r>
              <a:rPr lang="en-US" sz="2800" dirty="0" err="1"/>
              <a:t>Praktek</a:t>
            </a:r>
            <a:r>
              <a:rPr lang="en-US" sz="2800" dirty="0"/>
              <a:t> </a:t>
            </a:r>
            <a:r>
              <a:rPr lang="en-US" sz="2800" dirty="0" err="1"/>
              <a:t>ini</a:t>
            </a:r>
            <a:r>
              <a:rPr lang="en-US" sz="2800" dirty="0"/>
              <a:t> </a:t>
            </a:r>
            <a:r>
              <a:rPr lang="en-US" sz="2800" dirty="0" err="1"/>
              <a:t>dilaksanakan</a:t>
            </a:r>
            <a:r>
              <a:rPr lang="en-US" sz="2800" dirty="0"/>
              <a:t> </a:t>
            </a:r>
            <a:r>
              <a:rPr lang="en-US" sz="2800" dirty="0" err="1"/>
              <a:t>terhitung</a:t>
            </a:r>
            <a:r>
              <a:rPr lang="en-US" sz="2800" dirty="0"/>
              <a:t> </a:t>
            </a:r>
            <a:r>
              <a:rPr lang="en-US" sz="2800" dirty="0" err="1"/>
              <a:t>sejak</a:t>
            </a:r>
            <a:r>
              <a:rPr lang="en-US" sz="2800" dirty="0"/>
              <a:t> </a:t>
            </a:r>
            <a:r>
              <a:rPr lang="en-US" sz="2800" dirty="0" err="1"/>
              <a:t>tanggal</a:t>
            </a:r>
            <a:r>
              <a:rPr lang="en-US" sz="2800" dirty="0"/>
              <a:t> 16 </a:t>
            </a:r>
            <a:r>
              <a:rPr lang="en-US" sz="2800" dirty="0" err="1"/>
              <a:t>Januari</a:t>
            </a:r>
            <a:r>
              <a:rPr lang="en-US" sz="2800" dirty="0"/>
              <a:t> 2017 </a:t>
            </a:r>
            <a:r>
              <a:rPr lang="en-US" sz="2800" dirty="0" err="1"/>
              <a:t>sampai</a:t>
            </a:r>
            <a:r>
              <a:rPr lang="en-US" sz="2800" dirty="0"/>
              <a:t> </a:t>
            </a:r>
            <a:r>
              <a:rPr lang="en-US" sz="2800" dirty="0" err="1"/>
              <a:t>dengan</a:t>
            </a:r>
            <a:r>
              <a:rPr lang="en-US" sz="2800" dirty="0"/>
              <a:t> 24 </a:t>
            </a:r>
            <a:r>
              <a:rPr lang="en-US" sz="2800" dirty="0" err="1"/>
              <a:t>Februari</a:t>
            </a:r>
            <a:r>
              <a:rPr lang="en-US" sz="2800" dirty="0"/>
              <a:t> 2017 </a:t>
            </a:r>
            <a:r>
              <a:rPr lang="en-US" sz="2800" dirty="0" err="1"/>
              <a:t>dibagian</a:t>
            </a:r>
            <a:r>
              <a:rPr lang="en-US" sz="2800" dirty="0"/>
              <a:t> IT </a:t>
            </a:r>
            <a:r>
              <a:rPr lang="en-US" sz="2800" dirty="0" err="1"/>
              <a:t>Divisi</a:t>
            </a:r>
            <a:r>
              <a:rPr lang="en-US" sz="2800" dirty="0"/>
              <a:t> </a:t>
            </a:r>
            <a:r>
              <a:rPr lang="en-US" sz="2800" dirty="0" err="1"/>
              <a:t>Perencanaan</a:t>
            </a:r>
            <a:r>
              <a:rPr lang="en-US" sz="2800" dirty="0"/>
              <a:t> PT. PLN (PERSERO) Unit </a:t>
            </a:r>
            <a:r>
              <a:rPr lang="en-US" sz="2800" dirty="0" err="1"/>
              <a:t>Induk</a:t>
            </a:r>
            <a:r>
              <a:rPr lang="en-US" sz="2800" dirty="0"/>
              <a:t> Pembangunan Sumatera </a:t>
            </a:r>
            <a:r>
              <a:rPr lang="en-US" sz="2800" dirty="0" err="1"/>
              <a:t>Bagian</a:t>
            </a:r>
            <a:r>
              <a:rPr lang="en-US" sz="2800" dirty="0"/>
              <a:t> Tengah, </a:t>
            </a:r>
            <a:r>
              <a:rPr lang="en-US" sz="2800" dirty="0" err="1"/>
              <a:t>Pekanbaru</a:t>
            </a:r>
            <a:r>
              <a:rPr lang="en-US" sz="2800" dirty="0"/>
              <a:t>, Riau.</a:t>
            </a:r>
          </a:p>
          <a:p>
            <a:pPr marL="0" indent="0">
              <a:buNone/>
            </a:pPr>
            <a:endParaRPr lang="en-US" dirty="0"/>
          </a:p>
        </p:txBody>
      </p:sp>
    </p:spTree>
    <p:extLst>
      <p:ext uri="{BB962C8B-B14F-4D97-AF65-F5344CB8AC3E}">
        <p14:creationId xmlns:p14="http://schemas.microsoft.com/office/powerpoint/2010/main" val="120073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Franklin Gothic Book" panose="020B0503020102020204" pitchFamily="34" charset="0"/>
              <a:buChar char="−"/>
            </a:pPr>
            <a:r>
              <a:rPr lang="en-US" dirty="0" err="1" smtClean="0"/>
              <a:t>Uji</a:t>
            </a:r>
            <a:r>
              <a:rPr lang="en-US" dirty="0" smtClean="0"/>
              <a:t> </a:t>
            </a:r>
            <a:r>
              <a:rPr lang="en-US" dirty="0" err="1" smtClean="0"/>
              <a:t>coba</a:t>
            </a:r>
            <a:r>
              <a:rPr lang="en-US" dirty="0" smtClean="0"/>
              <a:t> virtual host di client</a:t>
            </a:r>
          </a:p>
          <a:p>
            <a:pPr marL="0" indent="0">
              <a:buNone/>
            </a:pPr>
            <a:endParaRPr lang="en-US" dirty="0"/>
          </a:p>
        </p:txBody>
      </p:sp>
      <p:pic>
        <p:nvPicPr>
          <p:cNvPr id="4" name="Picture 3"/>
          <p:cNvPicPr/>
          <p:nvPr/>
        </p:nvPicPr>
        <p:blipFill rotWithShape="1">
          <a:blip r:embed="rId2"/>
          <a:srcRect r="43804" b="75557"/>
          <a:stretch/>
        </p:blipFill>
        <p:spPr bwMode="auto">
          <a:xfrm>
            <a:off x="1860082" y="2675628"/>
            <a:ext cx="7770065" cy="24073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316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RUMUSAN MASALAH</a:t>
            </a:r>
            <a:endParaRPr lang="en-US" dirty="0"/>
          </a:p>
        </p:txBody>
      </p:sp>
      <p:sp>
        <p:nvSpPr>
          <p:cNvPr id="3" name="Content Placeholder 2"/>
          <p:cNvSpPr>
            <a:spLocks noGrp="1"/>
          </p:cNvSpPr>
          <p:nvPr>
            <p:ph idx="1"/>
          </p:nvPr>
        </p:nvSpPr>
        <p:spPr/>
        <p:txBody>
          <a:bodyPr>
            <a:normAutofit/>
          </a:bodyPr>
          <a:lstStyle/>
          <a:p>
            <a:pPr marL="0" indent="0" algn="just">
              <a:buNone/>
            </a:pPr>
            <a:r>
              <a:rPr lang="en-US" sz="3200" dirty="0" err="1"/>
              <a:t>Berdasarkan</a:t>
            </a:r>
            <a:r>
              <a:rPr lang="en-US" sz="3200" dirty="0"/>
              <a:t> </a:t>
            </a:r>
            <a:r>
              <a:rPr lang="en-US" sz="3200" dirty="0" err="1"/>
              <a:t>latar</a:t>
            </a:r>
            <a:r>
              <a:rPr lang="en-US" sz="3200" dirty="0"/>
              <a:t> </a:t>
            </a:r>
            <a:r>
              <a:rPr lang="en-US" sz="3200" dirty="0" err="1"/>
              <a:t>belakang</a:t>
            </a:r>
            <a:r>
              <a:rPr lang="en-US" sz="3200" dirty="0"/>
              <a:t> yang </a:t>
            </a:r>
            <a:r>
              <a:rPr lang="en-US" sz="3200" dirty="0" err="1"/>
              <a:t>telah</a:t>
            </a:r>
            <a:r>
              <a:rPr lang="en-US" sz="3200" dirty="0"/>
              <a:t> </a:t>
            </a:r>
            <a:r>
              <a:rPr lang="en-US" sz="3200" dirty="0" err="1"/>
              <a:t>dijelaskan</a:t>
            </a:r>
            <a:r>
              <a:rPr lang="en-US" sz="3200" dirty="0"/>
              <a:t> </a:t>
            </a:r>
            <a:r>
              <a:rPr lang="en-US" sz="3200" dirty="0" err="1"/>
              <a:t>diatas</a:t>
            </a:r>
            <a:r>
              <a:rPr lang="en-US" sz="3200" dirty="0"/>
              <a:t> </a:t>
            </a:r>
            <a:r>
              <a:rPr lang="en-US" sz="3200" dirty="0" err="1"/>
              <a:t>maka</a:t>
            </a:r>
            <a:r>
              <a:rPr lang="en-US" sz="3200" dirty="0"/>
              <a:t> </a:t>
            </a:r>
            <a:r>
              <a:rPr lang="en-US" sz="3200" dirty="0" err="1"/>
              <a:t>dapat</a:t>
            </a:r>
            <a:r>
              <a:rPr lang="en-US" sz="3200" dirty="0"/>
              <a:t> </a:t>
            </a:r>
            <a:r>
              <a:rPr lang="en-US" sz="3200" dirty="0" err="1"/>
              <a:t>diambil</a:t>
            </a:r>
            <a:r>
              <a:rPr lang="en-US" sz="3200" dirty="0"/>
              <a:t> </a:t>
            </a:r>
            <a:r>
              <a:rPr lang="en-US" sz="3200" dirty="0" err="1"/>
              <a:t>suatu</a:t>
            </a:r>
            <a:r>
              <a:rPr lang="en-US" sz="3200" dirty="0"/>
              <a:t> </a:t>
            </a:r>
            <a:r>
              <a:rPr lang="en-US" sz="3200" dirty="0" err="1"/>
              <a:t>rumusan</a:t>
            </a:r>
            <a:r>
              <a:rPr lang="en-US" sz="3200" dirty="0"/>
              <a:t> </a:t>
            </a:r>
            <a:r>
              <a:rPr lang="en-US" sz="3200" dirty="0" err="1"/>
              <a:t>yaitu</a:t>
            </a:r>
            <a:r>
              <a:rPr lang="en-US" sz="3200" dirty="0"/>
              <a:t> </a:t>
            </a:r>
            <a:r>
              <a:rPr lang="en-US" sz="3200" dirty="0" err="1"/>
              <a:t>Mengkonfigurasi</a:t>
            </a:r>
            <a:r>
              <a:rPr lang="en-US" sz="3200" dirty="0"/>
              <a:t> </a:t>
            </a:r>
            <a:r>
              <a:rPr lang="en-US" sz="3200" i="1" dirty="0"/>
              <a:t>server</a:t>
            </a:r>
            <a:r>
              <a:rPr lang="en-US" sz="3200" dirty="0"/>
              <a:t> </a:t>
            </a:r>
            <a:r>
              <a:rPr lang="en-US" sz="3200" dirty="0" err="1"/>
              <a:t>berbasis</a:t>
            </a:r>
            <a:r>
              <a:rPr lang="en-US" sz="3200" dirty="0"/>
              <a:t> Linux di Kantor PT. PLN (</a:t>
            </a:r>
            <a:r>
              <a:rPr lang="en-US" sz="3200" dirty="0" err="1"/>
              <a:t>Persero</a:t>
            </a:r>
            <a:r>
              <a:rPr lang="en-US" sz="3200" dirty="0"/>
              <a:t>) Unit </a:t>
            </a:r>
            <a:r>
              <a:rPr lang="en-US" sz="3200" dirty="0" err="1"/>
              <a:t>Induk</a:t>
            </a:r>
            <a:r>
              <a:rPr lang="en-US" sz="3200" dirty="0"/>
              <a:t> Pembangunan Sumatera </a:t>
            </a:r>
            <a:r>
              <a:rPr lang="en-US" sz="3200" dirty="0" err="1"/>
              <a:t>Bagian</a:t>
            </a:r>
            <a:r>
              <a:rPr lang="en-US" sz="3200" dirty="0"/>
              <a:t> Tengah</a:t>
            </a:r>
          </a:p>
        </p:txBody>
      </p:sp>
    </p:spTree>
    <p:extLst>
      <p:ext uri="{BB962C8B-B14F-4D97-AF65-F5344CB8AC3E}">
        <p14:creationId xmlns:p14="http://schemas.microsoft.com/office/powerpoint/2010/main" val="351239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BATASAN MASALAH</a:t>
            </a:r>
            <a:endParaRPr lang="en-US" dirty="0"/>
          </a:p>
        </p:txBody>
      </p:sp>
      <p:sp>
        <p:nvSpPr>
          <p:cNvPr id="3" name="Content Placeholder 2"/>
          <p:cNvSpPr>
            <a:spLocks noGrp="1"/>
          </p:cNvSpPr>
          <p:nvPr>
            <p:ph idx="1"/>
          </p:nvPr>
        </p:nvSpPr>
        <p:spPr/>
        <p:txBody>
          <a:bodyPr/>
          <a:lstStyle/>
          <a:p>
            <a:pPr marL="0" indent="0">
              <a:buNone/>
            </a:pPr>
            <a:r>
              <a:rPr lang="en-US" sz="3200" dirty="0" err="1"/>
              <a:t>Pada</a:t>
            </a:r>
            <a:r>
              <a:rPr lang="en-US" sz="3200" dirty="0"/>
              <a:t> </a:t>
            </a:r>
            <a:r>
              <a:rPr lang="en-US" sz="3200" dirty="0" err="1"/>
              <a:t>laporan</a:t>
            </a:r>
            <a:r>
              <a:rPr lang="en-US" sz="3200" dirty="0"/>
              <a:t> </a:t>
            </a:r>
            <a:r>
              <a:rPr lang="en-US" sz="3200" dirty="0" err="1"/>
              <a:t>ini</a:t>
            </a:r>
            <a:r>
              <a:rPr lang="en-US" sz="3200" dirty="0"/>
              <a:t>, </a:t>
            </a:r>
            <a:r>
              <a:rPr lang="en-US" sz="3200" dirty="0" err="1"/>
              <a:t>akan</a:t>
            </a:r>
            <a:r>
              <a:rPr lang="en-US" sz="3200" dirty="0"/>
              <a:t> </a:t>
            </a:r>
            <a:r>
              <a:rPr lang="en-US" sz="3200" dirty="0" err="1"/>
              <a:t>dibahas</a:t>
            </a:r>
            <a:r>
              <a:rPr lang="en-US" sz="3200" dirty="0"/>
              <a:t> </a:t>
            </a:r>
            <a:r>
              <a:rPr lang="en-US" sz="3200" dirty="0" err="1"/>
              <a:t>ruang</a:t>
            </a:r>
            <a:r>
              <a:rPr lang="en-US" sz="3200" dirty="0"/>
              <a:t> </a:t>
            </a:r>
            <a:r>
              <a:rPr lang="en-US" sz="3200" dirty="0" err="1"/>
              <a:t>lingkup</a:t>
            </a:r>
            <a:r>
              <a:rPr lang="en-US" sz="3200" dirty="0"/>
              <a:t> </a:t>
            </a:r>
            <a:r>
              <a:rPr lang="en-US" sz="3200" dirty="0" err="1"/>
              <a:t>kajian</a:t>
            </a:r>
            <a:r>
              <a:rPr lang="en-US" sz="3200" dirty="0"/>
              <a:t> </a:t>
            </a:r>
            <a:r>
              <a:rPr lang="en-US" sz="3200" dirty="0" err="1"/>
              <a:t>dengan</a:t>
            </a:r>
            <a:r>
              <a:rPr lang="en-US" sz="3200" dirty="0"/>
              <a:t> </a:t>
            </a:r>
            <a:r>
              <a:rPr lang="en-US" sz="3200" dirty="0" err="1"/>
              <a:t>batasan</a:t>
            </a:r>
            <a:r>
              <a:rPr lang="en-US" sz="3200" dirty="0"/>
              <a:t> </a:t>
            </a:r>
            <a:r>
              <a:rPr lang="en-US" sz="3200" dirty="0" smtClean="0"/>
              <a:t>:</a:t>
            </a:r>
            <a:endParaRPr lang="en-US" sz="3200" dirty="0"/>
          </a:p>
          <a:p>
            <a:pPr lvl="0"/>
            <a:r>
              <a:rPr lang="en-US" sz="3200" dirty="0" err="1"/>
              <a:t>Konfigurasi</a:t>
            </a:r>
            <a:r>
              <a:rPr lang="en-US" sz="3200" dirty="0"/>
              <a:t> </a:t>
            </a:r>
            <a:r>
              <a:rPr lang="en-US" sz="3200" i="1" dirty="0"/>
              <a:t>server</a:t>
            </a:r>
            <a:r>
              <a:rPr lang="en-US" sz="3200" dirty="0"/>
              <a:t> </a:t>
            </a:r>
            <a:r>
              <a:rPr lang="en-US" sz="3200" dirty="0" err="1"/>
              <a:t>berbasis</a:t>
            </a:r>
            <a:r>
              <a:rPr lang="en-US" sz="3200" dirty="0"/>
              <a:t> Linux </a:t>
            </a:r>
            <a:r>
              <a:rPr lang="en-US" sz="3200" dirty="0" err="1"/>
              <a:t>Debian</a:t>
            </a:r>
            <a:r>
              <a:rPr lang="en-US" sz="3200" dirty="0"/>
              <a:t>.</a:t>
            </a:r>
          </a:p>
          <a:p>
            <a:pPr lvl="0"/>
            <a:r>
              <a:rPr lang="en-US" sz="3200" dirty="0" err="1"/>
              <a:t>Konfigurasi</a:t>
            </a:r>
            <a:r>
              <a:rPr lang="en-US" sz="3200" dirty="0"/>
              <a:t> IP, DNS, </a:t>
            </a:r>
            <a:r>
              <a:rPr lang="en-US" sz="3200" dirty="0" smtClean="0"/>
              <a:t>Web</a:t>
            </a:r>
            <a:r>
              <a:rPr lang="en-US" sz="3200" dirty="0"/>
              <a:t>, </a:t>
            </a:r>
            <a:r>
              <a:rPr lang="en-US" sz="3200" dirty="0" err="1"/>
              <a:t>dan</a:t>
            </a:r>
            <a:r>
              <a:rPr lang="en-US" sz="3200" dirty="0"/>
              <a:t> FTP server.</a:t>
            </a:r>
          </a:p>
          <a:p>
            <a:pPr marL="0" indent="0">
              <a:buNone/>
            </a:pPr>
            <a:endParaRPr lang="en-US" dirty="0"/>
          </a:p>
        </p:txBody>
      </p:sp>
    </p:spTree>
    <p:extLst>
      <p:ext uri="{BB962C8B-B14F-4D97-AF65-F5344CB8AC3E}">
        <p14:creationId xmlns:p14="http://schemas.microsoft.com/office/powerpoint/2010/main" val="8850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DASAR TEORI</a:t>
            </a:r>
            <a:endParaRPr lang="en-US" dirty="0"/>
          </a:p>
        </p:txBody>
      </p:sp>
      <p:sp>
        <p:nvSpPr>
          <p:cNvPr id="3" name="Content Placeholder 2"/>
          <p:cNvSpPr>
            <a:spLocks noGrp="1"/>
          </p:cNvSpPr>
          <p:nvPr>
            <p:ph idx="1"/>
          </p:nvPr>
        </p:nvSpPr>
        <p:spPr>
          <a:xfrm>
            <a:off x="1371600" y="1815353"/>
            <a:ext cx="9601200" cy="4052047"/>
          </a:xfrm>
        </p:spPr>
        <p:txBody>
          <a:bodyPr>
            <a:normAutofit lnSpcReduction="10000"/>
          </a:bodyPr>
          <a:lstStyle/>
          <a:p>
            <a:pPr algn="just"/>
            <a:r>
              <a:rPr lang="en-US" sz="2800" dirty="0" err="1" smtClean="0"/>
              <a:t>Jaringan</a:t>
            </a:r>
            <a:r>
              <a:rPr lang="en-US" sz="2800" dirty="0" smtClean="0"/>
              <a:t> </a:t>
            </a:r>
            <a:r>
              <a:rPr lang="en-US" sz="2800" dirty="0" err="1" smtClean="0"/>
              <a:t>Komputer</a:t>
            </a:r>
            <a:endParaRPr lang="en-US" sz="2800" dirty="0" smtClean="0"/>
          </a:p>
          <a:p>
            <a:pPr marL="349250" lvl="1" indent="0" algn="just">
              <a:buNone/>
            </a:pPr>
            <a:r>
              <a:rPr lang="en-ID" sz="2800" i="0" dirty="0" err="1"/>
              <a:t>Jaringan</a:t>
            </a:r>
            <a:r>
              <a:rPr lang="en-ID" sz="2800" i="0" dirty="0"/>
              <a:t> </a:t>
            </a:r>
            <a:r>
              <a:rPr lang="en-ID" sz="2800" i="0" dirty="0" err="1"/>
              <a:t>komputer</a:t>
            </a:r>
            <a:r>
              <a:rPr lang="en-ID" sz="2800" i="0" dirty="0"/>
              <a:t> </a:t>
            </a:r>
            <a:r>
              <a:rPr lang="en-ID" sz="2800" i="0" dirty="0" err="1"/>
              <a:t>adalah</a:t>
            </a:r>
            <a:r>
              <a:rPr lang="en-ID" sz="2800" i="0" dirty="0"/>
              <a:t> </a:t>
            </a:r>
            <a:r>
              <a:rPr lang="en-ID" sz="2800" i="0" dirty="0" err="1"/>
              <a:t>kumpulan</a:t>
            </a:r>
            <a:r>
              <a:rPr lang="en-ID" sz="2800" i="0" dirty="0"/>
              <a:t> </a:t>
            </a:r>
            <a:r>
              <a:rPr lang="en-ID" sz="2800" i="0" dirty="0" err="1"/>
              <a:t>komputer</a:t>
            </a:r>
            <a:r>
              <a:rPr lang="en-ID" sz="2800" i="0" dirty="0"/>
              <a:t> </a:t>
            </a:r>
            <a:r>
              <a:rPr lang="en-ID" sz="2800" i="0" dirty="0" err="1"/>
              <a:t>dan</a:t>
            </a:r>
            <a:r>
              <a:rPr lang="en-ID" sz="2800" i="0" dirty="0"/>
              <a:t> </a:t>
            </a:r>
            <a:r>
              <a:rPr lang="en-ID" sz="2800" i="0" dirty="0" err="1"/>
              <a:t>alat-alat</a:t>
            </a:r>
            <a:r>
              <a:rPr lang="en-ID" sz="2800" i="0" dirty="0"/>
              <a:t> lain yang </a:t>
            </a:r>
            <a:r>
              <a:rPr lang="en-ID" sz="2800" i="0" dirty="0" err="1"/>
              <a:t>saling</a:t>
            </a:r>
            <a:r>
              <a:rPr lang="en-ID" sz="2800" i="0" dirty="0"/>
              <a:t> </a:t>
            </a:r>
            <a:r>
              <a:rPr lang="en-ID" sz="2800" i="0" dirty="0" err="1"/>
              <a:t>dihubungkan</a:t>
            </a:r>
            <a:r>
              <a:rPr lang="en-ID" sz="2800" i="0" dirty="0"/>
              <a:t> </a:t>
            </a:r>
            <a:r>
              <a:rPr lang="en-ID" sz="2800" i="0" dirty="0" err="1"/>
              <a:t>bersama</a:t>
            </a:r>
            <a:r>
              <a:rPr lang="en-ID" sz="2800" i="0" dirty="0"/>
              <a:t> </a:t>
            </a:r>
            <a:r>
              <a:rPr lang="en-ID" sz="2800" i="0" dirty="0" err="1"/>
              <a:t>menggunakan</a:t>
            </a:r>
            <a:r>
              <a:rPr lang="en-ID" sz="2800" i="0" dirty="0"/>
              <a:t> media </a:t>
            </a:r>
            <a:r>
              <a:rPr lang="en-ID" sz="2800" i="0" dirty="0" err="1"/>
              <a:t>komunikasi</a:t>
            </a:r>
            <a:r>
              <a:rPr lang="en-ID" sz="2800" i="0" dirty="0"/>
              <a:t> </a:t>
            </a:r>
            <a:r>
              <a:rPr lang="en-ID" sz="2800" i="0" dirty="0" err="1"/>
              <a:t>tertentu</a:t>
            </a:r>
            <a:r>
              <a:rPr lang="en-ID" sz="2800" i="0" dirty="0" smtClean="0"/>
              <a:t>.</a:t>
            </a:r>
          </a:p>
          <a:p>
            <a:pPr marL="349250" lvl="1" indent="0" algn="just">
              <a:buNone/>
            </a:pPr>
            <a:r>
              <a:rPr lang="en-ID" sz="2800" b="1" i="0" dirty="0" err="1"/>
              <a:t>Jaringan</a:t>
            </a:r>
            <a:r>
              <a:rPr lang="en-ID" sz="2800" b="1" i="0" dirty="0"/>
              <a:t> </a:t>
            </a:r>
            <a:r>
              <a:rPr lang="en-ID" sz="2800" b="1" i="0" dirty="0" err="1"/>
              <a:t>komputer</a:t>
            </a:r>
            <a:r>
              <a:rPr lang="en-ID" sz="2800" b="1" i="0" dirty="0"/>
              <a:t> </a:t>
            </a:r>
            <a:r>
              <a:rPr lang="en-ID" sz="2800" i="0" dirty="0" err="1"/>
              <a:t>mempunyai</a:t>
            </a:r>
            <a:r>
              <a:rPr lang="en-ID" sz="2800" i="0" dirty="0"/>
              <a:t> </a:t>
            </a:r>
            <a:r>
              <a:rPr lang="en-ID" sz="2800" i="0" dirty="0" err="1"/>
              <a:t>beberapa</a:t>
            </a:r>
            <a:r>
              <a:rPr lang="en-ID" sz="2800" i="0" dirty="0"/>
              <a:t> </a:t>
            </a:r>
            <a:r>
              <a:rPr lang="en-ID" sz="2800" i="0" dirty="0" err="1"/>
              <a:t>manfaat</a:t>
            </a:r>
            <a:r>
              <a:rPr lang="en-ID" sz="2800" i="0" dirty="0"/>
              <a:t> yang </a:t>
            </a:r>
            <a:r>
              <a:rPr lang="en-ID" sz="2800" i="0" dirty="0" err="1"/>
              <a:t>lebih</a:t>
            </a:r>
            <a:r>
              <a:rPr lang="en-ID" sz="2800" i="0" dirty="0"/>
              <a:t> </a:t>
            </a:r>
            <a:r>
              <a:rPr lang="en-ID" sz="2800" i="0" dirty="0" err="1"/>
              <a:t>dibandingan</a:t>
            </a:r>
            <a:r>
              <a:rPr lang="en-ID" sz="2800" i="0" dirty="0"/>
              <a:t> </a:t>
            </a:r>
            <a:r>
              <a:rPr lang="en-ID" sz="2800" i="0" dirty="0" err="1"/>
              <a:t>dengan</a:t>
            </a:r>
            <a:r>
              <a:rPr lang="en-ID" sz="2800" i="0" dirty="0"/>
              <a:t> </a:t>
            </a:r>
            <a:r>
              <a:rPr lang="en-ID" sz="2800" i="0" dirty="0" err="1"/>
              <a:t>komputer</a:t>
            </a:r>
            <a:r>
              <a:rPr lang="en-ID" sz="2800" i="0" dirty="0"/>
              <a:t> yang </a:t>
            </a:r>
            <a:r>
              <a:rPr lang="en-ID" sz="2800" i="0" dirty="0" err="1"/>
              <a:t>berdiri</a:t>
            </a:r>
            <a:r>
              <a:rPr lang="en-ID" sz="2800" i="0" dirty="0"/>
              <a:t> </a:t>
            </a:r>
            <a:r>
              <a:rPr lang="en-ID" sz="2800" i="0" dirty="0" err="1"/>
              <a:t>sendiri</a:t>
            </a:r>
            <a:r>
              <a:rPr lang="en-ID" sz="2800" i="0" dirty="0"/>
              <a:t> </a:t>
            </a:r>
            <a:r>
              <a:rPr lang="en-ID" sz="2800" i="0" dirty="0" err="1"/>
              <a:t>tanpa</a:t>
            </a:r>
            <a:r>
              <a:rPr lang="en-ID" sz="2800" i="0" dirty="0"/>
              <a:t> </a:t>
            </a:r>
            <a:r>
              <a:rPr lang="en-ID" sz="2800" i="0" dirty="0" err="1"/>
              <a:t>menggunakan</a:t>
            </a:r>
            <a:r>
              <a:rPr lang="en-ID" sz="2800" i="0" dirty="0"/>
              <a:t> </a:t>
            </a:r>
            <a:r>
              <a:rPr lang="en-ID" sz="2800" i="0" dirty="0" err="1"/>
              <a:t>jaringan</a:t>
            </a:r>
            <a:r>
              <a:rPr lang="en-ID" sz="2800" i="0" dirty="0"/>
              <a:t> </a:t>
            </a:r>
            <a:r>
              <a:rPr lang="en-ID" sz="2800" i="0" dirty="0" err="1"/>
              <a:t>komputer</a:t>
            </a:r>
            <a:r>
              <a:rPr lang="en-ID" sz="2800" i="0" dirty="0"/>
              <a:t>. </a:t>
            </a:r>
            <a:r>
              <a:rPr lang="en-ID" sz="2800" i="0" dirty="0" err="1"/>
              <a:t>Adapun</a:t>
            </a:r>
            <a:r>
              <a:rPr lang="en-ID" sz="2800" i="0" dirty="0"/>
              <a:t> </a:t>
            </a:r>
            <a:r>
              <a:rPr lang="en-ID" sz="2800" i="0" dirty="0" err="1"/>
              <a:t>manfaat</a:t>
            </a:r>
            <a:r>
              <a:rPr lang="en-ID" sz="2800" i="0" dirty="0"/>
              <a:t> yang </a:t>
            </a:r>
            <a:r>
              <a:rPr lang="en-ID" sz="2800" i="0" dirty="0" err="1"/>
              <a:t>didapat</a:t>
            </a:r>
            <a:r>
              <a:rPr lang="en-ID" sz="2800" i="0" dirty="0"/>
              <a:t> </a:t>
            </a:r>
            <a:r>
              <a:rPr lang="en-ID" sz="2800" i="0" dirty="0" err="1"/>
              <a:t>dalam</a:t>
            </a:r>
            <a:r>
              <a:rPr lang="en-ID" sz="2800" i="0" dirty="0"/>
              <a:t> </a:t>
            </a:r>
            <a:r>
              <a:rPr lang="en-ID" sz="2800" i="0" dirty="0" err="1"/>
              <a:t>membangun</a:t>
            </a:r>
            <a:r>
              <a:rPr lang="en-ID" sz="2800" i="0" dirty="0"/>
              <a:t> </a:t>
            </a:r>
            <a:r>
              <a:rPr lang="en-ID" sz="2800" i="0" dirty="0" err="1"/>
              <a:t>jaringan</a:t>
            </a:r>
            <a:r>
              <a:rPr lang="en-ID" sz="2800" i="0" dirty="0"/>
              <a:t> </a:t>
            </a:r>
            <a:r>
              <a:rPr lang="en-ID" sz="2800" i="0" dirty="0" err="1"/>
              <a:t>komputer</a:t>
            </a:r>
            <a:r>
              <a:rPr lang="en-ID" sz="2800" i="0" dirty="0"/>
              <a:t> </a:t>
            </a:r>
            <a:r>
              <a:rPr lang="en-ID" sz="2800" i="0" dirty="0" err="1"/>
              <a:t>menurut</a:t>
            </a:r>
            <a:r>
              <a:rPr lang="en-ID" sz="2800" i="0" dirty="0"/>
              <a:t> </a:t>
            </a:r>
            <a:r>
              <a:rPr lang="en-ID" sz="2800" i="0" dirty="0" err="1"/>
              <a:t>Emigawaty</a:t>
            </a:r>
            <a:r>
              <a:rPr lang="en-ID" sz="2800" i="0" dirty="0"/>
              <a:t> </a:t>
            </a:r>
            <a:r>
              <a:rPr lang="en-ID" sz="2800" i="0" dirty="0" err="1"/>
              <a:t>dan</a:t>
            </a:r>
            <a:r>
              <a:rPr lang="en-ID" sz="2800" i="0" dirty="0"/>
              <a:t> M. </a:t>
            </a:r>
            <a:r>
              <a:rPr lang="en-ID" sz="2800" i="0" dirty="0" err="1"/>
              <a:t>Sobri</a:t>
            </a:r>
            <a:r>
              <a:rPr lang="en-ID" sz="2800" i="0" dirty="0"/>
              <a:t> </a:t>
            </a:r>
            <a:r>
              <a:rPr lang="en-ID" sz="2800" i="0" dirty="0" err="1"/>
              <a:t>dalam</a:t>
            </a:r>
            <a:r>
              <a:rPr lang="en-ID" sz="2800" i="0" dirty="0"/>
              <a:t> </a:t>
            </a:r>
            <a:r>
              <a:rPr lang="en-ID" sz="2800" i="0" dirty="0" err="1"/>
              <a:t>buku</a:t>
            </a:r>
            <a:r>
              <a:rPr lang="en-ID" sz="2800" i="0" dirty="0"/>
              <a:t> yang </a:t>
            </a:r>
            <a:r>
              <a:rPr lang="en-ID" sz="2800" i="0" dirty="0" err="1"/>
              <a:t>berjudul</a:t>
            </a:r>
            <a:r>
              <a:rPr lang="en-ID" sz="2800" i="0" dirty="0"/>
              <a:t> </a:t>
            </a:r>
            <a:r>
              <a:rPr lang="en-ID" sz="2800" i="0" dirty="0" err="1"/>
              <a:t>pengantar</a:t>
            </a:r>
            <a:r>
              <a:rPr lang="en-ID" sz="2800" i="0" dirty="0"/>
              <a:t> </a:t>
            </a:r>
            <a:r>
              <a:rPr lang="en-ID" sz="2800" i="0" dirty="0" err="1"/>
              <a:t>teknologi</a:t>
            </a:r>
            <a:r>
              <a:rPr lang="en-ID" sz="2800" i="0" dirty="0"/>
              <a:t> </a:t>
            </a:r>
            <a:r>
              <a:rPr lang="en-ID" sz="2800" i="0" dirty="0" err="1"/>
              <a:t>dan</a:t>
            </a:r>
            <a:r>
              <a:rPr lang="en-ID" sz="2800" i="0" dirty="0"/>
              <a:t> </a:t>
            </a:r>
            <a:r>
              <a:rPr lang="en-ID" sz="2800" i="0" dirty="0" err="1"/>
              <a:t>informasi</a:t>
            </a:r>
            <a:r>
              <a:rPr lang="en-ID" sz="2800" i="0" dirty="0"/>
              <a:t> </a:t>
            </a:r>
            <a:r>
              <a:rPr lang="en-ID" sz="2800" i="0" dirty="0" err="1"/>
              <a:t>adalah</a:t>
            </a:r>
            <a:r>
              <a:rPr lang="en-ID" sz="2800" i="0" dirty="0"/>
              <a:t> :</a:t>
            </a:r>
            <a:endParaRPr lang="en-US" sz="2800" i="0" dirty="0"/>
          </a:p>
          <a:p>
            <a:pPr marL="349250" lvl="1" indent="0" algn="just">
              <a:buNone/>
            </a:pPr>
            <a:endParaRPr lang="en-US" sz="2800" i="0" dirty="0"/>
          </a:p>
        </p:txBody>
      </p:sp>
    </p:spTree>
    <p:extLst>
      <p:ext uri="{BB962C8B-B14F-4D97-AF65-F5344CB8AC3E}">
        <p14:creationId xmlns:p14="http://schemas.microsoft.com/office/powerpoint/2010/main" val="151578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lvl="2" indent="-285750" algn="just">
              <a:spcBef>
                <a:spcPts val="1000"/>
              </a:spcBef>
            </a:pPr>
            <a:r>
              <a:rPr lang="en-ID" sz="2400" dirty="0" err="1"/>
              <a:t>Berbagi</a:t>
            </a:r>
            <a:r>
              <a:rPr lang="en-ID" sz="2400" dirty="0"/>
              <a:t> </a:t>
            </a:r>
            <a:r>
              <a:rPr lang="en-ID" sz="2400" dirty="0" err="1"/>
              <a:t>Perangkat</a:t>
            </a:r>
            <a:r>
              <a:rPr lang="en-ID" sz="2400" dirty="0"/>
              <a:t> </a:t>
            </a:r>
            <a:r>
              <a:rPr lang="en-ID" sz="2400" dirty="0" err="1"/>
              <a:t>Keras</a:t>
            </a:r>
            <a:r>
              <a:rPr lang="en-ID" sz="2400" dirty="0"/>
              <a:t> </a:t>
            </a:r>
            <a:r>
              <a:rPr lang="en-ID" sz="2400" dirty="0" err="1"/>
              <a:t>atau</a:t>
            </a:r>
            <a:r>
              <a:rPr lang="en-ID" sz="2400" dirty="0"/>
              <a:t> sharing </a:t>
            </a:r>
            <a:r>
              <a:rPr lang="en-ID" sz="2400" dirty="0" smtClean="0"/>
              <a:t>resources</a:t>
            </a:r>
          </a:p>
          <a:p>
            <a:pPr marL="282575" lvl="3" indent="0" algn="just">
              <a:spcBef>
                <a:spcPts val="1000"/>
              </a:spcBef>
              <a:buNone/>
            </a:pPr>
            <a:r>
              <a:rPr lang="en-ID" sz="2400" i="0" dirty="0" err="1" smtClean="0"/>
              <a:t>Penggunaan</a:t>
            </a:r>
            <a:r>
              <a:rPr lang="en-ID" sz="2400" i="0" dirty="0" smtClean="0"/>
              <a:t> </a:t>
            </a:r>
            <a:r>
              <a:rPr lang="en-ID" sz="2400" i="0" dirty="0" err="1"/>
              <a:t>jaringan</a:t>
            </a:r>
            <a:r>
              <a:rPr lang="en-ID" sz="2400" i="0" dirty="0"/>
              <a:t> </a:t>
            </a:r>
            <a:r>
              <a:rPr lang="en-ID" sz="2400" i="0" dirty="0" err="1"/>
              <a:t>komputer</a:t>
            </a:r>
            <a:r>
              <a:rPr lang="en-ID" sz="2400" i="0" dirty="0"/>
              <a:t> (network) </a:t>
            </a:r>
            <a:r>
              <a:rPr lang="en-ID" sz="2400" i="0" dirty="0" err="1"/>
              <a:t>memungkinkan</a:t>
            </a:r>
            <a:r>
              <a:rPr lang="en-ID" sz="2400" i="0" dirty="0"/>
              <a:t> </a:t>
            </a:r>
            <a:r>
              <a:rPr lang="en-ID" sz="2400" i="0" dirty="0" err="1"/>
              <a:t>pemakai</a:t>
            </a:r>
            <a:r>
              <a:rPr lang="en-ID" sz="2400" i="0" dirty="0"/>
              <a:t> </a:t>
            </a:r>
            <a:r>
              <a:rPr lang="en-ID" sz="2400" i="0" dirty="0" err="1"/>
              <a:t>komputer</a:t>
            </a:r>
            <a:r>
              <a:rPr lang="en-ID" sz="2400" i="0" dirty="0"/>
              <a:t>  </a:t>
            </a:r>
            <a:r>
              <a:rPr lang="en-ID" sz="2400" i="0" dirty="0" err="1"/>
              <a:t>dapat</a:t>
            </a:r>
            <a:r>
              <a:rPr lang="en-ID" sz="2400" i="0" dirty="0"/>
              <a:t> </a:t>
            </a:r>
            <a:r>
              <a:rPr lang="en-ID" sz="2400" i="0" dirty="0" err="1"/>
              <a:t>mengakses</a:t>
            </a:r>
            <a:r>
              <a:rPr lang="en-ID" sz="2400" i="0" dirty="0"/>
              <a:t> </a:t>
            </a:r>
            <a:r>
              <a:rPr lang="en-ID" sz="2400" i="0" dirty="0" err="1"/>
              <a:t>suatu</a:t>
            </a:r>
            <a:r>
              <a:rPr lang="en-ID" sz="2400" i="0" dirty="0"/>
              <a:t> </a:t>
            </a:r>
            <a:r>
              <a:rPr lang="en-ID" sz="2400" i="0" dirty="0" err="1"/>
              <a:t>komputer</a:t>
            </a:r>
            <a:r>
              <a:rPr lang="en-ID" sz="2400" i="0" dirty="0"/>
              <a:t>, printer, </a:t>
            </a:r>
            <a:r>
              <a:rPr lang="en-ID" sz="2400" i="0" dirty="0" err="1"/>
              <a:t>harddisk</a:t>
            </a:r>
            <a:r>
              <a:rPr lang="en-ID" sz="2400" i="0" dirty="0"/>
              <a:t>, </a:t>
            </a:r>
            <a:r>
              <a:rPr lang="en-ID" sz="2400" i="0" dirty="0" err="1"/>
              <a:t>dan</a:t>
            </a:r>
            <a:r>
              <a:rPr lang="en-ID" sz="2400" i="0" dirty="0"/>
              <a:t> </a:t>
            </a:r>
            <a:r>
              <a:rPr lang="en-ID" sz="2400" i="0" dirty="0" err="1"/>
              <a:t>perangkat</a:t>
            </a:r>
            <a:r>
              <a:rPr lang="en-ID" sz="2400" i="0" dirty="0"/>
              <a:t> </a:t>
            </a:r>
            <a:r>
              <a:rPr lang="en-ID" sz="2400" i="0" dirty="0" err="1"/>
              <a:t>keras</a:t>
            </a:r>
            <a:r>
              <a:rPr lang="en-ID" sz="2400" i="0" dirty="0"/>
              <a:t> </a:t>
            </a:r>
            <a:r>
              <a:rPr lang="en-ID" sz="2400" i="0" dirty="0" err="1"/>
              <a:t>lainnya</a:t>
            </a:r>
            <a:r>
              <a:rPr lang="en-ID" sz="2400" i="0" dirty="0"/>
              <a:t> </a:t>
            </a:r>
            <a:r>
              <a:rPr lang="en-ID" sz="2400" i="0" dirty="0" err="1"/>
              <a:t>secara</a:t>
            </a:r>
            <a:r>
              <a:rPr lang="en-ID" sz="2400" i="0" dirty="0"/>
              <a:t> </a:t>
            </a:r>
            <a:r>
              <a:rPr lang="en-ID" sz="2400" i="0" dirty="0" err="1"/>
              <a:t>bersama-sama</a:t>
            </a:r>
            <a:r>
              <a:rPr lang="en-ID" sz="2400" i="0" dirty="0"/>
              <a:t>.</a:t>
            </a:r>
          </a:p>
          <a:p>
            <a:pPr marL="285750" lvl="2" indent="-285750" algn="just">
              <a:spcBef>
                <a:spcPts val="1000"/>
              </a:spcBef>
            </a:pPr>
            <a:r>
              <a:rPr lang="en-ID" sz="2400" dirty="0" err="1" smtClean="0"/>
              <a:t>Sebagai</a:t>
            </a:r>
            <a:r>
              <a:rPr lang="en-ID" sz="2400" dirty="0" smtClean="0"/>
              <a:t> </a:t>
            </a:r>
            <a:r>
              <a:rPr lang="en-ID" sz="2400" dirty="0"/>
              <a:t>Media </a:t>
            </a:r>
            <a:r>
              <a:rPr lang="en-ID" sz="2400" dirty="0" err="1" smtClean="0"/>
              <a:t>Komunikasi</a:t>
            </a:r>
            <a:endParaRPr lang="en-ID" sz="2400" dirty="0" smtClean="0"/>
          </a:p>
          <a:p>
            <a:pPr marL="282575" lvl="3" indent="0" algn="just">
              <a:spcBef>
                <a:spcPts val="1000"/>
              </a:spcBef>
              <a:buNone/>
            </a:pPr>
            <a:r>
              <a:rPr lang="en-ID" sz="2400" i="0" dirty="0" err="1"/>
              <a:t>Dengan</a:t>
            </a:r>
            <a:r>
              <a:rPr lang="en-ID" sz="2400" i="0" dirty="0"/>
              <a:t> </a:t>
            </a:r>
            <a:r>
              <a:rPr lang="en-ID" sz="2400" i="0" dirty="0" err="1"/>
              <a:t>adanya</a:t>
            </a:r>
            <a:r>
              <a:rPr lang="en-ID" sz="2400" i="0" dirty="0"/>
              <a:t> </a:t>
            </a:r>
            <a:r>
              <a:rPr lang="en-ID" sz="2400" i="0" dirty="0" err="1"/>
              <a:t>dukungan</a:t>
            </a:r>
            <a:r>
              <a:rPr lang="en-ID" sz="2400" i="0" dirty="0"/>
              <a:t> </a:t>
            </a:r>
            <a:r>
              <a:rPr lang="en-ID" sz="2400" i="0" dirty="0" err="1"/>
              <a:t>fasilitas</a:t>
            </a:r>
            <a:r>
              <a:rPr lang="en-ID" sz="2400" i="0" dirty="0"/>
              <a:t> </a:t>
            </a:r>
            <a:r>
              <a:rPr lang="en-ID" sz="2400" i="0" dirty="0" err="1"/>
              <a:t>jaringan</a:t>
            </a:r>
            <a:r>
              <a:rPr lang="en-ID" sz="2400" i="0" dirty="0"/>
              <a:t> </a:t>
            </a:r>
            <a:r>
              <a:rPr lang="en-ID" sz="2400" i="0" dirty="0" err="1"/>
              <a:t>komputer</a:t>
            </a:r>
            <a:r>
              <a:rPr lang="en-ID" sz="2400" i="0" dirty="0"/>
              <a:t>, </a:t>
            </a:r>
            <a:r>
              <a:rPr lang="en-ID" sz="2400" i="0" dirty="0" err="1"/>
              <a:t>komunikasi</a:t>
            </a:r>
            <a:r>
              <a:rPr lang="en-ID" sz="2400" i="0" dirty="0"/>
              <a:t> </a:t>
            </a:r>
            <a:r>
              <a:rPr lang="en-ID" sz="2400" i="0" dirty="0" err="1"/>
              <a:t>dapat</a:t>
            </a:r>
            <a:r>
              <a:rPr lang="en-ID" sz="2400" i="0" dirty="0"/>
              <a:t> </a:t>
            </a:r>
            <a:r>
              <a:rPr lang="en-ID" sz="2400" i="0" dirty="0" err="1"/>
              <a:t>dilakukan</a:t>
            </a:r>
            <a:r>
              <a:rPr lang="en-ID" sz="2400" i="0" dirty="0"/>
              <a:t> </a:t>
            </a:r>
            <a:r>
              <a:rPr lang="en-ID" sz="2400" i="0" dirty="0" err="1"/>
              <a:t>lebih</a:t>
            </a:r>
            <a:r>
              <a:rPr lang="en-ID" sz="2400" i="0" dirty="0"/>
              <a:t> </a:t>
            </a:r>
            <a:r>
              <a:rPr lang="en-ID" sz="2400" i="0" dirty="0" err="1"/>
              <a:t>cepat</a:t>
            </a:r>
            <a:r>
              <a:rPr lang="en-ID" sz="2400" i="0" dirty="0"/>
              <a:t>, para </a:t>
            </a:r>
            <a:r>
              <a:rPr lang="en-ID" sz="2400" i="0" dirty="0" err="1"/>
              <a:t>pemakai</a:t>
            </a:r>
            <a:r>
              <a:rPr lang="en-ID" sz="2400" i="0" dirty="0"/>
              <a:t> </a:t>
            </a:r>
            <a:r>
              <a:rPr lang="en-ID" sz="2400" i="0" dirty="0" err="1"/>
              <a:t>komputer</a:t>
            </a:r>
            <a:r>
              <a:rPr lang="en-ID" sz="2400" i="0" dirty="0"/>
              <a:t> </a:t>
            </a:r>
            <a:r>
              <a:rPr lang="en-ID" sz="2400" i="0" dirty="0" err="1"/>
              <a:t>dapat</a:t>
            </a:r>
            <a:r>
              <a:rPr lang="en-ID" sz="2400" i="0" dirty="0"/>
              <a:t> </a:t>
            </a:r>
            <a:r>
              <a:rPr lang="en-ID" sz="2400" i="0" dirty="0" err="1"/>
              <a:t>mengirimkan</a:t>
            </a:r>
            <a:r>
              <a:rPr lang="en-ID" sz="2400" i="0" dirty="0"/>
              <a:t> </a:t>
            </a:r>
            <a:r>
              <a:rPr lang="en-ID" sz="2400" i="0" dirty="0" err="1"/>
              <a:t>surat</a:t>
            </a:r>
            <a:r>
              <a:rPr lang="en-ID" sz="2400" i="0" dirty="0"/>
              <a:t> </a:t>
            </a:r>
            <a:r>
              <a:rPr lang="en-ID" sz="2400" i="0" dirty="0" err="1"/>
              <a:t>elektronik</a:t>
            </a:r>
            <a:r>
              <a:rPr lang="en-ID" sz="2400" i="0" dirty="0"/>
              <a:t> (e-mail) </a:t>
            </a:r>
            <a:r>
              <a:rPr lang="en-ID" sz="2400" i="0" dirty="0" err="1"/>
              <a:t>dengan</a:t>
            </a:r>
            <a:r>
              <a:rPr lang="en-ID" sz="2400" i="0" dirty="0"/>
              <a:t> </a:t>
            </a:r>
            <a:r>
              <a:rPr lang="en-ID" sz="2400" i="0" dirty="0" err="1"/>
              <a:t>mudah</a:t>
            </a:r>
            <a:r>
              <a:rPr lang="en-ID" sz="2400" i="0" dirty="0"/>
              <a:t>.</a:t>
            </a:r>
          </a:p>
          <a:p>
            <a:pPr marL="285750" lvl="2" indent="-285750">
              <a:spcBef>
                <a:spcPts val="1000"/>
              </a:spcBef>
            </a:pPr>
            <a:endParaRPr lang="en-ID" sz="2400" dirty="0" smtClean="0"/>
          </a:p>
          <a:p>
            <a:pPr marL="0" lvl="2" indent="0">
              <a:spcBef>
                <a:spcPts val="1000"/>
              </a:spcBef>
              <a:buNone/>
            </a:pPr>
            <a:endParaRPr lang="en-ID" sz="2400" dirty="0"/>
          </a:p>
          <a:p>
            <a:pPr marL="285750" lvl="2" indent="-285750">
              <a:spcBef>
                <a:spcPts val="1000"/>
              </a:spcBef>
            </a:pPr>
            <a:endParaRPr lang="en-US" sz="2400" dirty="0"/>
          </a:p>
          <a:p>
            <a:pPr marL="282575" lvl="1" indent="0">
              <a:buNone/>
            </a:pPr>
            <a:endParaRPr lang="en-US" sz="2400" i="0" dirty="0"/>
          </a:p>
          <a:p>
            <a:pPr marL="0" indent="0">
              <a:buNone/>
            </a:pPr>
            <a:endParaRPr lang="en-US" dirty="0"/>
          </a:p>
        </p:txBody>
      </p:sp>
    </p:spTree>
    <p:extLst>
      <p:ext uri="{BB962C8B-B14F-4D97-AF65-F5344CB8AC3E}">
        <p14:creationId xmlns:p14="http://schemas.microsoft.com/office/powerpoint/2010/main" val="366935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71600" y="2400300"/>
            <a:ext cx="9601200" cy="3931024"/>
          </a:xfrm>
        </p:spPr>
        <p:txBody>
          <a:bodyPr>
            <a:normAutofit fontScale="92500" lnSpcReduction="20000"/>
          </a:bodyPr>
          <a:lstStyle/>
          <a:p>
            <a:pPr algn="just"/>
            <a:r>
              <a:rPr lang="en-US" sz="2600" dirty="0" err="1" smtClean="0"/>
              <a:t>Integritasi</a:t>
            </a:r>
            <a:r>
              <a:rPr lang="en-US" sz="2600" dirty="0" smtClean="0"/>
              <a:t> Data</a:t>
            </a:r>
          </a:p>
          <a:p>
            <a:pPr marL="403225" lvl="1" indent="0" algn="just">
              <a:buNone/>
            </a:pPr>
            <a:r>
              <a:rPr lang="en-ID" sz="2600" i="0" dirty="0"/>
              <a:t>Proses </a:t>
            </a:r>
            <a:r>
              <a:rPr lang="en-ID" sz="2600" i="0" dirty="0" err="1"/>
              <a:t>pertukaran</a:t>
            </a:r>
            <a:r>
              <a:rPr lang="en-ID" sz="2600" i="0" dirty="0"/>
              <a:t> data </a:t>
            </a:r>
            <a:r>
              <a:rPr lang="en-ID" sz="2600" i="0" dirty="0" err="1"/>
              <a:t>dengan</a:t>
            </a:r>
            <a:r>
              <a:rPr lang="en-ID" sz="2600" i="0" dirty="0"/>
              <a:t> </a:t>
            </a:r>
            <a:r>
              <a:rPr lang="en-ID" sz="2600" i="0" dirty="0" err="1"/>
              <a:t>menggunakan</a:t>
            </a:r>
            <a:r>
              <a:rPr lang="en-ID" sz="2600" i="0" dirty="0"/>
              <a:t> </a:t>
            </a:r>
            <a:r>
              <a:rPr lang="en-ID" sz="2600" i="0" dirty="0" err="1"/>
              <a:t>jaringan</a:t>
            </a:r>
            <a:r>
              <a:rPr lang="en-ID" sz="2600" i="0" dirty="0"/>
              <a:t> </a:t>
            </a:r>
            <a:r>
              <a:rPr lang="en-ID" sz="2600" i="0" dirty="0" err="1"/>
              <a:t>komputer</a:t>
            </a:r>
            <a:r>
              <a:rPr lang="en-ID" sz="2600" i="0" dirty="0"/>
              <a:t> </a:t>
            </a:r>
            <a:r>
              <a:rPr lang="en-ID" sz="2600" i="0" dirty="0" err="1"/>
              <a:t>memungkinkan</a:t>
            </a:r>
            <a:r>
              <a:rPr lang="en-ID" sz="2600" i="0" dirty="0"/>
              <a:t> </a:t>
            </a:r>
            <a:r>
              <a:rPr lang="en-ID" sz="2600" i="0" dirty="0" err="1"/>
              <a:t>pengolahan</a:t>
            </a:r>
            <a:r>
              <a:rPr lang="en-ID" sz="2600" i="0" dirty="0"/>
              <a:t> data </a:t>
            </a:r>
            <a:r>
              <a:rPr lang="en-ID" sz="2600" i="0" dirty="0" err="1"/>
              <a:t>dapat</a:t>
            </a:r>
            <a:r>
              <a:rPr lang="en-ID" sz="2600" i="0" dirty="0"/>
              <a:t> </a:t>
            </a:r>
            <a:r>
              <a:rPr lang="en-ID" sz="2600" i="0" dirty="0" err="1"/>
              <a:t>dilakukan</a:t>
            </a:r>
            <a:r>
              <a:rPr lang="en-ID" sz="2600" i="0" dirty="0"/>
              <a:t> </a:t>
            </a:r>
            <a:r>
              <a:rPr lang="en-ID" sz="2600" i="0" dirty="0" err="1"/>
              <a:t>dan</a:t>
            </a:r>
            <a:r>
              <a:rPr lang="en-ID" sz="2600" i="0" dirty="0"/>
              <a:t> </a:t>
            </a:r>
            <a:r>
              <a:rPr lang="en-ID" sz="2600" i="0" dirty="0" err="1"/>
              <a:t>didistribusikan</a:t>
            </a:r>
            <a:r>
              <a:rPr lang="en-ID" sz="2600" i="0" dirty="0"/>
              <a:t> </a:t>
            </a:r>
            <a:r>
              <a:rPr lang="en-ID" sz="2600" i="0" dirty="0" err="1"/>
              <a:t>ke</a:t>
            </a:r>
            <a:r>
              <a:rPr lang="en-ID" sz="2600" i="0" dirty="0"/>
              <a:t> </a:t>
            </a:r>
            <a:r>
              <a:rPr lang="en-ID" sz="2600" i="0" dirty="0" err="1"/>
              <a:t>beberapa</a:t>
            </a:r>
            <a:r>
              <a:rPr lang="en-ID" sz="2600" i="0" dirty="0"/>
              <a:t> </a:t>
            </a:r>
            <a:r>
              <a:rPr lang="en-ID" sz="2600" i="0" dirty="0" err="1"/>
              <a:t>komputer</a:t>
            </a:r>
            <a:r>
              <a:rPr lang="en-ID" sz="2600" i="0" dirty="0"/>
              <a:t>. Proses </a:t>
            </a:r>
            <a:r>
              <a:rPr lang="en-ID" sz="2600" i="0" dirty="0" err="1"/>
              <a:t>ini</a:t>
            </a:r>
            <a:r>
              <a:rPr lang="en-ID" sz="2600" i="0" dirty="0"/>
              <a:t> </a:t>
            </a:r>
            <a:r>
              <a:rPr lang="en-ID" sz="2600" i="0" dirty="0" err="1"/>
              <a:t>menyebabkan</a:t>
            </a:r>
            <a:r>
              <a:rPr lang="en-ID" sz="2600" i="0" dirty="0"/>
              <a:t> </a:t>
            </a:r>
            <a:r>
              <a:rPr lang="en-ID" sz="2600" i="0" dirty="0" err="1"/>
              <a:t>terjadinya</a:t>
            </a:r>
            <a:r>
              <a:rPr lang="en-ID" sz="2600" i="0" dirty="0"/>
              <a:t> </a:t>
            </a:r>
            <a:r>
              <a:rPr lang="en-ID" sz="2600" i="0" dirty="0" err="1"/>
              <a:t>integrasi</a:t>
            </a:r>
            <a:r>
              <a:rPr lang="en-ID" sz="2600" i="0" dirty="0"/>
              <a:t> data yang </a:t>
            </a:r>
            <a:r>
              <a:rPr lang="en-ID" sz="2600" i="0" dirty="0" err="1"/>
              <a:t>dapat</a:t>
            </a:r>
            <a:r>
              <a:rPr lang="en-ID" sz="2600" i="0" dirty="0"/>
              <a:t> </a:t>
            </a:r>
            <a:r>
              <a:rPr lang="en-ID" sz="2600" i="0" dirty="0" err="1"/>
              <a:t>diakses</a:t>
            </a:r>
            <a:r>
              <a:rPr lang="en-ID" sz="2600" i="0" dirty="0"/>
              <a:t> </a:t>
            </a:r>
            <a:r>
              <a:rPr lang="en-ID" sz="2600" i="0" dirty="0" err="1"/>
              <a:t>dan</a:t>
            </a:r>
            <a:r>
              <a:rPr lang="en-ID" sz="2600" i="0" dirty="0"/>
              <a:t> </a:t>
            </a:r>
            <a:r>
              <a:rPr lang="en-ID" sz="2600" i="0" dirty="0" err="1"/>
              <a:t>dimanipulasi</a:t>
            </a:r>
            <a:r>
              <a:rPr lang="en-ID" sz="2600" i="0" dirty="0"/>
              <a:t> </a:t>
            </a:r>
            <a:r>
              <a:rPr lang="en-ID" sz="2600" i="0" dirty="0" err="1"/>
              <a:t>secara</a:t>
            </a:r>
            <a:r>
              <a:rPr lang="en-ID" sz="2600" i="0" dirty="0"/>
              <a:t> </a:t>
            </a:r>
            <a:r>
              <a:rPr lang="en-ID" sz="2600" i="0" dirty="0" err="1"/>
              <a:t>cepat</a:t>
            </a:r>
            <a:r>
              <a:rPr lang="en-ID" sz="2600" i="0" dirty="0"/>
              <a:t>, </a:t>
            </a:r>
            <a:r>
              <a:rPr lang="en-ID" sz="2600" i="0" dirty="0" err="1"/>
              <a:t>tepat</a:t>
            </a:r>
            <a:r>
              <a:rPr lang="en-ID" sz="2600" i="0" dirty="0"/>
              <a:t> </a:t>
            </a:r>
            <a:r>
              <a:rPr lang="en-ID" sz="2600" i="0" dirty="0" err="1"/>
              <a:t>dan</a:t>
            </a:r>
            <a:r>
              <a:rPr lang="en-ID" sz="2600" i="0" dirty="0"/>
              <a:t> </a:t>
            </a:r>
            <a:r>
              <a:rPr lang="en-ID" sz="2600" i="0" dirty="0" err="1"/>
              <a:t>akurat</a:t>
            </a:r>
            <a:r>
              <a:rPr lang="en-ID" sz="2600" i="0" dirty="0"/>
              <a:t>.</a:t>
            </a:r>
            <a:endParaRPr lang="en-US" sz="2600" i="0" dirty="0" smtClean="0"/>
          </a:p>
          <a:p>
            <a:pPr algn="just"/>
            <a:r>
              <a:rPr lang="en-US" sz="2600" dirty="0" err="1" smtClean="0"/>
              <a:t>Keamanan</a:t>
            </a:r>
            <a:r>
              <a:rPr lang="en-US" sz="2600" dirty="0" smtClean="0"/>
              <a:t> Data</a:t>
            </a:r>
          </a:p>
          <a:p>
            <a:pPr marL="403225" lvl="1" indent="0" algn="just">
              <a:buNone/>
            </a:pPr>
            <a:r>
              <a:rPr lang="en-ID" sz="2600" i="0" dirty="0" err="1" smtClean="0"/>
              <a:t>Adanya</a:t>
            </a:r>
            <a:r>
              <a:rPr lang="en-ID" sz="2600" i="0" dirty="0" smtClean="0"/>
              <a:t> </a:t>
            </a:r>
            <a:r>
              <a:rPr lang="en-ID" sz="2600" i="0" dirty="0" err="1"/>
              <a:t>jaringan</a:t>
            </a:r>
            <a:r>
              <a:rPr lang="en-ID" sz="2600" i="0" dirty="0"/>
              <a:t> </a:t>
            </a:r>
            <a:r>
              <a:rPr lang="en-ID" sz="2600" i="0" dirty="0" err="1"/>
              <a:t>komputer</a:t>
            </a:r>
            <a:r>
              <a:rPr lang="en-ID" sz="2600" i="0" dirty="0"/>
              <a:t> </a:t>
            </a:r>
            <a:r>
              <a:rPr lang="en-ID" sz="2600" i="0" dirty="0" err="1"/>
              <a:t>memberikan</a:t>
            </a:r>
            <a:r>
              <a:rPr lang="en-ID" sz="2600" i="0" dirty="0"/>
              <a:t> </a:t>
            </a:r>
            <a:r>
              <a:rPr lang="en-ID" sz="2600" i="0" dirty="0" err="1"/>
              <a:t>keamanan</a:t>
            </a:r>
            <a:r>
              <a:rPr lang="en-ID" sz="2600" i="0" dirty="0"/>
              <a:t> </a:t>
            </a:r>
            <a:r>
              <a:rPr lang="en-ID" sz="2600" i="0" dirty="0" err="1"/>
              <a:t>bagi</a:t>
            </a:r>
            <a:r>
              <a:rPr lang="en-ID" sz="2600" i="0" dirty="0"/>
              <a:t> </a:t>
            </a:r>
            <a:r>
              <a:rPr lang="en-ID" sz="2600" i="0" dirty="0" err="1"/>
              <a:t>pemakai</a:t>
            </a:r>
            <a:r>
              <a:rPr lang="en-ID" sz="2600" i="0" dirty="0"/>
              <a:t> </a:t>
            </a:r>
            <a:r>
              <a:rPr lang="en-ID" sz="2600" i="0" dirty="0" err="1"/>
              <a:t>komputer</a:t>
            </a:r>
            <a:r>
              <a:rPr lang="en-ID" sz="2600" i="0" dirty="0"/>
              <a:t> </a:t>
            </a:r>
            <a:r>
              <a:rPr lang="en-ID" sz="2600" i="0" dirty="0" err="1"/>
              <a:t>karena</a:t>
            </a:r>
            <a:r>
              <a:rPr lang="en-ID" sz="2600" i="0" dirty="0"/>
              <a:t> </a:t>
            </a:r>
            <a:r>
              <a:rPr lang="en-ID" sz="2600" i="0" dirty="0" err="1"/>
              <a:t>hanya</a:t>
            </a:r>
            <a:r>
              <a:rPr lang="en-ID" sz="2600" i="0" dirty="0"/>
              <a:t> </a:t>
            </a:r>
            <a:r>
              <a:rPr lang="en-ID" sz="2600" i="0" dirty="0" err="1"/>
              <a:t>pemakai</a:t>
            </a:r>
            <a:r>
              <a:rPr lang="en-ID" sz="2600" i="0" dirty="0"/>
              <a:t> </a:t>
            </a:r>
            <a:r>
              <a:rPr lang="en-ID" sz="2600" i="0" dirty="0" err="1"/>
              <a:t>tertentu</a:t>
            </a:r>
            <a:r>
              <a:rPr lang="en-ID" sz="2600" i="0" dirty="0"/>
              <a:t> </a:t>
            </a:r>
            <a:r>
              <a:rPr lang="en-ID" sz="2600" i="0" dirty="0" err="1"/>
              <a:t>saja</a:t>
            </a:r>
            <a:r>
              <a:rPr lang="en-ID" sz="2600" i="0" dirty="0"/>
              <a:t> yang </a:t>
            </a:r>
            <a:r>
              <a:rPr lang="en-ID" sz="2600" i="0" dirty="0" err="1"/>
              <a:t>dapat</a:t>
            </a:r>
            <a:r>
              <a:rPr lang="en-ID" sz="2600" i="0" dirty="0"/>
              <a:t> </a:t>
            </a:r>
            <a:r>
              <a:rPr lang="en-ID" sz="2600" i="0" dirty="0" err="1"/>
              <a:t>menggunakan</a:t>
            </a:r>
            <a:r>
              <a:rPr lang="en-ID" sz="2600" i="0" dirty="0"/>
              <a:t> </a:t>
            </a:r>
            <a:r>
              <a:rPr lang="en-ID" sz="2600" i="0" dirty="0" err="1"/>
              <a:t>komputer</a:t>
            </a:r>
            <a:r>
              <a:rPr lang="en-ID" sz="2600" i="0" dirty="0"/>
              <a:t> </a:t>
            </a:r>
            <a:r>
              <a:rPr lang="en-ID" sz="2600" i="0" dirty="0" err="1"/>
              <a:t>atau</a:t>
            </a:r>
            <a:r>
              <a:rPr lang="en-ID" sz="2600" i="0" dirty="0"/>
              <a:t> </a:t>
            </a:r>
            <a:r>
              <a:rPr lang="en-ID" sz="2600" i="0" dirty="0" err="1"/>
              <a:t>sering</a:t>
            </a:r>
            <a:r>
              <a:rPr lang="en-ID" sz="2600" i="0" dirty="0"/>
              <a:t> </a:t>
            </a:r>
            <a:r>
              <a:rPr lang="en-ID" sz="2600" i="0" dirty="0" err="1"/>
              <a:t>disebut</a:t>
            </a:r>
            <a:r>
              <a:rPr lang="en-ID" sz="2600" i="0" dirty="0"/>
              <a:t> </a:t>
            </a:r>
            <a:r>
              <a:rPr lang="en-ID" sz="2600" i="0" dirty="0" err="1"/>
              <a:t>dengan</a:t>
            </a:r>
            <a:r>
              <a:rPr lang="en-ID" sz="2600" i="0" dirty="0"/>
              <a:t> </a:t>
            </a:r>
            <a:r>
              <a:rPr lang="en-ID" sz="2600" i="0" dirty="0" err="1"/>
              <a:t>hak</a:t>
            </a:r>
            <a:r>
              <a:rPr lang="en-ID" sz="2600" i="0" dirty="0"/>
              <a:t> </a:t>
            </a:r>
            <a:r>
              <a:rPr lang="en-ID" sz="2600" i="0" dirty="0" err="1"/>
              <a:t>akses</a:t>
            </a:r>
            <a:r>
              <a:rPr lang="en-ID" sz="2600" i="0" dirty="0"/>
              <a:t>. Hal </a:t>
            </a:r>
            <a:r>
              <a:rPr lang="en-ID" sz="2600" i="0" dirty="0" err="1"/>
              <a:t>ini</a:t>
            </a:r>
            <a:r>
              <a:rPr lang="en-ID" sz="2600" i="0" dirty="0"/>
              <a:t> </a:t>
            </a:r>
            <a:r>
              <a:rPr lang="en-ID" sz="2600" i="0" dirty="0" err="1"/>
              <a:t>akan</a:t>
            </a:r>
            <a:r>
              <a:rPr lang="en-ID" sz="2600" i="0" dirty="0"/>
              <a:t> </a:t>
            </a:r>
            <a:r>
              <a:rPr lang="en-ID" sz="2600" i="0" dirty="0" err="1"/>
              <a:t>mencegah</a:t>
            </a:r>
            <a:r>
              <a:rPr lang="en-ID" sz="2600" i="0" dirty="0"/>
              <a:t> </a:t>
            </a:r>
            <a:r>
              <a:rPr lang="en-ID" sz="2600" i="0" dirty="0" err="1"/>
              <a:t>pemakaian</a:t>
            </a:r>
            <a:r>
              <a:rPr lang="en-ID" sz="2600" i="0" dirty="0"/>
              <a:t> </a:t>
            </a:r>
            <a:r>
              <a:rPr lang="en-ID" sz="2600" i="0" dirty="0" err="1"/>
              <a:t>komputer</a:t>
            </a:r>
            <a:r>
              <a:rPr lang="en-ID" sz="2600" i="0" dirty="0"/>
              <a:t> </a:t>
            </a:r>
            <a:r>
              <a:rPr lang="en-ID" sz="2600" i="0" dirty="0" err="1"/>
              <a:t>oleh</a:t>
            </a:r>
            <a:r>
              <a:rPr lang="en-ID" sz="2600" i="0" dirty="0"/>
              <a:t> orang lain yang </a:t>
            </a:r>
            <a:r>
              <a:rPr lang="en-ID" sz="2600" i="0" dirty="0" err="1"/>
              <a:t>dapat</a:t>
            </a:r>
            <a:r>
              <a:rPr lang="en-ID" sz="2600" i="0" dirty="0"/>
              <a:t> </a:t>
            </a:r>
            <a:r>
              <a:rPr lang="en-ID" sz="2600" i="0" dirty="0" err="1"/>
              <a:t>menggangu</a:t>
            </a:r>
            <a:r>
              <a:rPr lang="en-ID" sz="2600" i="0" dirty="0"/>
              <a:t> </a:t>
            </a:r>
            <a:r>
              <a:rPr lang="en-ID" sz="2600" i="0" dirty="0" err="1"/>
              <a:t>keamanan</a:t>
            </a:r>
            <a:r>
              <a:rPr lang="en-ID" sz="2600" i="0" dirty="0"/>
              <a:t> data </a:t>
            </a:r>
            <a:r>
              <a:rPr lang="en-ID" sz="2600" i="0" dirty="0" err="1"/>
              <a:t>dalam</a:t>
            </a:r>
            <a:r>
              <a:rPr lang="en-ID" sz="2600" i="0" dirty="0"/>
              <a:t> </a:t>
            </a:r>
            <a:r>
              <a:rPr lang="en-ID" sz="2600" i="0" dirty="0" err="1"/>
              <a:t>komputer</a:t>
            </a:r>
            <a:r>
              <a:rPr lang="en-ID" sz="2600" i="0" dirty="0"/>
              <a:t>.</a:t>
            </a:r>
            <a:endParaRPr lang="en-US" sz="2600" i="0" dirty="0"/>
          </a:p>
          <a:p>
            <a:endParaRPr lang="en-US" dirty="0"/>
          </a:p>
          <a:p>
            <a:endParaRPr lang="en-US" dirty="0"/>
          </a:p>
        </p:txBody>
      </p:sp>
    </p:spTree>
    <p:extLst>
      <p:ext uri="{BB962C8B-B14F-4D97-AF65-F5344CB8AC3E}">
        <p14:creationId xmlns:p14="http://schemas.microsoft.com/office/powerpoint/2010/main" val="5169368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576</TotalTime>
  <Words>1645</Words>
  <Application>Microsoft Office PowerPoint</Application>
  <PresentationFormat>Widescreen</PresentationFormat>
  <Paragraphs>125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Courier New</vt:lpstr>
      <vt:lpstr>Franklin Gothic Book</vt:lpstr>
      <vt:lpstr>Wingdings</vt:lpstr>
      <vt:lpstr>Crop</vt:lpstr>
      <vt:lpstr>MENGKONFIGURASI SERVER BERBASIS LINUX DI KANTOR PT. PLN (PERSERO) UNIT INDUK PEMBANGUNAN SUMATERA BAGIAN TENGAH</vt:lpstr>
      <vt:lpstr>LATAR BELAKANG</vt:lpstr>
      <vt:lpstr>PowerPoint Presentation</vt:lpstr>
      <vt:lpstr>WAKTU DAN TEMPAT PELAKSANAAN KERJA PRAKTEK</vt:lpstr>
      <vt:lpstr>RUMUSAN MASALAH</vt:lpstr>
      <vt:lpstr>BATASAN MASALAH</vt:lpstr>
      <vt:lpstr>DASAR TEORI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MENGKONFIGURASI SERVER BERBASIS LINUX DI KANTOR PT. PLN (PERSERO) UNIT INDUK PEMBANGUNAN SUMATERA BAGIAN TENGAH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Hafiz Pradana Gemilang</dc:creator>
  <cp:lastModifiedBy>Hafiz Pradana Gemilang</cp:lastModifiedBy>
  <cp:revision>17</cp:revision>
  <dcterms:created xsi:type="dcterms:W3CDTF">2017-05-29T06:28:25Z</dcterms:created>
  <dcterms:modified xsi:type="dcterms:W3CDTF">2017-06-05T01:36:48Z</dcterms:modified>
</cp:coreProperties>
</file>