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7" r:id="rId6"/>
    <p:sldId id="268" r:id="rId7"/>
    <p:sldId id="269" r:id="rId8"/>
    <p:sldId id="261" r:id="rId9"/>
    <p:sldId id="262" r:id="rId10"/>
    <p:sldId id="270" r:id="rId11"/>
    <p:sldId id="271" r:id="rId12"/>
    <p:sldId id="263" r:id="rId13"/>
    <p:sldId id="272" r:id="rId14"/>
    <p:sldId id="274" r:id="rId15"/>
    <p:sldId id="275" r:id="rId16"/>
    <p:sldId id="276" r:id="rId17"/>
    <p:sldId id="277" r:id="rId18"/>
    <p:sldId id="281" r:id="rId19"/>
    <p:sldId id="278" r:id="rId20"/>
    <p:sldId id="264"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59C3F"/>
    <a:srgbClr val="5B9B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94660"/>
  </p:normalViewPr>
  <p:slideViewPr>
    <p:cSldViewPr snapToGrid="0">
      <p:cViewPr varScale="1">
        <p:scale>
          <a:sx n="71" d="100"/>
          <a:sy n="71" d="100"/>
        </p:scale>
        <p:origin x="492"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Column1</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cat>
            <c:numRef>
              <c:f>Sheet1!$A$2:$A$7</c:f>
              <c:numCache>
                <c:formatCode>General</c:formatCode>
                <c:ptCount val="6"/>
              </c:numCache>
            </c:numRef>
          </c:cat>
          <c:val>
            <c:numRef>
              <c:f>Sheet1!$B$2:$B$7</c:f>
              <c:numCache>
                <c:formatCode>General</c:formatCode>
                <c:ptCount val="6"/>
                <c:pt idx="0">
                  <c:v>2</c:v>
                </c:pt>
                <c:pt idx="1">
                  <c:v>2</c:v>
                </c:pt>
                <c:pt idx="2">
                  <c:v>3</c:v>
                </c:pt>
                <c:pt idx="3">
                  <c:v>4</c:v>
                </c:pt>
                <c:pt idx="4">
                  <c:v>5</c:v>
                </c:pt>
                <c:pt idx="5">
                  <c:v>2</c:v>
                </c:pt>
              </c:numCache>
            </c:numRef>
          </c:val>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266AFC8-FEE0-40F6-B9F2-6081CDBB28E8}" type="datetimeFigureOut">
              <a:rPr lang="en-US" smtClean="0"/>
              <a:t>2017-07-04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F0AB09-23DB-4C56-80C4-BCE7E11B741C}" type="slidenum">
              <a:rPr lang="en-US" smtClean="0"/>
              <a:t>‹#›</a:t>
            </a:fld>
            <a:endParaRPr lang="en-US"/>
          </a:p>
        </p:txBody>
      </p:sp>
    </p:spTree>
    <p:extLst>
      <p:ext uri="{BB962C8B-B14F-4D97-AF65-F5344CB8AC3E}">
        <p14:creationId xmlns:p14="http://schemas.microsoft.com/office/powerpoint/2010/main" val="28249629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266AFC8-FEE0-40F6-B9F2-6081CDBB28E8}" type="datetimeFigureOut">
              <a:rPr lang="en-US" smtClean="0"/>
              <a:t>2017-07-04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F0AB09-23DB-4C56-80C4-BCE7E11B741C}" type="slidenum">
              <a:rPr lang="en-US" smtClean="0"/>
              <a:t>‹#›</a:t>
            </a:fld>
            <a:endParaRPr lang="en-US"/>
          </a:p>
        </p:txBody>
      </p:sp>
    </p:spTree>
    <p:extLst>
      <p:ext uri="{BB962C8B-B14F-4D97-AF65-F5344CB8AC3E}">
        <p14:creationId xmlns:p14="http://schemas.microsoft.com/office/powerpoint/2010/main" val="13853738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266AFC8-FEE0-40F6-B9F2-6081CDBB28E8}" type="datetimeFigureOut">
              <a:rPr lang="en-US" smtClean="0"/>
              <a:t>2017-07-04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F0AB09-23DB-4C56-80C4-BCE7E11B741C}" type="slidenum">
              <a:rPr lang="en-US" smtClean="0"/>
              <a:t>‹#›</a:t>
            </a:fld>
            <a:endParaRPr lang="en-US"/>
          </a:p>
        </p:txBody>
      </p:sp>
    </p:spTree>
    <p:extLst>
      <p:ext uri="{BB962C8B-B14F-4D97-AF65-F5344CB8AC3E}">
        <p14:creationId xmlns:p14="http://schemas.microsoft.com/office/powerpoint/2010/main" val="11328731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266AFC8-FEE0-40F6-B9F2-6081CDBB28E8}" type="datetimeFigureOut">
              <a:rPr lang="en-US" smtClean="0"/>
              <a:t>2017-07-04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F0AB09-23DB-4C56-80C4-BCE7E11B741C}" type="slidenum">
              <a:rPr lang="en-US" smtClean="0"/>
              <a:t>‹#›</a:t>
            </a:fld>
            <a:endParaRPr lang="en-US"/>
          </a:p>
        </p:txBody>
      </p:sp>
    </p:spTree>
    <p:extLst>
      <p:ext uri="{BB962C8B-B14F-4D97-AF65-F5344CB8AC3E}">
        <p14:creationId xmlns:p14="http://schemas.microsoft.com/office/powerpoint/2010/main" val="1142521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266AFC8-FEE0-40F6-B9F2-6081CDBB28E8}" type="datetimeFigureOut">
              <a:rPr lang="en-US" smtClean="0"/>
              <a:t>2017-07-04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F0AB09-23DB-4C56-80C4-BCE7E11B741C}" type="slidenum">
              <a:rPr lang="en-US" smtClean="0"/>
              <a:t>‹#›</a:t>
            </a:fld>
            <a:endParaRPr lang="en-US"/>
          </a:p>
        </p:txBody>
      </p:sp>
    </p:spTree>
    <p:extLst>
      <p:ext uri="{BB962C8B-B14F-4D97-AF65-F5344CB8AC3E}">
        <p14:creationId xmlns:p14="http://schemas.microsoft.com/office/powerpoint/2010/main" val="40552819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266AFC8-FEE0-40F6-B9F2-6081CDBB28E8}" type="datetimeFigureOut">
              <a:rPr lang="en-US" smtClean="0"/>
              <a:t>2017-07-04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F0AB09-23DB-4C56-80C4-BCE7E11B741C}" type="slidenum">
              <a:rPr lang="en-US" smtClean="0"/>
              <a:t>‹#›</a:t>
            </a:fld>
            <a:endParaRPr lang="en-US"/>
          </a:p>
        </p:txBody>
      </p:sp>
    </p:spTree>
    <p:extLst>
      <p:ext uri="{BB962C8B-B14F-4D97-AF65-F5344CB8AC3E}">
        <p14:creationId xmlns:p14="http://schemas.microsoft.com/office/powerpoint/2010/main" val="37962965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266AFC8-FEE0-40F6-B9F2-6081CDBB28E8}" type="datetimeFigureOut">
              <a:rPr lang="en-US" smtClean="0"/>
              <a:t>2017-07-04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DF0AB09-23DB-4C56-80C4-BCE7E11B741C}" type="slidenum">
              <a:rPr lang="en-US" smtClean="0"/>
              <a:t>‹#›</a:t>
            </a:fld>
            <a:endParaRPr lang="en-US"/>
          </a:p>
        </p:txBody>
      </p:sp>
    </p:spTree>
    <p:extLst>
      <p:ext uri="{BB962C8B-B14F-4D97-AF65-F5344CB8AC3E}">
        <p14:creationId xmlns:p14="http://schemas.microsoft.com/office/powerpoint/2010/main" val="8365971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266AFC8-FEE0-40F6-B9F2-6081CDBB28E8}" type="datetimeFigureOut">
              <a:rPr lang="en-US" smtClean="0"/>
              <a:t>2017-07-04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DF0AB09-23DB-4C56-80C4-BCE7E11B741C}" type="slidenum">
              <a:rPr lang="en-US" smtClean="0"/>
              <a:t>‹#›</a:t>
            </a:fld>
            <a:endParaRPr lang="en-US"/>
          </a:p>
        </p:txBody>
      </p:sp>
    </p:spTree>
    <p:extLst>
      <p:ext uri="{BB962C8B-B14F-4D97-AF65-F5344CB8AC3E}">
        <p14:creationId xmlns:p14="http://schemas.microsoft.com/office/powerpoint/2010/main" val="36863309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66AFC8-FEE0-40F6-B9F2-6081CDBB28E8}" type="datetimeFigureOut">
              <a:rPr lang="en-US" smtClean="0"/>
              <a:t>2017-07-04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DF0AB09-23DB-4C56-80C4-BCE7E11B741C}" type="slidenum">
              <a:rPr lang="en-US" smtClean="0"/>
              <a:t>‹#›</a:t>
            </a:fld>
            <a:endParaRPr lang="en-US"/>
          </a:p>
        </p:txBody>
      </p:sp>
    </p:spTree>
    <p:extLst>
      <p:ext uri="{BB962C8B-B14F-4D97-AF65-F5344CB8AC3E}">
        <p14:creationId xmlns:p14="http://schemas.microsoft.com/office/powerpoint/2010/main" val="2606885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266AFC8-FEE0-40F6-B9F2-6081CDBB28E8}" type="datetimeFigureOut">
              <a:rPr lang="en-US" smtClean="0"/>
              <a:t>2017-07-04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F0AB09-23DB-4C56-80C4-BCE7E11B741C}" type="slidenum">
              <a:rPr lang="en-US" smtClean="0"/>
              <a:t>‹#›</a:t>
            </a:fld>
            <a:endParaRPr lang="en-US"/>
          </a:p>
        </p:txBody>
      </p:sp>
    </p:spTree>
    <p:extLst>
      <p:ext uri="{BB962C8B-B14F-4D97-AF65-F5344CB8AC3E}">
        <p14:creationId xmlns:p14="http://schemas.microsoft.com/office/powerpoint/2010/main" val="7434063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266AFC8-FEE0-40F6-B9F2-6081CDBB28E8}" type="datetimeFigureOut">
              <a:rPr lang="en-US" smtClean="0"/>
              <a:t>2017-07-04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F0AB09-23DB-4C56-80C4-BCE7E11B741C}" type="slidenum">
              <a:rPr lang="en-US" smtClean="0"/>
              <a:t>‹#›</a:t>
            </a:fld>
            <a:endParaRPr lang="en-US"/>
          </a:p>
        </p:txBody>
      </p:sp>
    </p:spTree>
    <p:extLst>
      <p:ext uri="{BB962C8B-B14F-4D97-AF65-F5344CB8AC3E}">
        <p14:creationId xmlns:p14="http://schemas.microsoft.com/office/powerpoint/2010/main" val="23054579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66AFC8-FEE0-40F6-B9F2-6081CDBB28E8}" type="datetimeFigureOut">
              <a:rPr lang="en-US" smtClean="0"/>
              <a:t>2017-07-04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F0AB09-23DB-4C56-80C4-BCE7E11B741C}" type="slidenum">
              <a:rPr lang="en-US" smtClean="0"/>
              <a:t>‹#›</a:t>
            </a:fld>
            <a:endParaRPr lang="en-US"/>
          </a:p>
        </p:txBody>
      </p:sp>
    </p:spTree>
    <p:extLst>
      <p:ext uri="{BB962C8B-B14F-4D97-AF65-F5344CB8AC3E}">
        <p14:creationId xmlns:p14="http://schemas.microsoft.com/office/powerpoint/2010/main" val="31384224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hyperlink" Target="http://www.free-powerpoint-templates-design.com/free-powerpoint-templates-design"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16.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hyperlink" Target="http://localhost/tilang/pages/" TargetMode="Externa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3195"/>
            <a:ext cx="12192000" cy="6854805"/>
          </a:xfrm>
          <a:prstGeom prst="rect">
            <a:avLst/>
          </a:prstGeom>
        </p:spPr>
      </p:pic>
      <p:sp>
        <p:nvSpPr>
          <p:cNvPr id="2" name="Title 1"/>
          <p:cNvSpPr>
            <a:spLocks noGrp="1"/>
          </p:cNvSpPr>
          <p:nvPr>
            <p:ph type="ctrTitle"/>
          </p:nvPr>
        </p:nvSpPr>
        <p:spPr>
          <a:xfrm>
            <a:off x="2561957" y="4212956"/>
            <a:ext cx="7337023" cy="983482"/>
          </a:xfrm>
        </p:spPr>
        <p:txBody>
          <a:bodyPr>
            <a:noAutofit/>
          </a:bodyPr>
          <a:lstStyle/>
          <a:p>
            <a:r>
              <a:rPr lang="en-US" sz="3200" b="1" dirty="0" err="1" smtClean="0">
                <a:ln w="0"/>
                <a:solidFill>
                  <a:schemeClr val="accent6"/>
                </a:solidFill>
                <a:effectLst>
                  <a:outerShdw blurRad="38100" dist="38100" dir="2700000" algn="tl">
                    <a:srgbClr val="000000">
                      <a:alpha val="43137"/>
                    </a:srgbClr>
                  </a:outerShdw>
                  <a:reflection blurRad="6350" stA="53000" endA="300" endPos="35500" dir="5400000" sy="-90000" algn="bl" rotWithShape="0"/>
                </a:effectLst>
              </a:rPr>
              <a:t>Sistem</a:t>
            </a:r>
            <a:r>
              <a:rPr lang="en-US" sz="3200" b="1" dirty="0" smtClean="0">
                <a:ln w="0"/>
                <a:solidFill>
                  <a:schemeClr val="accent6"/>
                </a:solidFill>
                <a:effectLst>
                  <a:outerShdw blurRad="38100" dist="38100" dir="2700000" algn="tl">
                    <a:srgbClr val="000000">
                      <a:alpha val="43137"/>
                    </a:srgbClr>
                  </a:outerShdw>
                  <a:reflection blurRad="6350" stA="53000" endA="300" endPos="35500" dir="5400000" sy="-90000" algn="bl" rotWithShape="0"/>
                </a:effectLst>
              </a:rPr>
              <a:t> </a:t>
            </a:r>
            <a:r>
              <a:rPr lang="en-US" sz="3200" b="1" dirty="0" err="1" smtClean="0">
                <a:ln w="0"/>
                <a:solidFill>
                  <a:schemeClr val="accent6"/>
                </a:solidFill>
                <a:effectLst>
                  <a:outerShdw blurRad="38100" dist="38100" dir="2700000" algn="tl">
                    <a:srgbClr val="000000">
                      <a:alpha val="43137"/>
                    </a:srgbClr>
                  </a:outerShdw>
                  <a:reflection blurRad="6350" stA="53000" endA="300" endPos="35500" dir="5400000" sy="-90000" algn="bl" rotWithShape="0"/>
                </a:effectLst>
              </a:rPr>
              <a:t>Informasi</a:t>
            </a:r>
            <a:r>
              <a:rPr lang="en-US" sz="3200" b="1" dirty="0" smtClean="0">
                <a:ln w="0"/>
                <a:solidFill>
                  <a:schemeClr val="accent6"/>
                </a:solidFill>
                <a:effectLst>
                  <a:outerShdw blurRad="38100" dist="38100" dir="2700000" algn="tl">
                    <a:srgbClr val="000000">
                      <a:alpha val="43137"/>
                    </a:srgbClr>
                  </a:outerShdw>
                  <a:reflection blurRad="6350" stA="53000" endA="300" endPos="35500" dir="5400000" sy="-90000" algn="bl" rotWithShape="0"/>
                </a:effectLst>
              </a:rPr>
              <a:t> E – </a:t>
            </a:r>
            <a:r>
              <a:rPr lang="en-US" sz="3200" b="1" dirty="0" err="1" smtClean="0">
                <a:ln w="0"/>
                <a:solidFill>
                  <a:schemeClr val="accent6"/>
                </a:solidFill>
                <a:effectLst>
                  <a:outerShdw blurRad="38100" dist="38100" dir="2700000" algn="tl">
                    <a:srgbClr val="000000">
                      <a:alpha val="43137"/>
                    </a:srgbClr>
                  </a:outerShdw>
                  <a:reflection blurRad="6350" stA="53000" endA="300" endPos="35500" dir="5400000" sy="-90000" algn="bl" rotWithShape="0"/>
                </a:effectLst>
              </a:rPr>
              <a:t>Tilang</a:t>
            </a:r>
            <a:r>
              <a:rPr lang="en-US" sz="3200" b="1" dirty="0" smtClean="0">
                <a:ln w="0"/>
                <a:solidFill>
                  <a:schemeClr val="accent6"/>
                </a:solidFill>
                <a:effectLst>
                  <a:outerShdw blurRad="38100" dist="38100" dir="2700000" algn="tl">
                    <a:srgbClr val="000000">
                      <a:alpha val="43137"/>
                    </a:srgbClr>
                  </a:outerShdw>
                  <a:reflection blurRad="6350" stA="53000" endA="300" endPos="35500" dir="5400000" sy="-90000" algn="bl" rotWithShape="0"/>
                </a:effectLst>
              </a:rPr>
              <a:t> </a:t>
            </a:r>
            <a:r>
              <a:rPr lang="en-US" sz="3200" b="1" dirty="0" err="1" smtClean="0">
                <a:ln w="0"/>
                <a:solidFill>
                  <a:schemeClr val="accent6"/>
                </a:solidFill>
                <a:effectLst>
                  <a:outerShdw blurRad="38100" dist="38100" dir="2700000" algn="tl">
                    <a:srgbClr val="000000">
                      <a:alpha val="43137"/>
                    </a:srgbClr>
                  </a:outerShdw>
                  <a:reflection blurRad="6350" stA="53000" endA="300" endPos="35500" dir="5400000" sy="-90000" algn="bl" rotWithShape="0"/>
                </a:effectLst>
              </a:rPr>
              <a:t>Berbasis</a:t>
            </a:r>
            <a:r>
              <a:rPr lang="en-US" sz="3200" b="1" dirty="0" smtClean="0">
                <a:ln w="0"/>
                <a:solidFill>
                  <a:schemeClr val="accent6"/>
                </a:solidFill>
                <a:effectLst>
                  <a:outerShdw blurRad="38100" dist="38100" dir="2700000" algn="tl">
                    <a:srgbClr val="000000">
                      <a:alpha val="43137"/>
                    </a:srgbClr>
                  </a:outerShdw>
                  <a:reflection blurRad="6350" stA="53000" endA="300" endPos="35500" dir="5400000" sy="-90000" algn="bl" rotWithShape="0"/>
                </a:effectLst>
              </a:rPr>
              <a:t> Web Di </a:t>
            </a:r>
            <a:r>
              <a:rPr lang="en-US" sz="3200" b="1" dirty="0" err="1" smtClean="0">
                <a:ln w="0"/>
                <a:solidFill>
                  <a:schemeClr val="accent6"/>
                </a:solidFill>
                <a:effectLst>
                  <a:outerShdw blurRad="38100" dist="38100" dir="2700000" algn="tl">
                    <a:srgbClr val="000000">
                      <a:alpha val="43137"/>
                    </a:srgbClr>
                  </a:outerShdw>
                  <a:reflection blurRad="6350" stA="53000" endA="300" endPos="35500" dir="5400000" sy="-90000" algn="bl" rotWithShape="0"/>
                </a:effectLst>
              </a:rPr>
              <a:t>Pengadilan</a:t>
            </a:r>
            <a:r>
              <a:rPr lang="en-US" sz="3200" b="1" dirty="0" smtClean="0">
                <a:ln w="0"/>
                <a:solidFill>
                  <a:schemeClr val="accent6"/>
                </a:solidFill>
                <a:effectLst>
                  <a:outerShdw blurRad="38100" dist="38100" dir="2700000" algn="tl">
                    <a:srgbClr val="000000">
                      <a:alpha val="43137"/>
                    </a:srgbClr>
                  </a:outerShdw>
                  <a:reflection blurRad="6350" stA="53000" endA="300" endPos="35500" dir="5400000" sy="-90000" algn="bl" rotWithShape="0"/>
                </a:effectLst>
              </a:rPr>
              <a:t> </a:t>
            </a:r>
            <a:r>
              <a:rPr lang="en-US" sz="3200" b="1" dirty="0" err="1" smtClean="0">
                <a:ln w="0"/>
                <a:solidFill>
                  <a:schemeClr val="accent6"/>
                </a:solidFill>
                <a:effectLst>
                  <a:outerShdw blurRad="38100" dist="38100" dir="2700000" algn="tl">
                    <a:srgbClr val="000000">
                      <a:alpha val="43137"/>
                    </a:srgbClr>
                  </a:outerShdw>
                  <a:reflection blurRad="6350" stA="53000" endA="300" endPos="35500" dir="5400000" sy="-90000" algn="bl" rotWithShape="0"/>
                </a:effectLst>
              </a:rPr>
              <a:t>Negeri</a:t>
            </a:r>
            <a:r>
              <a:rPr lang="en-US" sz="3200" b="1" dirty="0" smtClean="0">
                <a:ln w="0"/>
                <a:solidFill>
                  <a:schemeClr val="accent6"/>
                </a:solidFill>
                <a:effectLst>
                  <a:outerShdw blurRad="38100" dist="38100" dir="2700000" algn="tl">
                    <a:srgbClr val="000000">
                      <a:alpha val="43137"/>
                    </a:srgbClr>
                  </a:outerShdw>
                  <a:reflection blurRad="6350" stA="53000" endA="300" endPos="35500" dir="5400000" sy="-90000" algn="bl" rotWithShape="0"/>
                </a:effectLst>
              </a:rPr>
              <a:t> Jakarta Barat</a:t>
            </a:r>
            <a:endParaRPr lang="en-US" sz="3200" b="1" dirty="0">
              <a:ln w="0"/>
              <a:solidFill>
                <a:schemeClr val="accent6"/>
              </a:solidFill>
              <a:effectLst>
                <a:outerShdw blurRad="38100" dist="38100" dir="2700000" algn="tl">
                  <a:srgbClr val="000000">
                    <a:alpha val="43137"/>
                  </a:srgbClr>
                </a:outerShdw>
                <a:reflection blurRad="6350" stA="53000" endA="300" endPos="35500" dir="5400000" sy="-90000" algn="bl" rotWithShape="0"/>
              </a:effectLst>
            </a:endParaRPr>
          </a:p>
        </p:txBody>
      </p:sp>
      <p:sp>
        <p:nvSpPr>
          <p:cNvPr id="3" name="Subtitle 2"/>
          <p:cNvSpPr>
            <a:spLocks noGrp="1"/>
          </p:cNvSpPr>
          <p:nvPr>
            <p:ph type="subTitle" idx="1"/>
          </p:nvPr>
        </p:nvSpPr>
        <p:spPr>
          <a:xfrm>
            <a:off x="4142280" y="3390055"/>
            <a:ext cx="4176377" cy="507891"/>
          </a:xfrm>
        </p:spPr>
        <p:txBody>
          <a:bodyPr>
            <a:noAutofit/>
          </a:bodyPr>
          <a:lstStyle/>
          <a:p>
            <a:r>
              <a:rPr lang="en-US" sz="3200" dirty="0" smtClean="0">
                <a:latin typeface="Monotype Corsiva" panose="03010101010201010101" pitchFamily="66" charset="0"/>
              </a:rPr>
              <a:t>Muhammad Yogi Pratama</a:t>
            </a:r>
            <a:endParaRPr lang="en-US" sz="3200" dirty="0">
              <a:latin typeface="Monotype Corsiva" panose="03010101010201010101" pitchFamily="66" charset="0"/>
            </a:endParaRPr>
          </a:p>
        </p:txBody>
      </p:sp>
      <p:sp>
        <p:nvSpPr>
          <p:cNvPr id="5" name="Title 1"/>
          <p:cNvSpPr txBox="1">
            <a:spLocks/>
          </p:cNvSpPr>
          <p:nvPr/>
        </p:nvSpPr>
        <p:spPr>
          <a:xfrm>
            <a:off x="4038604" y="750533"/>
            <a:ext cx="5690238" cy="1215647"/>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400" dirty="0" smtClean="0">
                <a:solidFill>
                  <a:schemeClr val="accent6"/>
                </a:solidFill>
                <a:effectLst>
                  <a:innerShdw blurRad="63500" dist="50800" dir="18900000">
                    <a:prstClr val="black">
                      <a:alpha val="50000"/>
                    </a:prstClr>
                  </a:innerShdw>
                  <a:reflection blurRad="6350" stA="55000" endA="300" endPos="45500" dir="5400000" sy="-100000" algn="bl" rotWithShape="0"/>
                </a:effectLst>
                <a:latin typeface="Adobe Caslon Pro Bold" panose="0205070206050A020403" pitchFamily="18" charset="0"/>
              </a:rPr>
              <a:t>SEMINAR KERJA PRAKTEK (KP)</a:t>
            </a:r>
            <a:endParaRPr lang="en-US" sz="4400" dirty="0">
              <a:solidFill>
                <a:schemeClr val="accent6"/>
              </a:solidFill>
              <a:effectLst>
                <a:innerShdw blurRad="63500" dist="50800" dir="18900000">
                  <a:prstClr val="black">
                    <a:alpha val="50000"/>
                  </a:prstClr>
                </a:innerShdw>
                <a:reflection blurRad="6350" stA="55000" endA="300" endPos="45500" dir="5400000" sy="-100000" algn="bl" rotWithShape="0"/>
              </a:effectLst>
              <a:latin typeface="Adobe Caslon Pro Bold" panose="0205070206050A020403" pitchFamily="18" charset="0"/>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27685" y="188944"/>
            <a:ext cx="1972965" cy="1930280"/>
          </a:xfrm>
          <a:prstGeom prst="rect">
            <a:avLst/>
          </a:prstGeom>
        </p:spPr>
      </p:pic>
      <p:cxnSp>
        <p:nvCxnSpPr>
          <p:cNvPr id="7" name="Straight Connector 6"/>
          <p:cNvCxnSpPr/>
          <p:nvPr/>
        </p:nvCxnSpPr>
        <p:spPr>
          <a:xfrm>
            <a:off x="4398008" y="5762248"/>
            <a:ext cx="3664920" cy="0"/>
          </a:xfrm>
          <a:prstGeom prst="line">
            <a:avLst/>
          </a:prstGeom>
          <a:ln/>
        </p:spPr>
        <p:style>
          <a:lnRef idx="1">
            <a:schemeClr val="dk1"/>
          </a:lnRef>
          <a:fillRef idx="0">
            <a:schemeClr val="dk1"/>
          </a:fillRef>
          <a:effectRef idx="0">
            <a:schemeClr val="dk1"/>
          </a:effectRef>
          <a:fontRef idx="minor">
            <a:schemeClr val="tx1"/>
          </a:fontRef>
        </p:style>
      </p:cxnSp>
      <p:cxnSp>
        <p:nvCxnSpPr>
          <p:cNvPr id="8" name="Straight Connector 7"/>
          <p:cNvCxnSpPr/>
          <p:nvPr/>
        </p:nvCxnSpPr>
        <p:spPr>
          <a:xfrm flipV="1">
            <a:off x="4134604" y="2232212"/>
            <a:ext cx="4191729" cy="1687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4" name="Subtitle 2"/>
          <p:cNvSpPr txBox="1">
            <a:spLocks/>
          </p:cNvSpPr>
          <p:nvPr/>
        </p:nvSpPr>
        <p:spPr>
          <a:xfrm>
            <a:off x="4142280" y="2499151"/>
            <a:ext cx="4176377" cy="50789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smtClean="0"/>
              <a:t>Oleh</a:t>
            </a:r>
            <a:endParaRPr lang="en-US" dirty="0"/>
          </a:p>
        </p:txBody>
      </p:sp>
      <p:sp>
        <p:nvSpPr>
          <p:cNvPr id="15" name="TextBox 14">
            <a:hlinkClick r:id="rId4"/>
          </p:cNvPr>
          <p:cNvSpPr txBox="1"/>
          <p:nvPr/>
        </p:nvSpPr>
        <p:spPr>
          <a:xfrm>
            <a:off x="4351479" y="5838350"/>
            <a:ext cx="3757978" cy="923330"/>
          </a:xfrm>
          <a:prstGeom prst="rect">
            <a:avLst/>
          </a:prstGeom>
          <a:noFill/>
        </p:spPr>
        <p:txBody>
          <a:bodyPr wrap="square" rtlCol="0">
            <a:spAutoFit/>
          </a:bodyPr>
          <a:lstStyle/>
          <a:p>
            <a:pPr algn="ctr"/>
            <a:r>
              <a:rPr lang="en-US" altLang="ko-KR" dirty="0" err="1" smtClean="0">
                <a:solidFill>
                  <a:schemeClr val="tx1">
                    <a:lumMod val="75000"/>
                    <a:lumOff val="25000"/>
                  </a:schemeClr>
                </a:solidFill>
                <a:latin typeface="Arial" pitchFamily="34" charset="0"/>
                <a:cs typeface="Arial" pitchFamily="34" charset="0"/>
              </a:rPr>
              <a:t>Teknik</a:t>
            </a:r>
            <a:r>
              <a:rPr lang="en-US" altLang="ko-KR" dirty="0" smtClean="0">
                <a:solidFill>
                  <a:schemeClr val="tx1">
                    <a:lumMod val="75000"/>
                    <a:lumOff val="25000"/>
                  </a:schemeClr>
                </a:solidFill>
                <a:latin typeface="Arial" pitchFamily="34" charset="0"/>
                <a:cs typeface="Arial" pitchFamily="34" charset="0"/>
              </a:rPr>
              <a:t> </a:t>
            </a:r>
            <a:r>
              <a:rPr lang="en-US" altLang="ko-KR" dirty="0" err="1" smtClean="0">
                <a:solidFill>
                  <a:schemeClr val="tx1">
                    <a:lumMod val="75000"/>
                    <a:lumOff val="25000"/>
                  </a:schemeClr>
                </a:solidFill>
                <a:latin typeface="Arial" pitchFamily="34" charset="0"/>
                <a:cs typeface="Arial" pitchFamily="34" charset="0"/>
              </a:rPr>
              <a:t>Informatika</a:t>
            </a:r>
            <a:r>
              <a:rPr lang="en-US" altLang="ko-KR" dirty="0" smtClean="0">
                <a:solidFill>
                  <a:schemeClr val="tx1">
                    <a:lumMod val="75000"/>
                    <a:lumOff val="25000"/>
                  </a:schemeClr>
                </a:solidFill>
                <a:latin typeface="Arial" pitchFamily="34" charset="0"/>
                <a:cs typeface="Arial" pitchFamily="34" charset="0"/>
              </a:rPr>
              <a:t> S1</a:t>
            </a:r>
          </a:p>
          <a:p>
            <a:pPr algn="ctr"/>
            <a:r>
              <a:rPr lang="en-US" altLang="ko-KR" dirty="0" err="1" smtClean="0">
                <a:solidFill>
                  <a:schemeClr val="tx1">
                    <a:lumMod val="75000"/>
                    <a:lumOff val="25000"/>
                  </a:schemeClr>
                </a:solidFill>
                <a:latin typeface="Arial" pitchFamily="34" charset="0"/>
                <a:cs typeface="Arial" pitchFamily="34" charset="0"/>
              </a:rPr>
              <a:t>Universitas</a:t>
            </a:r>
            <a:r>
              <a:rPr lang="en-US" altLang="ko-KR" dirty="0" smtClean="0">
                <a:solidFill>
                  <a:schemeClr val="tx1">
                    <a:lumMod val="75000"/>
                    <a:lumOff val="25000"/>
                  </a:schemeClr>
                </a:solidFill>
                <a:latin typeface="Arial" pitchFamily="34" charset="0"/>
                <a:cs typeface="Arial" pitchFamily="34" charset="0"/>
              </a:rPr>
              <a:t> Riau</a:t>
            </a:r>
          </a:p>
          <a:p>
            <a:pPr algn="ctr"/>
            <a:r>
              <a:rPr lang="en-US" altLang="ko-KR" dirty="0" smtClean="0">
                <a:solidFill>
                  <a:schemeClr val="tx1">
                    <a:lumMod val="75000"/>
                    <a:lumOff val="25000"/>
                  </a:schemeClr>
                </a:solidFill>
                <a:latin typeface="Arial" pitchFamily="34" charset="0"/>
                <a:cs typeface="Arial" pitchFamily="34" charset="0"/>
              </a:rPr>
              <a:t>2017</a:t>
            </a:r>
            <a:endParaRPr lang="ko-KR" altLang="en-US" dirty="0">
              <a:solidFill>
                <a:schemeClr val="tx1">
                  <a:lumMod val="75000"/>
                  <a:lumOff val="25000"/>
                </a:schemeClr>
              </a:solidFill>
              <a:latin typeface="Arial" pitchFamily="34" charset="0"/>
              <a:cs typeface="Arial" pitchFamily="34" charset="0"/>
            </a:endParaRPr>
          </a:p>
        </p:txBody>
      </p:sp>
    </p:spTree>
    <p:extLst>
      <p:ext uri="{BB962C8B-B14F-4D97-AF65-F5344CB8AC3E}">
        <p14:creationId xmlns:p14="http://schemas.microsoft.com/office/powerpoint/2010/main" val="3453872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750"/>
                                        <p:tgtEl>
                                          <p:spTgt spid="8"/>
                                        </p:tgtEl>
                                      </p:cBhvr>
                                    </p:animEffect>
                                  </p:childTnLst>
                                </p:cTn>
                              </p:par>
                            </p:childTnLst>
                          </p:cTn>
                        </p:par>
                        <p:par>
                          <p:cTn id="8" fill="hold">
                            <p:stCondLst>
                              <p:cond delay="750"/>
                            </p:stCondLst>
                            <p:childTnLst>
                              <p:par>
                                <p:cTn id="9" presetID="47" presetClass="entr" presetSubtype="0"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fade">
                                      <p:cBhvr>
                                        <p:cTn id="11" dur="750"/>
                                        <p:tgtEl>
                                          <p:spTgt spid="14"/>
                                        </p:tgtEl>
                                      </p:cBhvr>
                                    </p:animEffect>
                                    <p:anim calcmode="lin" valueType="num">
                                      <p:cBhvr>
                                        <p:cTn id="12" dur="750" fill="hold"/>
                                        <p:tgtEl>
                                          <p:spTgt spid="14"/>
                                        </p:tgtEl>
                                        <p:attrNameLst>
                                          <p:attrName>ppt_x</p:attrName>
                                        </p:attrNameLst>
                                      </p:cBhvr>
                                      <p:tavLst>
                                        <p:tav tm="0">
                                          <p:val>
                                            <p:strVal val="#ppt_x"/>
                                          </p:val>
                                        </p:tav>
                                        <p:tav tm="100000">
                                          <p:val>
                                            <p:strVal val="#ppt_x"/>
                                          </p:val>
                                        </p:tav>
                                      </p:tavLst>
                                    </p:anim>
                                    <p:anim calcmode="lin" valueType="num">
                                      <p:cBhvr>
                                        <p:cTn id="13" dur="750" fill="hold"/>
                                        <p:tgtEl>
                                          <p:spTgt spid="14"/>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47" presetClass="entr" presetSubtype="0" fill="hold" grpId="0" nodeType="after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750"/>
                                        <p:tgtEl>
                                          <p:spTgt spid="3">
                                            <p:txEl>
                                              <p:pRg st="0" end="0"/>
                                            </p:txEl>
                                          </p:spTgt>
                                        </p:tgtEl>
                                      </p:cBhvr>
                                    </p:animEffect>
                                    <p:anim calcmode="lin" valueType="num">
                                      <p:cBhvr>
                                        <p:cTn id="18" dur="75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9" dur="75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20" fill="hold">
                            <p:stCondLst>
                              <p:cond delay="2250"/>
                            </p:stCondLst>
                            <p:childTnLst>
                              <p:par>
                                <p:cTn id="21" presetID="22" presetClass="entr" presetSubtype="1" fill="hold" grpId="0" nodeType="after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wipe(up)">
                                      <p:cBhvr>
                                        <p:cTn id="23" dur="750"/>
                                        <p:tgtEl>
                                          <p:spTgt spid="2"/>
                                        </p:tgtEl>
                                      </p:cBhvr>
                                    </p:animEffect>
                                  </p:childTnLst>
                                </p:cTn>
                              </p:par>
                            </p:childTnLst>
                          </p:cTn>
                        </p:par>
                        <p:par>
                          <p:cTn id="24" fill="hold">
                            <p:stCondLst>
                              <p:cond delay="3000"/>
                            </p:stCondLst>
                            <p:childTnLst>
                              <p:par>
                                <p:cTn id="25" presetID="16" presetClass="entr" presetSubtype="37" fill="hold" nodeType="after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barn(outVertical)">
                                      <p:cBhvr>
                                        <p:cTn id="27" dur="750"/>
                                        <p:tgtEl>
                                          <p:spTgt spid="7"/>
                                        </p:tgtEl>
                                      </p:cBhvr>
                                    </p:animEffect>
                                  </p:childTnLst>
                                </p:cTn>
                              </p:par>
                            </p:childTnLst>
                          </p:cTn>
                        </p:par>
                        <p:par>
                          <p:cTn id="28" fill="hold">
                            <p:stCondLst>
                              <p:cond delay="3750"/>
                            </p:stCondLst>
                            <p:childTnLst>
                              <p:par>
                                <p:cTn id="29" presetID="22" presetClass="entr" presetSubtype="1" fill="hold" grpId="0" nodeType="after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wipe(up)">
                                      <p:cBhvr>
                                        <p:cTn id="3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14" grpId="0"/>
      <p:bldP spid="1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 name="Content Placeholder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77" y="-14683"/>
            <a:ext cx="12192000" cy="6872683"/>
          </a:xfrm>
          <a:prstGeom prst="rect">
            <a:avLst/>
          </a:prstGeom>
        </p:spPr>
      </p:pic>
      <p:grpSp>
        <p:nvGrpSpPr>
          <p:cNvPr id="6" name="Group 5"/>
          <p:cNvGrpSpPr/>
          <p:nvPr/>
        </p:nvGrpSpPr>
        <p:grpSpPr>
          <a:xfrm>
            <a:off x="0" y="-14683"/>
            <a:ext cx="2437804" cy="1157683"/>
            <a:chOff x="1488" y="2941438"/>
            <a:chExt cx="2437804" cy="975121"/>
          </a:xfrm>
        </p:grpSpPr>
        <p:sp>
          <p:nvSpPr>
            <p:cNvPr id="24" name="Pentagon 23"/>
            <p:cNvSpPr/>
            <p:nvPr/>
          </p:nvSpPr>
          <p:spPr>
            <a:xfrm>
              <a:off x="1488" y="2941438"/>
              <a:ext cx="2437804" cy="975121"/>
            </a:xfrm>
            <a:prstGeom prst="homePlate">
              <a:avLst/>
            </a:prstGeom>
          </p:spPr>
          <p:style>
            <a:lnRef idx="2">
              <a:schemeClr val="lt1">
                <a:hueOff val="0"/>
                <a:satOff val="0"/>
                <a:lumOff val="0"/>
                <a:alphaOff val="0"/>
              </a:schemeClr>
            </a:lnRef>
            <a:fillRef idx="1">
              <a:schemeClr val="accent6">
                <a:shade val="80000"/>
                <a:hueOff val="0"/>
                <a:satOff val="0"/>
                <a:lumOff val="0"/>
                <a:alphaOff val="0"/>
              </a:schemeClr>
            </a:fillRef>
            <a:effectRef idx="0">
              <a:schemeClr val="accent6">
                <a:shade val="80000"/>
                <a:hueOff val="0"/>
                <a:satOff val="0"/>
                <a:lumOff val="0"/>
                <a:alphaOff val="0"/>
              </a:schemeClr>
            </a:effectRef>
            <a:fontRef idx="minor">
              <a:schemeClr val="lt1"/>
            </a:fontRef>
          </p:style>
        </p:sp>
        <p:sp>
          <p:nvSpPr>
            <p:cNvPr id="25" name="Pentagon 4"/>
            <p:cNvSpPr/>
            <p:nvPr/>
          </p:nvSpPr>
          <p:spPr>
            <a:xfrm>
              <a:off x="1488" y="2941438"/>
              <a:ext cx="2194024" cy="97512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6680" tIns="53340" rIns="26670" bIns="53340" numCol="1" spcCol="1270" anchor="ctr" anchorCtr="0">
              <a:noAutofit/>
            </a:bodyPr>
            <a:lstStyle/>
            <a:p>
              <a:pPr lvl="0" algn="ctr" defTabSz="889000">
                <a:lnSpc>
                  <a:spcPct val="90000"/>
                </a:lnSpc>
                <a:spcBef>
                  <a:spcPct val="0"/>
                </a:spcBef>
                <a:spcAft>
                  <a:spcPct val="35000"/>
                </a:spcAft>
              </a:pPr>
              <a:r>
                <a:rPr lang="en-US" sz="2000" kern="1200" dirty="0" err="1" smtClean="0"/>
                <a:t>Pendahuluan</a:t>
              </a:r>
              <a:endParaRPr lang="en-US" sz="2000" kern="1200" dirty="0"/>
            </a:p>
          </p:txBody>
        </p:sp>
      </p:grpSp>
      <p:grpSp>
        <p:nvGrpSpPr>
          <p:cNvPr id="9" name="Group 8"/>
          <p:cNvGrpSpPr/>
          <p:nvPr/>
        </p:nvGrpSpPr>
        <p:grpSpPr>
          <a:xfrm>
            <a:off x="1950244" y="-14683"/>
            <a:ext cx="2437804" cy="1157683"/>
            <a:chOff x="1951732" y="2941438"/>
            <a:chExt cx="2437804" cy="975121"/>
          </a:xfrm>
        </p:grpSpPr>
        <p:sp>
          <p:nvSpPr>
            <p:cNvPr id="22" name="Chevron 21"/>
            <p:cNvSpPr/>
            <p:nvPr/>
          </p:nvSpPr>
          <p:spPr>
            <a:xfrm>
              <a:off x="1951732" y="2941438"/>
              <a:ext cx="2437804" cy="975121"/>
            </a:xfrm>
            <a:prstGeom prst="chevron">
              <a:avLst/>
            </a:prstGeom>
          </p:spPr>
          <p:style>
            <a:lnRef idx="2">
              <a:schemeClr val="lt1">
                <a:hueOff val="0"/>
                <a:satOff val="0"/>
                <a:lumOff val="0"/>
                <a:alphaOff val="0"/>
              </a:schemeClr>
            </a:lnRef>
            <a:fillRef idx="1">
              <a:schemeClr val="accent6">
                <a:shade val="80000"/>
                <a:hueOff val="64256"/>
                <a:satOff val="-2582"/>
                <a:lumOff val="5526"/>
                <a:alphaOff val="0"/>
              </a:schemeClr>
            </a:fillRef>
            <a:effectRef idx="0">
              <a:schemeClr val="accent6">
                <a:shade val="80000"/>
                <a:hueOff val="64256"/>
                <a:satOff val="-2582"/>
                <a:lumOff val="5526"/>
                <a:alphaOff val="0"/>
              </a:schemeClr>
            </a:effectRef>
            <a:fontRef idx="minor">
              <a:schemeClr val="lt1"/>
            </a:fontRef>
          </p:style>
        </p:sp>
        <p:sp>
          <p:nvSpPr>
            <p:cNvPr id="23" name="Chevron 6"/>
            <p:cNvSpPr/>
            <p:nvPr/>
          </p:nvSpPr>
          <p:spPr>
            <a:xfrm>
              <a:off x="2439293" y="2941438"/>
              <a:ext cx="1462683" cy="97512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en-US" sz="2000" kern="1200" dirty="0" err="1" smtClean="0"/>
                <a:t>Profil</a:t>
              </a:r>
              <a:r>
                <a:rPr lang="en-US" sz="2000" kern="1200" dirty="0" smtClean="0"/>
                <a:t> Perusahaan</a:t>
              </a:r>
              <a:endParaRPr lang="en-US" sz="2000" kern="1200" dirty="0"/>
            </a:p>
          </p:txBody>
        </p:sp>
      </p:grpSp>
      <p:grpSp>
        <p:nvGrpSpPr>
          <p:cNvPr id="10" name="Group 9"/>
          <p:cNvGrpSpPr/>
          <p:nvPr/>
        </p:nvGrpSpPr>
        <p:grpSpPr>
          <a:xfrm>
            <a:off x="3900488" y="-14683"/>
            <a:ext cx="2437804" cy="1157683"/>
            <a:chOff x="3901976" y="2941438"/>
            <a:chExt cx="2437804" cy="975121"/>
          </a:xfrm>
        </p:grpSpPr>
        <p:sp>
          <p:nvSpPr>
            <p:cNvPr id="20" name="Chevron 19"/>
            <p:cNvSpPr/>
            <p:nvPr/>
          </p:nvSpPr>
          <p:spPr>
            <a:xfrm>
              <a:off x="3901976" y="2941438"/>
              <a:ext cx="2437804" cy="975121"/>
            </a:xfrm>
            <a:prstGeom prst="chevron">
              <a:avLst/>
            </a:prstGeom>
          </p:spPr>
          <p:style>
            <a:lnRef idx="2">
              <a:schemeClr val="lt1">
                <a:hueOff val="0"/>
                <a:satOff val="0"/>
                <a:lumOff val="0"/>
                <a:alphaOff val="0"/>
              </a:schemeClr>
            </a:lnRef>
            <a:fillRef idx="1">
              <a:schemeClr val="accent6">
                <a:shade val="80000"/>
                <a:hueOff val="128512"/>
                <a:satOff val="-5164"/>
                <a:lumOff val="11051"/>
                <a:alphaOff val="0"/>
              </a:schemeClr>
            </a:fillRef>
            <a:effectRef idx="0">
              <a:schemeClr val="accent6">
                <a:shade val="80000"/>
                <a:hueOff val="128512"/>
                <a:satOff val="-5164"/>
                <a:lumOff val="11051"/>
                <a:alphaOff val="0"/>
              </a:schemeClr>
            </a:effectRef>
            <a:fontRef idx="minor">
              <a:schemeClr val="lt1"/>
            </a:fontRef>
          </p:style>
        </p:sp>
        <p:sp>
          <p:nvSpPr>
            <p:cNvPr id="21" name="Chevron 8"/>
            <p:cNvSpPr/>
            <p:nvPr/>
          </p:nvSpPr>
          <p:spPr>
            <a:xfrm>
              <a:off x="4389537" y="2941438"/>
              <a:ext cx="1462683" cy="97512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en-US" sz="2000" kern="1200" dirty="0" err="1" smtClean="0"/>
                <a:t>Dasar</a:t>
              </a:r>
              <a:r>
                <a:rPr lang="en-US" sz="2000" kern="1200" dirty="0" smtClean="0"/>
                <a:t> </a:t>
              </a:r>
              <a:r>
                <a:rPr lang="en-US" sz="2000" kern="1200" dirty="0" err="1" smtClean="0"/>
                <a:t>Teori</a:t>
              </a:r>
              <a:endParaRPr lang="en-US" sz="2000" kern="1200" dirty="0"/>
            </a:p>
          </p:txBody>
        </p:sp>
      </p:grpSp>
      <p:grpSp>
        <p:nvGrpSpPr>
          <p:cNvPr id="11" name="Group 10"/>
          <p:cNvGrpSpPr/>
          <p:nvPr/>
        </p:nvGrpSpPr>
        <p:grpSpPr>
          <a:xfrm>
            <a:off x="5850732" y="0"/>
            <a:ext cx="2437804" cy="1157683"/>
            <a:chOff x="5852220" y="2941438"/>
            <a:chExt cx="2437804" cy="975121"/>
          </a:xfrm>
        </p:grpSpPr>
        <p:sp>
          <p:nvSpPr>
            <p:cNvPr id="18" name="Chevron 17"/>
            <p:cNvSpPr/>
            <p:nvPr/>
          </p:nvSpPr>
          <p:spPr>
            <a:xfrm>
              <a:off x="5852220" y="2941438"/>
              <a:ext cx="2437804" cy="975121"/>
            </a:xfrm>
            <a:prstGeom prst="chevron">
              <a:avLst/>
            </a:prstGeom>
          </p:spPr>
          <p:style>
            <a:lnRef idx="2">
              <a:schemeClr val="lt1">
                <a:hueOff val="0"/>
                <a:satOff val="0"/>
                <a:lumOff val="0"/>
                <a:alphaOff val="0"/>
              </a:schemeClr>
            </a:lnRef>
            <a:fillRef idx="1">
              <a:schemeClr val="accent6">
                <a:shade val="80000"/>
                <a:hueOff val="192768"/>
                <a:satOff val="-7745"/>
                <a:lumOff val="16577"/>
                <a:alphaOff val="0"/>
              </a:schemeClr>
            </a:fillRef>
            <a:effectRef idx="0">
              <a:schemeClr val="accent6">
                <a:shade val="80000"/>
                <a:hueOff val="192768"/>
                <a:satOff val="-7745"/>
                <a:lumOff val="16577"/>
                <a:alphaOff val="0"/>
              </a:schemeClr>
            </a:effectRef>
            <a:fontRef idx="minor">
              <a:schemeClr val="lt1"/>
            </a:fontRef>
          </p:style>
        </p:sp>
        <p:sp>
          <p:nvSpPr>
            <p:cNvPr id="19" name="Chevron 10"/>
            <p:cNvSpPr/>
            <p:nvPr/>
          </p:nvSpPr>
          <p:spPr>
            <a:xfrm>
              <a:off x="6339781" y="2941438"/>
              <a:ext cx="1462683" cy="97512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en-US" sz="2000" kern="1200" dirty="0" err="1" smtClean="0"/>
                <a:t>Pelaksanaan</a:t>
              </a:r>
              <a:r>
                <a:rPr lang="en-US" sz="2000" kern="1200" dirty="0" smtClean="0"/>
                <a:t> </a:t>
              </a:r>
              <a:r>
                <a:rPr lang="en-US" sz="2000" kern="1200" dirty="0" err="1" smtClean="0"/>
                <a:t>Kerja</a:t>
              </a:r>
              <a:r>
                <a:rPr lang="en-US" sz="2000" kern="1200" dirty="0" smtClean="0"/>
                <a:t> </a:t>
              </a:r>
              <a:r>
                <a:rPr lang="en-US" sz="2000" kern="1200" dirty="0" err="1" smtClean="0"/>
                <a:t>Praktek</a:t>
              </a:r>
              <a:endParaRPr lang="en-US" sz="2000" kern="1200" dirty="0"/>
            </a:p>
          </p:txBody>
        </p:sp>
      </p:grpSp>
      <p:grpSp>
        <p:nvGrpSpPr>
          <p:cNvPr id="12" name="Group 11"/>
          <p:cNvGrpSpPr/>
          <p:nvPr/>
        </p:nvGrpSpPr>
        <p:grpSpPr>
          <a:xfrm>
            <a:off x="7800975" y="-14683"/>
            <a:ext cx="2437804" cy="1157683"/>
            <a:chOff x="7802463" y="2941438"/>
            <a:chExt cx="2437804" cy="975121"/>
          </a:xfrm>
        </p:grpSpPr>
        <p:sp>
          <p:nvSpPr>
            <p:cNvPr id="16" name="Chevron 15"/>
            <p:cNvSpPr/>
            <p:nvPr/>
          </p:nvSpPr>
          <p:spPr>
            <a:xfrm>
              <a:off x="7802463" y="2941438"/>
              <a:ext cx="2437804" cy="975121"/>
            </a:xfrm>
            <a:prstGeom prst="chevron">
              <a:avLst/>
            </a:prstGeom>
          </p:spPr>
          <p:style>
            <a:lnRef idx="2">
              <a:schemeClr val="lt1">
                <a:hueOff val="0"/>
                <a:satOff val="0"/>
                <a:lumOff val="0"/>
                <a:alphaOff val="0"/>
              </a:schemeClr>
            </a:lnRef>
            <a:fillRef idx="1">
              <a:schemeClr val="accent6">
                <a:shade val="80000"/>
                <a:hueOff val="257024"/>
                <a:satOff val="-10327"/>
                <a:lumOff val="22102"/>
                <a:alphaOff val="0"/>
              </a:schemeClr>
            </a:fillRef>
            <a:effectRef idx="0">
              <a:schemeClr val="accent6">
                <a:shade val="80000"/>
                <a:hueOff val="257024"/>
                <a:satOff val="-10327"/>
                <a:lumOff val="22102"/>
                <a:alphaOff val="0"/>
              </a:schemeClr>
            </a:effectRef>
            <a:fontRef idx="minor">
              <a:schemeClr val="lt1"/>
            </a:fontRef>
          </p:style>
        </p:sp>
        <p:sp>
          <p:nvSpPr>
            <p:cNvPr id="17" name="Chevron 12"/>
            <p:cNvSpPr/>
            <p:nvPr/>
          </p:nvSpPr>
          <p:spPr>
            <a:xfrm>
              <a:off x="8290024" y="2941438"/>
              <a:ext cx="1462683" cy="97512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en-US" sz="2000" kern="1200" dirty="0" err="1" smtClean="0"/>
                <a:t>Perancangan</a:t>
              </a:r>
              <a:r>
                <a:rPr lang="en-US" sz="2000" kern="1200" dirty="0" smtClean="0"/>
                <a:t> </a:t>
              </a:r>
              <a:r>
                <a:rPr lang="en-US" sz="2000" kern="1200" dirty="0" err="1" smtClean="0"/>
                <a:t>dan</a:t>
              </a:r>
              <a:r>
                <a:rPr lang="en-US" sz="2000" kern="1200" dirty="0" smtClean="0"/>
                <a:t> </a:t>
              </a:r>
              <a:r>
                <a:rPr lang="en-US" sz="2000" kern="1200" dirty="0" err="1" smtClean="0"/>
                <a:t>Hasil</a:t>
              </a:r>
              <a:r>
                <a:rPr lang="en-US" sz="2000" kern="1200" dirty="0" smtClean="0"/>
                <a:t> </a:t>
              </a:r>
              <a:r>
                <a:rPr lang="en-US" sz="2000" kern="1200" dirty="0" err="1" smtClean="0"/>
                <a:t>Pengujian</a:t>
              </a:r>
              <a:endParaRPr lang="en-US" sz="2000" kern="1200" dirty="0"/>
            </a:p>
          </p:txBody>
        </p:sp>
      </p:grpSp>
      <p:grpSp>
        <p:nvGrpSpPr>
          <p:cNvPr id="13" name="Group 12"/>
          <p:cNvGrpSpPr/>
          <p:nvPr/>
        </p:nvGrpSpPr>
        <p:grpSpPr>
          <a:xfrm>
            <a:off x="9751219" y="-14683"/>
            <a:ext cx="2437804" cy="1157683"/>
            <a:chOff x="9752707" y="2941438"/>
            <a:chExt cx="2437804" cy="975121"/>
          </a:xfrm>
        </p:grpSpPr>
        <p:sp>
          <p:nvSpPr>
            <p:cNvPr id="14" name="Chevron 13"/>
            <p:cNvSpPr/>
            <p:nvPr/>
          </p:nvSpPr>
          <p:spPr>
            <a:xfrm>
              <a:off x="9752707" y="2941438"/>
              <a:ext cx="2437804" cy="975121"/>
            </a:xfrm>
            <a:prstGeom prst="chevron">
              <a:avLst/>
            </a:prstGeom>
          </p:spPr>
          <p:style>
            <a:lnRef idx="2">
              <a:schemeClr val="lt1">
                <a:hueOff val="0"/>
                <a:satOff val="0"/>
                <a:lumOff val="0"/>
                <a:alphaOff val="0"/>
              </a:schemeClr>
            </a:lnRef>
            <a:fillRef idx="1">
              <a:schemeClr val="accent6">
                <a:shade val="80000"/>
                <a:hueOff val="321280"/>
                <a:satOff val="-12909"/>
                <a:lumOff val="27628"/>
                <a:alphaOff val="0"/>
              </a:schemeClr>
            </a:fillRef>
            <a:effectRef idx="0">
              <a:schemeClr val="accent6">
                <a:shade val="80000"/>
                <a:hueOff val="321280"/>
                <a:satOff val="-12909"/>
                <a:lumOff val="27628"/>
                <a:alphaOff val="0"/>
              </a:schemeClr>
            </a:effectRef>
            <a:fontRef idx="minor">
              <a:schemeClr val="lt1"/>
            </a:fontRef>
          </p:style>
        </p:sp>
        <p:sp>
          <p:nvSpPr>
            <p:cNvPr id="15" name="Chevron 14"/>
            <p:cNvSpPr/>
            <p:nvPr/>
          </p:nvSpPr>
          <p:spPr>
            <a:xfrm>
              <a:off x="10240268" y="2941438"/>
              <a:ext cx="1462683" cy="97512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en-US" sz="2000" kern="1200" dirty="0" err="1" smtClean="0"/>
                <a:t>Kesimpulan</a:t>
              </a:r>
              <a:endParaRPr lang="en-US" sz="2000" kern="1200" dirty="0"/>
            </a:p>
          </p:txBody>
        </p:sp>
      </p:grpSp>
      <p:sp>
        <p:nvSpPr>
          <p:cNvPr id="26" name="Subtitle 2"/>
          <p:cNvSpPr txBox="1">
            <a:spLocks/>
          </p:cNvSpPr>
          <p:nvPr/>
        </p:nvSpPr>
        <p:spPr>
          <a:xfrm>
            <a:off x="187569" y="1303949"/>
            <a:ext cx="7006607" cy="50789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u="sng" dirty="0" err="1" smtClean="0">
                <a:latin typeface="Times New Roman" panose="02020603050405020304" pitchFamily="18" charset="0"/>
                <a:cs typeface="Times New Roman" panose="02020603050405020304" pitchFamily="18" charset="0"/>
              </a:rPr>
              <a:t>Pengarahan</a:t>
            </a:r>
            <a:r>
              <a:rPr lang="en-US" u="sng" dirty="0" smtClean="0">
                <a:latin typeface="Times New Roman" panose="02020603050405020304" pitchFamily="18" charset="0"/>
                <a:cs typeface="Times New Roman" panose="02020603050405020304" pitchFamily="18" charset="0"/>
              </a:rPr>
              <a:t> </a:t>
            </a:r>
            <a:r>
              <a:rPr lang="en-US" u="sng" dirty="0" err="1" smtClean="0">
                <a:latin typeface="Times New Roman" panose="02020603050405020304" pitchFamily="18" charset="0"/>
                <a:cs typeface="Times New Roman" panose="02020603050405020304" pitchFamily="18" charset="0"/>
              </a:rPr>
              <a:t>dan</a:t>
            </a:r>
            <a:r>
              <a:rPr lang="en-US" u="sng" dirty="0" smtClean="0">
                <a:latin typeface="Times New Roman" panose="02020603050405020304" pitchFamily="18" charset="0"/>
                <a:cs typeface="Times New Roman" panose="02020603050405020304" pitchFamily="18" charset="0"/>
              </a:rPr>
              <a:t> </a:t>
            </a:r>
            <a:r>
              <a:rPr lang="en-US" u="sng" dirty="0" err="1" smtClean="0">
                <a:latin typeface="Times New Roman" panose="02020603050405020304" pitchFamily="18" charset="0"/>
                <a:cs typeface="Times New Roman" panose="02020603050405020304" pitchFamily="18" charset="0"/>
              </a:rPr>
              <a:t>Kegiatan</a:t>
            </a:r>
            <a:r>
              <a:rPr lang="en-US" u="sng" dirty="0" smtClean="0">
                <a:latin typeface="Times New Roman" panose="02020603050405020304" pitchFamily="18" charset="0"/>
                <a:cs typeface="Times New Roman" panose="02020603050405020304" pitchFamily="18" charset="0"/>
              </a:rPr>
              <a:t> </a:t>
            </a:r>
            <a:r>
              <a:rPr lang="en-US" u="sng" dirty="0" err="1" smtClean="0">
                <a:latin typeface="Times New Roman" panose="02020603050405020304" pitchFamily="18" charset="0"/>
                <a:cs typeface="Times New Roman" panose="02020603050405020304" pitchFamily="18" charset="0"/>
              </a:rPr>
              <a:t>Selama</a:t>
            </a:r>
            <a:r>
              <a:rPr lang="en-US" u="sng" dirty="0" smtClean="0">
                <a:latin typeface="Times New Roman" panose="02020603050405020304" pitchFamily="18" charset="0"/>
                <a:cs typeface="Times New Roman" panose="02020603050405020304" pitchFamily="18" charset="0"/>
              </a:rPr>
              <a:t> </a:t>
            </a:r>
            <a:r>
              <a:rPr lang="en-US" u="sng" dirty="0" err="1" smtClean="0">
                <a:latin typeface="Times New Roman" panose="02020603050405020304" pitchFamily="18" charset="0"/>
                <a:cs typeface="Times New Roman" panose="02020603050405020304" pitchFamily="18" charset="0"/>
              </a:rPr>
              <a:t>Kerja</a:t>
            </a:r>
            <a:r>
              <a:rPr lang="en-US" u="sng" dirty="0" smtClean="0">
                <a:latin typeface="Times New Roman" panose="02020603050405020304" pitchFamily="18" charset="0"/>
                <a:cs typeface="Times New Roman" panose="02020603050405020304" pitchFamily="18" charset="0"/>
              </a:rPr>
              <a:t> </a:t>
            </a:r>
            <a:r>
              <a:rPr lang="en-US" u="sng" dirty="0" err="1" smtClean="0">
                <a:latin typeface="Times New Roman" panose="02020603050405020304" pitchFamily="18" charset="0"/>
                <a:cs typeface="Times New Roman" panose="02020603050405020304" pitchFamily="18" charset="0"/>
              </a:rPr>
              <a:t>Praktek</a:t>
            </a:r>
            <a:endParaRPr lang="en-US" u="sng" dirty="0">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a:xfrm>
            <a:off x="703730" y="2202143"/>
            <a:ext cx="10515600" cy="3580092"/>
          </a:xfrm>
        </p:spPr>
        <p:txBody>
          <a:bodyPr/>
          <a:lstStyle/>
          <a:p>
            <a:r>
              <a:rPr lang="en-US" dirty="0" err="1"/>
              <a:t>T</a:t>
            </a:r>
            <a:r>
              <a:rPr lang="en-US" dirty="0" err="1" smtClean="0"/>
              <a:t>ugas</a:t>
            </a:r>
            <a:r>
              <a:rPr lang="en-US" dirty="0" smtClean="0"/>
              <a:t> </a:t>
            </a:r>
            <a:r>
              <a:rPr lang="en-US" dirty="0" err="1"/>
              <a:t>pertama</a:t>
            </a:r>
            <a:r>
              <a:rPr lang="en-US" dirty="0"/>
              <a:t> </a:t>
            </a:r>
            <a:r>
              <a:rPr lang="en-US" dirty="0" err="1"/>
              <a:t>yaitu</a:t>
            </a:r>
            <a:r>
              <a:rPr lang="en-US" dirty="0"/>
              <a:t> </a:t>
            </a:r>
            <a:r>
              <a:rPr lang="en-US" dirty="0" err="1"/>
              <a:t>untuk</a:t>
            </a:r>
            <a:r>
              <a:rPr lang="en-US" dirty="0"/>
              <a:t> </a:t>
            </a:r>
            <a:r>
              <a:rPr lang="en-US" dirty="0" err="1"/>
              <a:t>membuat</a:t>
            </a:r>
            <a:r>
              <a:rPr lang="en-US" dirty="0"/>
              <a:t> </a:t>
            </a:r>
            <a:r>
              <a:rPr lang="en-US" dirty="0" err="1" smtClean="0"/>
              <a:t>sistem</a:t>
            </a:r>
            <a:r>
              <a:rPr lang="en-US" dirty="0" smtClean="0"/>
              <a:t> </a:t>
            </a:r>
            <a:r>
              <a:rPr lang="en-US" dirty="0" err="1" smtClean="0"/>
              <a:t>informasi</a:t>
            </a:r>
            <a:r>
              <a:rPr lang="en-US" dirty="0" smtClean="0"/>
              <a:t> </a:t>
            </a:r>
            <a:r>
              <a:rPr lang="en-US" dirty="0"/>
              <a:t>E – </a:t>
            </a:r>
            <a:r>
              <a:rPr lang="en-US" dirty="0" err="1" smtClean="0"/>
              <a:t>Tilang</a:t>
            </a:r>
            <a:r>
              <a:rPr lang="en-US" dirty="0" smtClean="0"/>
              <a:t> </a:t>
            </a:r>
            <a:r>
              <a:rPr lang="en-US" dirty="0" err="1" smtClean="0"/>
              <a:t>berbasis</a:t>
            </a:r>
            <a:r>
              <a:rPr lang="en-US" dirty="0" smtClean="0"/>
              <a:t> </a:t>
            </a:r>
            <a:r>
              <a:rPr lang="en-US" i="1" dirty="0" smtClean="0"/>
              <a:t>Android.</a:t>
            </a:r>
            <a:endParaRPr lang="en-US" i="1" dirty="0"/>
          </a:p>
          <a:p>
            <a:r>
              <a:rPr lang="en-US" dirty="0" err="1" smtClean="0"/>
              <a:t>Keikut</a:t>
            </a:r>
            <a:r>
              <a:rPr lang="en-US" dirty="0" smtClean="0"/>
              <a:t> </a:t>
            </a:r>
            <a:r>
              <a:rPr lang="en-US" dirty="0" err="1" smtClean="0"/>
              <a:t>sertaan</a:t>
            </a:r>
            <a:r>
              <a:rPr lang="en-US" dirty="0" smtClean="0"/>
              <a:t> </a:t>
            </a:r>
            <a:r>
              <a:rPr lang="en-US" dirty="0" err="1"/>
              <a:t>dalam</a:t>
            </a:r>
            <a:r>
              <a:rPr lang="en-US" dirty="0"/>
              <a:t> </a:t>
            </a:r>
            <a:r>
              <a:rPr lang="en-US" dirty="0" err="1" smtClean="0"/>
              <a:t>sosialisai</a:t>
            </a:r>
            <a:r>
              <a:rPr lang="en-US" dirty="0" smtClean="0"/>
              <a:t> </a:t>
            </a:r>
            <a:r>
              <a:rPr lang="en-US" dirty="0" err="1" smtClean="0"/>
              <a:t>Sistem</a:t>
            </a:r>
            <a:r>
              <a:rPr lang="en-US" dirty="0" smtClean="0"/>
              <a:t> </a:t>
            </a:r>
            <a:r>
              <a:rPr lang="en-US" dirty="0"/>
              <a:t>E – </a:t>
            </a:r>
            <a:r>
              <a:rPr lang="en-US" dirty="0" err="1"/>
              <a:t>Persuratan</a:t>
            </a:r>
            <a:r>
              <a:rPr lang="en-US" dirty="0"/>
              <a:t> </a:t>
            </a:r>
            <a:r>
              <a:rPr lang="en-US" dirty="0" err="1" smtClean="0"/>
              <a:t>ke</a:t>
            </a:r>
            <a:r>
              <a:rPr lang="en-US" dirty="0" smtClean="0"/>
              <a:t> </a:t>
            </a:r>
            <a:r>
              <a:rPr lang="en-US" dirty="0" err="1" smtClean="0"/>
              <a:t>bagian</a:t>
            </a:r>
            <a:r>
              <a:rPr lang="en-US" dirty="0" smtClean="0"/>
              <a:t> </a:t>
            </a:r>
            <a:r>
              <a:rPr lang="en-US" dirty="0" err="1" smtClean="0"/>
              <a:t>Panitera</a:t>
            </a:r>
            <a:r>
              <a:rPr lang="en-US" dirty="0" smtClean="0"/>
              <a:t> </a:t>
            </a:r>
            <a:r>
              <a:rPr lang="en-US" dirty="0" err="1" smtClean="0"/>
              <a:t>Muda</a:t>
            </a:r>
            <a:r>
              <a:rPr lang="en-US" dirty="0" smtClean="0"/>
              <a:t> </a:t>
            </a:r>
            <a:r>
              <a:rPr lang="en-US" dirty="0" err="1"/>
              <a:t>Hukum</a:t>
            </a:r>
            <a:r>
              <a:rPr lang="en-US" dirty="0"/>
              <a:t>, </a:t>
            </a:r>
            <a:r>
              <a:rPr lang="en-US" dirty="0" err="1"/>
              <a:t>Perdata</a:t>
            </a:r>
            <a:r>
              <a:rPr lang="en-US" dirty="0"/>
              <a:t> </a:t>
            </a:r>
            <a:r>
              <a:rPr lang="en-US" dirty="0" err="1"/>
              <a:t>dan</a:t>
            </a:r>
            <a:r>
              <a:rPr lang="en-US" dirty="0"/>
              <a:t> </a:t>
            </a:r>
            <a:r>
              <a:rPr lang="en-US" dirty="0" err="1"/>
              <a:t>Pidana</a:t>
            </a:r>
            <a:r>
              <a:rPr lang="en-US" dirty="0"/>
              <a:t>. </a:t>
            </a:r>
            <a:r>
              <a:rPr lang="en-US" dirty="0" err="1"/>
              <a:t>Sosialisasi</a:t>
            </a:r>
            <a:r>
              <a:rPr lang="en-US" dirty="0"/>
              <a:t> </a:t>
            </a:r>
            <a:r>
              <a:rPr lang="en-US" dirty="0" err="1"/>
              <a:t>ini</a:t>
            </a:r>
            <a:r>
              <a:rPr lang="en-US" dirty="0"/>
              <a:t> </a:t>
            </a:r>
            <a:r>
              <a:rPr lang="en-US" dirty="0" err="1"/>
              <a:t>dilakukan</a:t>
            </a:r>
            <a:r>
              <a:rPr lang="en-US" dirty="0"/>
              <a:t> </a:t>
            </a:r>
            <a:r>
              <a:rPr lang="en-US" dirty="0" err="1"/>
              <a:t>untuk</a:t>
            </a:r>
            <a:r>
              <a:rPr lang="en-US" dirty="0"/>
              <a:t> </a:t>
            </a:r>
            <a:r>
              <a:rPr lang="en-US" dirty="0" err="1"/>
              <a:t>melakukan</a:t>
            </a:r>
            <a:r>
              <a:rPr lang="en-US" dirty="0"/>
              <a:t> </a:t>
            </a:r>
            <a:r>
              <a:rPr lang="en-US" i="1" dirty="0"/>
              <a:t>testing</a:t>
            </a:r>
            <a:r>
              <a:rPr lang="en-US" dirty="0"/>
              <a:t> </a:t>
            </a:r>
            <a:r>
              <a:rPr lang="en-US" dirty="0" err="1" smtClean="0"/>
              <a:t>terhadap</a:t>
            </a:r>
            <a:r>
              <a:rPr lang="en-US" dirty="0" smtClean="0"/>
              <a:t> </a:t>
            </a:r>
            <a:r>
              <a:rPr lang="en-US" dirty="0" err="1" smtClean="0"/>
              <a:t>sistem</a:t>
            </a:r>
            <a:r>
              <a:rPr lang="en-US" dirty="0" smtClean="0"/>
              <a:t> yang </a:t>
            </a:r>
            <a:r>
              <a:rPr lang="en-US" dirty="0" err="1" smtClean="0"/>
              <a:t>baru</a:t>
            </a:r>
            <a:r>
              <a:rPr lang="en-US" dirty="0" smtClean="0"/>
              <a:t> di </a:t>
            </a:r>
            <a:r>
              <a:rPr lang="en-US" dirty="0" err="1" smtClean="0"/>
              <a:t>beli</a:t>
            </a:r>
            <a:r>
              <a:rPr lang="en-US" dirty="0" smtClean="0"/>
              <a:t> </a:t>
            </a:r>
            <a:r>
              <a:rPr lang="en-US" dirty="0" err="1" smtClean="0"/>
              <a:t>oleh</a:t>
            </a:r>
            <a:r>
              <a:rPr lang="en-US" dirty="0" smtClean="0"/>
              <a:t> PN. Jakarta Barat.</a:t>
            </a:r>
          </a:p>
          <a:p>
            <a:r>
              <a:rPr lang="en-US" dirty="0" err="1" smtClean="0"/>
              <a:t>Merancang</a:t>
            </a:r>
            <a:r>
              <a:rPr lang="en-US" dirty="0" smtClean="0"/>
              <a:t> </a:t>
            </a:r>
            <a:r>
              <a:rPr lang="en-US" dirty="0" err="1" smtClean="0"/>
              <a:t>Sistem</a:t>
            </a:r>
            <a:r>
              <a:rPr lang="en-US" dirty="0" smtClean="0"/>
              <a:t> </a:t>
            </a:r>
            <a:r>
              <a:rPr lang="en-US" dirty="0" err="1"/>
              <a:t>Informasi</a:t>
            </a:r>
            <a:r>
              <a:rPr lang="en-US" dirty="0"/>
              <a:t> </a:t>
            </a:r>
            <a:r>
              <a:rPr lang="en-US" dirty="0" err="1"/>
              <a:t>Ortala</a:t>
            </a:r>
            <a:r>
              <a:rPr lang="en-US" dirty="0"/>
              <a:t> (</a:t>
            </a:r>
            <a:r>
              <a:rPr lang="en-US" dirty="0" err="1"/>
              <a:t>Organisasi</a:t>
            </a:r>
            <a:r>
              <a:rPr lang="en-US" dirty="0"/>
              <a:t> </a:t>
            </a:r>
            <a:r>
              <a:rPr lang="en-US" dirty="0" err="1"/>
              <a:t>dan</a:t>
            </a:r>
            <a:r>
              <a:rPr lang="en-US" dirty="0"/>
              <a:t> Tata </a:t>
            </a:r>
            <a:r>
              <a:rPr lang="en-US" dirty="0" err="1"/>
              <a:t>Laksana</a:t>
            </a:r>
            <a:r>
              <a:rPr lang="en-US" dirty="0" smtClean="0"/>
              <a:t>) </a:t>
            </a:r>
            <a:r>
              <a:rPr lang="en-US" dirty="0" err="1" smtClean="0"/>
              <a:t>dan</a:t>
            </a:r>
            <a:r>
              <a:rPr lang="en-US" dirty="0" smtClean="0"/>
              <a:t> administrator </a:t>
            </a:r>
            <a:r>
              <a:rPr lang="en-US" dirty="0" err="1" smtClean="0"/>
              <a:t>penginputan</a:t>
            </a:r>
            <a:r>
              <a:rPr lang="en-US" dirty="0" smtClean="0"/>
              <a:t> </a:t>
            </a:r>
            <a:r>
              <a:rPr lang="en-US" dirty="0" err="1" smtClean="0"/>
              <a:t>berbasis</a:t>
            </a:r>
            <a:r>
              <a:rPr lang="en-US" dirty="0" smtClean="0"/>
              <a:t> web.</a:t>
            </a:r>
          </a:p>
          <a:p>
            <a:endParaRPr lang="en-US" i="1" dirty="0" smtClean="0"/>
          </a:p>
        </p:txBody>
      </p:sp>
    </p:spTree>
    <p:extLst>
      <p:ext uri="{BB962C8B-B14F-4D97-AF65-F5344CB8AC3E}">
        <p14:creationId xmlns:p14="http://schemas.microsoft.com/office/powerpoint/2010/main" val="1773748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repeatCount="indefinite" fill="hold" nodeType="withEffect">
                                  <p:stCondLst>
                                    <p:cond delay="0"/>
                                  </p:stCondLst>
                                  <p:childTnLst>
                                    <p:animEffect transition="out" filter="fade">
                                      <p:cBhvr>
                                        <p:cTn id="6" dur="1500" tmFilter="0, 0; .2, .5; .8, .5; 1, 0"/>
                                        <p:tgtEl>
                                          <p:spTgt spid="11"/>
                                        </p:tgtEl>
                                      </p:cBhvr>
                                    </p:animEffect>
                                    <p:animScale>
                                      <p:cBhvr>
                                        <p:cTn id="7" dur="750" autoRev="1" fill="hold"/>
                                        <p:tgtEl>
                                          <p:spTgt spid="11"/>
                                        </p:tgtEl>
                                      </p:cBhvr>
                                      <p:by x="105000" y="105000"/>
                                    </p:animScale>
                                  </p:childTnLst>
                                </p:cTn>
                              </p:par>
                            </p:childTnLst>
                          </p:cTn>
                        </p:par>
                        <p:par>
                          <p:cTn id="8" fill="hold">
                            <p:stCondLst>
                              <p:cond delay="1500"/>
                            </p:stCondLst>
                            <p:childTnLst>
                              <p:par>
                                <p:cTn id="9" presetID="22" presetClass="entr" presetSubtype="8" fill="hold" grpId="0" nodeType="afterEffect">
                                  <p:stCondLst>
                                    <p:cond delay="0"/>
                                  </p:stCondLst>
                                  <p:childTnLst>
                                    <p:set>
                                      <p:cBhvr>
                                        <p:cTn id="10" dur="1" fill="hold">
                                          <p:stCondLst>
                                            <p:cond delay="0"/>
                                          </p:stCondLst>
                                        </p:cTn>
                                        <p:tgtEl>
                                          <p:spTgt spid="26"/>
                                        </p:tgtEl>
                                        <p:attrNameLst>
                                          <p:attrName>style.visibility</p:attrName>
                                        </p:attrNameLst>
                                      </p:cBhvr>
                                      <p:to>
                                        <p:strVal val="visible"/>
                                      </p:to>
                                    </p:set>
                                    <p:animEffect transition="in" filter="wipe(left)">
                                      <p:cBhvr>
                                        <p:cTn id="11" dur="750"/>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nodeType="clickEffect">
                                  <p:stCondLst>
                                    <p:cond delay="0"/>
                                  </p:stCondLst>
                                  <p:childTnLst>
                                    <p:set>
                                      <p:cBhvr>
                                        <p:cTn id="15" dur="1" fill="hold">
                                          <p:stCondLst>
                                            <p:cond delay="0"/>
                                          </p:stCondLst>
                                        </p:cTn>
                                        <p:tgtEl>
                                          <p:spTgt spid="5">
                                            <p:txEl>
                                              <p:pRg st="0" end="0"/>
                                            </p:txEl>
                                          </p:spTgt>
                                        </p:tgtEl>
                                        <p:attrNameLst>
                                          <p:attrName>style.visibility</p:attrName>
                                        </p:attrNameLst>
                                      </p:cBhvr>
                                      <p:to>
                                        <p:strVal val="visible"/>
                                      </p:to>
                                    </p:set>
                                    <p:animEffect transition="in" filter="wipe(up)">
                                      <p:cBhvr>
                                        <p:cTn id="16" dur="500"/>
                                        <p:tgtEl>
                                          <p:spTgt spid="5">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nodeType="clickEffect">
                                  <p:stCondLst>
                                    <p:cond delay="0"/>
                                  </p:stCondLst>
                                  <p:childTnLst>
                                    <p:set>
                                      <p:cBhvr>
                                        <p:cTn id="20" dur="1" fill="hold">
                                          <p:stCondLst>
                                            <p:cond delay="0"/>
                                          </p:stCondLst>
                                        </p:cTn>
                                        <p:tgtEl>
                                          <p:spTgt spid="5">
                                            <p:txEl>
                                              <p:pRg st="1" end="1"/>
                                            </p:txEl>
                                          </p:spTgt>
                                        </p:tgtEl>
                                        <p:attrNameLst>
                                          <p:attrName>style.visibility</p:attrName>
                                        </p:attrNameLst>
                                      </p:cBhvr>
                                      <p:to>
                                        <p:strVal val="visible"/>
                                      </p:to>
                                    </p:set>
                                    <p:animEffect transition="in" filter="wipe(up)">
                                      <p:cBhvr>
                                        <p:cTn id="21" dur="500"/>
                                        <p:tgtEl>
                                          <p:spTgt spid="5">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nodeType="clickEffect">
                                  <p:stCondLst>
                                    <p:cond delay="0"/>
                                  </p:stCondLst>
                                  <p:childTnLst>
                                    <p:set>
                                      <p:cBhvr>
                                        <p:cTn id="25" dur="1" fill="hold">
                                          <p:stCondLst>
                                            <p:cond delay="0"/>
                                          </p:stCondLst>
                                        </p:cTn>
                                        <p:tgtEl>
                                          <p:spTgt spid="5">
                                            <p:txEl>
                                              <p:pRg st="2" end="2"/>
                                            </p:txEl>
                                          </p:spTgt>
                                        </p:tgtEl>
                                        <p:attrNameLst>
                                          <p:attrName>style.visibility</p:attrName>
                                        </p:attrNameLst>
                                      </p:cBhvr>
                                      <p:to>
                                        <p:strVal val="visible"/>
                                      </p:to>
                                    </p:set>
                                    <p:animEffect transition="in" filter="wipe(up)">
                                      <p:cBhvr>
                                        <p:cTn id="26"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977" y="-14683"/>
            <a:ext cx="12192000" cy="6872683"/>
          </a:xfrm>
        </p:spPr>
      </p:pic>
      <p:grpSp>
        <p:nvGrpSpPr>
          <p:cNvPr id="6" name="Group 5"/>
          <p:cNvGrpSpPr/>
          <p:nvPr/>
        </p:nvGrpSpPr>
        <p:grpSpPr>
          <a:xfrm>
            <a:off x="0" y="-14683"/>
            <a:ext cx="2437804" cy="1157683"/>
            <a:chOff x="1488" y="2941438"/>
            <a:chExt cx="2437804" cy="975121"/>
          </a:xfrm>
        </p:grpSpPr>
        <p:sp>
          <p:nvSpPr>
            <p:cNvPr id="24" name="Pentagon 23"/>
            <p:cNvSpPr/>
            <p:nvPr/>
          </p:nvSpPr>
          <p:spPr>
            <a:xfrm>
              <a:off x="1488" y="2941438"/>
              <a:ext cx="2437804" cy="975121"/>
            </a:xfrm>
            <a:prstGeom prst="homePlate">
              <a:avLst/>
            </a:prstGeom>
          </p:spPr>
          <p:style>
            <a:lnRef idx="2">
              <a:schemeClr val="lt1">
                <a:hueOff val="0"/>
                <a:satOff val="0"/>
                <a:lumOff val="0"/>
                <a:alphaOff val="0"/>
              </a:schemeClr>
            </a:lnRef>
            <a:fillRef idx="1">
              <a:schemeClr val="accent6">
                <a:shade val="80000"/>
                <a:hueOff val="0"/>
                <a:satOff val="0"/>
                <a:lumOff val="0"/>
                <a:alphaOff val="0"/>
              </a:schemeClr>
            </a:fillRef>
            <a:effectRef idx="0">
              <a:schemeClr val="accent6">
                <a:shade val="80000"/>
                <a:hueOff val="0"/>
                <a:satOff val="0"/>
                <a:lumOff val="0"/>
                <a:alphaOff val="0"/>
              </a:schemeClr>
            </a:effectRef>
            <a:fontRef idx="minor">
              <a:schemeClr val="lt1"/>
            </a:fontRef>
          </p:style>
        </p:sp>
        <p:sp>
          <p:nvSpPr>
            <p:cNvPr id="25" name="Pentagon 4"/>
            <p:cNvSpPr/>
            <p:nvPr/>
          </p:nvSpPr>
          <p:spPr>
            <a:xfrm>
              <a:off x="1488" y="2941438"/>
              <a:ext cx="2194024" cy="97512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6680" tIns="53340" rIns="26670" bIns="53340" numCol="1" spcCol="1270" anchor="ctr" anchorCtr="0">
              <a:noAutofit/>
            </a:bodyPr>
            <a:lstStyle/>
            <a:p>
              <a:pPr lvl="0" algn="ctr" defTabSz="889000">
                <a:lnSpc>
                  <a:spcPct val="90000"/>
                </a:lnSpc>
                <a:spcBef>
                  <a:spcPct val="0"/>
                </a:spcBef>
                <a:spcAft>
                  <a:spcPct val="35000"/>
                </a:spcAft>
              </a:pPr>
              <a:r>
                <a:rPr lang="en-US" sz="2000" kern="1200" dirty="0" err="1" smtClean="0"/>
                <a:t>Pendahuluan</a:t>
              </a:r>
              <a:endParaRPr lang="en-US" sz="2000" kern="1200" dirty="0"/>
            </a:p>
          </p:txBody>
        </p:sp>
      </p:grpSp>
      <p:grpSp>
        <p:nvGrpSpPr>
          <p:cNvPr id="9" name="Group 8"/>
          <p:cNvGrpSpPr/>
          <p:nvPr/>
        </p:nvGrpSpPr>
        <p:grpSpPr>
          <a:xfrm>
            <a:off x="1950244" y="-14683"/>
            <a:ext cx="2437804" cy="1157683"/>
            <a:chOff x="1951732" y="2941438"/>
            <a:chExt cx="2437804" cy="975121"/>
          </a:xfrm>
        </p:grpSpPr>
        <p:sp>
          <p:nvSpPr>
            <p:cNvPr id="22" name="Chevron 21"/>
            <p:cNvSpPr/>
            <p:nvPr/>
          </p:nvSpPr>
          <p:spPr>
            <a:xfrm>
              <a:off x="1951732" y="2941438"/>
              <a:ext cx="2437804" cy="975121"/>
            </a:xfrm>
            <a:prstGeom prst="chevron">
              <a:avLst/>
            </a:prstGeom>
          </p:spPr>
          <p:style>
            <a:lnRef idx="2">
              <a:schemeClr val="lt1">
                <a:hueOff val="0"/>
                <a:satOff val="0"/>
                <a:lumOff val="0"/>
                <a:alphaOff val="0"/>
              </a:schemeClr>
            </a:lnRef>
            <a:fillRef idx="1">
              <a:schemeClr val="accent6">
                <a:shade val="80000"/>
                <a:hueOff val="64256"/>
                <a:satOff val="-2582"/>
                <a:lumOff val="5526"/>
                <a:alphaOff val="0"/>
              </a:schemeClr>
            </a:fillRef>
            <a:effectRef idx="0">
              <a:schemeClr val="accent6">
                <a:shade val="80000"/>
                <a:hueOff val="64256"/>
                <a:satOff val="-2582"/>
                <a:lumOff val="5526"/>
                <a:alphaOff val="0"/>
              </a:schemeClr>
            </a:effectRef>
            <a:fontRef idx="minor">
              <a:schemeClr val="lt1"/>
            </a:fontRef>
          </p:style>
        </p:sp>
        <p:sp>
          <p:nvSpPr>
            <p:cNvPr id="23" name="Chevron 6"/>
            <p:cNvSpPr/>
            <p:nvPr/>
          </p:nvSpPr>
          <p:spPr>
            <a:xfrm>
              <a:off x="2439293" y="2941438"/>
              <a:ext cx="1462683" cy="97512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en-US" sz="2000" kern="1200" dirty="0" err="1" smtClean="0"/>
                <a:t>Profil</a:t>
              </a:r>
              <a:r>
                <a:rPr lang="en-US" sz="2000" kern="1200" dirty="0" smtClean="0"/>
                <a:t> Perusahaan</a:t>
              </a:r>
              <a:endParaRPr lang="en-US" sz="2000" kern="1200" dirty="0"/>
            </a:p>
          </p:txBody>
        </p:sp>
      </p:grpSp>
      <p:grpSp>
        <p:nvGrpSpPr>
          <p:cNvPr id="10" name="Group 9"/>
          <p:cNvGrpSpPr/>
          <p:nvPr/>
        </p:nvGrpSpPr>
        <p:grpSpPr>
          <a:xfrm>
            <a:off x="3900488" y="-14683"/>
            <a:ext cx="2437804" cy="1157683"/>
            <a:chOff x="3901976" y="2941438"/>
            <a:chExt cx="2437804" cy="975121"/>
          </a:xfrm>
        </p:grpSpPr>
        <p:sp>
          <p:nvSpPr>
            <p:cNvPr id="20" name="Chevron 19"/>
            <p:cNvSpPr/>
            <p:nvPr/>
          </p:nvSpPr>
          <p:spPr>
            <a:xfrm>
              <a:off x="3901976" y="2941438"/>
              <a:ext cx="2437804" cy="975121"/>
            </a:xfrm>
            <a:prstGeom prst="chevron">
              <a:avLst/>
            </a:prstGeom>
          </p:spPr>
          <p:style>
            <a:lnRef idx="2">
              <a:schemeClr val="lt1">
                <a:hueOff val="0"/>
                <a:satOff val="0"/>
                <a:lumOff val="0"/>
                <a:alphaOff val="0"/>
              </a:schemeClr>
            </a:lnRef>
            <a:fillRef idx="1">
              <a:schemeClr val="accent6">
                <a:shade val="80000"/>
                <a:hueOff val="128512"/>
                <a:satOff val="-5164"/>
                <a:lumOff val="11051"/>
                <a:alphaOff val="0"/>
              </a:schemeClr>
            </a:fillRef>
            <a:effectRef idx="0">
              <a:schemeClr val="accent6">
                <a:shade val="80000"/>
                <a:hueOff val="128512"/>
                <a:satOff val="-5164"/>
                <a:lumOff val="11051"/>
                <a:alphaOff val="0"/>
              </a:schemeClr>
            </a:effectRef>
            <a:fontRef idx="minor">
              <a:schemeClr val="lt1"/>
            </a:fontRef>
          </p:style>
        </p:sp>
        <p:sp>
          <p:nvSpPr>
            <p:cNvPr id="21" name="Chevron 8"/>
            <p:cNvSpPr/>
            <p:nvPr/>
          </p:nvSpPr>
          <p:spPr>
            <a:xfrm>
              <a:off x="4389537" y="2941438"/>
              <a:ext cx="1462683" cy="97512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en-US" sz="2000" kern="1200" dirty="0" err="1" smtClean="0"/>
                <a:t>Dasar</a:t>
              </a:r>
              <a:r>
                <a:rPr lang="en-US" sz="2000" kern="1200" dirty="0" smtClean="0"/>
                <a:t> </a:t>
              </a:r>
              <a:r>
                <a:rPr lang="en-US" sz="2000" kern="1200" dirty="0" err="1" smtClean="0"/>
                <a:t>Teori</a:t>
              </a:r>
              <a:endParaRPr lang="en-US" sz="2000" kern="1200" dirty="0"/>
            </a:p>
          </p:txBody>
        </p:sp>
      </p:grpSp>
      <p:grpSp>
        <p:nvGrpSpPr>
          <p:cNvPr id="11" name="Group 10"/>
          <p:cNvGrpSpPr/>
          <p:nvPr/>
        </p:nvGrpSpPr>
        <p:grpSpPr>
          <a:xfrm>
            <a:off x="5850732" y="0"/>
            <a:ext cx="2437804" cy="1157683"/>
            <a:chOff x="5852220" y="2941438"/>
            <a:chExt cx="2437804" cy="975121"/>
          </a:xfrm>
        </p:grpSpPr>
        <p:sp>
          <p:nvSpPr>
            <p:cNvPr id="18" name="Chevron 17"/>
            <p:cNvSpPr/>
            <p:nvPr/>
          </p:nvSpPr>
          <p:spPr>
            <a:xfrm>
              <a:off x="5852220" y="2941438"/>
              <a:ext cx="2437804" cy="975121"/>
            </a:xfrm>
            <a:prstGeom prst="chevron">
              <a:avLst/>
            </a:prstGeom>
          </p:spPr>
          <p:style>
            <a:lnRef idx="2">
              <a:schemeClr val="lt1">
                <a:hueOff val="0"/>
                <a:satOff val="0"/>
                <a:lumOff val="0"/>
                <a:alphaOff val="0"/>
              </a:schemeClr>
            </a:lnRef>
            <a:fillRef idx="1">
              <a:schemeClr val="accent6">
                <a:shade val="80000"/>
                <a:hueOff val="192768"/>
                <a:satOff val="-7745"/>
                <a:lumOff val="16577"/>
                <a:alphaOff val="0"/>
              </a:schemeClr>
            </a:fillRef>
            <a:effectRef idx="0">
              <a:schemeClr val="accent6">
                <a:shade val="80000"/>
                <a:hueOff val="192768"/>
                <a:satOff val="-7745"/>
                <a:lumOff val="16577"/>
                <a:alphaOff val="0"/>
              </a:schemeClr>
            </a:effectRef>
            <a:fontRef idx="minor">
              <a:schemeClr val="lt1"/>
            </a:fontRef>
          </p:style>
        </p:sp>
        <p:sp>
          <p:nvSpPr>
            <p:cNvPr id="19" name="Chevron 10"/>
            <p:cNvSpPr/>
            <p:nvPr/>
          </p:nvSpPr>
          <p:spPr>
            <a:xfrm>
              <a:off x="6339781" y="2941438"/>
              <a:ext cx="1462683" cy="97512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en-US" sz="2000" kern="1200" dirty="0" err="1" smtClean="0"/>
                <a:t>Pelaksanaan</a:t>
              </a:r>
              <a:r>
                <a:rPr lang="en-US" sz="2000" kern="1200" dirty="0" smtClean="0"/>
                <a:t> </a:t>
              </a:r>
              <a:r>
                <a:rPr lang="en-US" sz="2000" kern="1200" dirty="0" err="1" smtClean="0"/>
                <a:t>Kerja</a:t>
              </a:r>
              <a:r>
                <a:rPr lang="en-US" sz="2000" kern="1200" dirty="0" smtClean="0"/>
                <a:t> </a:t>
              </a:r>
              <a:r>
                <a:rPr lang="en-US" sz="2000" kern="1200" dirty="0" err="1" smtClean="0"/>
                <a:t>Praktek</a:t>
              </a:r>
              <a:endParaRPr lang="en-US" sz="2000" kern="1200" dirty="0"/>
            </a:p>
          </p:txBody>
        </p:sp>
      </p:grpSp>
      <p:grpSp>
        <p:nvGrpSpPr>
          <p:cNvPr id="12" name="Group 11"/>
          <p:cNvGrpSpPr/>
          <p:nvPr/>
        </p:nvGrpSpPr>
        <p:grpSpPr>
          <a:xfrm>
            <a:off x="7800975" y="-14683"/>
            <a:ext cx="2437804" cy="1157683"/>
            <a:chOff x="7802463" y="2941438"/>
            <a:chExt cx="2437804" cy="975121"/>
          </a:xfrm>
        </p:grpSpPr>
        <p:sp>
          <p:nvSpPr>
            <p:cNvPr id="16" name="Chevron 15"/>
            <p:cNvSpPr/>
            <p:nvPr/>
          </p:nvSpPr>
          <p:spPr>
            <a:xfrm>
              <a:off x="7802463" y="2941438"/>
              <a:ext cx="2437804" cy="975121"/>
            </a:xfrm>
            <a:prstGeom prst="chevron">
              <a:avLst/>
            </a:prstGeom>
          </p:spPr>
          <p:style>
            <a:lnRef idx="2">
              <a:schemeClr val="lt1">
                <a:hueOff val="0"/>
                <a:satOff val="0"/>
                <a:lumOff val="0"/>
                <a:alphaOff val="0"/>
              </a:schemeClr>
            </a:lnRef>
            <a:fillRef idx="1">
              <a:schemeClr val="accent6">
                <a:shade val="80000"/>
                <a:hueOff val="257024"/>
                <a:satOff val="-10327"/>
                <a:lumOff val="22102"/>
                <a:alphaOff val="0"/>
              </a:schemeClr>
            </a:fillRef>
            <a:effectRef idx="0">
              <a:schemeClr val="accent6">
                <a:shade val="80000"/>
                <a:hueOff val="257024"/>
                <a:satOff val="-10327"/>
                <a:lumOff val="22102"/>
                <a:alphaOff val="0"/>
              </a:schemeClr>
            </a:effectRef>
            <a:fontRef idx="minor">
              <a:schemeClr val="lt1"/>
            </a:fontRef>
          </p:style>
        </p:sp>
        <p:sp>
          <p:nvSpPr>
            <p:cNvPr id="17" name="Chevron 12"/>
            <p:cNvSpPr/>
            <p:nvPr/>
          </p:nvSpPr>
          <p:spPr>
            <a:xfrm>
              <a:off x="8290024" y="2941438"/>
              <a:ext cx="1462683" cy="97512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en-US" sz="2000" kern="1200" dirty="0" err="1" smtClean="0"/>
                <a:t>Perancangan</a:t>
              </a:r>
              <a:r>
                <a:rPr lang="en-US" sz="2000" kern="1200" dirty="0" smtClean="0"/>
                <a:t> </a:t>
              </a:r>
              <a:r>
                <a:rPr lang="en-US" sz="2000" kern="1200" dirty="0" err="1" smtClean="0"/>
                <a:t>dan</a:t>
              </a:r>
              <a:r>
                <a:rPr lang="en-US" sz="2000" kern="1200" dirty="0" smtClean="0"/>
                <a:t> </a:t>
              </a:r>
              <a:r>
                <a:rPr lang="en-US" sz="2000" kern="1200" dirty="0" err="1" smtClean="0"/>
                <a:t>Hasil</a:t>
              </a:r>
              <a:r>
                <a:rPr lang="en-US" sz="2000" kern="1200" dirty="0" smtClean="0"/>
                <a:t> </a:t>
              </a:r>
              <a:r>
                <a:rPr lang="en-US" sz="2000" kern="1200" dirty="0" err="1" smtClean="0"/>
                <a:t>Pengujian</a:t>
              </a:r>
              <a:endParaRPr lang="en-US" sz="2000" kern="1200" dirty="0"/>
            </a:p>
          </p:txBody>
        </p:sp>
      </p:grpSp>
      <p:grpSp>
        <p:nvGrpSpPr>
          <p:cNvPr id="13" name="Group 12"/>
          <p:cNvGrpSpPr/>
          <p:nvPr/>
        </p:nvGrpSpPr>
        <p:grpSpPr>
          <a:xfrm>
            <a:off x="9751219" y="-14683"/>
            <a:ext cx="2437804" cy="1157683"/>
            <a:chOff x="9752707" y="2941438"/>
            <a:chExt cx="2437804" cy="975121"/>
          </a:xfrm>
        </p:grpSpPr>
        <p:sp>
          <p:nvSpPr>
            <p:cNvPr id="14" name="Chevron 13"/>
            <p:cNvSpPr/>
            <p:nvPr/>
          </p:nvSpPr>
          <p:spPr>
            <a:xfrm>
              <a:off x="9752707" y="2941438"/>
              <a:ext cx="2437804" cy="975121"/>
            </a:xfrm>
            <a:prstGeom prst="chevron">
              <a:avLst/>
            </a:prstGeom>
          </p:spPr>
          <p:style>
            <a:lnRef idx="2">
              <a:schemeClr val="lt1">
                <a:hueOff val="0"/>
                <a:satOff val="0"/>
                <a:lumOff val="0"/>
                <a:alphaOff val="0"/>
              </a:schemeClr>
            </a:lnRef>
            <a:fillRef idx="1">
              <a:schemeClr val="accent6">
                <a:shade val="80000"/>
                <a:hueOff val="321280"/>
                <a:satOff val="-12909"/>
                <a:lumOff val="27628"/>
                <a:alphaOff val="0"/>
              </a:schemeClr>
            </a:fillRef>
            <a:effectRef idx="0">
              <a:schemeClr val="accent6">
                <a:shade val="80000"/>
                <a:hueOff val="321280"/>
                <a:satOff val="-12909"/>
                <a:lumOff val="27628"/>
                <a:alphaOff val="0"/>
              </a:schemeClr>
            </a:effectRef>
            <a:fontRef idx="minor">
              <a:schemeClr val="lt1"/>
            </a:fontRef>
          </p:style>
        </p:sp>
        <p:sp>
          <p:nvSpPr>
            <p:cNvPr id="15" name="Chevron 14"/>
            <p:cNvSpPr/>
            <p:nvPr/>
          </p:nvSpPr>
          <p:spPr>
            <a:xfrm>
              <a:off x="10240268" y="2941438"/>
              <a:ext cx="1462683" cy="97512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en-US" sz="2000" kern="1200" dirty="0" err="1" smtClean="0"/>
                <a:t>Kesimpulan</a:t>
              </a:r>
              <a:endParaRPr lang="en-US" sz="2000" kern="1200" dirty="0"/>
            </a:p>
          </p:txBody>
        </p:sp>
      </p:grpSp>
      <p:sp>
        <p:nvSpPr>
          <p:cNvPr id="26" name="Subtitle 2"/>
          <p:cNvSpPr txBox="1">
            <a:spLocks/>
          </p:cNvSpPr>
          <p:nvPr/>
        </p:nvSpPr>
        <p:spPr>
          <a:xfrm>
            <a:off x="187569" y="1303949"/>
            <a:ext cx="7006607" cy="50789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u="sng" dirty="0" err="1" smtClean="0">
                <a:latin typeface="Times New Roman" panose="02020603050405020304" pitchFamily="18" charset="0"/>
                <a:cs typeface="Times New Roman" panose="02020603050405020304" pitchFamily="18" charset="0"/>
              </a:rPr>
              <a:t>Pengarahan</a:t>
            </a:r>
            <a:r>
              <a:rPr lang="en-US" u="sng" dirty="0" smtClean="0">
                <a:latin typeface="Times New Roman" panose="02020603050405020304" pitchFamily="18" charset="0"/>
                <a:cs typeface="Times New Roman" panose="02020603050405020304" pitchFamily="18" charset="0"/>
              </a:rPr>
              <a:t> </a:t>
            </a:r>
            <a:r>
              <a:rPr lang="en-US" u="sng" dirty="0" err="1" smtClean="0">
                <a:latin typeface="Times New Roman" panose="02020603050405020304" pitchFamily="18" charset="0"/>
                <a:cs typeface="Times New Roman" panose="02020603050405020304" pitchFamily="18" charset="0"/>
              </a:rPr>
              <a:t>dan</a:t>
            </a:r>
            <a:r>
              <a:rPr lang="en-US" u="sng" dirty="0" smtClean="0">
                <a:latin typeface="Times New Roman" panose="02020603050405020304" pitchFamily="18" charset="0"/>
                <a:cs typeface="Times New Roman" panose="02020603050405020304" pitchFamily="18" charset="0"/>
              </a:rPr>
              <a:t> </a:t>
            </a:r>
            <a:r>
              <a:rPr lang="en-US" u="sng" dirty="0" err="1" smtClean="0">
                <a:latin typeface="Times New Roman" panose="02020603050405020304" pitchFamily="18" charset="0"/>
                <a:cs typeface="Times New Roman" panose="02020603050405020304" pitchFamily="18" charset="0"/>
              </a:rPr>
              <a:t>Kegiatan</a:t>
            </a:r>
            <a:r>
              <a:rPr lang="en-US" u="sng" dirty="0" smtClean="0">
                <a:latin typeface="Times New Roman" panose="02020603050405020304" pitchFamily="18" charset="0"/>
                <a:cs typeface="Times New Roman" panose="02020603050405020304" pitchFamily="18" charset="0"/>
              </a:rPr>
              <a:t> </a:t>
            </a:r>
            <a:r>
              <a:rPr lang="en-US" u="sng" dirty="0" err="1" smtClean="0">
                <a:latin typeface="Times New Roman" panose="02020603050405020304" pitchFamily="18" charset="0"/>
                <a:cs typeface="Times New Roman" panose="02020603050405020304" pitchFamily="18" charset="0"/>
              </a:rPr>
              <a:t>Selama</a:t>
            </a:r>
            <a:r>
              <a:rPr lang="en-US" u="sng" dirty="0" smtClean="0">
                <a:latin typeface="Times New Roman" panose="02020603050405020304" pitchFamily="18" charset="0"/>
                <a:cs typeface="Times New Roman" panose="02020603050405020304" pitchFamily="18" charset="0"/>
              </a:rPr>
              <a:t> </a:t>
            </a:r>
            <a:r>
              <a:rPr lang="en-US" u="sng" dirty="0" err="1" smtClean="0">
                <a:latin typeface="Times New Roman" panose="02020603050405020304" pitchFamily="18" charset="0"/>
                <a:cs typeface="Times New Roman" panose="02020603050405020304" pitchFamily="18" charset="0"/>
              </a:rPr>
              <a:t>Kerja</a:t>
            </a:r>
            <a:r>
              <a:rPr lang="en-US" u="sng" dirty="0" smtClean="0">
                <a:latin typeface="Times New Roman" panose="02020603050405020304" pitchFamily="18" charset="0"/>
                <a:cs typeface="Times New Roman" panose="02020603050405020304" pitchFamily="18" charset="0"/>
              </a:rPr>
              <a:t> </a:t>
            </a:r>
            <a:r>
              <a:rPr lang="en-US" u="sng" dirty="0" err="1" smtClean="0">
                <a:latin typeface="Times New Roman" panose="02020603050405020304" pitchFamily="18" charset="0"/>
                <a:cs typeface="Times New Roman" panose="02020603050405020304" pitchFamily="18" charset="0"/>
              </a:rPr>
              <a:t>Praktek</a:t>
            </a:r>
            <a:endParaRPr lang="en-US" u="sng" dirty="0">
              <a:latin typeface="Times New Roman" panose="02020603050405020304" pitchFamily="18" charset="0"/>
              <a:cs typeface="Times New Roman" panose="02020603050405020304" pitchFamily="18" charset="0"/>
            </a:endParaRPr>
          </a:p>
        </p:txBody>
      </p:sp>
      <p:pic>
        <p:nvPicPr>
          <p:cNvPr id="27" name="Picture 26"/>
          <p:cNvPicPr/>
          <p:nvPr/>
        </p:nvPicPr>
        <p:blipFill>
          <a:blip r:embed="rId3" cstate="print">
            <a:extLst>
              <a:ext uri="{28A0092B-C50C-407E-A947-70E740481C1C}">
                <a14:useLocalDpi xmlns:a14="http://schemas.microsoft.com/office/drawing/2010/main" val="0"/>
              </a:ext>
            </a:extLst>
          </a:blip>
          <a:stretch>
            <a:fillRect/>
          </a:stretch>
        </p:blipFill>
        <p:spPr>
          <a:xfrm>
            <a:off x="880208" y="2017943"/>
            <a:ext cx="3974179" cy="2769209"/>
          </a:xfrm>
          <a:prstGeom prst="rect">
            <a:avLst/>
          </a:prstGeom>
          <a:ln>
            <a:solidFill>
              <a:schemeClr val="tx1"/>
            </a:solidFill>
          </a:ln>
        </p:spPr>
      </p:pic>
      <p:pic>
        <p:nvPicPr>
          <p:cNvPr id="28" name="Picture 27"/>
          <p:cNvPicPr/>
          <p:nvPr/>
        </p:nvPicPr>
        <p:blipFill>
          <a:blip r:embed="rId4" cstate="print">
            <a:extLst>
              <a:ext uri="{28A0092B-C50C-407E-A947-70E740481C1C}">
                <a14:useLocalDpi xmlns:a14="http://schemas.microsoft.com/office/drawing/2010/main" val="0"/>
              </a:ext>
            </a:extLst>
          </a:blip>
          <a:stretch>
            <a:fillRect/>
          </a:stretch>
        </p:blipFill>
        <p:spPr>
          <a:xfrm>
            <a:off x="7123588" y="3254785"/>
            <a:ext cx="4333305" cy="2877073"/>
          </a:xfrm>
          <a:prstGeom prst="rect">
            <a:avLst/>
          </a:prstGeom>
          <a:ln>
            <a:solidFill>
              <a:schemeClr val="tx1"/>
            </a:solidFill>
          </a:ln>
        </p:spPr>
      </p:pic>
      <p:sp>
        <p:nvSpPr>
          <p:cNvPr id="29" name="Subtitle 2"/>
          <p:cNvSpPr txBox="1">
            <a:spLocks/>
          </p:cNvSpPr>
          <p:nvPr/>
        </p:nvSpPr>
        <p:spPr>
          <a:xfrm>
            <a:off x="1029752" y="4993255"/>
            <a:ext cx="3675090" cy="50789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hangingPunct="0">
              <a:buNone/>
            </a:pPr>
            <a:r>
              <a:rPr lang="en-US" sz="2000" dirty="0" err="1" smtClean="0"/>
              <a:t>Kegiatan</a:t>
            </a:r>
            <a:r>
              <a:rPr lang="en-US" sz="2000" dirty="0" smtClean="0"/>
              <a:t> </a:t>
            </a:r>
            <a:r>
              <a:rPr lang="en-US" sz="2000" dirty="0" err="1" smtClean="0"/>
              <a:t>Sosialisasi</a:t>
            </a:r>
            <a:r>
              <a:rPr lang="en-US" sz="2000" dirty="0" smtClean="0"/>
              <a:t> </a:t>
            </a:r>
            <a:r>
              <a:rPr lang="en-US" sz="2000" dirty="0"/>
              <a:t>E - </a:t>
            </a:r>
            <a:r>
              <a:rPr lang="en-US" sz="2000" dirty="0" err="1"/>
              <a:t>Persuratan</a:t>
            </a:r>
            <a:endParaRPr lang="en-US" sz="2000" dirty="0"/>
          </a:p>
        </p:txBody>
      </p:sp>
      <p:sp>
        <p:nvSpPr>
          <p:cNvPr id="30" name="Subtitle 2"/>
          <p:cNvSpPr txBox="1">
            <a:spLocks/>
          </p:cNvSpPr>
          <p:nvPr/>
        </p:nvSpPr>
        <p:spPr>
          <a:xfrm>
            <a:off x="7123588" y="2158077"/>
            <a:ext cx="4778168" cy="105161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err="1" smtClean="0"/>
              <a:t>Kegiatan</a:t>
            </a:r>
            <a:r>
              <a:rPr lang="en-US" sz="2000" dirty="0" smtClean="0"/>
              <a:t> </a:t>
            </a:r>
            <a:r>
              <a:rPr lang="en-US" sz="2000" dirty="0" err="1"/>
              <a:t>Memasukkan</a:t>
            </a:r>
            <a:r>
              <a:rPr lang="en-US" sz="2000" dirty="0"/>
              <a:t> Database </a:t>
            </a:r>
            <a:r>
              <a:rPr lang="en-US" sz="2000" dirty="0" err="1"/>
              <a:t>dan</a:t>
            </a:r>
            <a:r>
              <a:rPr lang="en-US" sz="2000" dirty="0"/>
              <a:t> </a:t>
            </a:r>
            <a:r>
              <a:rPr lang="en-US" sz="2000" i="1" dirty="0"/>
              <a:t>Script</a:t>
            </a:r>
            <a:r>
              <a:rPr lang="en-US" sz="2000" dirty="0"/>
              <a:t> </a:t>
            </a:r>
            <a:r>
              <a:rPr lang="en-US" sz="2000" dirty="0" err="1"/>
              <a:t>Tampilan</a:t>
            </a:r>
            <a:r>
              <a:rPr lang="en-US" sz="2000" dirty="0"/>
              <a:t> </a:t>
            </a:r>
            <a:r>
              <a:rPr lang="en-US" sz="2000" dirty="0" err="1"/>
              <a:t>Sistem</a:t>
            </a:r>
            <a:r>
              <a:rPr lang="en-US" sz="2000" dirty="0"/>
              <a:t> </a:t>
            </a:r>
            <a:r>
              <a:rPr lang="en-US" sz="2000" dirty="0" err="1"/>
              <a:t>Informasi</a:t>
            </a:r>
            <a:r>
              <a:rPr lang="en-US" sz="2000" dirty="0"/>
              <a:t> </a:t>
            </a:r>
            <a:r>
              <a:rPr lang="en-US" sz="2000" dirty="0" err="1"/>
              <a:t>Ortala</a:t>
            </a:r>
            <a:r>
              <a:rPr lang="en-US" sz="2000" dirty="0"/>
              <a:t> di </a:t>
            </a:r>
            <a:r>
              <a:rPr lang="en-US" sz="2000" dirty="0" err="1"/>
              <a:t>Komputer</a:t>
            </a:r>
            <a:r>
              <a:rPr lang="en-US" sz="2000" dirty="0"/>
              <a:t> Server </a:t>
            </a:r>
            <a:r>
              <a:rPr lang="en-US" sz="2000" dirty="0" err="1"/>
              <a:t>Lokal</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66007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repeatCount="indefinite" fill="hold" nodeType="withEffect">
                                  <p:stCondLst>
                                    <p:cond delay="0"/>
                                  </p:stCondLst>
                                  <p:childTnLst>
                                    <p:animEffect transition="out" filter="fade">
                                      <p:cBhvr>
                                        <p:cTn id="6" dur="1500" tmFilter="0, 0; .2, .5; .8, .5; 1, 0"/>
                                        <p:tgtEl>
                                          <p:spTgt spid="11"/>
                                        </p:tgtEl>
                                      </p:cBhvr>
                                    </p:animEffect>
                                    <p:animScale>
                                      <p:cBhvr>
                                        <p:cTn id="7" dur="750" autoRev="1" fill="hold"/>
                                        <p:tgtEl>
                                          <p:spTgt spid="11"/>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barn(outHorizontal)">
                                      <p:cBhvr>
                                        <p:cTn id="12" dur="500"/>
                                        <p:tgtEl>
                                          <p:spTgt spid="27"/>
                                        </p:tgtEl>
                                      </p:cBhvr>
                                    </p:animEffect>
                                  </p:childTnLst>
                                </p:cTn>
                              </p:par>
                            </p:childTnLst>
                          </p:cTn>
                        </p:par>
                        <p:par>
                          <p:cTn id="13" fill="hold">
                            <p:stCondLst>
                              <p:cond delay="500"/>
                            </p:stCondLst>
                            <p:childTnLst>
                              <p:par>
                                <p:cTn id="14" presetID="22" presetClass="entr" presetSubtype="4" fill="hold" grpId="0" nodeType="afterEffect">
                                  <p:stCondLst>
                                    <p:cond delay="0"/>
                                  </p:stCondLst>
                                  <p:childTnLst>
                                    <p:set>
                                      <p:cBhvr>
                                        <p:cTn id="15" dur="1" fill="hold">
                                          <p:stCondLst>
                                            <p:cond delay="0"/>
                                          </p:stCondLst>
                                        </p:cTn>
                                        <p:tgtEl>
                                          <p:spTgt spid="29"/>
                                        </p:tgtEl>
                                        <p:attrNameLst>
                                          <p:attrName>style.visibility</p:attrName>
                                        </p:attrNameLst>
                                      </p:cBhvr>
                                      <p:to>
                                        <p:strVal val="visible"/>
                                      </p:to>
                                    </p:set>
                                    <p:animEffect transition="in" filter="wipe(down)">
                                      <p:cBhvr>
                                        <p:cTn id="16" dur="500"/>
                                        <p:tgtEl>
                                          <p:spTgt spid="29"/>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37" fill="hold" nodeType="clickEffect">
                                  <p:stCondLst>
                                    <p:cond delay="0"/>
                                  </p:stCondLst>
                                  <p:childTnLst>
                                    <p:set>
                                      <p:cBhvr>
                                        <p:cTn id="20" dur="1" fill="hold">
                                          <p:stCondLst>
                                            <p:cond delay="0"/>
                                          </p:stCondLst>
                                        </p:cTn>
                                        <p:tgtEl>
                                          <p:spTgt spid="28"/>
                                        </p:tgtEl>
                                        <p:attrNameLst>
                                          <p:attrName>style.visibility</p:attrName>
                                        </p:attrNameLst>
                                      </p:cBhvr>
                                      <p:to>
                                        <p:strVal val="visible"/>
                                      </p:to>
                                    </p:set>
                                    <p:animEffect transition="in" filter="barn(outVertical)">
                                      <p:cBhvr>
                                        <p:cTn id="21" dur="500"/>
                                        <p:tgtEl>
                                          <p:spTgt spid="28"/>
                                        </p:tgtEl>
                                      </p:cBhvr>
                                    </p:animEffect>
                                  </p:childTnLst>
                                </p:cTn>
                              </p:par>
                            </p:childTnLst>
                          </p:cTn>
                        </p:par>
                        <p:par>
                          <p:cTn id="22" fill="hold">
                            <p:stCondLst>
                              <p:cond delay="500"/>
                            </p:stCondLst>
                            <p:childTnLst>
                              <p:par>
                                <p:cTn id="23" presetID="22" presetClass="entr" presetSubtype="1" fill="hold" grpId="0" nodeType="afterEffect">
                                  <p:stCondLst>
                                    <p:cond delay="0"/>
                                  </p:stCondLst>
                                  <p:childTnLst>
                                    <p:set>
                                      <p:cBhvr>
                                        <p:cTn id="24" dur="1" fill="hold">
                                          <p:stCondLst>
                                            <p:cond delay="0"/>
                                          </p:stCondLst>
                                        </p:cTn>
                                        <p:tgtEl>
                                          <p:spTgt spid="30"/>
                                        </p:tgtEl>
                                        <p:attrNameLst>
                                          <p:attrName>style.visibility</p:attrName>
                                        </p:attrNameLst>
                                      </p:cBhvr>
                                      <p:to>
                                        <p:strVal val="visible"/>
                                      </p:to>
                                    </p:set>
                                    <p:animEffect transition="in" filter="wipe(up)">
                                      <p:cBhvr>
                                        <p:cTn id="25"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14683"/>
            <a:ext cx="12192000" cy="6872683"/>
          </a:xfrm>
        </p:spPr>
      </p:pic>
      <p:grpSp>
        <p:nvGrpSpPr>
          <p:cNvPr id="6" name="Group 5"/>
          <p:cNvGrpSpPr/>
          <p:nvPr/>
        </p:nvGrpSpPr>
        <p:grpSpPr>
          <a:xfrm>
            <a:off x="0" y="-14683"/>
            <a:ext cx="2437804" cy="1157683"/>
            <a:chOff x="1488" y="2941438"/>
            <a:chExt cx="2437804" cy="975121"/>
          </a:xfrm>
        </p:grpSpPr>
        <p:sp>
          <p:nvSpPr>
            <p:cNvPr id="24" name="Pentagon 23"/>
            <p:cNvSpPr/>
            <p:nvPr/>
          </p:nvSpPr>
          <p:spPr>
            <a:xfrm>
              <a:off x="1488" y="2941438"/>
              <a:ext cx="2437804" cy="975121"/>
            </a:xfrm>
            <a:prstGeom prst="homePlate">
              <a:avLst/>
            </a:prstGeom>
          </p:spPr>
          <p:style>
            <a:lnRef idx="2">
              <a:schemeClr val="lt1">
                <a:hueOff val="0"/>
                <a:satOff val="0"/>
                <a:lumOff val="0"/>
                <a:alphaOff val="0"/>
              </a:schemeClr>
            </a:lnRef>
            <a:fillRef idx="1">
              <a:schemeClr val="accent6">
                <a:shade val="80000"/>
                <a:hueOff val="0"/>
                <a:satOff val="0"/>
                <a:lumOff val="0"/>
                <a:alphaOff val="0"/>
              </a:schemeClr>
            </a:fillRef>
            <a:effectRef idx="0">
              <a:schemeClr val="accent6">
                <a:shade val="80000"/>
                <a:hueOff val="0"/>
                <a:satOff val="0"/>
                <a:lumOff val="0"/>
                <a:alphaOff val="0"/>
              </a:schemeClr>
            </a:effectRef>
            <a:fontRef idx="minor">
              <a:schemeClr val="lt1"/>
            </a:fontRef>
          </p:style>
        </p:sp>
        <p:sp>
          <p:nvSpPr>
            <p:cNvPr id="25" name="Pentagon 4"/>
            <p:cNvSpPr/>
            <p:nvPr/>
          </p:nvSpPr>
          <p:spPr>
            <a:xfrm>
              <a:off x="1488" y="2941438"/>
              <a:ext cx="2194024" cy="97512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6680" tIns="53340" rIns="26670" bIns="53340" numCol="1" spcCol="1270" anchor="ctr" anchorCtr="0">
              <a:noAutofit/>
            </a:bodyPr>
            <a:lstStyle/>
            <a:p>
              <a:pPr lvl="0" algn="ctr" defTabSz="889000">
                <a:lnSpc>
                  <a:spcPct val="90000"/>
                </a:lnSpc>
                <a:spcBef>
                  <a:spcPct val="0"/>
                </a:spcBef>
                <a:spcAft>
                  <a:spcPct val="35000"/>
                </a:spcAft>
              </a:pPr>
              <a:r>
                <a:rPr lang="en-US" sz="2000" kern="1200" dirty="0" err="1" smtClean="0"/>
                <a:t>Pendahuluan</a:t>
              </a:r>
              <a:endParaRPr lang="en-US" sz="2000" kern="1200" dirty="0"/>
            </a:p>
          </p:txBody>
        </p:sp>
      </p:grpSp>
      <p:grpSp>
        <p:nvGrpSpPr>
          <p:cNvPr id="9" name="Group 8"/>
          <p:cNvGrpSpPr/>
          <p:nvPr/>
        </p:nvGrpSpPr>
        <p:grpSpPr>
          <a:xfrm>
            <a:off x="1950244" y="-14683"/>
            <a:ext cx="2437804" cy="1157683"/>
            <a:chOff x="1951732" y="2941438"/>
            <a:chExt cx="2437804" cy="975121"/>
          </a:xfrm>
        </p:grpSpPr>
        <p:sp>
          <p:nvSpPr>
            <p:cNvPr id="22" name="Chevron 21"/>
            <p:cNvSpPr/>
            <p:nvPr/>
          </p:nvSpPr>
          <p:spPr>
            <a:xfrm>
              <a:off x="1951732" y="2941438"/>
              <a:ext cx="2437804" cy="975121"/>
            </a:xfrm>
            <a:prstGeom prst="chevron">
              <a:avLst/>
            </a:prstGeom>
          </p:spPr>
          <p:style>
            <a:lnRef idx="2">
              <a:schemeClr val="lt1">
                <a:hueOff val="0"/>
                <a:satOff val="0"/>
                <a:lumOff val="0"/>
                <a:alphaOff val="0"/>
              </a:schemeClr>
            </a:lnRef>
            <a:fillRef idx="1">
              <a:schemeClr val="accent6">
                <a:shade val="80000"/>
                <a:hueOff val="64256"/>
                <a:satOff val="-2582"/>
                <a:lumOff val="5526"/>
                <a:alphaOff val="0"/>
              </a:schemeClr>
            </a:fillRef>
            <a:effectRef idx="0">
              <a:schemeClr val="accent6">
                <a:shade val="80000"/>
                <a:hueOff val="64256"/>
                <a:satOff val="-2582"/>
                <a:lumOff val="5526"/>
                <a:alphaOff val="0"/>
              </a:schemeClr>
            </a:effectRef>
            <a:fontRef idx="minor">
              <a:schemeClr val="lt1"/>
            </a:fontRef>
          </p:style>
        </p:sp>
        <p:sp>
          <p:nvSpPr>
            <p:cNvPr id="23" name="Chevron 6"/>
            <p:cNvSpPr/>
            <p:nvPr/>
          </p:nvSpPr>
          <p:spPr>
            <a:xfrm>
              <a:off x="2439293" y="2941438"/>
              <a:ext cx="1462683" cy="97512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en-US" sz="2000" kern="1200" dirty="0" err="1" smtClean="0"/>
                <a:t>Profil</a:t>
              </a:r>
              <a:r>
                <a:rPr lang="en-US" sz="2000" kern="1200" dirty="0" smtClean="0"/>
                <a:t> Perusahaan</a:t>
              </a:r>
              <a:endParaRPr lang="en-US" sz="2000" kern="1200" dirty="0"/>
            </a:p>
          </p:txBody>
        </p:sp>
      </p:grpSp>
      <p:grpSp>
        <p:nvGrpSpPr>
          <p:cNvPr id="10" name="Group 9"/>
          <p:cNvGrpSpPr/>
          <p:nvPr/>
        </p:nvGrpSpPr>
        <p:grpSpPr>
          <a:xfrm>
            <a:off x="3900488" y="-14683"/>
            <a:ext cx="2437804" cy="1157683"/>
            <a:chOff x="3901976" y="2941438"/>
            <a:chExt cx="2437804" cy="975121"/>
          </a:xfrm>
        </p:grpSpPr>
        <p:sp>
          <p:nvSpPr>
            <p:cNvPr id="20" name="Chevron 19"/>
            <p:cNvSpPr/>
            <p:nvPr/>
          </p:nvSpPr>
          <p:spPr>
            <a:xfrm>
              <a:off x="3901976" y="2941438"/>
              <a:ext cx="2437804" cy="975121"/>
            </a:xfrm>
            <a:prstGeom prst="chevron">
              <a:avLst/>
            </a:prstGeom>
          </p:spPr>
          <p:style>
            <a:lnRef idx="2">
              <a:schemeClr val="lt1">
                <a:hueOff val="0"/>
                <a:satOff val="0"/>
                <a:lumOff val="0"/>
                <a:alphaOff val="0"/>
              </a:schemeClr>
            </a:lnRef>
            <a:fillRef idx="1">
              <a:schemeClr val="accent6">
                <a:shade val="80000"/>
                <a:hueOff val="128512"/>
                <a:satOff val="-5164"/>
                <a:lumOff val="11051"/>
                <a:alphaOff val="0"/>
              </a:schemeClr>
            </a:fillRef>
            <a:effectRef idx="0">
              <a:schemeClr val="accent6">
                <a:shade val="80000"/>
                <a:hueOff val="128512"/>
                <a:satOff val="-5164"/>
                <a:lumOff val="11051"/>
                <a:alphaOff val="0"/>
              </a:schemeClr>
            </a:effectRef>
            <a:fontRef idx="minor">
              <a:schemeClr val="lt1"/>
            </a:fontRef>
          </p:style>
        </p:sp>
        <p:sp>
          <p:nvSpPr>
            <p:cNvPr id="21" name="Chevron 8"/>
            <p:cNvSpPr/>
            <p:nvPr/>
          </p:nvSpPr>
          <p:spPr>
            <a:xfrm>
              <a:off x="4389537" y="2941438"/>
              <a:ext cx="1462683" cy="97512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en-US" sz="2000" kern="1200" dirty="0" err="1" smtClean="0"/>
                <a:t>Dasar</a:t>
              </a:r>
              <a:r>
                <a:rPr lang="en-US" sz="2000" kern="1200" dirty="0" smtClean="0"/>
                <a:t> </a:t>
              </a:r>
              <a:r>
                <a:rPr lang="en-US" sz="2000" kern="1200" dirty="0" err="1" smtClean="0"/>
                <a:t>Teori</a:t>
              </a:r>
              <a:endParaRPr lang="en-US" sz="2000" kern="1200" dirty="0"/>
            </a:p>
          </p:txBody>
        </p:sp>
      </p:grpSp>
      <p:grpSp>
        <p:nvGrpSpPr>
          <p:cNvPr id="11" name="Group 10"/>
          <p:cNvGrpSpPr/>
          <p:nvPr/>
        </p:nvGrpSpPr>
        <p:grpSpPr>
          <a:xfrm>
            <a:off x="5850732" y="-14683"/>
            <a:ext cx="2437804" cy="1157683"/>
            <a:chOff x="5852220" y="2941438"/>
            <a:chExt cx="2437804" cy="975121"/>
          </a:xfrm>
        </p:grpSpPr>
        <p:sp>
          <p:nvSpPr>
            <p:cNvPr id="18" name="Chevron 17"/>
            <p:cNvSpPr/>
            <p:nvPr/>
          </p:nvSpPr>
          <p:spPr>
            <a:xfrm>
              <a:off x="5852220" y="2941438"/>
              <a:ext cx="2437804" cy="975121"/>
            </a:xfrm>
            <a:prstGeom prst="chevron">
              <a:avLst/>
            </a:prstGeom>
          </p:spPr>
          <p:style>
            <a:lnRef idx="2">
              <a:schemeClr val="lt1">
                <a:hueOff val="0"/>
                <a:satOff val="0"/>
                <a:lumOff val="0"/>
                <a:alphaOff val="0"/>
              </a:schemeClr>
            </a:lnRef>
            <a:fillRef idx="1">
              <a:schemeClr val="accent6">
                <a:shade val="80000"/>
                <a:hueOff val="192768"/>
                <a:satOff val="-7745"/>
                <a:lumOff val="16577"/>
                <a:alphaOff val="0"/>
              </a:schemeClr>
            </a:fillRef>
            <a:effectRef idx="0">
              <a:schemeClr val="accent6">
                <a:shade val="80000"/>
                <a:hueOff val="192768"/>
                <a:satOff val="-7745"/>
                <a:lumOff val="16577"/>
                <a:alphaOff val="0"/>
              </a:schemeClr>
            </a:effectRef>
            <a:fontRef idx="minor">
              <a:schemeClr val="lt1"/>
            </a:fontRef>
          </p:style>
        </p:sp>
        <p:sp>
          <p:nvSpPr>
            <p:cNvPr id="19" name="Chevron 10"/>
            <p:cNvSpPr/>
            <p:nvPr/>
          </p:nvSpPr>
          <p:spPr>
            <a:xfrm>
              <a:off x="6339781" y="2941438"/>
              <a:ext cx="1462683" cy="97512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en-US" sz="2000" kern="1200" dirty="0" err="1" smtClean="0"/>
                <a:t>Pelaksanaan</a:t>
              </a:r>
              <a:r>
                <a:rPr lang="en-US" sz="2000" kern="1200" dirty="0" smtClean="0"/>
                <a:t> </a:t>
              </a:r>
              <a:r>
                <a:rPr lang="en-US" sz="2000" kern="1200" dirty="0" err="1" smtClean="0"/>
                <a:t>Kerja</a:t>
              </a:r>
              <a:r>
                <a:rPr lang="en-US" sz="2000" kern="1200" dirty="0" smtClean="0"/>
                <a:t> </a:t>
              </a:r>
              <a:r>
                <a:rPr lang="en-US" sz="2000" kern="1200" dirty="0" err="1" smtClean="0"/>
                <a:t>Praktek</a:t>
              </a:r>
              <a:endParaRPr lang="en-US" sz="2000" kern="1200" dirty="0"/>
            </a:p>
          </p:txBody>
        </p:sp>
      </p:grpSp>
      <p:grpSp>
        <p:nvGrpSpPr>
          <p:cNvPr id="12" name="Group 11"/>
          <p:cNvGrpSpPr/>
          <p:nvPr/>
        </p:nvGrpSpPr>
        <p:grpSpPr>
          <a:xfrm>
            <a:off x="7800975" y="-14683"/>
            <a:ext cx="2437804" cy="1157683"/>
            <a:chOff x="7802463" y="2941438"/>
            <a:chExt cx="2437804" cy="975121"/>
          </a:xfrm>
        </p:grpSpPr>
        <p:sp>
          <p:nvSpPr>
            <p:cNvPr id="16" name="Chevron 15"/>
            <p:cNvSpPr/>
            <p:nvPr/>
          </p:nvSpPr>
          <p:spPr>
            <a:xfrm>
              <a:off x="7802463" y="2941438"/>
              <a:ext cx="2437804" cy="975121"/>
            </a:xfrm>
            <a:prstGeom prst="chevron">
              <a:avLst/>
            </a:prstGeom>
          </p:spPr>
          <p:style>
            <a:lnRef idx="2">
              <a:schemeClr val="lt1">
                <a:hueOff val="0"/>
                <a:satOff val="0"/>
                <a:lumOff val="0"/>
                <a:alphaOff val="0"/>
              </a:schemeClr>
            </a:lnRef>
            <a:fillRef idx="1">
              <a:schemeClr val="accent6">
                <a:shade val="80000"/>
                <a:hueOff val="257024"/>
                <a:satOff val="-10327"/>
                <a:lumOff val="22102"/>
                <a:alphaOff val="0"/>
              </a:schemeClr>
            </a:fillRef>
            <a:effectRef idx="0">
              <a:schemeClr val="accent6">
                <a:shade val="80000"/>
                <a:hueOff val="257024"/>
                <a:satOff val="-10327"/>
                <a:lumOff val="22102"/>
                <a:alphaOff val="0"/>
              </a:schemeClr>
            </a:effectRef>
            <a:fontRef idx="minor">
              <a:schemeClr val="lt1"/>
            </a:fontRef>
          </p:style>
        </p:sp>
        <p:sp>
          <p:nvSpPr>
            <p:cNvPr id="17" name="Chevron 12"/>
            <p:cNvSpPr/>
            <p:nvPr/>
          </p:nvSpPr>
          <p:spPr>
            <a:xfrm>
              <a:off x="8290024" y="2941438"/>
              <a:ext cx="1462683" cy="97512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en-US" sz="2000" kern="1200" dirty="0" err="1" smtClean="0"/>
                <a:t>Perancangan</a:t>
              </a:r>
              <a:r>
                <a:rPr lang="en-US" sz="2000" kern="1200" dirty="0" smtClean="0"/>
                <a:t> </a:t>
              </a:r>
              <a:r>
                <a:rPr lang="en-US" sz="2000" kern="1200" dirty="0" err="1" smtClean="0"/>
                <a:t>dan</a:t>
              </a:r>
              <a:r>
                <a:rPr lang="en-US" sz="2000" kern="1200" dirty="0" smtClean="0"/>
                <a:t> </a:t>
              </a:r>
              <a:r>
                <a:rPr lang="en-US" sz="2000" kern="1200" dirty="0" err="1" smtClean="0"/>
                <a:t>Hasil</a:t>
              </a:r>
              <a:r>
                <a:rPr lang="en-US" sz="2000" kern="1200" dirty="0" smtClean="0"/>
                <a:t> </a:t>
              </a:r>
              <a:r>
                <a:rPr lang="en-US" sz="2000" kern="1200" dirty="0" err="1" smtClean="0"/>
                <a:t>Pengujian</a:t>
              </a:r>
              <a:endParaRPr lang="en-US" sz="2000" kern="1200" dirty="0"/>
            </a:p>
          </p:txBody>
        </p:sp>
      </p:grpSp>
      <p:grpSp>
        <p:nvGrpSpPr>
          <p:cNvPr id="13" name="Group 12"/>
          <p:cNvGrpSpPr/>
          <p:nvPr/>
        </p:nvGrpSpPr>
        <p:grpSpPr>
          <a:xfrm>
            <a:off x="9751219" y="-14683"/>
            <a:ext cx="2437804" cy="1157683"/>
            <a:chOff x="9752707" y="2941438"/>
            <a:chExt cx="2437804" cy="975121"/>
          </a:xfrm>
        </p:grpSpPr>
        <p:sp>
          <p:nvSpPr>
            <p:cNvPr id="14" name="Chevron 13"/>
            <p:cNvSpPr/>
            <p:nvPr/>
          </p:nvSpPr>
          <p:spPr>
            <a:xfrm>
              <a:off x="9752707" y="2941438"/>
              <a:ext cx="2437804" cy="975121"/>
            </a:xfrm>
            <a:prstGeom prst="chevron">
              <a:avLst/>
            </a:prstGeom>
          </p:spPr>
          <p:style>
            <a:lnRef idx="2">
              <a:schemeClr val="lt1">
                <a:hueOff val="0"/>
                <a:satOff val="0"/>
                <a:lumOff val="0"/>
                <a:alphaOff val="0"/>
              </a:schemeClr>
            </a:lnRef>
            <a:fillRef idx="1">
              <a:schemeClr val="accent6">
                <a:shade val="80000"/>
                <a:hueOff val="321280"/>
                <a:satOff val="-12909"/>
                <a:lumOff val="27628"/>
                <a:alphaOff val="0"/>
              </a:schemeClr>
            </a:fillRef>
            <a:effectRef idx="0">
              <a:schemeClr val="accent6">
                <a:shade val="80000"/>
                <a:hueOff val="321280"/>
                <a:satOff val="-12909"/>
                <a:lumOff val="27628"/>
                <a:alphaOff val="0"/>
              </a:schemeClr>
            </a:effectRef>
            <a:fontRef idx="minor">
              <a:schemeClr val="lt1"/>
            </a:fontRef>
          </p:style>
        </p:sp>
        <p:sp>
          <p:nvSpPr>
            <p:cNvPr id="15" name="Chevron 14"/>
            <p:cNvSpPr/>
            <p:nvPr/>
          </p:nvSpPr>
          <p:spPr>
            <a:xfrm>
              <a:off x="10240268" y="2941438"/>
              <a:ext cx="1462683" cy="97512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en-US" sz="2000" kern="1200" dirty="0" err="1" smtClean="0"/>
                <a:t>Kesimpulan</a:t>
              </a:r>
              <a:endParaRPr lang="en-US" sz="2000" kern="1200" dirty="0"/>
            </a:p>
          </p:txBody>
        </p:sp>
      </p:grpSp>
      <p:sp>
        <p:nvSpPr>
          <p:cNvPr id="26" name="Subtitle 2"/>
          <p:cNvSpPr txBox="1">
            <a:spLocks/>
          </p:cNvSpPr>
          <p:nvPr/>
        </p:nvSpPr>
        <p:spPr>
          <a:xfrm>
            <a:off x="187570" y="1303949"/>
            <a:ext cx="3106960" cy="50789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u="sng" dirty="0" err="1" smtClean="0">
                <a:latin typeface="Times New Roman" panose="02020603050405020304" pitchFamily="18" charset="0"/>
                <a:cs typeface="Times New Roman" panose="02020603050405020304" pitchFamily="18" charset="0"/>
              </a:rPr>
              <a:t>Identifikasi</a:t>
            </a:r>
            <a:r>
              <a:rPr lang="en-US" u="sng" dirty="0" smtClean="0">
                <a:latin typeface="Times New Roman" panose="02020603050405020304" pitchFamily="18" charset="0"/>
                <a:cs typeface="Times New Roman" panose="02020603050405020304" pitchFamily="18" charset="0"/>
              </a:rPr>
              <a:t> </a:t>
            </a:r>
            <a:r>
              <a:rPr lang="en-US" u="sng" dirty="0" err="1" smtClean="0">
                <a:latin typeface="Times New Roman" panose="02020603050405020304" pitchFamily="18" charset="0"/>
                <a:cs typeface="Times New Roman" panose="02020603050405020304" pitchFamily="18" charset="0"/>
              </a:rPr>
              <a:t>Masalah</a:t>
            </a:r>
            <a:endParaRPr lang="en-US" u="sng" dirty="0">
              <a:latin typeface="Times New Roman" panose="02020603050405020304" pitchFamily="18" charset="0"/>
              <a:cs typeface="Times New Roman" panose="02020603050405020304" pitchFamily="18" charset="0"/>
            </a:endParaRPr>
          </a:p>
        </p:txBody>
      </p:sp>
      <p:sp>
        <p:nvSpPr>
          <p:cNvPr id="27" name="Content Placeholder 4"/>
          <p:cNvSpPr txBox="1">
            <a:spLocks/>
          </p:cNvSpPr>
          <p:nvPr/>
        </p:nvSpPr>
        <p:spPr>
          <a:xfrm>
            <a:off x="369758" y="1974401"/>
            <a:ext cx="11452484" cy="2894513"/>
          </a:xfrm>
          <a:prstGeom prst="rect">
            <a:avLst/>
          </a:prstGeom>
          <a:solidFill>
            <a:schemeClr val="dk1">
              <a:alpha val="15000"/>
            </a:schemeClr>
          </a:solidFill>
        </p:spPr>
        <p:style>
          <a:lnRef idx="2">
            <a:schemeClr val="dk1">
              <a:shade val="50000"/>
            </a:schemeClr>
          </a:lnRef>
          <a:fillRef idx="1">
            <a:schemeClr val="dk1"/>
          </a:fillRef>
          <a:effectRef idx="0">
            <a:schemeClr val="dk1"/>
          </a:effectRef>
          <a:fontRef idx="minor">
            <a:schemeClr val="lt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dirty="0" err="1"/>
              <a:t>D</a:t>
            </a:r>
            <a:r>
              <a:rPr lang="en-US" dirty="0" err="1" smtClean="0"/>
              <a:t>alam</a:t>
            </a:r>
            <a:r>
              <a:rPr lang="en-US" dirty="0" smtClean="0"/>
              <a:t> </a:t>
            </a:r>
            <a:r>
              <a:rPr lang="en-US" dirty="0" err="1"/>
              <a:t>segi</a:t>
            </a:r>
            <a:r>
              <a:rPr lang="en-US" dirty="0"/>
              <a:t> interface </a:t>
            </a:r>
            <a:r>
              <a:rPr lang="en-US" dirty="0" err="1"/>
              <a:t>sistem</a:t>
            </a:r>
            <a:r>
              <a:rPr lang="en-US" dirty="0"/>
              <a:t> </a:t>
            </a:r>
            <a:r>
              <a:rPr lang="en-US" dirty="0" err="1"/>
              <a:t>ini</a:t>
            </a:r>
            <a:r>
              <a:rPr lang="en-US" dirty="0"/>
              <a:t> </a:t>
            </a:r>
            <a:r>
              <a:rPr lang="en-US" dirty="0" err="1"/>
              <a:t>sangat</a:t>
            </a:r>
            <a:r>
              <a:rPr lang="en-US" dirty="0"/>
              <a:t> </a:t>
            </a:r>
            <a:r>
              <a:rPr lang="en-US" dirty="0" err="1"/>
              <a:t>kurang</a:t>
            </a:r>
            <a:r>
              <a:rPr lang="en-US" dirty="0"/>
              <a:t> </a:t>
            </a:r>
            <a:r>
              <a:rPr lang="en-US" dirty="0" err="1"/>
              <a:t>menarik</a:t>
            </a:r>
            <a:r>
              <a:rPr lang="en-US" dirty="0"/>
              <a:t> </a:t>
            </a:r>
            <a:r>
              <a:rPr lang="en-US" dirty="0" err="1"/>
              <a:t>dan</a:t>
            </a:r>
            <a:r>
              <a:rPr lang="en-US" dirty="0"/>
              <a:t> </a:t>
            </a:r>
            <a:r>
              <a:rPr lang="en-US" dirty="0" err="1"/>
              <a:t>membingungkan</a:t>
            </a:r>
            <a:r>
              <a:rPr lang="en-US" dirty="0"/>
              <a:t> para </a:t>
            </a:r>
            <a:r>
              <a:rPr lang="en-US" dirty="0" err="1"/>
              <a:t>pengguna</a:t>
            </a:r>
            <a:r>
              <a:rPr lang="en-US" dirty="0"/>
              <a:t> </a:t>
            </a:r>
            <a:r>
              <a:rPr lang="en-US" dirty="0" err="1"/>
              <a:t>untuk</a:t>
            </a:r>
            <a:r>
              <a:rPr lang="en-US" dirty="0"/>
              <a:t> </a:t>
            </a:r>
            <a:r>
              <a:rPr lang="en-US" dirty="0" err="1"/>
              <a:t>mengakses</a:t>
            </a:r>
            <a:r>
              <a:rPr lang="en-US" dirty="0"/>
              <a:t> </a:t>
            </a:r>
            <a:r>
              <a:rPr lang="en-US" dirty="0" err="1"/>
              <a:t>sistem</a:t>
            </a:r>
            <a:r>
              <a:rPr lang="en-US" dirty="0"/>
              <a:t> </a:t>
            </a:r>
            <a:r>
              <a:rPr lang="en-US" dirty="0" err="1"/>
              <a:t>tersebut</a:t>
            </a:r>
            <a:r>
              <a:rPr lang="en-US" dirty="0"/>
              <a:t>. </a:t>
            </a:r>
            <a:r>
              <a:rPr lang="en-US" dirty="0" err="1"/>
              <a:t>Sistem</a:t>
            </a:r>
            <a:r>
              <a:rPr lang="en-US" dirty="0"/>
              <a:t> </a:t>
            </a:r>
            <a:r>
              <a:rPr lang="en-US" dirty="0" err="1"/>
              <a:t>tersebut</a:t>
            </a:r>
            <a:r>
              <a:rPr lang="en-US" dirty="0"/>
              <a:t> </a:t>
            </a:r>
            <a:r>
              <a:rPr lang="en-US" dirty="0" err="1"/>
              <a:t>hanya</a:t>
            </a:r>
            <a:r>
              <a:rPr lang="en-US" dirty="0"/>
              <a:t> </a:t>
            </a:r>
            <a:r>
              <a:rPr lang="en-US" dirty="0" err="1"/>
              <a:t>menampilkan</a:t>
            </a:r>
            <a:r>
              <a:rPr lang="en-US" dirty="0"/>
              <a:t> data </a:t>
            </a:r>
            <a:r>
              <a:rPr lang="en-US" dirty="0" err="1"/>
              <a:t>seluruh</a:t>
            </a:r>
            <a:r>
              <a:rPr lang="en-US" dirty="0"/>
              <a:t> </a:t>
            </a:r>
            <a:r>
              <a:rPr lang="en-US" dirty="0" err="1"/>
              <a:t>pelanggar</a:t>
            </a:r>
            <a:r>
              <a:rPr lang="en-US" dirty="0"/>
              <a:t>, </a:t>
            </a:r>
            <a:r>
              <a:rPr lang="en-US" dirty="0" err="1"/>
              <a:t>pencarian</a:t>
            </a:r>
            <a:r>
              <a:rPr lang="en-US" dirty="0"/>
              <a:t> data </a:t>
            </a:r>
            <a:r>
              <a:rPr lang="en-US" dirty="0" err="1"/>
              <a:t>pelanggar</a:t>
            </a:r>
            <a:r>
              <a:rPr lang="en-US" dirty="0"/>
              <a:t>, </a:t>
            </a:r>
            <a:r>
              <a:rPr lang="en-US" dirty="0" err="1"/>
              <a:t>dan</a:t>
            </a:r>
            <a:r>
              <a:rPr lang="en-US" dirty="0"/>
              <a:t> </a:t>
            </a:r>
            <a:r>
              <a:rPr lang="en-US" dirty="0" err="1"/>
              <a:t>keterangan</a:t>
            </a:r>
            <a:r>
              <a:rPr lang="en-US" dirty="0"/>
              <a:t> </a:t>
            </a:r>
            <a:r>
              <a:rPr lang="en-US" dirty="0" err="1"/>
              <a:t>sedikit</a:t>
            </a:r>
            <a:r>
              <a:rPr lang="en-US" dirty="0"/>
              <a:t> </a:t>
            </a:r>
            <a:r>
              <a:rPr lang="en-US" dirty="0" err="1"/>
              <a:t>berbentuk</a:t>
            </a:r>
            <a:r>
              <a:rPr lang="en-US" dirty="0"/>
              <a:t> running text. </a:t>
            </a:r>
            <a:r>
              <a:rPr lang="en-US" dirty="0" err="1"/>
              <a:t>Dalam</a:t>
            </a:r>
            <a:r>
              <a:rPr lang="en-US" dirty="0"/>
              <a:t> </a:t>
            </a:r>
            <a:r>
              <a:rPr lang="en-US" dirty="0" err="1"/>
              <a:t>sistem</a:t>
            </a:r>
            <a:r>
              <a:rPr lang="en-US" dirty="0"/>
              <a:t> </a:t>
            </a:r>
            <a:r>
              <a:rPr lang="en-US" dirty="0" err="1"/>
              <a:t>tersebut</a:t>
            </a:r>
            <a:r>
              <a:rPr lang="en-US" dirty="0"/>
              <a:t> </a:t>
            </a:r>
            <a:r>
              <a:rPr lang="en-US" dirty="0" err="1"/>
              <a:t>masih</a:t>
            </a:r>
            <a:r>
              <a:rPr lang="en-US" dirty="0"/>
              <a:t> </a:t>
            </a:r>
            <a:r>
              <a:rPr lang="en-US" dirty="0" err="1"/>
              <a:t>terdapat</a:t>
            </a:r>
            <a:r>
              <a:rPr lang="en-US" dirty="0"/>
              <a:t> </a:t>
            </a:r>
            <a:r>
              <a:rPr lang="en-US" dirty="0" err="1"/>
              <a:t>kekurangan</a:t>
            </a:r>
            <a:r>
              <a:rPr lang="en-US" dirty="0"/>
              <a:t> </a:t>
            </a:r>
            <a:r>
              <a:rPr lang="en-US" dirty="0" err="1"/>
              <a:t>dalam</a:t>
            </a:r>
            <a:r>
              <a:rPr lang="en-US" dirty="0"/>
              <a:t> </a:t>
            </a:r>
            <a:r>
              <a:rPr lang="en-US" dirty="0" err="1"/>
              <a:t>penampilannya</a:t>
            </a:r>
            <a:r>
              <a:rPr lang="en-US" dirty="0"/>
              <a:t> </a:t>
            </a:r>
            <a:r>
              <a:rPr lang="en-US" dirty="0" err="1"/>
              <a:t>dan</a:t>
            </a:r>
            <a:r>
              <a:rPr lang="en-US" dirty="0"/>
              <a:t> menu </a:t>
            </a:r>
            <a:r>
              <a:rPr lang="en-US" dirty="0" err="1"/>
              <a:t>tambahan</a:t>
            </a:r>
            <a:r>
              <a:rPr lang="en-US" dirty="0"/>
              <a:t> </a:t>
            </a:r>
            <a:r>
              <a:rPr lang="en-US" dirty="0" err="1"/>
              <a:t>untuk</a:t>
            </a:r>
            <a:r>
              <a:rPr lang="en-US" dirty="0"/>
              <a:t> </a:t>
            </a:r>
            <a:r>
              <a:rPr lang="en-US" dirty="0" err="1"/>
              <a:t>mendukung</a:t>
            </a:r>
            <a:r>
              <a:rPr lang="en-US" dirty="0"/>
              <a:t> </a:t>
            </a:r>
            <a:r>
              <a:rPr lang="en-US" dirty="0" err="1"/>
              <a:t>sistem</a:t>
            </a:r>
            <a:r>
              <a:rPr lang="en-US" dirty="0"/>
              <a:t> </a:t>
            </a:r>
            <a:r>
              <a:rPr lang="en-US" dirty="0" err="1"/>
              <a:t>informasi</a:t>
            </a:r>
            <a:r>
              <a:rPr lang="en-US" dirty="0"/>
              <a:t> </a:t>
            </a:r>
            <a:r>
              <a:rPr lang="en-US" dirty="0" err="1"/>
              <a:t>tersebut</a:t>
            </a:r>
            <a:r>
              <a:rPr lang="en-US" dirty="0"/>
              <a:t>. </a:t>
            </a:r>
            <a:r>
              <a:rPr lang="en-US" dirty="0" err="1"/>
              <a:t>Untuk</a:t>
            </a:r>
            <a:r>
              <a:rPr lang="en-US" dirty="0"/>
              <a:t> </a:t>
            </a:r>
            <a:r>
              <a:rPr lang="en-US" dirty="0" err="1"/>
              <a:t>mencetak</a:t>
            </a:r>
            <a:r>
              <a:rPr lang="en-US" dirty="0"/>
              <a:t> </a:t>
            </a:r>
            <a:r>
              <a:rPr lang="en-US" dirty="0" err="1"/>
              <a:t>struk</a:t>
            </a:r>
            <a:r>
              <a:rPr lang="en-US" dirty="0"/>
              <a:t> </a:t>
            </a:r>
            <a:r>
              <a:rPr lang="en-US" dirty="0" err="1"/>
              <a:t>bukti</a:t>
            </a:r>
            <a:r>
              <a:rPr lang="en-US" dirty="0"/>
              <a:t> </a:t>
            </a:r>
            <a:r>
              <a:rPr lang="en-US" dirty="0" err="1"/>
              <a:t>putusan</a:t>
            </a:r>
            <a:r>
              <a:rPr lang="en-US" dirty="0"/>
              <a:t> </a:t>
            </a:r>
            <a:r>
              <a:rPr lang="en-US" dirty="0" err="1"/>
              <a:t>denda</a:t>
            </a:r>
            <a:r>
              <a:rPr lang="en-US" dirty="0"/>
              <a:t> </a:t>
            </a:r>
            <a:r>
              <a:rPr lang="en-US" dirty="0" err="1"/>
              <a:t>perkara</a:t>
            </a:r>
            <a:r>
              <a:rPr lang="en-US" dirty="0"/>
              <a:t> </a:t>
            </a:r>
            <a:r>
              <a:rPr lang="en-US" dirty="0" err="1"/>
              <a:t>tilang</a:t>
            </a:r>
            <a:r>
              <a:rPr lang="en-US" dirty="0"/>
              <a:t> yang </a:t>
            </a:r>
            <a:r>
              <a:rPr lang="en-US" dirty="0" err="1"/>
              <a:t>harus</a:t>
            </a:r>
            <a:r>
              <a:rPr lang="en-US" dirty="0"/>
              <a:t> di </a:t>
            </a:r>
            <a:r>
              <a:rPr lang="en-US" dirty="0" err="1"/>
              <a:t>bayar</a:t>
            </a:r>
            <a:r>
              <a:rPr lang="en-US" dirty="0"/>
              <a:t> </a:t>
            </a:r>
            <a:r>
              <a:rPr lang="en-US" dirty="0" err="1"/>
              <a:t>tidak</a:t>
            </a:r>
            <a:r>
              <a:rPr lang="en-US" dirty="0"/>
              <a:t> </a:t>
            </a:r>
            <a:r>
              <a:rPr lang="en-US" dirty="0" err="1"/>
              <a:t>ada</a:t>
            </a:r>
            <a:r>
              <a:rPr lang="en-US" dirty="0"/>
              <a:t> </a:t>
            </a:r>
            <a:r>
              <a:rPr lang="en-US" dirty="0" err="1"/>
              <a:t>dalam</a:t>
            </a:r>
            <a:r>
              <a:rPr lang="en-US" dirty="0"/>
              <a:t> </a:t>
            </a:r>
            <a:r>
              <a:rPr lang="en-US" dirty="0" err="1"/>
              <a:t>sistem</a:t>
            </a:r>
            <a:r>
              <a:rPr lang="en-US" dirty="0"/>
              <a:t> </a:t>
            </a:r>
            <a:r>
              <a:rPr lang="en-US" dirty="0" err="1"/>
              <a:t>informasi</a:t>
            </a:r>
            <a:r>
              <a:rPr lang="en-US" dirty="0"/>
              <a:t> </a:t>
            </a:r>
            <a:r>
              <a:rPr lang="en-US" dirty="0" err="1"/>
              <a:t>ini</a:t>
            </a:r>
            <a:r>
              <a:rPr lang="en-US" dirty="0" smtClean="0"/>
              <a:t>.</a:t>
            </a:r>
            <a:endParaRPr lang="en-US" dirty="0"/>
          </a:p>
        </p:txBody>
      </p:sp>
    </p:spTree>
    <p:extLst>
      <p:ext uri="{BB962C8B-B14F-4D97-AF65-F5344CB8AC3E}">
        <p14:creationId xmlns:p14="http://schemas.microsoft.com/office/powerpoint/2010/main" val="2601240891"/>
      </p:ext>
    </p:extLst>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repeatCount="indefinite" fill="hold" nodeType="withEffect">
                                  <p:stCondLst>
                                    <p:cond delay="0"/>
                                  </p:stCondLst>
                                  <p:childTnLst>
                                    <p:animEffect transition="out" filter="fade">
                                      <p:cBhvr>
                                        <p:cTn id="6" dur="1500" tmFilter="0, 0; .2, .5; .8, .5; 1, 0"/>
                                        <p:tgtEl>
                                          <p:spTgt spid="12"/>
                                        </p:tgtEl>
                                      </p:cBhvr>
                                    </p:animEffect>
                                    <p:animScale>
                                      <p:cBhvr>
                                        <p:cTn id="7" dur="750" autoRev="1" fill="hold"/>
                                        <p:tgtEl>
                                          <p:spTgt spid="12"/>
                                        </p:tgtEl>
                                      </p:cBhvr>
                                      <p:by x="105000" y="105000"/>
                                    </p:animScale>
                                  </p:childTnLst>
                                </p:cTn>
                              </p:par>
                            </p:childTnLst>
                          </p:cTn>
                        </p:par>
                        <p:par>
                          <p:cTn id="8" fill="hold">
                            <p:stCondLst>
                              <p:cond delay="1500"/>
                            </p:stCondLst>
                            <p:childTnLst>
                              <p:par>
                                <p:cTn id="9" presetID="22" presetClass="entr" presetSubtype="8" fill="hold" grpId="0" nodeType="afterEffect">
                                  <p:stCondLst>
                                    <p:cond delay="0"/>
                                  </p:stCondLst>
                                  <p:childTnLst>
                                    <p:set>
                                      <p:cBhvr>
                                        <p:cTn id="10" dur="1" fill="hold">
                                          <p:stCondLst>
                                            <p:cond delay="0"/>
                                          </p:stCondLst>
                                        </p:cTn>
                                        <p:tgtEl>
                                          <p:spTgt spid="26"/>
                                        </p:tgtEl>
                                        <p:attrNameLst>
                                          <p:attrName>style.visibility</p:attrName>
                                        </p:attrNameLst>
                                      </p:cBhvr>
                                      <p:to>
                                        <p:strVal val="visible"/>
                                      </p:to>
                                    </p:set>
                                    <p:animEffect transition="in" filter="wipe(left)">
                                      <p:cBhvr>
                                        <p:cTn id="11" dur="750"/>
                                        <p:tgtEl>
                                          <p:spTgt spid="26"/>
                                        </p:tgtEl>
                                      </p:cBhvr>
                                    </p:animEffect>
                                  </p:childTnLst>
                                </p:cTn>
                              </p:par>
                            </p:childTnLst>
                          </p:cTn>
                        </p:par>
                        <p:par>
                          <p:cTn id="12" fill="hold">
                            <p:stCondLst>
                              <p:cond delay="2250"/>
                            </p:stCondLst>
                            <p:childTnLst>
                              <p:par>
                                <p:cTn id="13" presetID="22" presetClass="entr" presetSubtype="1" fill="hold" grpId="0" nodeType="after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wipe(up)">
                                      <p:cBhvr>
                                        <p:cTn id="15" dur="1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977" y="-14683"/>
            <a:ext cx="12192000" cy="6872683"/>
          </a:xfrm>
        </p:spPr>
      </p:pic>
      <p:grpSp>
        <p:nvGrpSpPr>
          <p:cNvPr id="6" name="Group 5"/>
          <p:cNvGrpSpPr/>
          <p:nvPr/>
        </p:nvGrpSpPr>
        <p:grpSpPr>
          <a:xfrm>
            <a:off x="0" y="-14683"/>
            <a:ext cx="2437804" cy="1157683"/>
            <a:chOff x="1488" y="2941438"/>
            <a:chExt cx="2437804" cy="975121"/>
          </a:xfrm>
        </p:grpSpPr>
        <p:sp>
          <p:nvSpPr>
            <p:cNvPr id="24" name="Pentagon 23"/>
            <p:cNvSpPr/>
            <p:nvPr/>
          </p:nvSpPr>
          <p:spPr>
            <a:xfrm>
              <a:off x="1488" y="2941438"/>
              <a:ext cx="2437804" cy="975121"/>
            </a:xfrm>
            <a:prstGeom prst="homePlate">
              <a:avLst/>
            </a:prstGeom>
          </p:spPr>
          <p:style>
            <a:lnRef idx="2">
              <a:schemeClr val="lt1">
                <a:hueOff val="0"/>
                <a:satOff val="0"/>
                <a:lumOff val="0"/>
                <a:alphaOff val="0"/>
              </a:schemeClr>
            </a:lnRef>
            <a:fillRef idx="1">
              <a:schemeClr val="accent6">
                <a:shade val="80000"/>
                <a:hueOff val="0"/>
                <a:satOff val="0"/>
                <a:lumOff val="0"/>
                <a:alphaOff val="0"/>
              </a:schemeClr>
            </a:fillRef>
            <a:effectRef idx="0">
              <a:schemeClr val="accent6">
                <a:shade val="80000"/>
                <a:hueOff val="0"/>
                <a:satOff val="0"/>
                <a:lumOff val="0"/>
                <a:alphaOff val="0"/>
              </a:schemeClr>
            </a:effectRef>
            <a:fontRef idx="minor">
              <a:schemeClr val="lt1"/>
            </a:fontRef>
          </p:style>
        </p:sp>
        <p:sp>
          <p:nvSpPr>
            <p:cNvPr id="25" name="Pentagon 4"/>
            <p:cNvSpPr/>
            <p:nvPr/>
          </p:nvSpPr>
          <p:spPr>
            <a:xfrm>
              <a:off x="1488" y="2941438"/>
              <a:ext cx="2194024" cy="97512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6680" tIns="53340" rIns="26670" bIns="53340" numCol="1" spcCol="1270" anchor="ctr" anchorCtr="0">
              <a:noAutofit/>
            </a:bodyPr>
            <a:lstStyle/>
            <a:p>
              <a:pPr lvl="0" algn="ctr" defTabSz="889000">
                <a:lnSpc>
                  <a:spcPct val="90000"/>
                </a:lnSpc>
                <a:spcBef>
                  <a:spcPct val="0"/>
                </a:spcBef>
                <a:spcAft>
                  <a:spcPct val="35000"/>
                </a:spcAft>
              </a:pPr>
              <a:r>
                <a:rPr lang="en-US" sz="2000" kern="1200" dirty="0" err="1" smtClean="0"/>
                <a:t>Pendahuluan</a:t>
              </a:r>
              <a:endParaRPr lang="en-US" sz="2000" kern="1200" dirty="0"/>
            </a:p>
          </p:txBody>
        </p:sp>
      </p:grpSp>
      <p:grpSp>
        <p:nvGrpSpPr>
          <p:cNvPr id="9" name="Group 8"/>
          <p:cNvGrpSpPr/>
          <p:nvPr/>
        </p:nvGrpSpPr>
        <p:grpSpPr>
          <a:xfrm>
            <a:off x="1950244" y="-14683"/>
            <a:ext cx="2437804" cy="1157683"/>
            <a:chOff x="1951732" y="2941438"/>
            <a:chExt cx="2437804" cy="975121"/>
          </a:xfrm>
        </p:grpSpPr>
        <p:sp>
          <p:nvSpPr>
            <p:cNvPr id="22" name="Chevron 21"/>
            <p:cNvSpPr/>
            <p:nvPr/>
          </p:nvSpPr>
          <p:spPr>
            <a:xfrm>
              <a:off x="1951732" y="2941438"/>
              <a:ext cx="2437804" cy="975121"/>
            </a:xfrm>
            <a:prstGeom prst="chevron">
              <a:avLst/>
            </a:prstGeom>
          </p:spPr>
          <p:style>
            <a:lnRef idx="2">
              <a:schemeClr val="lt1">
                <a:hueOff val="0"/>
                <a:satOff val="0"/>
                <a:lumOff val="0"/>
                <a:alphaOff val="0"/>
              </a:schemeClr>
            </a:lnRef>
            <a:fillRef idx="1">
              <a:schemeClr val="accent6">
                <a:shade val="80000"/>
                <a:hueOff val="64256"/>
                <a:satOff val="-2582"/>
                <a:lumOff val="5526"/>
                <a:alphaOff val="0"/>
              </a:schemeClr>
            </a:fillRef>
            <a:effectRef idx="0">
              <a:schemeClr val="accent6">
                <a:shade val="80000"/>
                <a:hueOff val="64256"/>
                <a:satOff val="-2582"/>
                <a:lumOff val="5526"/>
                <a:alphaOff val="0"/>
              </a:schemeClr>
            </a:effectRef>
            <a:fontRef idx="minor">
              <a:schemeClr val="lt1"/>
            </a:fontRef>
          </p:style>
        </p:sp>
        <p:sp>
          <p:nvSpPr>
            <p:cNvPr id="23" name="Chevron 6"/>
            <p:cNvSpPr/>
            <p:nvPr/>
          </p:nvSpPr>
          <p:spPr>
            <a:xfrm>
              <a:off x="2439293" y="2941438"/>
              <a:ext cx="1462683" cy="97512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en-US" sz="2000" kern="1200" dirty="0" err="1" smtClean="0"/>
                <a:t>Profil</a:t>
              </a:r>
              <a:r>
                <a:rPr lang="en-US" sz="2000" kern="1200" dirty="0" smtClean="0"/>
                <a:t> Perusahaan</a:t>
              </a:r>
              <a:endParaRPr lang="en-US" sz="2000" kern="1200" dirty="0"/>
            </a:p>
          </p:txBody>
        </p:sp>
      </p:grpSp>
      <p:grpSp>
        <p:nvGrpSpPr>
          <p:cNvPr id="10" name="Group 9"/>
          <p:cNvGrpSpPr/>
          <p:nvPr/>
        </p:nvGrpSpPr>
        <p:grpSpPr>
          <a:xfrm>
            <a:off x="3900488" y="-14683"/>
            <a:ext cx="2437804" cy="1157683"/>
            <a:chOff x="3901976" y="2941438"/>
            <a:chExt cx="2437804" cy="975121"/>
          </a:xfrm>
        </p:grpSpPr>
        <p:sp>
          <p:nvSpPr>
            <p:cNvPr id="20" name="Chevron 19"/>
            <p:cNvSpPr/>
            <p:nvPr/>
          </p:nvSpPr>
          <p:spPr>
            <a:xfrm>
              <a:off x="3901976" y="2941438"/>
              <a:ext cx="2437804" cy="975121"/>
            </a:xfrm>
            <a:prstGeom prst="chevron">
              <a:avLst/>
            </a:prstGeom>
          </p:spPr>
          <p:style>
            <a:lnRef idx="2">
              <a:schemeClr val="lt1">
                <a:hueOff val="0"/>
                <a:satOff val="0"/>
                <a:lumOff val="0"/>
                <a:alphaOff val="0"/>
              </a:schemeClr>
            </a:lnRef>
            <a:fillRef idx="1">
              <a:schemeClr val="accent6">
                <a:shade val="80000"/>
                <a:hueOff val="128512"/>
                <a:satOff val="-5164"/>
                <a:lumOff val="11051"/>
                <a:alphaOff val="0"/>
              </a:schemeClr>
            </a:fillRef>
            <a:effectRef idx="0">
              <a:schemeClr val="accent6">
                <a:shade val="80000"/>
                <a:hueOff val="128512"/>
                <a:satOff val="-5164"/>
                <a:lumOff val="11051"/>
                <a:alphaOff val="0"/>
              </a:schemeClr>
            </a:effectRef>
            <a:fontRef idx="minor">
              <a:schemeClr val="lt1"/>
            </a:fontRef>
          </p:style>
        </p:sp>
        <p:sp>
          <p:nvSpPr>
            <p:cNvPr id="21" name="Chevron 8"/>
            <p:cNvSpPr/>
            <p:nvPr/>
          </p:nvSpPr>
          <p:spPr>
            <a:xfrm>
              <a:off x="4389537" y="2941438"/>
              <a:ext cx="1462683" cy="97512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en-US" sz="2000" kern="1200" dirty="0" err="1" smtClean="0"/>
                <a:t>Dasar</a:t>
              </a:r>
              <a:r>
                <a:rPr lang="en-US" sz="2000" kern="1200" dirty="0" smtClean="0"/>
                <a:t> </a:t>
              </a:r>
              <a:r>
                <a:rPr lang="en-US" sz="2000" kern="1200" dirty="0" err="1" smtClean="0"/>
                <a:t>Teori</a:t>
              </a:r>
              <a:endParaRPr lang="en-US" sz="2000" kern="1200" dirty="0"/>
            </a:p>
          </p:txBody>
        </p:sp>
      </p:grpSp>
      <p:grpSp>
        <p:nvGrpSpPr>
          <p:cNvPr id="11" name="Group 10"/>
          <p:cNvGrpSpPr/>
          <p:nvPr/>
        </p:nvGrpSpPr>
        <p:grpSpPr>
          <a:xfrm>
            <a:off x="5850732" y="-14683"/>
            <a:ext cx="2437804" cy="1157683"/>
            <a:chOff x="5852220" y="2941438"/>
            <a:chExt cx="2437804" cy="975121"/>
          </a:xfrm>
        </p:grpSpPr>
        <p:sp>
          <p:nvSpPr>
            <p:cNvPr id="18" name="Chevron 17"/>
            <p:cNvSpPr/>
            <p:nvPr/>
          </p:nvSpPr>
          <p:spPr>
            <a:xfrm>
              <a:off x="5852220" y="2941438"/>
              <a:ext cx="2437804" cy="975121"/>
            </a:xfrm>
            <a:prstGeom prst="chevron">
              <a:avLst/>
            </a:prstGeom>
          </p:spPr>
          <p:style>
            <a:lnRef idx="2">
              <a:schemeClr val="lt1">
                <a:hueOff val="0"/>
                <a:satOff val="0"/>
                <a:lumOff val="0"/>
                <a:alphaOff val="0"/>
              </a:schemeClr>
            </a:lnRef>
            <a:fillRef idx="1">
              <a:schemeClr val="accent6">
                <a:shade val="80000"/>
                <a:hueOff val="192768"/>
                <a:satOff val="-7745"/>
                <a:lumOff val="16577"/>
                <a:alphaOff val="0"/>
              </a:schemeClr>
            </a:fillRef>
            <a:effectRef idx="0">
              <a:schemeClr val="accent6">
                <a:shade val="80000"/>
                <a:hueOff val="192768"/>
                <a:satOff val="-7745"/>
                <a:lumOff val="16577"/>
                <a:alphaOff val="0"/>
              </a:schemeClr>
            </a:effectRef>
            <a:fontRef idx="minor">
              <a:schemeClr val="lt1"/>
            </a:fontRef>
          </p:style>
        </p:sp>
        <p:sp>
          <p:nvSpPr>
            <p:cNvPr id="19" name="Chevron 10"/>
            <p:cNvSpPr/>
            <p:nvPr/>
          </p:nvSpPr>
          <p:spPr>
            <a:xfrm>
              <a:off x="6339781" y="2941438"/>
              <a:ext cx="1462683" cy="97512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en-US" sz="2000" kern="1200" dirty="0" err="1" smtClean="0"/>
                <a:t>Pelaksanaan</a:t>
              </a:r>
              <a:r>
                <a:rPr lang="en-US" sz="2000" kern="1200" dirty="0" smtClean="0"/>
                <a:t> </a:t>
              </a:r>
              <a:r>
                <a:rPr lang="en-US" sz="2000" kern="1200" dirty="0" err="1" smtClean="0"/>
                <a:t>Kerja</a:t>
              </a:r>
              <a:r>
                <a:rPr lang="en-US" sz="2000" kern="1200" dirty="0" smtClean="0"/>
                <a:t> </a:t>
              </a:r>
              <a:r>
                <a:rPr lang="en-US" sz="2000" kern="1200" dirty="0" err="1" smtClean="0"/>
                <a:t>Praktek</a:t>
              </a:r>
              <a:endParaRPr lang="en-US" sz="2000" kern="1200" dirty="0"/>
            </a:p>
          </p:txBody>
        </p:sp>
      </p:grpSp>
      <p:grpSp>
        <p:nvGrpSpPr>
          <p:cNvPr id="12" name="Group 11"/>
          <p:cNvGrpSpPr/>
          <p:nvPr/>
        </p:nvGrpSpPr>
        <p:grpSpPr>
          <a:xfrm>
            <a:off x="7800975" y="-14683"/>
            <a:ext cx="2437804" cy="1157683"/>
            <a:chOff x="7802463" y="2941438"/>
            <a:chExt cx="2437804" cy="975121"/>
          </a:xfrm>
        </p:grpSpPr>
        <p:sp>
          <p:nvSpPr>
            <p:cNvPr id="16" name="Chevron 15"/>
            <p:cNvSpPr/>
            <p:nvPr/>
          </p:nvSpPr>
          <p:spPr>
            <a:xfrm>
              <a:off x="7802463" y="2941438"/>
              <a:ext cx="2437804" cy="975121"/>
            </a:xfrm>
            <a:prstGeom prst="chevron">
              <a:avLst/>
            </a:prstGeom>
          </p:spPr>
          <p:style>
            <a:lnRef idx="2">
              <a:schemeClr val="lt1">
                <a:hueOff val="0"/>
                <a:satOff val="0"/>
                <a:lumOff val="0"/>
                <a:alphaOff val="0"/>
              </a:schemeClr>
            </a:lnRef>
            <a:fillRef idx="1">
              <a:schemeClr val="accent6">
                <a:shade val="80000"/>
                <a:hueOff val="257024"/>
                <a:satOff val="-10327"/>
                <a:lumOff val="22102"/>
                <a:alphaOff val="0"/>
              </a:schemeClr>
            </a:fillRef>
            <a:effectRef idx="0">
              <a:schemeClr val="accent6">
                <a:shade val="80000"/>
                <a:hueOff val="257024"/>
                <a:satOff val="-10327"/>
                <a:lumOff val="22102"/>
                <a:alphaOff val="0"/>
              </a:schemeClr>
            </a:effectRef>
            <a:fontRef idx="minor">
              <a:schemeClr val="lt1"/>
            </a:fontRef>
          </p:style>
        </p:sp>
        <p:sp>
          <p:nvSpPr>
            <p:cNvPr id="17" name="Chevron 12"/>
            <p:cNvSpPr/>
            <p:nvPr/>
          </p:nvSpPr>
          <p:spPr>
            <a:xfrm>
              <a:off x="8290024" y="2941438"/>
              <a:ext cx="1462683" cy="97512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en-US" sz="2000" kern="1200" dirty="0" err="1" smtClean="0"/>
                <a:t>Perancangan</a:t>
              </a:r>
              <a:r>
                <a:rPr lang="en-US" sz="2000" kern="1200" dirty="0" smtClean="0"/>
                <a:t> </a:t>
              </a:r>
              <a:r>
                <a:rPr lang="en-US" sz="2000" kern="1200" dirty="0" err="1" smtClean="0"/>
                <a:t>dan</a:t>
              </a:r>
              <a:r>
                <a:rPr lang="en-US" sz="2000" kern="1200" dirty="0" smtClean="0"/>
                <a:t> </a:t>
              </a:r>
              <a:r>
                <a:rPr lang="en-US" sz="2000" kern="1200" dirty="0" err="1" smtClean="0"/>
                <a:t>Hasil</a:t>
              </a:r>
              <a:r>
                <a:rPr lang="en-US" sz="2000" kern="1200" dirty="0" smtClean="0"/>
                <a:t> </a:t>
              </a:r>
              <a:r>
                <a:rPr lang="en-US" sz="2000" kern="1200" dirty="0" err="1" smtClean="0"/>
                <a:t>Pengujian</a:t>
              </a:r>
              <a:endParaRPr lang="en-US" sz="2000" kern="1200" dirty="0"/>
            </a:p>
          </p:txBody>
        </p:sp>
      </p:grpSp>
      <p:grpSp>
        <p:nvGrpSpPr>
          <p:cNvPr id="13" name="Group 12"/>
          <p:cNvGrpSpPr/>
          <p:nvPr/>
        </p:nvGrpSpPr>
        <p:grpSpPr>
          <a:xfrm>
            <a:off x="9751219" y="-14683"/>
            <a:ext cx="2437804" cy="1157683"/>
            <a:chOff x="9752707" y="2941438"/>
            <a:chExt cx="2437804" cy="975121"/>
          </a:xfrm>
        </p:grpSpPr>
        <p:sp>
          <p:nvSpPr>
            <p:cNvPr id="14" name="Chevron 13"/>
            <p:cNvSpPr/>
            <p:nvPr/>
          </p:nvSpPr>
          <p:spPr>
            <a:xfrm>
              <a:off x="9752707" y="2941438"/>
              <a:ext cx="2437804" cy="975121"/>
            </a:xfrm>
            <a:prstGeom prst="chevron">
              <a:avLst/>
            </a:prstGeom>
          </p:spPr>
          <p:style>
            <a:lnRef idx="2">
              <a:schemeClr val="lt1">
                <a:hueOff val="0"/>
                <a:satOff val="0"/>
                <a:lumOff val="0"/>
                <a:alphaOff val="0"/>
              </a:schemeClr>
            </a:lnRef>
            <a:fillRef idx="1">
              <a:schemeClr val="accent6">
                <a:shade val="80000"/>
                <a:hueOff val="321280"/>
                <a:satOff val="-12909"/>
                <a:lumOff val="27628"/>
                <a:alphaOff val="0"/>
              </a:schemeClr>
            </a:fillRef>
            <a:effectRef idx="0">
              <a:schemeClr val="accent6">
                <a:shade val="80000"/>
                <a:hueOff val="321280"/>
                <a:satOff val="-12909"/>
                <a:lumOff val="27628"/>
                <a:alphaOff val="0"/>
              </a:schemeClr>
            </a:effectRef>
            <a:fontRef idx="minor">
              <a:schemeClr val="lt1"/>
            </a:fontRef>
          </p:style>
        </p:sp>
        <p:sp>
          <p:nvSpPr>
            <p:cNvPr id="15" name="Chevron 14"/>
            <p:cNvSpPr/>
            <p:nvPr/>
          </p:nvSpPr>
          <p:spPr>
            <a:xfrm>
              <a:off x="10240268" y="2941438"/>
              <a:ext cx="1462683" cy="97512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en-US" sz="2000" kern="1200" dirty="0" err="1" smtClean="0"/>
                <a:t>Kesimpulan</a:t>
              </a:r>
              <a:endParaRPr lang="en-US" sz="2000" kern="1200" dirty="0"/>
            </a:p>
          </p:txBody>
        </p:sp>
      </p:grpSp>
      <p:sp>
        <p:nvSpPr>
          <p:cNvPr id="26" name="Subtitle 2"/>
          <p:cNvSpPr txBox="1">
            <a:spLocks/>
          </p:cNvSpPr>
          <p:nvPr/>
        </p:nvSpPr>
        <p:spPr>
          <a:xfrm>
            <a:off x="187570" y="1303949"/>
            <a:ext cx="3160748" cy="50789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u="sng" dirty="0" err="1" smtClean="0">
                <a:latin typeface="Times New Roman" panose="02020603050405020304" pitchFamily="18" charset="0"/>
                <a:cs typeface="Times New Roman" panose="02020603050405020304" pitchFamily="18" charset="0"/>
              </a:rPr>
              <a:t>Solusi</a:t>
            </a:r>
            <a:r>
              <a:rPr lang="en-US" u="sng" dirty="0" smtClean="0">
                <a:latin typeface="Times New Roman" panose="02020603050405020304" pitchFamily="18" charset="0"/>
                <a:cs typeface="Times New Roman" panose="02020603050405020304" pitchFamily="18" charset="0"/>
              </a:rPr>
              <a:t> </a:t>
            </a:r>
            <a:r>
              <a:rPr lang="en-US" u="sng" dirty="0" err="1" smtClean="0">
                <a:latin typeface="Times New Roman" panose="02020603050405020304" pitchFamily="18" charset="0"/>
                <a:cs typeface="Times New Roman" panose="02020603050405020304" pitchFamily="18" charset="0"/>
              </a:rPr>
              <a:t>Permasalahan</a:t>
            </a:r>
            <a:endParaRPr lang="en-US" u="sng" dirty="0">
              <a:latin typeface="Times New Roman" panose="02020603050405020304" pitchFamily="18" charset="0"/>
              <a:cs typeface="Times New Roman" panose="02020603050405020304" pitchFamily="18" charset="0"/>
            </a:endParaRPr>
          </a:p>
        </p:txBody>
      </p:sp>
      <p:sp>
        <p:nvSpPr>
          <p:cNvPr id="27" name="Content Placeholder 4"/>
          <p:cNvSpPr txBox="1">
            <a:spLocks/>
          </p:cNvSpPr>
          <p:nvPr/>
        </p:nvSpPr>
        <p:spPr>
          <a:xfrm>
            <a:off x="418065" y="1972789"/>
            <a:ext cx="11424165" cy="3168837"/>
          </a:xfrm>
          <a:prstGeom prst="rect">
            <a:avLst/>
          </a:prstGeom>
          <a:solidFill>
            <a:schemeClr val="dk1">
              <a:alpha val="20000"/>
            </a:schemeClr>
          </a:solidFill>
        </p:spPr>
        <p:style>
          <a:lnRef idx="2">
            <a:schemeClr val="dk1">
              <a:shade val="50000"/>
            </a:schemeClr>
          </a:lnRef>
          <a:fillRef idx="1">
            <a:schemeClr val="dk1"/>
          </a:fillRef>
          <a:effectRef idx="0">
            <a:schemeClr val="dk1"/>
          </a:effectRef>
          <a:fontRef idx="minor">
            <a:schemeClr val="lt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dirty="0" err="1">
                <a:latin typeface="Times New Roman" panose="02020603050405020304" pitchFamily="18" charset="0"/>
                <a:ea typeface="Times New Roman" panose="02020603050405020304" pitchFamily="18" charset="0"/>
              </a:rPr>
              <a:t>Merancang</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dan</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mengembangkan</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sistem</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informasi</a:t>
            </a:r>
            <a:r>
              <a:rPr lang="en-US" dirty="0">
                <a:latin typeface="Times New Roman" panose="02020603050405020304" pitchFamily="18" charset="0"/>
                <a:ea typeface="Times New Roman" panose="02020603050405020304" pitchFamily="18" charset="0"/>
              </a:rPr>
              <a:t> E-</a:t>
            </a:r>
            <a:r>
              <a:rPr lang="en-US" dirty="0" err="1">
                <a:latin typeface="Times New Roman" panose="02020603050405020304" pitchFamily="18" charset="0"/>
                <a:ea typeface="Times New Roman" panose="02020603050405020304" pitchFamily="18" charset="0"/>
              </a:rPr>
              <a:t>Tilang</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berbasis</a:t>
            </a:r>
            <a:r>
              <a:rPr lang="en-US" dirty="0">
                <a:latin typeface="Times New Roman" panose="02020603050405020304" pitchFamily="18" charset="0"/>
                <a:ea typeface="Times New Roman" panose="02020603050405020304" pitchFamily="18" charset="0"/>
              </a:rPr>
              <a:t> web yang </a:t>
            </a:r>
            <a:r>
              <a:rPr lang="en-US" dirty="0" err="1">
                <a:latin typeface="Times New Roman" panose="02020603050405020304" pitchFamily="18" charset="0"/>
                <a:ea typeface="Times New Roman" panose="02020603050405020304" pitchFamily="18" charset="0"/>
              </a:rPr>
              <a:t>sebelumnya</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telah</a:t>
            </a:r>
            <a:r>
              <a:rPr lang="en-US" dirty="0">
                <a:latin typeface="Times New Roman" panose="02020603050405020304" pitchFamily="18" charset="0"/>
                <a:ea typeface="Times New Roman" panose="02020603050405020304" pitchFamily="18" charset="0"/>
              </a:rPr>
              <a:t> di </a:t>
            </a:r>
            <a:r>
              <a:rPr lang="en-US" dirty="0" err="1">
                <a:latin typeface="Times New Roman" panose="02020603050405020304" pitchFamily="18" charset="0"/>
                <a:ea typeface="Times New Roman" panose="02020603050405020304" pitchFamily="18" charset="0"/>
              </a:rPr>
              <a:t>bangun</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dengan</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sangat</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sederhana</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oleh</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bagian</a:t>
            </a:r>
            <a:r>
              <a:rPr lang="en-US" dirty="0">
                <a:latin typeface="Times New Roman" panose="02020603050405020304" pitchFamily="18" charset="0"/>
                <a:ea typeface="Times New Roman" panose="02020603050405020304" pitchFamily="18" charset="0"/>
              </a:rPr>
              <a:t> IT </a:t>
            </a:r>
            <a:r>
              <a:rPr lang="en-US" dirty="0" err="1">
                <a:latin typeface="Times New Roman" panose="02020603050405020304" pitchFamily="18" charset="0"/>
                <a:ea typeface="Times New Roman" panose="02020603050405020304" pitchFamily="18" charset="0"/>
              </a:rPr>
              <a:t>Pengadilan</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Negeri</a:t>
            </a:r>
            <a:r>
              <a:rPr lang="en-US" dirty="0">
                <a:latin typeface="Times New Roman" panose="02020603050405020304" pitchFamily="18" charset="0"/>
                <a:ea typeface="Times New Roman" panose="02020603050405020304" pitchFamily="18" charset="0"/>
              </a:rPr>
              <a:t> Jakarta Barat </a:t>
            </a:r>
            <a:r>
              <a:rPr lang="en-US" dirty="0" err="1">
                <a:latin typeface="Times New Roman" panose="02020603050405020304" pitchFamily="18" charset="0"/>
                <a:ea typeface="Times New Roman" panose="02020603050405020304" pitchFamily="18" charset="0"/>
              </a:rPr>
              <a:t>menjadi</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tampilan</a:t>
            </a:r>
            <a:r>
              <a:rPr lang="en-US" dirty="0">
                <a:latin typeface="Times New Roman" panose="02020603050405020304" pitchFamily="18" charset="0"/>
                <a:ea typeface="Times New Roman" panose="02020603050405020304" pitchFamily="18" charset="0"/>
              </a:rPr>
              <a:t> yang </a:t>
            </a:r>
            <a:r>
              <a:rPr lang="en-US" dirty="0" err="1">
                <a:latin typeface="Times New Roman" panose="02020603050405020304" pitchFamily="18" charset="0"/>
                <a:ea typeface="Times New Roman" panose="02020603050405020304" pitchFamily="18" charset="0"/>
              </a:rPr>
              <a:t>sangat</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menarik</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dan</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menambahkan</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beberapa</a:t>
            </a:r>
            <a:r>
              <a:rPr lang="en-US" dirty="0">
                <a:latin typeface="Times New Roman" panose="02020603050405020304" pitchFamily="18" charset="0"/>
                <a:ea typeface="Times New Roman" panose="02020603050405020304" pitchFamily="18" charset="0"/>
              </a:rPr>
              <a:t> menu </a:t>
            </a:r>
            <a:r>
              <a:rPr lang="en-US" dirty="0" err="1">
                <a:latin typeface="Times New Roman" panose="02020603050405020304" pitchFamily="18" charset="0"/>
                <a:ea typeface="Times New Roman" panose="02020603050405020304" pitchFamily="18" charset="0"/>
              </a:rPr>
              <a:t>untuk</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mendukung</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sistem</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tersebut</a:t>
            </a:r>
            <a:r>
              <a:rPr lang="en-US" dirty="0">
                <a:latin typeface="Times New Roman" panose="02020603050405020304" pitchFamily="18" charset="0"/>
                <a:ea typeface="Times New Roman" panose="02020603050405020304" pitchFamily="18" charset="0"/>
              </a:rPr>
              <a:t>. Serta </a:t>
            </a:r>
            <a:r>
              <a:rPr lang="en-US" dirty="0" err="1">
                <a:latin typeface="Times New Roman" panose="02020603050405020304" pitchFamily="18" charset="0"/>
                <a:ea typeface="Times New Roman" panose="02020603050405020304" pitchFamily="18" charset="0"/>
              </a:rPr>
              <a:t>menambahkan</a:t>
            </a:r>
            <a:r>
              <a:rPr lang="en-US" dirty="0">
                <a:latin typeface="Times New Roman" panose="02020603050405020304" pitchFamily="18" charset="0"/>
                <a:ea typeface="Times New Roman" panose="02020603050405020304" pitchFamily="18" charset="0"/>
              </a:rPr>
              <a:t> menu </a:t>
            </a:r>
            <a:r>
              <a:rPr lang="en-US" dirty="0" err="1">
                <a:latin typeface="Times New Roman" panose="02020603050405020304" pitchFamily="18" charset="0"/>
                <a:ea typeface="Times New Roman" panose="02020603050405020304" pitchFamily="18" charset="0"/>
              </a:rPr>
              <a:t>cetak</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pada</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saat</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pengguna</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mencari</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datanya</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untuk</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dapat</a:t>
            </a:r>
            <a:r>
              <a:rPr lang="en-US" dirty="0">
                <a:latin typeface="Times New Roman" panose="02020603050405020304" pitchFamily="18" charset="0"/>
                <a:ea typeface="Times New Roman" panose="02020603050405020304" pitchFamily="18" charset="0"/>
              </a:rPr>
              <a:t> di </a:t>
            </a:r>
            <a:r>
              <a:rPr lang="en-US" i="1" dirty="0">
                <a:latin typeface="Times New Roman" panose="02020603050405020304" pitchFamily="18" charset="0"/>
                <a:ea typeface="Times New Roman" panose="02020603050405020304" pitchFamily="18" charset="0"/>
              </a:rPr>
              <a:t>print </a:t>
            </a:r>
            <a:r>
              <a:rPr lang="en-US" dirty="0" err="1">
                <a:latin typeface="Times New Roman" panose="02020603050405020304" pitchFamily="18" charset="0"/>
                <a:ea typeface="Times New Roman" panose="02020603050405020304" pitchFamily="18" charset="0"/>
              </a:rPr>
              <a:t>sebagai</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struk</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untuk</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bukti</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putusan</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denda</a:t>
            </a:r>
            <a:r>
              <a:rPr lang="en-US" dirty="0">
                <a:latin typeface="Times New Roman" panose="02020603050405020304" pitchFamily="18" charset="0"/>
                <a:ea typeface="Times New Roman" panose="02020603050405020304" pitchFamily="18" charset="0"/>
              </a:rPr>
              <a:t> yang </a:t>
            </a:r>
            <a:r>
              <a:rPr lang="en-US" dirty="0" err="1">
                <a:latin typeface="Times New Roman" panose="02020603050405020304" pitchFamily="18" charset="0"/>
                <a:ea typeface="Times New Roman" panose="02020603050405020304" pitchFamily="18" charset="0"/>
              </a:rPr>
              <a:t>akan</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dibawa</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ke</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kantor</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Kejaksaan</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Negeri</a:t>
            </a:r>
            <a:r>
              <a:rPr lang="en-US" dirty="0">
                <a:latin typeface="Times New Roman" panose="02020603050405020304" pitchFamily="18" charset="0"/>
                <a:ea typeface="Times New Roman" panose="02020603050405020304" pitchFamily="18" charset="0"/>
              </a:rPr>
              <a:t> Jakarta Barat agar </a:t>
            </a:r>
            <a:r>
              <a:rPr lang="en-US" dirty="0" err="1">
                <a:latin typeface="Times New Roman" panose="02020603050405020304" pitchFamily="18" charset="0"/>
                <a:ea typeface="Times New Roman" panose="02020603050405020304" pitchFamily="18" charset="0"/>
              </a:rPr>
              <a:t>dapat</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mengambil</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bukti</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lunas</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pembayaran</a:t>
            </a:r>
            <a:r>
              <a:rPr lang="en-US" dirty="0">
                <a:latin typeface="Times New Roman" panose="02020603050405020304" pitchFamily="18" charset="0"/>
                <a:ea typeface="Times New Roman" panose="02020603050405020304" pitchFamily="18" charset="0"/>
              </a:rPr>
              <a:t>.</a:t>
            </a:r>
            <a:endParaRPr lang="en-US" dirty="0"/>
          </a:p>
        </p:txBody>
      </p:sp>
    </p:spTree>
    <p:extLst>
      <p:ext uri="{BB962C8B-B14F-4D97-AF65-F5344CB8AC3E}">
        <p14:creationId xmlns:p14="http://schemas.microsoft.com/office/powerpoint/2010/main" val="1381971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repeatCount="indefinite" fill="hold" nodeType="withEffect">
                                  <p:stCondLst>
                                    <p:cond delay="0"/>
                                  </p:stCondLst>
                                  <p:childTnLst>
                                    <p:animEffect transition="out" filter="fade">
                                      <p:cBhvr>
                                        <p:cTn id="6" dur="1500" tmFilter="0, 0; .2, .5; .8, .5; 1, 0"/>
                                        <p:tgtEl>
                                          <p:spTgt spid="12"/>
                                        </p:tgtEl>
                                      </p:cBhvr>
                                    </p:animEffect>
                                    <p:animScale>
                                      <p:cBhvr>
                                        <p:cTn id="7" dur="750" autoRev="1" fill="hold"/>
                                        <p:tgtEl>
                                          <p:spTgt spid="12"/>
                                        </p:tgtEl>
                                      </p:cBhvr>
                                      <p:by x="105000" y="105000"/>
                                    </p:animScale>
                                  </p:childTnLst>
                                </p:cTn>
                              </p:par>
                            </p:childTnLst>
                          </p:cTn>
                        </p:par>
                        <p:par>
                          <p:cTn id="8" fill="hold">
                            <p:stCondLst>
                              <p:cond delay="1500"/>
                            </p:stCondLst>
                            <p:childTnLst>
                              <p:par>
                                <p:cTn id="9" presetID="22" presetClass="entr" presetSubtype="8" fill="hold" grpId="0" nodeType="afterEffect">
                                  <p:stCondLst>
                                    <p:cond delay="0"/>
                                  </p:stCondLst>
                                  <p:childTnLst>
                                    <p:set>
                                      <p:cBhvr>
                                        <p:cTn id="10" dur="1" fill="hold">
                                          <p:stCondLst>
                                            <p:cond delay="0"/>
                                          </p:stCondLst>
                                        </p:cTn>
                                        <p:tgtEl>
                                          <p:spTgt spid="26"/>
                                        </p:tgtEl>
                                        <p:attrNameLst>
                                          <p:attrName>style.visibility</p:attrName>
                                        </p:attrNameLst>
                                      </p:cBhvr>
                                      <p:to>
                                        <p:strVal val="visible"/>
                                      </p:to>
                                    </p:set>
                                    <p:animEffect transition="in" filter="wipe(left)">
                                      <p:cBhvr>
                                        <p:cTn id="11" dur="750"/>
                                        <p:tgtEl>
                                          <p:spTgt spid="26"/>
                                        </p:tgtEl>
                                      </p:cBhvr>
                                    </p:animEffect>
                                  </p:childTnLst>
                                </p:cTn>
                              </p:par>
                            </p:childTnLst>
                          </p:cTn>
                        </p:par>
                        <p:par>
                          <p:cTn id="12" fill="hold">
                            <p:stCondLst>
                              <p:cond delay="2250"/>
                            </p:stCondLst>
                            <p:childTnLst>
                              <p:par>
                                <p:cTn id="13" presetID="22" presetClass="entr" presetSubtype="1" fill="hold" grpId="0" nodeType="after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wipe(up)">
                                      <p:cBhvr>
                                        <p:cTn id="15" dur="1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14683"/>
            <a:ext cx="12192000" cy="6872683"/>
          </a:xfrm>
        </p:spPr>
      </p:pic>
      <p:grpSp>
        <p:nvGrpSpPr>
          <p:cNvPr id="6" name="Group 5"/>
          <p:cNvGrpSpPr/>
          <p:nvPr/>
        </p:nvGrpSpPr>
        <p:grpSpPr>
          <a:xfrm>
            <a:off x="0" y="-14683"/>
            <a:ext cx="2437804" cy="1157683"/>
            <a:chOff x="1488" y="2941438"/>
            <a:chExt cx="2437804" cy="975121"/>
          </a:xfrm>
        </p:grpSpPr>
        <p:sp>
          <p:nvSpPr>
            <p:cNvPr id="24" name="Pentagon 23"/>
            <p:cNvSpPr/>
            <p:nvPr/>
          </p:nvSpPr>
          <p:spPr>
            <a:xfrm>
              <a:off x="1488" y="2941438"/>
              <a:ext cx="2437804" cy="975121"/>
            </a:xfrm>
            <a:prstGeom prst="homePlate">
              <a:avLst/>
            </a:prstGeom>
          </p:spPr>
          <p:style>
            <a:lnRef idx="2">
              <a:schemeClr val="lt1">
                <a:hueOff val="0"/>
                <a:satOff val="0"/>
                <a:lumOff val="0"/>
                <a:alphaOff val="0"/>
              </a:schemeClr>
            </a:lnRef>
            <a:fillRef idx="1">
              <a:schemeClr val="accent6">
                <a:shade val="80000"/>
                <a:hueOff val="0"/>
                <a:satOff val="0"/>
                <a:lumOff val="0"/>
                <a:alphaOff val="0"/>
              </a:schemeClr>
            </a:fillRef>
            <a:effectRef idx="0">
              <a:schemeClr val="accent6">
                <a:shade val="80000"/>
                <a:hueOff val="0"/>
                <a:satOff val="0"/>
                <a:lumOff val="0"/>
                <a:alphaOff val="0"/>
              </a:schemeClr>
            </a:effectRef>
            <a:fontRef idx="minor">
              <a:schemeClr val="lt1"/>
            </a:fontRef>
          </p:style>
        </p:sp>
        <p:sp>
          <p:nvSpPr>
            <p:cNvPr id="25" name="Pentagon 4"/>
            <p:cNvSpPr/>
            <p:nvPr/>
          </p:nvSpPr>
          <p:spPr>
            <a:xfrm>
              <a:off x="1488" y="2941438"/>
              <a:ext cx="2194024" cy="97512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6680" tIns="53340" rIns="26670" bIns="53340" numCol="1" spcCol="1270" anchor="ctr" anchorCtr="0">
              <a:noAutofit/>
            </a:bodyPr>
            <a:lstStyle/>
            <a:p>
              <a:pPr lvl="0" algn="ctr" defTabSz="889000">
                <a:lnSpc>
                  <a:spcPct val="90000"/>
                </a:lnSpc>
                <a:spcBef>
                  <a:spcPct val="0"/>
                </a:spcBef>
                <a:spcAft>
                  <a:spcPct val="35000"/>
                </a:spcAft>
              </a:pPr>
              <a:r>
                <a:rPr lang="en-US" sz="2000" kern="1200" dirty="0" err="1" smtClean="0"/>
                <a:t>Pendahuluan</a:t>
              </a:r>
              <a:endParaRPr lang="en-US" sz="2000" kern="1200" dirty="0"/>
            </a:p>
          </p:txBody>
        </p:sp>
      </p:grpSp>
      <p:grpSp>
        <p:nvGrpSpPr>
          <p:cNvPr id="9" name="Group 8"/>
          <p:cNvGrpSpPr/>
          <p:nvPr/>
        </p:nvGrpSpPr>
        <p:grpSpPr>
          <a:xfrm>
            <a:off x="1950244" y="-14683"/>
            <a:ext cx="2437804" cy="1157683"/>
            <a:chOff x="1951732" y="2941438"/>
            <a:chExt cx="2437804" cy="975121"/>
          </a:xfrm>
        </p:grpSpPr>
        <p:sp>
          <p:nvSpPr>
            <p:cNvPr id="22" name="Chevron 21"/>
            <p:cNvSpPr/>
            <p:nvPr/>
          </p:nvSpPr>
          <p:spPr>
            <a:xfrm>
              <a:off x="1951732" y="2941438"/>
              <a:ext cx="2437804" cy="975121"/>
            </a:xfrm>
            <a:prstGeom prst="chevron">
              <a:avLst/>
            </a:prstGeom>
          </p:spPr>
          <p:style>
            <a:lnRef idx="2">
              <a:schemeClr val="lt1">
                <a:hueOff val="0"/>
                <a:satOff val="0"/>
                <a:lumOff val="0"/>
                <a:alphaOff val="0"/>
              </a:schemeClr>
            </a:lnRef>
            <a:fillRef idx="1">
              <a:schemeClr val="accent6">
                <a:shade val="80000"/>
                <a:hueOff val="64256"/>
                <a:satOff val="-2582"/>
                <a:lumOff val="5526"/>
                <a:alphaOff val="0"/>
              </a:schemeClr>
            </a:fillRef>
            <a:effectRef idx="0">
              <a:schemeClr val="accent6">
                <a:shade val="80000"/>
                <a:hueOff val="64256"/>
                <a:satOff val="-2582"/>
                <a:lumOff val="5526"/>
                <a:alphaOff val="0"/>
              </a:schemeClr>
            </a:effectRef>
            <a:fontRef idx="minor">
              <a:schemeClr val="lt1"/>
            </a:fontRef>
          </p:style>
        </p:sp>
        <p:sp>
          <p:nvSpPr>
            <p:cNvPr id="23" name="Chevron 6"/>
            <p:cNvSpPr/>
            <p:nvPr/>
          </p:nvSpPr>
          <p:spPr>
            <a:xfrm>
              <a:off x="2439293" y="2941438"/>
              <a:ext cx="1462683" cy="97512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en-US" sz="2000" kern="1200" dirty="0" err="1" smtClean="0"/>
                <a:t>Profil</a:t>
              </a:r>
              <a:r>
                <a:rPr lang="en-US" sz="2000" kern="1200" dirty="0" smtClean="0"/>
                <a:t> Perusahaan</a:t>
              </a:r>
              <a:endParaRPr lang="en-US" sz="2000" kern="1200" dirty="0"/>
            </a:p>
          </p:txBody>
        </p:sp>
      </p:grpSp>
      <p:grpSp>
        <p:nvGrpSpPr>
          <p:cNvPr id="10" name="Group 9"/>
          <p:cNvGrpSpPr/>
          <p:nvPr/>
        </p:nvGrpSpPr>
        <p:grpSpPr>
          <a:xfrm>
            <a:off x="3900488" y="-14683"/>
            <a:ext cx="2437804" cy="1157683"/>
            <a:chOff x="3901976" y="2941438"/>
            <a:chExt cx="2437804" cy="975121"/>
          </a:xfrm>
        </p:grpSpPr>
        <p:sp>
          <p:nvSpPr>
            <p:cNvPr id="20" name="Chevron 19"/>
            <p:cNvSpPr/>
            <p:nvPr/>
          </p:nvSpPr>
          <p:spPr>
            <a:xfrm>
              <a:off x="3901976" y="2941438"/>
              <a:ext cx="2437804" cy="975121"/>
            </a:xfrm>
            <a:prstGeom prst="chevron">
              <a:avLst/>
            </a:prstGeom>
          </p:spPr>
          <p:style>
            <a:lnRef idx="2">
              <a:schemeClr val="lt1">
                <a:hueOff val="0"/>
                <a:satOff val="0"/>
                <a:lumOff val="0"/>
                <a:alphaOff val="0"/>
              </a:schemeClr>
            </a:lnRef>
            <a:fillRef idx="1">
              <a:schemeClr val="accent6">
                <a:shade val="80000"/>
                <a:hueOff val="128512"/>
                <a:satOff val="-5164"/>
                <a:lumOff val="11051"/>
                <a:alphaOff val="0"/>
              </a:schemeClr>
            </a:fillRef>
            <a:effectRef idx="0">
              <a:schemeClr val="accent6">
                <a:shade val="80000"/>
                <a:hueOff val="128512"/>
                <a:satOff val="-5164"/>
                <a:lumOff val="11051"/>
                <a:alphaOff val="0"/>
              </a:schemeClr>
            </a:effectRef>
            <a:fontRef idx="minor">
              <a:schemeClr val="lt1"/>
            </a:fontRef>
          </p:style>
        </p:sp>
        <p:sp>
          <p:nvSpPr>
            <p:cNvPr id="21" name="Chevron 8"/>
            <p:cNvSpPr/>
            <p:nvPr/>
          </p:nvSpPr>
          <p:spPr>
            <a:xfrm>
              <a:off x="4389537" y="2941438"/>
              <a:ext cx="1462683" cy="97512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en-US" sz="2000" kern="1200" dirty="0" err="1" smtClean="0"/>
                <a:t>Dasar</a:t>
              </a:r>
              <a:r>
                <a:rPr lang="en-US" sz="2000" kern="1200" dirty="0" smtClean="0"/>
                <a:t> </a:t>
              </a:r>
              <a:r>
                <a:rPr lang="en-US" sz="2000" kern="1200" dirty="0" err="1" smtClean="0"/>
                <a:t>Teori</a:t>
              </a:r>
              <a:endParaRPr lang="en-US" sz="2000" kern="1200" dirty="0"/>
            </a:p>
          </p:txBody>
        </p:sp>
      </p:grpSp>
      <p:grpSp>
        <p:nvGrpSpPr>
          <p:cNvPr id="11" name="Group 10"/>
          <p:cNvGrpSpPr/>
          <p:nvPr/>
        </p:nvGrpSpPr>
        <p:grpSpPr>
          <a:xfrm>
            <a:off x="5850732" y="-14683"/>
            <a:ext cx="2437804" cy="1157683"/>
            <a:chOff x="5852220" y="2941438"/>
            <a:chExt cx="2437804" cy="975121"/>
          </a:xfrm>
        </p:grpSpPr>
        <p:sp>
          <p:nvSpPr>
            <p:cNvPr id="18" name="Chevron 17"/>
            <p:cNvSpPr/>
            <p:nvPr/>
          </p:nvSpPr>
          <p:spPr>
            <a:xfrm>
              <a:off x="5852220" y="2941438"/>
              <a:ext cx="2437804" cy="975121"/>
            </a:xfrm>
            <a:prstGeom prst="chevron">
              <a:avLst/>
            </a:prstGeom>
          </p:spPr>
          <p:style>
            <a:lnRef idx="2">
              <a:schemeClr val="lt1">
                <a:hueOff val="0"/>
                <a:satOff val="0"/>
                <a:lumOff val="0"/>
                <a:alphaOff val="0"/>
              </a:schemeClr>
            </a:lnRef>
            <a:fillRef idx="1">
              <a:schemeClr val="accent6">
                <a:shade val="80000"/>
                <a:hueOff val="192768"/>
                <a:satOff val="-7745"/>
                <a:lumOff val="16577"/>
                <a:alphaOff val="0"/>
              </a:schemeClr>
            </a:fillRef>
            <a:effectRef idx="0">
              <a:schemeClr val="accent6">
                <a:shade val="80000"/>
                <a:hueOff val="192768"/>
                <a:satOff val="-7745"/>
                <a:lumOff val="16577"/>
                <a:alphaOff val="0"/>
              </a:schemeClr>
            </a:effectRef>
            <a:fontRef idx="minor">
              <a:schemeClr val="lt1"/>
            </a:fontRef>
          </p:style>
        </p:sp>
        <p:sp>
          <p:nvSpPr>
            <p:cNvPr id="19" name="Chevron 10"/>
            <p:cNvSpPr/>
            <p:nvPr/>
          </p:nvSpPr>
          <p:spPr>
            <a:xfrm>
              <a:off x="6339781" y="2941438"/>
              <a:ext cx="1462683" cy="97512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en-US" sz="2000" kern="1200" dirty="0" err="1" smtClean="0"/>
                <a:t>Pelaksanaan</a:t>
              </a:r>
              <a:r>
                <a:rPr lang="en-US" sz="2000" kern="1200" dirty="0" smtClean="0"/>
                <a:t> </a:t>
              </a:r>
              <a:r>
                <a:rPr lang="en-US" sz="2000" kern="1200" dirty="0" err="1" smtClean="0"/>
                <a:t>Kerja</a:t>
              </a:r>
              <a:r>
                <a:rPr lang="en-US" sz="2000" kern="1200" dirty="0" smtClean="0"/>
                <a:t> </a:t>
              </a:r>
              <a:r>
                <a:rPr lang="en-US" sz="2000" kern="1200" dirty="0" err="1" smtClean="0"/>
                <a:t>Praktek</a:t>
              </a:r>
              <a:endParaRPr lang="en-US" sz="2000" kern="1200" dirty="0"/>
            </a:p>
          </p:txBody>
        </p:sp>
      </p:grpSp>
      <p:grpSp>
        <p:nvGrpSpPr>
          <p:cNvPr id="12" name="Group 11"/>
          <p:cNvGrpSpPr/>
          <p:nvPr/>
        </p:nvGrpSpPr>
        <p:grpSpPr>
          <a:xfrm>
            <a:off x="7800975" y="-14683"/>
            <a:ext cx="2437804" cy="1157683"/>
            <a:chOff x="7802463" y="2941438"/>
            <a:chExt cx="2437804" cy="975121"/>
          </a:xfrm>
        </p:grpSpPr>
        <p:sp>
          <p:nvSpPr>
            <p:cNvPr id="16" name="Chevron 15"/>
            <p:cNvSpPr/>
            <p:nvPr/>
          </p:nvSpPr>
          <p:spPr>
            <a:xfrm>
              <a:off x="7802463" y="2941438"/>
              <a:ext cx="2437804" cy="975121"/>
            </a:xfrm>
            <a:prstGeom prst="chevron">
              <a:avLst/>
            </a:prstGeom>
          </p:spPr>
          <p:style>
            <a:lnRef idx="2">
              <a:schemeClr val="lt1">
                <a:hueOff val="0"/>
                <a:satOff val="0"/>
                <a:lumOff val="0"/>
                <a:alphaOff val="0"/>
              </a:schemeClr>
            </a:lnRef>
            <a:fillRef idx="1">
              <a:schemeClr val="accent6">
                <a:shade val="80000"/>
                <a:hueOff val="257024"/>
                <a:satOff val="-10327"/>
                <a:lumOff val="22102"/>
                <a:alphaOff val="0"/>
              </a:schemeClr>
            </a:fillRef>
            <a:effectRef idx="0">
              <a:schemeClr val="accent6">
                <a:shade val="80000"/>
                <a:hueOff val="257024"/>
                <a:satOff val="-10327"/>
                <a:lumOff val="22102"/>
                <a:alphaOff val="0"/>
              </a:schemeClr>
            </a:effectRef>
            <a:fontRef idx="minor">
              <a:schemeClr val="lt1"/>
            </a:fontRef>
          </p:style>
        </p:sp>
        <p:sp>
          <p:nvSpPr>
            <p:cNvPr id="17" name="Chevron 12"/>
            <p:cNvSpPr/>
            <p:nvPr/>
          </p:nvSpPr>
          <p:spPr>
            <a:xfrm>
              <a:off x="8290024" y="2941438"/>
              <a:ext cx="1462683" cy="97512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en-US" sz="2000" kern="1200" dirty="0" err="1" smtClean="0"/>
                <a:t>Perancangan</a:t>
              </a:r>
              <a:r>
                <a:rPr lang="en-US" sz="2000" kern="1200" dirty="0" smtClean="0"/>
                <a:t> </a:t>
              </a:r>
              <a:r>
                <a:rPr lang="en-US" sz="2000" kern="1200" dirty="0" err="1" smtClean="0"/>
                <a:t>dan</a:t>
              </a:r>
              <a:r>
                <a:rPr lang="en-US" sz="2000" kern="1200" dirty="0" smtClean="0"/>
                <a:t> </a:t>
              </a:r>
              <a:r>
                <a:rPr lang="en-US" sz="2000" kern="1200" dirty="0" err="1" smtClean="0"/>
                <a:t>Hasil</a:t>
              </a:r>
              <a:r>
                <a:rPr lang="en-US" sz="2000" kern="1200" dirty="0" smtClean="0"/>
                <a:t> </a:t>
              </a:r>
              <a:r>
                <a:rPr lang="en-US" sz="2000" kern="1200" dirty="0" err="1" smtClean="0"/>
                <a:t>Pengujian</a:t>
              </a:r>
              <a:endParaRPr lang="en-US" sz="2000" kern="1200" dirty="0"/>
            </a:p>
          </p:txBody>
        </p:sp>
      </p:grpSp>
      <p:grpSp>
        <p:nvGrpSpPr>
          <p:cNvPr id="13" name="Group 12"/>
          <p:cNvGrpSpPr/>
          <p:nvPr/>
        </p:nvGrpSpPr>
        <p:grpSpPr>
          <a:xfrm>
            <a:off x="9751219" y="-14683"/>
            <a:ext cx="2437804" cy="1157683"/>
            <a:chOff x="9752707" y="2941438"/>
            <a:chExt cx="2437804" cy="975121"/>
          </a:xfrm>
        </p:grpSpPr>
        <p:sp>
          <p:nvSpPr>
            <p:cNvPr id="14" name="Chevron 13"/>
            <p:cNvSpPr/>
            <p:nvPr/>
          </p:nvSpPr>
          <p:spPr>
            <a:xfrm>
              <a:off x="9752707" y="2941438"/>
              <a:ext cx="2437804" cy="975121"/>
            </a:xfrm>
            <a:prstGeom prst="chevron">
              <a:avLst/>
            </a:prstGeom>
          </p:spPr>
          <p:style>
            <a:lnRef idx="2">
              <a:schemeClr val="lt1">
                <a:hueOff val="0"/>
                <a:satOff val="0"/>
                <a:lumOff val="0"/>
                <a:alphaOff val="0"/>
              </a:schemeClr>
            </a:lnRef>
            <a:fillRef idx="1">
              <a:schemeClr val="accent6">
                <a:shade val="80000"/>
                <a:hueOff val="321280"/>
                <a:satOff val="-12909"/>
                <a:lumOff val="27628"/>
                <a:alphaOff val="0"/>
              </a:schemeClr>
            </a:fillRef>
            <a:effectRef idx="0">
              <a:schemeClr val="accent6">
                <a:shade val="80000"/>
                <a:hueOff val="321280"/>
                <a:satOff val="-12909"/>
                <a:lumOff val="27628"/>
                <a:alphaOff val="0"/>
              </a:schemeClr>
            </a:effectRef>
            <a:fontRef idx="minor">
              <a:schemeClr val="lt1"/>
            </a:fontRef>
          </p:style>
        </p:sp>
        <p:sp>
          <p:nvSpPr>
            <p:cNvPr id="15" name="Chevron 14"/>
            <p:cNvSpPr/>
            <p:nvPr/>
          </p:nvSpPr>
          <p:spPr>
            <a:xfrm>
              <a:off x="10240268" y="2941438"/>
              <a:ext cx="1462683" cy="97512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en-US" sz="2000" kern="1200" dirty="0" err="1" smtClean="0"/>
                <a:t>Kesimpulan</a:t>
              </a:r>
              <a:endParaRPr lang="en-US" sz="2000" kern="1200" dirty="0"/>
            </a:p>
          </p:txBody>
        </p:sp>
      </p:grpSp>
      <p:sp>
        <p:nvSpPr>
          <p:cNvPr id="26" name="Subtitle 2"/>
          <p:cNvSpPr txBox="1">
            <a:spLocks/>
          </p:cNvSpPr>
          <p:nvPr/>
        </p:nvSpPr>
        <p:spPr>
          <a:xfrm>
            <a:off x="187569" y="1303949"/>
            <a:ext cx="6051865" cy="50789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u="sng" dirty="0" err="1" smtClean="0">
                <a:latin typeface="Times New Roman" panose="02020603050405020304" pitchFamily="18" charset="0"/>
                <a:cs typeface="Times New Roman" panose="02020603050405020304" pitchFamily="18" charset="0"/>
              </a:rPr>
              <a:t>Perancangan</a:t>
            </a:r>
            <a:r>
              <a:rPr lang="en-US" u="sng" dirty="0" smtClean="0">
                <a:latin typeface="Times New Roman" panose="02020603050405020304" pitchFamily="18" charset="0"/>
                <a:cs typeface="Times New Roman" panose="02020603050405020304" pitchFamily="18" charset="0"/>
              </a:rPr>
              <a:t> DFD (</a:t>
            </a:r>
            <a:r>
              <a:rPr lang="en-US" i="1" u="sng" dirty="0" smtClean="0">
                <a:latin typeface="Times New Roman" panose="02020603050405020304" pitchFamily="18" charset="0"/>
                <a:cs typeface="Times New Roman" panose="02020603050405020304" pitchFamily="18" charset="0"/>
              </a:rPr>
              <a:t>Data Flow Diagram)</a:t>
            </a:r>
            <a:endParaRPr lang="en-US" u="sng" dirty="0">
              <a:latin typeface="Times New Roman" panose="02020603050405020304" pitchFamily="18" charset="0"/>
              <a:cs typeface="Times New Roman" panose="02020603050405020304" pitchFamily="18" charset="0"/>
            </a:endParaRPr>
          </a:p>
        </p:txBody>
      </p:sp>
      <p:pic>
        <p:nvPicPr>
          <p:cNvPr id="27" name="Picture 26"/>
          <p:cNvPicPr/>
          <p:nvPr/>
        </p:nvPicPr>
        <p:blipFill>
          <a:blip r:embed="rId3" cstate="print">
            <a:extLst>
              <a:ext uri="{28A0092B-C50C-407E-A947-70E740481C1C}">
                <a14:useLocalDpi xmlns:a14="http://schemas.microsoft.com/office/drawing/2010/main" val="0"/>
              </a:ext>
            </a:extLst>
          </a:blip>
          <a:stretch>
            <a:fillRect/>
          </a:stretch>
        </p:blipFill>
        <p:spPr>
          <a:xfrm>
            <a:off x="2852990" y="2445365"/>
            <a:ext cx="6486020" cy="3779109"/>
          </a:xfrm>
          <a:prstGeom prst="rect">
            <a:avLst/>
          </a:prstGeom>
        </p:spPr>
      </p:pic>
    </p:spTree>
    <p:extLst>
      <p:ext uri="{BB962C8B-B14F-4D97-AF65-F5344CB8AC3E}">
        <p14:creationId xmlns:p14="http://schemas.microsoft.com/office/powerpoint/2010/main" val="3375156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repeatCount="indefinite" fill="hold" nodeType="withEffect">
                                  <p:stCondLst>
                                    <p:cond delay="0"/>
                                  </p:stCondLst>
                                  <p:childTnLst>
                                    <p:animEffect transition="out" filter="fade">
                                      <p:cBhvr>
                                        <p:cTn id="6" dur="1500" tmFilter="0, 0; .2, .5; .8, .5; 1, 0"/>
                                        <p:tgtEl>
                                          <p:spTgt spid="12"/>
                                        </p:tgtEl>
                                      </p:cBhvr>
                                    </p:animEffect>
                                    <p:animScale>
                                      <p:cBhvr>
                                        <p:cTn id="7" dur="750" autoRev="1" fill="hold"/>
                                        <p:tgtEl>
                                          <p:spTgt spid="12"/>
                                        </p:tgtEl>
                                      </p:cBhvr>
                                      <p:by x="105000" y="105000"/>
                                    </p:animScale>
                                  </p:childTnLst>
                                </p:cTn>
                              </p:par>
                            </p:childTnLst>
                          </p:cTn>
                        </p:par>
                        <p:par>
                          <p:cTn id="8" fill="hold">
                            <p:stCondLst>
                              <p:cond delay="1500"/>
                            </p:stCondLst>
                            <p:childTnLst>
                              <p:par>
                                <p:cTn id="9" presetID="22" presetClass="entr" presetSubtype="8" fill="hold" grpId="0" nodeType="afterEffect">
                                  <p:stCondLst>
                                    <p:cond delay="0"/>
                                  </p:stCondLst>
                                  <p:childTnLst>
                                    <p:set>
                                      <p:cBhvr>
                                        <p:cTn id="10" dur="1" fill="hold">
                                          <p:stCondLst>
                                            <p:cond delay="0"/>
                                          </p:stCondLst>
                                        </p:cTn>
                                        <p:tgtEl>
                                          <p:spTgt spid="26"/>
                                        </p:tgtEl>
                                        <p:attrNameLst>
                                          <p:attrName>style.visibility</p:attrName>
                                        </p:attrNameLst>
                                      </p:cBhvr>
                                      <p:to>
                                        <p:strVal val="visible"/>
                                      </p:to>
                                    </p:set>
                                    <p:animEffect transition="in" filter="wipe(left)">
                                      <p:cBhvr>
                                        <p:cTn id="11" dur="750"/>
                                        <p:tgtEl>
                                          <p:spTgt spid="26"/>
                                        </p:tgtEl>
                                      </p:cBhvr>
                                    </p:animEffect>
                                  </p:childTnLst>
                                </p:cTn>
                              </p:par>
                            </p:childTnLst>
                          </p:cTn>
                        </p:par>
                        <p:par>
                          <p:cTn id="12" fill="hold">
                            <p:stCondLst>
                              <p:cond delay="2250"/>
                            </p:stCondLst>
                            <p:childTnLst>
                              <p:par>
                                <p:cTn id="13" presetID="6" presetClass="entr" presetSubtype="32" fill="hold" nodeType="after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circle(out)">
                                      <p:cBhvr>
                                        <p:cTn id="15" dur="2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14683"/>
            <a:ext cx="12192000" cy="6872683"/>
          </a:xfrm>
        </p:spPr>
      </p:pic>
      <p:grpSp>
        <p:nvGrpSpPr>
          <p:cNvPr id="6" name="Group 5"/>
          <p:cNvGrpSpPr/>
          <p:nvPr/>
        </p:nvGrpSpPr>
        <p:grpSpPr>
          <a:xfrm>
            <a:off x="0" y="-14683"/>
            <a:ext cx="2437804" cy="1157683"/>
            <a:chOff x="1488" y="2941438"/>
            <a:chExt cx="2437804" cy="975121"/>
          </a:xfrm>
        </p:grpSpPr>
        <p:sp>
          <p:nvSpPr>
            <p:cNvPr id="24" name="Pentagon 23"/>
            <p:cNvSpPr/>
            <p:nvPr/>
          </p:nvSpPr>
          <p:spPr>
            <a:xfrm>
              <a:off x="1488" y="2941438"/>
              <a:ext cx="2437804" cy="975121"/>
            </a:xfrm>
            <a:prstGeom prst="homePlate">
              <a:avLst/>
            </a:prstGeom>
          </p:spPr>
          <p:style>
            <a:lnRef idx="2">
              <a:schemeClr val="lt1">
                <a:hueOff val="0"/>
                <a:satOff val="0"/>
                <a:lumOff val="0"/>
                <a:alphaOff val="0"/>
              </a:schemeClr>
            </a:lnRef>
            <a:fillRef idx="1">
              <a:schemeClr val="accent6">
                <a:shade val="80000"/>
                <a:hueOff val="0"/>
                <a:satOff val="0"/>
                <a:lumOff val="0"/>
                <a:alphaOff val="0"/>
              </a:schemeClr>
            </a:fillRef>
            <a:effectRef idx="0">
              <a:schemeClr val="accent6">
                <a:shade val="80000"/>
                <a:hueOff val="0"/>
                <a:satOff val="0"/>
                <a:lumOff val="0"/>
                <a:alphaOff val="0"/>
              </a:schemeClr>
            </a:effectRef>
            <a:fontRef idx="minor">
              <a:schemeClr val="lt1"/>
            </a:fontRef>
          </p:style>
        </p:sp>
        <p:sp>
          <p:nvSpPr>
            <p:cNvPr id="25" name="Pentagon 4"/>
            <p:cNvSpPr/>
            <p:nvPr/>
          </p:nvSpPr>
          <p:spPr>
            <a:xfrm>
              <a:off x="1488" y="2941438"/>
              <a:ext cx="2194024" cy="97512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6680" tIns="53340" rIns="26670" bIns="53340" numCol="1" spcCol="1270" anchor="ctr" anchorCtr="0">
              <a:noAutofit/>
            </a:bodyPr>
            <a:lstStyle/>
            <a:p>
              <a:pPr lvl="0" algn="ctr" defTabSz="889000">
                <a:lnSpc>
                  <a:spcPct val="90000"/>
                </a:lnSpc>
                <a:spcBef>
                  <a:spcPct val="0"/>
                </a:spcBef>
                <a:spcAft>
                  <a:spcPct val="35000"/>
                </a:spcAft>
              </a:pPr>
              <a:r>
                <a:rPr lang="en-US" sz="2000" kern="1200" dirty="0" err="1" smtClean="0"/>
                <a:t>Pendahuluan</a:t>
              </a:r>
              <a:endParaRPr lang="en-US" sz="2000" kern="1200" dirty="0"/>
            </a:p>
          </p:txBody>
        </p:sp>
      </p:grpSp>
      <p:grpSp>
        <p:nvGrpSpPr>
          <p:cNvPr id="9" name="Group 8"/>
          <p:cNvGrpSpPr/>
          <p:nvPr/>
        </p:nvGrpSpPr>
        <p:grpSpPr>
          <a:xfrm>
            <a:off x="1950244" y="-14683"/>
            <a:ext cx="2437804" cy="1157683"/>
            <a:chOff x="1951732" y="2941438"/>
            <a:chExt cx="2437804" cy="975121"/>
          </a:xfrm>
        </p:grpSpPr>
        <p:sp>
          <p:nvSpPr>
            <p:cNvPr id="22" name="Chevron 21"/>
            <p:cNvSpPr/>
            <p:nvPr/>
          </p:nvSpPr>
          <p:spPr>
            <a:xfrm>
              <a:off x="1951732" y="2941438"/>
              <a:ext cx="2437804" cy="975121"/>
            </a:xfrm>
            <a:prstGeom prst="chevron">
              <a:avLst/>
            </a:prstGeom>
          </p:spPr>
          <p:style>
            <a:lnRef idx="2">
              <a:schemeClr val="lt1">
                <a:hueOff val="0"/>
                <a:satOff val="0"/>
                <a:lumOff val="0"/>
                <a:alphaOff val="0"/>
              </a:schemeClr>
            </a:lnRef>
            <a:fillRef idx="1">
              <a:schemeClr val="accent6">
                <a:shade val="80000"/>
                <a:hueOff val="64256"/>
                <a:satOff val="-2582"/>
                <a:lumOff val="5526"/>
                <a:alphaOff val="0"/>
              </a:schemeClr>
            </a:fillRef>
            <a:effectRef idx="0">
              <a:schemeClr val="accent6">
                <a:shade val="80000"/>
                <a:hueOff val="64256"/>
                <a:satOff val="-2582"/>
                <a:lumOff val="5526"/>
                <a:alphaOff val="0"/>
              </a:schemeClr>
            </a:effectRef>
            <a:fontRef idx="minor">
              <a:schemeClr val="lt1"/>
            </a:fontRef>
          </p:style>
        </p:sp>
        <p:sp>
          <p:nvSpPr>
            <p:cNvPr id="23" name="Chevron 6"/>
            <p:cNvSpPr/>
            <p:nvPr/>
          </p:nvSpPr>
          <p:spPr>
            <a:xfrm>
              <a:off x="2439293" y="2941438"/>
              <a:ext cx="1462683" cy="97512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en-US" sz="2000" kern="1200" dirty="0" err="1" smtClean="0"/>
                <a:t>Profil</a:t>
              </a:r>
              <a:r>
                <a:rPr lang="en-US" sz="2000" kern="1200" dirty="0" smtClean="0"/>
                <a:t> Perusahaan</a:t>
              </a:r>
              <a:endParaRPr lang="en-US" sz="2000" kern="1200" dirty="0"/>
            </a:p>
          </p:txBody>
        </p:sp>
      </p:grpSp>
      <p:grpSp>
        <p:nvGrpSpPr>
          <p:cNvPr id="10" name="Group 9"/>
          <p:cNvGrpSpPr/>
          <p:nvPr/>
        </p:nvGrpSpPr>
        <p:grpSpPr>
          <a:xfrm>
            <a:off x="3900488" y="-14683"/>
            <a:ext cx="2437804" cy="1157683"/>
            <a:chOff x="3901976" y="2941438"/>
            <a:chExt cx="2437804" cy="975121"/>
          </a:xfrm>
        </p:grpSpPr>
        <p:sp>
          <p:nvSpPr>
            <p:cNvPr id="20" name="Chevron 19"/>
            <p:cNvSpPr/>
            <p:nvPr/>
          </p:nvSpPr>
          <p:spPr>
            <a:xfrm>
              <a:off x="3901976" y="2941438"/>
              <a:ext cx="2437804" cy="975121"/>
            </a:xfrm>
            <a:prstGeom prst="chevron">
              <a:avLst/>
            </a:prstGeom>
          </p:spPr>
          <p:style>
            <a:lnRef idx="2">
              <a:schemeClr val="lt1">
                <a:hueOff val="0"/>
                <a:satOff val="0"/>
                <a:lumOff val="0"/>
                <a:alphaOff val="0"/>
              </a:schemeClr>
            </a:lnRef>
            <a:fillRef idx="1">
              <a:schemeClr val="accent6">
                <a:shade val="80000"/>
                <a:hueOff val="128512"/>
                <a:satOff val="-5164"/>
                <a:lumOff val="11051"/>
                <a:alphaOff val="0"/>
              </a:schemeClr>
            </a:fillRef>
            <a:effectRef idx="0">
              <a:schemeClr val="accent6">
                <a:shade val="80000"/>
                <a:hueOff val="128512"/>
                <a:satOff val="-5164"/>
                <a:lumOff val="11051"/>
                <a:alphaOff val="0"/>
              </a:schemeClr>
            </a:effectRef>
            <a:fontRef idx="minor">
              <a:schemeClr val="lt1"/>
            </a:fontRef>
          </p:style>
        </p:sp>
        <p:sp>
          <p:nvSpPr>
            <p:cNvPr id="21" name="Chevron 8"/>
            <p:cNvSpPr/>
            <p:nvPr/>
          </p:nvSpPr>
          <p:spPr>
            <a:xfrm>
              <a:off x="4389537" y="2941438"/>
              <a:ext cx="1462683" cy="97512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en-US" sz="2000" kern="1200" dirty="0" err="1" smtClean="0"/>
                <a:t>Dasar</a:t>
              </a:r>
              <a:r>
                <a:rPr lang="en-US" sz="2000" kern="1200" dirty="0" smtClean="0"/>
                <a:t> </a:t>
              </a:r>
              <a:r>
                <a:rPr lang="en-US" sz="2000" kern="1200" dirty="0" err="1" smtClean="0"/>
                <a:t>Teori</a:t>
              </a:r>
              <a:endParaRPr lang="en-US" sz="2000" kern="1200" dirty="0"/>
            </a:p>
          </p:txBody>
        </p:sp>
      </p:grpSp>
      <p:grpSp>
        <p:nvGrpSpPr>
          <p:cNvPr id="11" name="Group 10"/>
          <p:cNvGrpSpPr/>
          <p:nvPr/>
        </p:nvGrpSpPr>
        <p:grpSpPr>
          <a:xfrm>
            <a:off x="5850732" y="-14683"/>
            <a:ext cx="2437804" cy="1157683"/>
            <a:chOff x="5852220" y="2941438"/>
            <a:chExt cx="2437804" cy="975121"/>
          </a:xfrm>
        </p:grpSpPr>
        <p:sp>
          <p:nvSpPr>
            <p:cNvPr id="18" name="Chevron 17"/>
            <p:cNvSpPr/>
            <p:nvPr/>
          </p:nvSpPr>
          <p:spPr>
            <a:xfrm>
              <a:off x="5852220" y="2941438"/>
              <a:ext cx="2437804" cy="975121"/>
            </a:xfrm>
            <a:prstGeom prst="chevron">
              <a:avLst/>
            </a:prstGeom>
          </p:spPr>
          <p:style>
            <a:lnRef idx="2">
              <a:schemeClr val="lt1">
                <a:hueOff val="0"/>
                <a:satOff val="0"/>
                <a:lumOff val="0"/>
                <a:alphaOff val="0"/>
              </a:schemeClr>
            </a:lnRef>
            <a:fillRef idx="1">
              <a:schemeClr val="accent6">
                <a:shade val="80000"/>
                <a:hueOff val="192768"/>
                <a:satOff val="-7745"/>
                <a:lumOff val="16577"/>
                <a:alphaOff val="0"/>
              </a:schemeClr>
            </a:fillRef>
            <a:effectRef idx="0">
              <a:schemeClr val="accent6">
                <a:shade val="80000"/>
                <a:hueOff val="192768"/>
                <a:satOff val="-7745"/>
                <a:lumOff val="16577"/>
                <a:alphaOff val="0"/>
              </a:schemeClr>
            </a:effectRef>
            <a:fontRef idx="minor">
              <a:schemeClr val="lt1"/>
            </a:fontRef>
          </p:style>
        </p:sp>
        <p:sp>
          <p:nvSpPr>
            <p:cNvPr id="19" name="Chevron 10"/>
            <p:cNvSpPr/>
            <p:nvPr/>
          </p:nvSpPr>
          <p:spPr>
            <a:xfrm>
              <a:off x="6339781" y="2941438"/>
              <a:ext cx="1462683" cy="97512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en-US" sz="2000" kern="1200" dirty="0" err="1" smtClean="0"/>
                <a:t>Pelaksanaan</a:t>
              </a:r>
              <a:r>
                <a:rPr lang="en-US" sz="2000" kern="1200" dirty="0" smtClean="0"/>
                <a:t> </a:t>
              </a:r>
              <a:r>
                <a:rPr lang="en-US" sz="2000" kern="1200" dirty="0" err="1" smtClean="0"/>
                <a:t>Kerja</a:t>
              </a:r>
              <a:r>
                <a:rPr lang="en-US" sz="2000" kern="1200" dirty="0" smtClean="0"/>
                <a:t> </a:t>
              </a:r>
              <a:r>
                <a:rPr lang="en-US" sz="2000" kern="1200" dirty="0" err="1" smtClean="0"/>
                <a:t>Praktek</a:t>
              </a:r>
              <a:endParaRPr lang="en-US" sz="2000" kern="1200" dirty="0"/>
            </a:p>
          </p:txBody>
        </p:sp>
      </p:grpSp>
      <p:grpSp>
        <p:nvGrpSpPr>
          <p:cNvPr id="12" name="Group 11"/>
          <p:cNvGrpSpPr/>
          <p:nvPr/>
        </p:nvGrpSpPr>
        <p:grpSpPr>
          <a:xfrm>
            <a:off x="7800975" y="-14683"/>
            <a:ext cx="2437804" cy="1157683"/>
            <a:chOff x="7802463" y="2941438"/>
            <a:chExt cx="2437804" cy="975121"/>
          </a:xfrm>
        </p:grpSpPr>
        <p:sp>
          <p:nvSpPr>
            <p:cNvPr id="16" name="Chevron 15"/>
            <p:cNvSpPr/>
            <p:nvPr/>
          </p:nvSpPr>
          <p:spPr>
            <a:xfrm>
              <a:off x="7802463" y="2941438"/>
              <a:ext cx="2437804" cy="975121"/>
            </a:xfrm>
            <a:prstGeom prst="chevron">
              <a:avLst/>
            </a:prstGeom>
          </p:spPr>
          <p:style>
            <a:lnRef idx="2">
              <a:schemeClr val="lt1">
                <a:hueOff val="0"/>
                <a:satOff val="0"/>
                <a:lumOff val="0"/>
                <a:alphaOff val="0"/>
              </a:schemeClr>
            </a:lnRef>
            <a:fillRef idx="1">
              <a:schemeClr val="accent6">
                <a:shade val="80000"/>
                <a:hueOff val="257024"/>
                <a:satOff val="-10327"/>
                <a:lumOff val="22102"/>
                <a:alphaOff val="0"/>
              </a:schemeClr>
            </a:fillRef>
            <a:effectRef idx="0">
              <a:schemeClr val="accent6">
                <a:shade val="80000"/>
                <a:hueOff val="257024"/>
                <a:satOff val="-10327"/>
                <a:lumOff val="22102"/>
                <a:alphaOff val="0"/>
              </a:schemeClr>
            </a:effectRef>
            <a:fontRef idx="minor">
              <a:schemeClr val="lt1"/>
            </a:fontRef>
          </p:style>
        </p:sp>
        <p:sp>
          <p:nvSpPr>
            <p:cNvPr id="17" name="Chevron 12"/>
            <p:cNvSpPr/>
            <p:nvPr/>
          </p:nvSpPr>
          <p:spPr>
            <a:xfrm>
              <a:off x="8290024" y="2941438"/>
              <a:ext cx="1462683" cy="97512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en-US" sz="2000" kern="1200" dirty="0" err="1" smtClean="0"/>
                <a:t>Perancangan</a:t>
              </a:r>
              <a:r>
                <a:rPr lang="en-US" sz="2000" kern="1200" dirty="0" smtClean="0"/>
                <a:t> </a:t>
              </a:r>
              <a:r>
                <a:rPr lang="en-US" sz="2000" kern="1200" dirty="0" err="1" smtClean="0"/>
                <a:t>dan</a:t>
              </a:r>
              <a:r>
                <a:rPr lang="en-US" sz="2000" kern="1200" dirty="0" smtClean="0"/>
                <a:t> </a:t>
              </a:r>
              <a:r>
                <a:rPr lang="en-US" sz="2000" kern="1200" dirty="0" err="1" smtClean="0"/>
                <a:t>Hasil</a:t>
              </a:r>
              <a:r>
                <a:rPr lang="en-US" sz="2000" kern="1200" dirty="0" smtClean="0"/>
                <a:t> </a:t>
              </a:r>
              <a:r>
                <a:rPr lang="en-US" sz="2000" kern="1200" dirty="0" err="1" smtClean="0"/>
                <a:t>Pengujian</a:t>
              </a:r>
              <a:endParaRPr lang="en-US" sz="2000" kern="1200" dirty="0"/>
            </a:p>
          </p:txBody>
        </p:sp>
      </p:grpSp>
      <p:grpSp>
        <p:nvGrpSpPr>
          <p:cNvPr id="13" name="Group 12"/>
          <p:cNvGrpSpPr/>
          <p:nvPr/>
        </p:nvGrpSpPr>
        <p:grpSpPr>
          <a:xfrm>
            <a:off x="9751219" y="-14683"/>
            <a:ext cx="2437804" cy="1157683"/>
            <a:chOff x="9752707" y="2941438"/>
            <a:chExt cx="2437804" cy="975121"/>
          </a:xfrm>
        </p:grpSpPr>
        <p:sp>
          <p:nvSpPr>
            <p:cNvPr id="14" name="Chevron 13"/>
            <p:cNvSpPr/>
            <p:nvPr/>
          </p:nvSpPr>
          <p:spPr>
            <a:xfrm>
              <a:off x="9752707" y="2941438"/>
              <a:ext cx="2437804" cy="975121"/>
            </a:xfrm>
            <a:prstGeom prst="chevron">
              <a:avLst/>
            </a:prstGeom>
          </p:spPr>
          <p:style>
            <a:lnRef idx="2">
              <a:schemeClr val="lt1">
                <a:hueOff val="0"/>
                <a:satOff val="0"/>
                <a:lumOff val="0"/>
                <a:alphaOff val="0"/>
              </a:schemeClr>
            </a:lnRef>
            <a:fillRef idx="1">
              <a:schemeClr val="accent6">
                <a:shade val="80000"/>
                <a:hueOff val="321280"/>
                <a:satOff val="-12909"/>
                <a:lumOff val="27628"/>
                <a:alphaOff val="0"/>
              </a:schemeClr>
            </a:fillRef>
            <a:effectRef idx="0">
              <a:schemeClr val="accent6">
                <a:shade val="80000"/>
                <a:hueOff val="321280"/>
                <a:satOff val="-12909"/>
                <a:lumOff val="27628"/>
                <a:alphaOff val="0"/>
              </a:schemeClr>
            </a:effectRef>
            <a:fontRef idx="minor">
              <a:schemeClr val="lt1"/>
            </a:fontRef>
          </p:style>
        </p:sp>
        <p:sp>
          <p:nvSpPr>
            <p:cNvPr id="15" name="Chevron 14"/>
            <p:cNvSpPr/>
            <p:nvPr/>
          </p:nvSpPr>
          <p:spPr>
            <a:xfrm>
              <a:off x="10240268" y="2941438"/>
              <a:ext cx="1462683" cy="97512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en-US" sz="2000" kern="1200" dirty="0" err="1" smtClean="0"/>
                <a:t>Kesimpulan</a:t>
              </a:r>
              <a:endParaRPr lang="en-US" sz="2000" kern="1200" dirty="0"/>
            </a:p>
          </p:txBody>
        </p:sp>
      </p:grpSp>
      <p:sp>
        <p:nvSpPr>
          <p:cNvPr id="26" name="Subtitle 2"/>
          <p:cNvSpPr txBox="1">
            <a:spLocks/>
          </p:cNvSpPr>
          <p:nvPr/>
        </p:nvSpPr>
        <p:spPr>
          <a:xfrm>
            <a:off x="187569" y="1303949"/>
            <a:ext cx="3591055" cy="50789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u="sng" dirty="0" err="1" smtClean="0">
                <a:latin typeface="Times New Roman" panose="02020603050405020304" pitchFamily="18" charset="0"/>
                <a:cs typeface="Times New Roman" panose="02020603050405020304" pitchFamily="18" charset="0"/>
              </a:rPr>
              <a:t>Perancangan</a:t>
            </a:r>
            <a:r>
              <a:rPr lang="en-US" u="sng" dirty="0" smtClean="0">
                <a:latin typeface="Times New Roman" panose="02020603050405020304" pitchFamily="18" charset="0"/>
                <a:cs typeface="Times New Roman" panose="02020603050405020304" pitchFamily="18" charset="0"/>
              </a:rPr>
              <a:t> </a:t>
            </a:r>
            <a:r>
              <a:rPr lang="en-US" i="1" u="sng" dirty="0" smtClean="0">
                <a:latin typeface="Times New Roman" panose="02020603050405020304" pitchFamily="18" charset="0"/>
                <a:cs typeface="Times New Roman" panose="02020603050405020304" pitchFamily="18" charset="0"/>
              </a:rPr>
              <a:t>Flowchart</a:t>
            </a:r>
            <a:endParaRPr lang="en-US" i="1" u="sng" dirty="0">
              <a:latin typeface="Times New Roman" panose="02020603050405020304" pitchFamily="18" charset="0"/>
              <a:cs typeface="Times New Roman" panose="02020603050405020304" pitchFamily="18" charset="0"/>
            </a:endParaRPr>
          </a:p>
        </p:txBody>
      </p:sp>
      <p:pic>
        <p:nvPicPr>
          <p:cNvPr id="27" name="Picture 26"/>
          <p:cNvPicPr/>
          <p:nvPr/>
        </p:nvPicPr>
        <p:blipFill>
          <a:blip r:embed="rId3" cstate="print">
            <a:extLst>
              <a:ext uri="{28A0092B-C50C-407E-A947-70E740481C1C}">
                <a14:useLocalDpi xmlns:a14="http://schemas.microsoft.com/office/drawing/2010/main" val="0"/>
              </a:ext>
            </a:extLst>
          </a:blip>
          <a:stretch>
            <a:fillRect/>
          </a:stretch>
        </p:blipFill>
        <p:spPr>
          <a:xfrm>
            <a:off x="820271" y="2622177"/>
            <a:ext cx="1772907" cy="4208929"/>
          </a:xfrm>
          <a:prstGeom prst="rect">
            <a:avLst/>
          </a:prstGeom>
        </p:spPr>
      </p:pic>
      <p:sp>
        <p:nvSpPr>
          <p:cNvPr id="2" name="Rectangle 1"/>
          <p:cNvSpPr/>
          <p:nvPr/>
        </p:nvSpPr>
        <p:spPr>
          <a:xfrm>
            <a:off x="183426" y="1907290"/>
            <a:ext cx="4204622" cy="646331"/>
          </a:xfrm>
          <a:prstGeom prst="rect">
            <a:avLst/>
          </a:prstGeom>
        </p:spPr>
        <p:txBody>
          <a:bodyPr wrap="square">
            <a:spAutoFit/>
          </a:bodyPr>
          <a:lstStyle/>
          <a:p>
            <a:pPr marL="228600" indent="-228600" algn="just" hangingPunct="0">
              <a:spcAft>
                <a:spcPts val="1200"/>
              </a:spcAft>
            </a:pPr>
            <a:r>
              <a:rPr lang="en-US" dirty="0" smtClean="0">
                <a:latin typeface="Times New Roman" panose="02020603050405020304" pitchFamily="18" charset="0"/>
                <a:ea typeface="Times New Roman" panose="02020603050405020304" pitchFamily="18" charset="0"/>
              </a:rPr>
              <a:t>1. </a:t>
            </a:r>
            <a:r>
              <a:rPr lang="en-US" i="1" dirty="0" smtClean="0">
                <a:latin typeface="Times New Roman" panose="02020603050405020304" pitchFamily="18" charset="0"/>
                <a:ea typeface="Times New Roman" panose="02020603050405020304" pitchFamily="18" charset="0"/>
              </a:rPr>
              <a:t>Flowchart</a:t>
            </a:r>
            <a:r>
              <a:rPr lang="en-US" dirty="0" smtClean="0">
                <a:latin typeface="Times New Roman" panose="02020603050405020304" pitchFamily="18" charset="0"/>
                <a:ea typeface="Times New Roman" panose="02020603050405020304" pitchFamily="18" charset="0"/>
              </a:rPr>
              <a:t> proses </a:t>
            </a:r>
            <a:r>
              <a:rPr lang="en-US" dirty="0" err="1">
                <a:latin typeface="Times New Roman" panose="02020603050405020304" pitchFamily="18" charset="0"/>
                <a:ea typeface="Times New Roman" panose="02020603050405020304" pitchFamily="18" charset="0"/>
              </a:rPr>
              <a:t>menginput</a:t>
            </a:r>
            <a:r>
              <a:rPr lang="en-US" dirty="0">
                <a:latin typeface="Times New Roman" panose="02020603050405020304" pitchFamily="18" charset="0"/>
                <a:ea typeface="Times New Roman" panose="02020603050405020304" pitchFamily="18" charset="0"/>
              </a:rPr>
              <a:t> data </a:t>
            </a:r>
            <a:r>
              <a:rPr lang="en-US" dirty="0" err="1">
                <a:latin typeface="Times New Roman" panose="02020603050405020304" pitchFamily="18" charset="0"/>
                <a:ea typeface="Times New Roman" panose="02020603050405020304" pitchFamily="18" charset="0"/>
              </a:rPr>
              <a:t>secara</a:t>
            </a:r>
            <a:r>
              <a:rPr lang="en-US" dirty="0">
                <a:latin typeface="Times New Roman" panose="02020603050405020304" pitchFamily="18" charset="0"/>
                <a:ea typeface="Times New Roman" panose="02020603050405020304" pitchFamily="18" charset="0"/>
              </a:rPr>
              <a:t> manual </a:t>
            </a:r>
            <a:r>
              <a:rPr lang="en-US" dirty="0" err="1">
                <a:latin typeface="Times New Roman" panose="02020603050405020304" pitchFamily="18" charset="0"/>
                <a:ea typeface="Times New Roman" panose="02020603050405020304" pitchFamily="18" charset="0"/>
              </a:rPr>
              <a:t>putusan</a:t>
            </a:r>
            <a:r>
              <a:rPr lang="en-US" dirty="0">
                <a:latin typeface="Times New Roman" panose="02020603050405020304" pitchFamily="18" charset="0"/>
                <a:ea typeface="Times New Roman" panose="02020603050405020304" pitchFamily="18" charset="0"/>
              </a:rPr>
              <a:t> hakim </a:t>
            </a:r>
            <a:r>
              <a:rPr lang="en-US" dirty="0" err="1">
                <a:latin typeface="Times New Roman" panose="02020603050405020304" pitchFamily="18" charset="0"/>
                <a:ea typeface="Times New Roman" panose="02020603050405020304" pitchFamily="18" charset="0"/>
              </a:rPr>
              <a:t>ke</a:t>
            </a:r>
            <a:r>
              <a:rPr lang="en-US" dirty="0">
                <a:latin typeface="Times New Roman" panose="02020603050405020304" pitchFamily="18" charset="0"/>
                <a:ea typeface="Times New Roman" panose="02020603050405020304" pitchFamily="18" charset="0"/>
              </a:rPr>
              <a:t> database</a:t>
            </a:r>
            <a:endParaRPr lang="en-US" sz="1200" dirty="0">
              <a:effectLst/>
              <a:latin typeface="Arial" panose="020B0604020202020204" pitchFamily="34" charset="0"/>
              <a:ea typeface="Times New Roman" panose="02020603050405020304" pitchFamily="18" charset="0"/>
            </a:endParaRPr>
          </a:p>
        </p:txBody>
      </p:sp>
      <p:pic>
        <p:nvPicPr>
          <p:cNvPr id="28" name="Picture 27"/>
          <p:cNvPicPr/>
          <p:nvPr/>
        </p:nvPicPr>
        <p:blipFill>
          <a:blip r:embed="rId4" cstate="print">
            <a:extLst>
              <a:ext uri="{28A0092B-C50C-407E-A947-70E740481C1C}">
                <a14:useLocalDpi xmlns:a14="http://schemas.microsoft.com/office/drawing/2010/main" val="0"/>
              </a:ext>
            </a:extLst>
          </a:blip>
          <a:stretch>
            <a:fillRect/>
          </a:stretch>
        </p:blipFill>
        <p:spPr>
          <a:xfrm>
            <a:off x="6256482" y="2164977"/>
            <a:ext cx="4891130" cy="4666129"/>
          </a:xfrm>
          <a:prstGeom prst="rect">
            <a:avLst/>
          </a:prstGeom>
        </p:spPr>
      </p:pic>
      <p:sp>
        <p:nvSpPr>
          <p:cNvPr id="3" name="Rectangle 2"/>
          <p:cNvSpPr/>
          <p:nvPr/>
        </p:nvSpPr>
        <p:spPr>
          <a:xfrm>
            <a:off x="6338292" y="1488674"/>
            <a:ext cx="4132421" cy="646331"/>
          </a:xfrm>
          <a:prstGeom prst="rect">
            <a:avLst/>
          </a:prstGeom>
        </p:spPr>
        <p:txBody>
          <a:bodyPr wrap="square">
            <a:spAutoFit/>
          </a:bodyPr>
          <a:lstStyle/>
          <a:p>
            <a:pPr marL="282575" indent="-282575" algn="just"/>
            <a:r>
              <a:rPr lang="en-US" dirty="0" smtClean="0">
                <a:latin typeface="Times New Roman" panose="02020603050405020304" pitchFamily="18" charset="0"/>
                <a:ea typeface="Times New Roman" panose="02020603050405020304" pitchFamily="18" charset="0"/>
              </a:rPr>
              <a:t>2. </a:t>
            </a:r>
            <a:r>
              <a:rPr lang="en-US" i="1" dirty="0" smtClean="0">
                <a:latin typeface="Times New Roman" panose="02020603050405020304" pitchFamily="18" charset="0"/>
                <a:ea typeface="Times New Roman" panose="02020603050405020304" pitchFamily="18" charset="0"/>
              </a:rPr>
              <a:t>Flowchart</a:t>
            </a:r>
            <a:r>
              <a:rPr lang="en-US" dirty="0" smtClean="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untuk</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akses</a:t>
            </a:r>
            <a:r>
              <a:rPr lang="en-US" dirty="0">
                <a:latin typeface="Times New Roman" panose="02020603050405020304" pitchFamily="18" charset="0"/>
                <a:ea typeface="Times New Roman" panose="02020603050405020304" pitchFamily="18" charset="0"/>
              </a:rPr>
              <a:t> user/</a:t>
            </a:r>
            <a:r>
              <a:rPr lang="en-US" dirty="0" err="1">
                <a:latin typeface="Times New Roman" panose="02020603050405020304" pitchFamily="18" charset="0"/>
                <a:ea typeface="Times New Roman" panose="02020603050405020304" pitchFamily="18" charset="0"/>
              </a:rPr>
              <a:t>pelanggar</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ke</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sistem</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informasi</a:t>
            </a:r>
            <a:r>
              <a:rPr lang="en-US" dirty="0">
                <a:latin typeface="Times New Roman" panose="02020603050405020304" pitchFamily="18" charset="0"/>
                <a:ea typeface="Times New Roman" panose="02020603050405020304" pitchFamily="18" charset="0"/>
              </a:rPr>
              <a:t> E-</a:t>
            </a:r>
            <a:r>
              <a:rPr lang="en-US" dirty="0" err="1">
                <a:latin typeface="Times New Roman" panose="02020603050405020304" pitchFamily="18" charset="0"/>
                <a:ea typeface="Times New Roman" panose="02020603050405020304" pitchFamily="18" charset="0"/>
              </a:rPr>
              <a:t>Tilang</a:t>
            </a:r>
            <a:endParaRPr lang="en-US" dirty="0"/>
          </a:p>
        </p:txBody>
      </p:sp>
    </p:spTree>
    <p:extLst>
      <p:ext uri="{BB962C8B-B14F-4D97-AF65-F5344CB8AC3E}">
        <p14:creationId xmlns:p14="http://schemas.microsoft.com/office/powerpoint/2010/main" val="525646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repeatCount="indefinite" fill="hold" nodeType="withEffect">
                                  <p:stCondLst>
                                    <p:cond delay="0"/>
                                  </p:stCondLst>
                                  <p:childTnLst>
                                    <p:animEffect transition="out" filter="fade">
                                      <p:cBhvr>
                                        <p:cTn id="6" dur="1500" tmFilter="0, 0; .2, .5; .8, .5; 1, 0"/>
                                        <p:tgtEl>
                                          <p:spTgt spid="12"/>
                                        </p:tgtEl>
                                      </p:cBhvr>
                                    </p:animEffect>
                                    <p:animScale>
                                      <p:cBhvr>
                                        <p:cTn id="7" dur="750" autoRev="1" fill="hold"/>
                                        <p:tgtEl>
                                          <p:spTgt spid="12"/>
                                        </p:tgtEl>
                                      </p:cBhvr>
                                      <p:by x="105000" y="105000"/>
                                    </p:animScale>
                                  </p:childTnLst>
                                </p:cTn>
                              </p:par>
                            </p:childTnLst>
                          </p:cTn>
                        </p:par>
                        <p:par>
                          <p:cTn id="8" fill="hold">
                            <p:stCondLst>
                              <p:cond delay="1500"/>
                            </p:stCondLst>
                            <p:childTnLst>
                              <p:par>
                                <p:cTn id="9" presetID="22" presetClass="entr" presetSubtype="8" fill="hold" grpId="0" nodeType="afterEffect">
                                  <p:stCondLst>
                                    <p:cond delay="0"/>
                                  </p:stCondLst>
                                  <p:childTnLst>
                                    <p:set>
                                      <p:cBhvr>
                                        <p:cTn id="10" dur="1" fill="hold">
                                          <p:stCondLst>
                                            <p:cond delay="0"/>
                                          </p:stCondLst>
                                        </p:cTn>
                                        <p:tgtEl>
                                          <p:spTgt spid="26"/>
                                        </p:tgtEl>
                                        <p:attrNameLst>
                                          <p:attrName>style.visibility</p:attrName>
                                        </p:attrNameLst>
                                      </p:cBhvr>
                                      <p:to>
                                        <p:strVal val="visible"/>
                                      </p:to>
                                    </p:set>
                                    <p:animEffect transition="in" filter="wipe(left)">
                                      <p:cBhvr>
                                        <p:cTn id="11" dur="750"/>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up)">
                                      <p:cBhvr>
                                        <p:cTn id="16" dur="500"/>
                                        <p:tgtEl>
                                          <p:spTgt spid="2"/>
                                        </p:tgtEl>
                                      </p:cBhvr>
                                    </p:animEffect>
                                  </p:childTnLst>
                                </p:cTn>
                              </p:par>
                            </p:childTnLst>
                          </p:cTn>
                        </p:par>
                        <p:par>
                          <p:cTn id="17" fill="hold">
                            <p:stCondLst>
                              <p:cond delay="500"/>
                            </p:stCondLst>
                            <p:childTnLst>
                              <p:par>
                                <p:cTn id="18" presetID="47" presetClass="entr" presetSubtype="0" fill="hold" nodeType="afterEffect">
                                  <p:stCondLst>
                                    <p:cond delay="0"/>
                                  </p:stCondLst>
                                  <p:childTnLst>
                                    <p:set>
                                      <p:cBhvr>
                                        <p:cTn id="19" dur="1" fill="hold">
                                          <p:stCondLst>
                                            <p:cond delay="0"/>
                                          </p:stCondLst>
                                        </p:cTn>
                                        <p:tgtEl>
                                          <p:spTgt spid="27"/>
                                        </p:tgtEl>
                                        <p:attrNameLst>
                                          <p:attrName>style.visibility</p:attrName>
                                        </p:attrNameLst>
                                      </p:cBhvr>
                                      <p:to>
                                        <p:strVal val="visible"/>
                                      </p:to>
                                    </p:set>
                                    <p:animEffect transition="in" filter="fade">
                                      <p:cBhvr>
                                        <p:cTn id="20" dur="1000"/>
                                        <p:tgtEl>
                                          <p:spTgt spid="27"/>
                                        </p:tgtEl>
                                      </p:cBhvr>
                                    </p:animEffect>
                                    <p:anim calcmode="lin" valueType="num">
                                      <p:cBhvr>
                                        <p:cTn id="21" dur="1000" fill="hold"/>
                                        <p:tgtEl>
                                          <p:spTgt spid="27"/>
                                        </p:tgtEl>
                                        <p:attrNameLst>
                                          <p:attrName>ppt_x</p:attrName>
                                        </p:attrNameLst>
                                      </p:cBhvr>
                                      <p:tavLst>
                                        <p:tav tm="0">
                                          <p:val>
                                            <p:strVal val="#ppt_x"/>
                                          </p:val>
                                        </p:tav>
                                        <p:tav tm="100000">
                                          <p:val>
                                            <p:strVal val="#ppt_x"/>
                                          </p:val>
                                        </p:tav>
                                      </p:tavLst>
                                    </p:anim>
                                    <p:anim calcmode="lin" valueType="num">
                                      <p:cBhvr>
                                        <p:cTn id="22"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wipe(up)">
                                      <p:cBhvr>
                                        <p:cTn id="27" dur="500"/>
                                        <p:tgtEl>
                                          <p:spTgt spid="3"/>
                                        </p:tgtEl>
                                      </p:cBhvr>
                                    </p:animEffect>
                                  </p:childTnLst>
                                </p:cTn>
                              </p:par>
                            </p:childTnLst>
                          </p:cTn>
                        </p:par>
                        <p:par>
                          <p:cTn id="28" fill="hold">
                            <p:stCondLst>
                              <p:cond delay="500"/>
                            </p:stCondLst>
                            <p:childTnLst>
                              <p:par>
                                <p:cTn id="29" presetID="47" presetClass="entr" presetSubtype="0" fill="hold" nodeType="afterEffect">
                                  <p:stCondLst>
                                    <p:cond delay="0"/>
                                  </p:stCondLst>
                                  <p:childTnLst>
                                    <p:set>
                                      <p:cBhvr>
                                        <p:cTn id="30" dur="1" fill="hold">
                                          <p:stCondLst>
                                            <p:cond delay="0"/>
                                          </p:stCondLst>
                                        </p:cTn>
                                        <p:tgtEl>
                                          <p:spTgt spid="28"/>
                                        </p:tgtEl>
                                        <p:attrNameLst>
                                          <p:attrName>style.visibility</p:attrName>
                                        </p:attrNameLst>
                                      </p:cBhvr>
                                      <p:to>
                                        <p:strVal val="visible"/>
                                      </p:to>
                                    </p:set>
                                    <p:animEffect transition="in" filter="fade">
                                      <p:cBhvr>
                                        <p:cTn id="31" dur="1000"/>
                                        <p:tgtEl>
                                          <p:spTgt spid="28"/>
                                        </p:tgtEl>
                                      </p:cBhvr>
                                    </p:animEffect>
                                    <p:anim calcmode="lin" valueType="num">
                                      <p:cBhvr>
                                        <p:cTn id="32" dur="1000" fill="hold"/>
                                        <p:tgtEl>
                                          <p:spTgt spid="28"/>
                                        </p:tgtEl>
                                        <p:attrNameLst>
                                          <p:attrName>ppt_x</p:attrName>
                                        </p:attrNameLst>
                                      </p:cBhvr>
                                      <p:tavLst>
                                        <p:tav tm="0">
                                          <p:val>
                                            <p:strVal val="#ppt_x"/>
                                          </p:val>
                                        </p:tav>
                                        <p:tav tm="100000">
                                          <p:val>
                                            <p:strVal val="#ppt_x"/>
                                          </p:val>
                                        </p:tav>
                                      </p:tavLst>
                                    </p:anim>
                                    <p:anim calcmode="lin" valueType="num">
                                      <p:cBhvr>
                                        <p:cTn id="33"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 grpId="0"/>
      <p:bldP spid="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14683"/>
            <a:ext cx="12192000" cy="6872683"/>
          </a:xfrm>
        </p:spPr>
      </p:pic>
      <p:grpSp>
        <p:nvGrpSpPr>
          <p:cNvPr id="6" name="Group 5"/>
          <p:cNvGrpSpPr/>
          <p:nvPr/>
        </p:nvGrpSpPr>
        <p:grpSpPr>
          <a:xfrm>
            <a:off x="0" y="-14683"/>
            <a:ext cx="2437804" cy="1157683"/>
            <a:chOff x="1488" y="2941438"/>
            <a:chExt cx="2437804" cy="975121"/>
          </a:xfrm>
        </p:grpSpPr>
        <p:sp>
          <p:nvSpPr>
            <p:cNvPr id="24" name="Pentagon 23"/>
            <p:cNvSpPr/>
            <p:nvPr/>
          </p:nvSpPr>
          <p:spPr>
            <a:xfrm>
              <a:off x="1488" y="2941438"/>
              <a:ext cx="2437804" cy="975121"/>
            </a:xfrm>
            <a:prstGeom prst="homePlate">
              <a:avLst/>
            </a:prstGeom>
          </p:spPr>
          <p:style>
            <a:lnRef idx="2">
              <a:schemeClr val="lt1">
                <a:hueOff val="0"/>
                <a:satOff val="0"/>
                <a:lumOff val="0"/>
                <a:alphaOff val="0"/>
              </a:schemeClr>
            </a:lnRef>
            <a:fillRef idx="1">
              <a:schemeClr val="accent6">
                <a:shade val="80000"/>
                <a:hueOff val="0"/>
                <a:satOff val="0"/>
                <a:lumOff val="0"/>
                <a:alphaOff val="0"/>
              </a:schemeClr>
            </a:fillRef>
            <a:effectRef idx="0">
              <a:schemeClr val="accent6">
                <a:shade val="80000"/>
                <a:hueOff val="0"/>
                <a:satOff val="0"/>
                <a:lumOff val="0"/>
                <a:alphaOff val="0"/>
              </a:schemeClr>
            </a:effectRef>
            <a:fontRef idx="minor">
              <a:schemeClr val="lt1"/>
            </a:fontRef>
          </p:style>
        </p:sp>
        <p:sp>
          <p:nvSpPr>
            <p:cNvPr id="25" name="Pentagon 4"/>
            <p:cNvSpPr/>
            <p:nvPr/>
          </p:nvSpPr>
          <p:spPr>
            <a:xfrm>
              <a:off x="1488" y="2941438"/>
              <a:ext cx="2194024" cy="97512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6680" tIns="53340" rIns="26670" bIns="53340" numCol="1" spcCol="1270" anchor="ctr" anchorCtr="0">
              <a:noAutofit/>
            </a:bodyPr>
            <a:lstStyle/>
            <a:p>
              <a:pPr lvl="0" algn="ctr" defTabSz="889000">
                <a:lnSpc>
                  <a:spcPct val="90000"/>
                </a:lnSpc>
                <a:spcBef>
                  <a:spcPct val="0"/>
                </a:spcBef>
                <a:spcAft>
                  <a:spcPct val="35000"/>
                </a:spcAft>
              </a:pPr>
              <a:r>
                <a:rPr lang="en-US" sz="2000" kern="1200" dirty="0" err="1" smtClean="0"/>
                <a:t>Pendahuluan</a:t>
              </a:r>
              <a:endParaRPr lang="en-US" sz="2000" kern="1200" dirty="0"/>
            </a:p>
          </p:txBody>
        </p:sp>
      </p:grpSp>
      <p:grpSp>
        <p:nvGrpSpPr>
          <p:cNvPr id="9" name="Group 8"/>
          <p:cNvGrpSpPr/>
          <p:nvPr/>
        </p:nvGrpSpPr>
        <p:grpSpPr>
          <a:xfrm>
            <a:off x="1950244" y="-14683"/>
            <a:ext cx="2437804" cy="1157683"/>
            <a:chOff x="1951732" y="2941438"/>
            <a:chExt cx="2437804" cy="975121"/>
          </a:xfrm>
        </p:grpSpPr>
        <p:sp>
          <p:nvSpPr>
            <p:cNvPr id="22" name="Chevron 21"/>
            <p:cNvSpPr/>
            <p:nvPr/>
          </p:nvSpPr>
          <p:spPr>
            <a:xfrm>
              <a:off x="1951732" y="2941438"/>
              <a:ext cx="2437804" cy="975121"/>
            </a:xfrm>
            <a:prstGeom prst="chevron">
              <a:avLst/>
            </a:prstGeom>
          </p:spPr>
          <p:style>
            <a:lnRef idx="2">
              <a:schemeClr val="lt1">
                <a:hueOff val="0"/>
                <a:satOff val="0"/>
                <a:lumOff val="0"/>
                <a:alphaOff val="0"/>
              </a:schemeClr>
            </a:lnRef>
            <a:fillRef idx="1">
              <a:schemeClr val="accent6">
                <a:shade val="80000"/>
                <a:hueOff val="64256"/>
                <a:satOff val="-2582"/>
                <a:lumOff val="5526"/>
                <a:alphaOff val="0"/>
              </a:schemeClr>
            </a:fillRef>
            <a:effectRef idx="0">
              <a:schemeClr val="accent6">
                <a:shade val="80000"/>
                <a:hueOff val="64256"/>
                <a:satOff val="-2582"/>
                <a:lumOff val="5526"/>
                <a:alphaOff val="0"/>
              </a:schemeClr>
            </a:effectRef>
            <a:fontRef idx="minor">
              <a:schemeClr val="lt1"/>
            </a:fontRef>
          </p:style>
        </p:sp>
        <p:sp>
          <p:nvSpPr>
            <p:cNvPr id="23" name="Chevron 6"/>
            <p:cNvSpPr/>
            <p:nvPr/>
          </p:nvSpPr>
          <p:spPr>
            <a:xfrm>
              <a:off x="2439293" y="2941438"/>
              <a:ext cx="1462683" cy="97512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en-US" sz="2000" kern="1200" dirty="0" err="1" smtClean="0"/>
                <a:t>Profil</a:t>
              </a:r>
              <a:r>
                <a:rPr lang="en-US" sz="2000" kern="1200" dirty="0" smtClean="0"/>
                <a:t> Perusahaan</a:t>
              </a:r>
              <a:endParaRPr lang="en-US" sz="2000" kern="1200" dirty="0"/>
            </a:p>
          </p:txBody>
        </p:sp>
      </p:grpSp>
      <p:grpSp>
        <p:nvGrpSpPr>
          <p:cNvPr id="10" name="Group 9"/>
          <p:cNvGrpSpPr/>
          <p:nvPr/>
        </p:nvGrpSpPr>
        <p:grpSpPr>
          <a:xfrm>
            <a:off x="3900488" y="-14683"/>
            <a:ext cx="2437804" cy="1157683"/>
            <a:chOff x="3901976" y="2941438"/>
            <a:chExt cx="2437804" cy="975121"/>
          </a:xfrm>
        </p:grpSpPr>
        <p:sp>
          <p:nvSpPr>
            <p:cNvPr id="20" name="Chevron 19"/>
            <p:cNvSpPr/>
            <p:nvPr/>
          </p:nvSpPr>
          <p:spPr>
            <a:xfrm>
              <a:off x="3901976" y="2941438"/>
              <a:ext cx="2437804" cy="975121"/>
            </a:xfrm>
            <a:prstGeom prst="chevron">
              <a:avLst/>
            </a:prstGeom>
          </p:spPr>
          <p:style>
            <a:lnRef idx="2">
              <a:schemeClr val="lt1">
                <a:hueOff val="0"/>
                <a:satOff val="0"/>
                <a:lumOff val="0"/>
                <a:alphaOff val="0"/>
              </a:schemeClr>
            </a:lnRef>
            <a:fillRef idx="1">
              <a:schemeClr val="accent6">
                <a:shade val="80000"/>
                <a:hueOff val="128512"/>
                <a:satOff val="-5164"/>
                <a:lumOff val="11051"/>
                <a:alphaOff val="0"/>
              </a:schemeClr>
            </a:fillRef>
            <a:effectRef idx="0">
              <a:schemeClr val="accent6">
                <a:shade val="80000"/>
                <a:hueOff val="128512"/>
                <a:satOff val="-5164"/>
                <a:lumOff val="11051"/>
                <a:alphaOff val="0"/>
              </a:schemeClr>
            </a:effectRef>
            <a:fontRef idx="minor">
              <a:schemeClr val="lt1"/>
            </a:fontRef>
          </p:style>
        </p:sp>
        <p:sp>
          <p:nvSpPr>
            <p:cNvPr id="21" name="Chevron 8"/>
            <p:cNvSpPr/>
            <p:nvPr/>
          </p:nvSpPr>
          <p:spPr>
            <a:xfrm>
              <a:off x="4389537" y="2941438"/>
              <a:ext cx="1462683" cy="97512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en-US" sz="2000" kern="1200" dirty="0" err="1" smtClean="0"/>
                <a:t>Dasar</a:t>
              </a:r>
              <a:r>
                <a:rPr lang="en-US" sz="2000" kern="1200" dirty="0" smtClean="0"/>
                <a:t> </a:t>
              </a:r>
              <a:r>
                <a:rPr lang="en-US" sz="2000" kern="1200" dirty="0" err="1" smtClean="0"/>
                <a:t>Teori</a:t>
              </a:r>
              <a:endParaRPr lang="en-US" sz="2000" kern="1200" dirty="0"/>
            </a:p>
          </p:txBody>
        </p:sp>
      </p:grpSp>
      <p:grpSp>
        <p:nvGrpSpPr>
          <p:cNvPr id="11" name="Group 10"/>
          <p:cNvGrpSpPr/>
          <p:nvPr/>
        </p:nvGrpSpPr>
        <p:grpSpPr>
          <a:xfrm>
            <a:off x="5850732" y="-14683"/>
            <a:ext cx="2437804" cy="1157683"/>
            <a:chOff x="5852220" y="2941438"/>
            <a:chExt cx="2437804" cy="975121"/>
          </a:xfrm>
        </p:grpSpPr>
        <p:sp>
          <p:nvSpPr>
            <p:cNvPr id="18" name="Chevron 17"/>
            <p:cNvSpPr/>
            <p:nvPr/>
          </p:nvSpPr>
          <p:spPr>
            <a:xfrm>
              <a:off x="5852220" y="2941438"/>
              <a:ext cx="2437804" cy="975121"/>
            </a:xfrm>
            <a:prstGeom prst="chevron">
              <a:avLst/>
            </a:prstGeom>
          </p:spPr>
          <p:style>
            <a:lnRef idx="2">
              <a:schemeClr val="lt1">
                <a:hueOff val="0"/>
                <a:satOff val="0"/>
                <a:lumOff val="0"/>
                <a:alphaOff val="0"/>
              </a:schemeClr>
            </a:lnRef>
            <a:fillRef idx="1">
              <a:schemeClr val="accent6">
                <a:shade val="80000"/>
                <a:hueOff val="192768"/>
                <a:satOff val="-7745"/>
                <a:lumOff val="16577"/>
                <a:alphaOff val="0"/>
              </a:schemeClr>
            </a:fillRef>
            <a:effectRef idx="0">
              <a:schemeClr val="accent6">
                <a:shade val="80000"/>
                <a:hueOff val="192768"/>
                <a:satOff val="-7745"/>
                <a:lumOff val="16577"/>
                <a:alphaOff val="0"/>
              </a:schemeClr>
            </a:effectRef>
            <a:fontRef idx="minor">
              <a:schemeClr val="lt1"/>
            </a:fontRef>
          </p:style>
        </p:sp>
        <p:sp>
          <p:nvSpPr>
            <p:cNvPr id="19" name="Chevron 10"/>
            <p:cNvSpPr/>
            <p:nvPr/>
          </p:nvSpPr>
          <p:spPr>
            <a:xfrm>
              <a:off x="6339781" y="2941438"/>
              <a:ext cx="1462683" cy="97512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en-US" sz="2000" kern="1200" dirty="0" err="1" smtClean="0"/>
                <a:t>Pelaksanaan</a:t>
              </a:r>
              <a:r>
                <a:rPr lang="en-US" sz="2000" kern="1200" dirty="0" smtClean="0"/>
                <a:t> </a:t>
              </a:r>
              <a:r>
                <a:rPr lang="en-US" sz="2000" kern="1200" dirty="0" err="1" smtClean="0"/>
                <a:t>Kerja</a:t>
              </a:r>
              <a:r>
                <a:rPr lang="en-US" sz="2000" kern="1200" dirty="0" smtClean="0"/>
                <a:t> </a:t>
              </a:r>
              <a:r>
                <a:rPr lang="en-US" sz="2000" kern="1200" dirty="0" err="1" smtClean="0"/>
                <a:t>Praktek</a:t>
              </a:r>
              <a:endParaRPr lang="en-US" sz="2000" kern="1200" dirty="0"/>
            </a:p>
          </p:txBody>
        </p:sp>
      </p:grpSp>
      <p:grpSp>
        <p:nvGrpSpPr>
          <p:cNvPr id="12" name="Group 11"/>
          <p:cNvGrpSpPr/>
          <p:nvPr/>
        </p:nvGrpSpPr>
        <p:grpSpPr>
          <a:xfrm>
            <a:off x="7800975" y="-14683"/>
            <a:ext cx="2437804" cy="1157683"/>
            <a:chOff x="7802463" y="2941438"/>
            <a:chExt cx="2437804" cy="975121"/>
          </a:xfrm>
        </p:grpSpPr>
        <p:sp>
          <p:nvSpPr>
            <p:cNvPr id="16" name="Chevron 15"/>
            <p:cNvSpPr/>
            <p:nvPr/>
          </p:nvSpPr>
          <p:spPr>
            <a:xfrm>
              <a:off x="7802463" y="2941438"/>
              <a:ext cx="2437804" cy="975121"/>
            </a:xfrm>
            <a:prstGeom prst="chevron">
              <a:avLst/>
            </a:prstGeom>
          </p:spPr>
          <p:style>
            <a:lnRef idx="2">
              <a:schemeClr val="lt1">
                <a:hueOff val="0"/>
                <a:satOff val="0"/>
                <a:lumOff val="0"/>
                <a:alphaOff val="0"/>
              </a:schemeClr>
            </a:lnRef>
            <a:fillRef idx="1">
              <a:schemeClr val="accent6">
                <a:shade val="80000"/>
                <a:hueOff val="257024"/>
                <a:satOff val="-10327"/>
                <a:lumOff val="22102"/>
                <a:alphaOff val="0"/>
              </a:schemeClr>
            </a:fillRef>
            <a:effectRef idx="0">
              <a:schemeClr val="accent6">
                <a:shade val="80000"/>
                <a:hueOff val="257024"/>
                <a:satOff val="-10327"/>
                <a:lumOff val="22102"/>
                <a:alphaOff val="0"/>
              </a:schemeClr>
            </a:effectRef>
            <a:fontRef idx="minor">
              <a:schemeClr val="lt1"/>
            </a:fontRef>
          </p:style>
        </p:sp>
        <p:sp>
          <p:nvSpPr>
            <p:cNvPr id="17" name="Chevron 12"/>
            <p:cNvSpPr/>
            <p:nvPr/>
          </p:nvSpPr>
          <p:spPr>
            <a:xfrm>
              <a:off x="8290024" y="2941438"/>
              <a:ext cx="1462683" cy="97512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en-US" sz="2000" kern="1200" dirty="0" err="1" smtClean="0"/>
                <a:t>Perancangan</a:t>
              </a:r>
              <a:r>
                <a:rPr lang="en-US" sz="2000" kern="1200" dirty="0" smtClean="0"/>
                <a:t> </a:t>
              </a:r>
              <a:r>
                <a:rPr lang="en-US" sz="2000" kern="1200" dirty="0" err="1" smtClean="0"/>
                <a:t>dan</a:t>
              </a:r>
              <a:r>
                <a:rPr lang="en-US" sz="2000" kern="1200" dirty="0" smtClean="0"/>
                <a:t> </a:t>
              </a:r>
              <a:r>
                <a:rPr lang="en-US" sz="2000" kern="1200" dirty="0" err="1" smtClean="0"/>
                <a:t>Hasil</a:t>
              </a:r>
              <a:r>
                <a:rPr lang="en-US" sz="2000" kern="1200" dirty="0" smtClean="0"/>
                <a:t> </a:t>
              </a:r>
              <a:r>
                <a:rPr lang="en-US" sz="2000" kern="1200" dirty="0" err="1" smtClean="0"/>
                <a:t>Pengujian</a:t>
              </a:r>
              <a:endParaRPr lang="en-US" sz="2000" kern="1200" dirty="0"/>
            </a:p>
          </p:txBody>
        </p:sp>
      </p:grpSp>
      <p:grpSp>
        <p:nvGrpSpPr>
          <p:cNvPr id="13" name="Group 12"/>
          <p:cNvGrpSpPr/>
          <p:nvPr/>
        </p:nvGrpSpPr>
        <p:grpSpPr>
          <a:xfrm>
            <a:off x="9751219" y="-14683"/>
            <a:ext cx="2437804" cy="1157683"/>
            <a:chOff x="9752707" y="2941438"/>
            <a:chExt cx="2437804" cy="975121"/>
          </a:xfrm>
        </p:grpSpPr>
        <p:sp>
          <p:nvSpPr>
            <p:cNvPr id="14" name="Chevron 13"/>
            <p:cNvSpPr/>
            <p:nvPr/>
          </p:nvSpPr>
          <p:spPr>
            <a:xfrm>
              <a:off x="9752707" y="2941438"/>
              <a:ext cx="2437804" cy="975121"/>
            </a:xfrm>
            <a:prstGeom prst="chevron">
              <a:avLst/>
            </a:prstGeom>
          </p:spPr>
          <p:style>
            <a:lnRef idx="2">
              <a:schemeClr val="lt1">
                <a:hueOff val="0"/>
                <a:satOff val="0"/>
                <a:lumOff val="0"/>
                <a:alphaOff val="0"/>
              </a:schemeClr>
            </a:lnRef>
            <a:fillRef idx="1">
              <a:schemeClr val="accent6">
                <a:shade val="80000"/>
                <a:hueOff val="321280"/>
                <a:satOff val="-12909"/>
                <a:lumOff val="27628"/>
                <a:alphaOff val="0"/>
              </a:schemeClr>
            </a:fillRef>
            <a:effectRef idx="0">
              <a:schemeClr val="accent6">
                <a:shade val="80000"/>
                <a:hueOff val="321280"/>
                <a:satOff val="-12909"/>
                <a:lumOff val="27628"/>
                <a:alphaOff val="0"/>
              </a:schemeClr>
            </a:effectRef>
            <a:fontRef idx="minor">
              <a:schemeClr val="lt1"/>
            </a:fontRef>
          </p:style>
        </p:sp>
        <p:sp>
          <p:nvSpPr>
            <p:cNvPr id="15" name="Chevron 14"/>
            <p:cNvSpPr/>
            <p:nvPr/>
          </p:nvSpPr>
          <p:spPr>
            <a:xfrm>
              <a:off x="10240268" y="2941438"/>
              <a:ext cx="1462683" cy="97512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en-US" sz="2000" kern="1200" dirty="0" err="1" smtClean="0"/>
                <a:t>Kesimpulan</a:t>
              </a:r>
              <a:endParaRPr lang="en-US" sz="2000" kern="1200" dirty="0"/>
            </a:p>
          </p:txBody>
        </p:sp>
      </p:grpSp>
      <p:sp>
        <p:nvSpPr>
          <p:cNvPr id="26" name="Subtitle 2"/>
          <p:cNvSpPr txBox="1">
            <a:spLocks/>
          </p:cNvSpPr>
          <p:nvPr/>
        </p:nvSpPr>
        <p:spPr>
          <a:xfrm>
            <a:off x="187569" y="1303949"/>
            <a:ext cx="6966266" cy="50789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u="sng" dirty="0" err="1" smtClean="0">
                <a:latin typeface="Times New Roman" panose="02020603050405020304" pitchFamily="18" charset="0"/>
                <a:cs typeface="Times New Roman" panose="02020603050405020304" pitchFamily="18" charset="0"/>
              </a:rPr>
              <a:t>Perancangan</a:t>
            </a:r>
            <a:r>
              <a:rPr lang="en-US" u="sng" dirty="0" smtClean="0">
                <a:latin typeface="Times New Roman" panose="02020603050405020304" pitchFamily="18" charset="0"/>
                <a:cs typeface="Times New Roman" panose="02020603050405020304" pitchFamily="18" charset="0"/>
              </a:rPr>
              <a:t> ERD (</a:t>
            </a:r>
            <a:r>
              <a:rPr lang="en-US" i="1" u="sng" dirty="0" smtClean="0">
                <a:latin typeface="Times New Roman" panose="02020603050405020304" pitchFamily="18" charset="0"/>
                <a:cs typeface="Times New Roman" panose="02020603050405020304" pitchFamily="18" charset="0"/>
              </a:rPr>
              <a:t>Entity Relational Diagram)</a:t>
            </a:r>
            <a:endParaRPr lang="en-US" u="sng" dirty="0">
              <a:latin typeface="Times New Roman" panose="02020603050405020304" pitchFamily="18" charset="0"/>
              <a:cs typeface="Times New Roman" panose="02020603050405020304" pitchFamily="18" charset="0"/>
            </a:endParaRPr>
          </a:p>
        </p:txBody>
      </p:sp>
      <p:pic>
        <p:nvPicPr>
          <p:cNvPr id="31" name="Picture 30"/>
          <p:cNvPicPr/>
          <p:nvPr/>
        </p:nvPicPr>
        <p:blipFill>
          <a:blip r:embed="rId3">
            <a:extLst>
              <a:ext uri="{28A0092B-C50C-407E-A947-70E740481C1C}">
                <a14:useLocalDpi xmlns:a14="http://schemas.microsoft.com/office/drawing/2010/main" val="0"/>
              </a:ext>
            </a:extLst>
          </a:blip>
          <a:stretch>
            <a:fillRect/>
          </a:stretch>
        </p:blipFill>
        <p:spPr>
          <a:xfrm>
            <a:off x="2985247" y="1961585"/>
            <a:ext cx="6221506" cy="3686180"/>
          </a:xfrm>
          <a:prstGeom prst="rect">
            <a:avLst/>
          </a:prstGeom>
        </p:spPr>
      </p:pic>
    </p:spTree>
    <p:extLst>
      <p:ext uri="{BB962C8B-B14F-4D97-AF65-F5344CB8AC3E}">
        <p14:creationId xmlns:p14="http://schemas.microsoft.com/office/powerpoint/2010/main" val="3510524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repeatCount="indefinite" fill="hold" nodeType="withEffect">
                                  <p:stCondLst>
                                    <p:cond delay="0"/>
                                  </p:stCondLst>
                                  <p:childTnLst>
                                    <p:animEffect transition="out" filter="fade">
                                      <p:cBhvr>
                                        <p:cTn id="6" dur="1500" tmFilter="0, 0; .2, .5; .8, .5; 1, 0"/>
                                        <p:tgtEl>
                                          <p:spTgt spid="12"/>
                                        </p:tgtEl>
                                      </p:cBhvr>
                                    </p:animEffect>
                                    <p:animScale>
                                      <p:cBhvr>
                                        <p:cTn id="7" dur="750" autoRev="1" fill="hold"/>
                                        <p:tgtEl>
                                          <p:spTgt spid="12"/>
                                        </p:tgtEl>
                                      </p:cBhvr>
                                      <p:by x="105000" y="105000"/>
                                    </p:animScale>
                                  </p:childTnLst>
                                </p:cTn>
                              </p:par>
                            </p:childTnLst>
                          </p:cTn>
                        </p:par>
                        <p:par>
                          <p:cTn id="8" fill="hold">
                            <p:stCondLst>
                              <p:cond delay="1500"/>
                            </p:stCondLst>
                            <p:childTnLst>
                              <p:par>
                                <p:cTn id="9" presetID="22" presetClass="entr" presetSubtype="8" fill="hold" grpId="0" nodeType="afterEffect">
                                  <p:stCondLst>
                                    <p:cond delay="0"/>
                                  </p:stCondLst>
                                  <p:childTnLst>
                                    <p:set>
                                      <p:cBhvr>
                                        <p:cTn id="10" dur="1" fill="hold">
                                          <p:stCondLst>
                                            <p:cond delay="0"/>
                                          </p:stCondLst>
                                        </p:cTn>
                                        <p:tgtEl>
                                          <p:spTgt spid="26"/>
                                        </p:tgtEl>
                                        <p:attrNameLst>
                                          <p:attrName>style.visibility</p:attrName>
                                        </p:attrNameLst>
                                      </p:cBhvr>
                                      <p:to>
                                        <p:strVal val="visible"/>
                                      </p:to>
                                    </p:set>
                                    <p:animEffect transition="in" filter="wipe(left)">
                                      <p:cBhvr>
                                        <p:cTn id="11" dur="750"/>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16" presetClass="entr" presetSubtype="37" fill="hold" nodeType="clickEffect">
                                  <p:stCondLst>
                                    <p:cond delay="0"/>
                                  </p:stCondLst>
                                  <p:childTnLst>
                                    <p:set>
                                      <p:cBhvr>
                                        <p:cTn id="15" dur="1" fill="hold">
                                          <p:stCondLst>
                                            <p:cond delay="0"/>
                                          </p:stCondLst>
                                        </p:cTn>
                                        <p:tgtEl>
                                          <p:spTgt spid="31"/>
                                        </p:tgtEl>
                                        <p:attrNameLst>
                                          <p:attrName>style.visibility</p:attrName>
                                        </p:attrNameLst>
                                      </p:cBhvr>
                                      <p:to>
                                        <p:strVal val="visible"/>
                                      </p:to>
                                    </p:set>
                                    <p:animEffect transition="in" filter="barn(outVertical)">
                                      <p:cBhvr>
                                        <p:cTn id="16"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14683"/>
            <a:ext cx="12192000" cy="6872683"/>
          </a:xfrm>
        </p:spPr>
      </p:pic>
      <p:grpSp>
        <p:nvGrpSpPr>
          <p:cNvPr id="6" name="Group 5"/>
          <p:cNvGrpSpPr/>
          <p:nvPr/>
        </p:nvGrpSpPr>
        <p:grpSpPr>
          <a:xfrm>
            <a:off x="0" y="-14683"/>
            <a:ext cx="2437804" cy="1157683"/>
            <a:chOff x="1488" y="2941438"/>
            <a:chExt cx="2437804" cy="975121"/>
          </a:xfrm>
        </p:grpSpPr>
        <p:sp>
          <p:nvSpPr>
            <p:cNvPr id="24" name="Pentagon 23"/>
            <p:cNvSpPr/>
            <p:nvPr/>
          </p:nvSpPr>
          <p:spPr>
            <a:xfrm>
              <a:off x="1488" y="2941438"/>
              <a:ext cx="2437804" cy="975121"/>
            </a:xfrm>
            <a:prstGeom prst="homePlate">
              <a:avLst/>
            </a:prstGeom>
          </p:spPr>
          <p:style>
            <a:lnRef idx="2">
              <a:schemeClr val="lt1">
                <a:hueOff val="0"/>
                <a:satOff val="0"/>
                <a:lumOff val="0"/>
                <a:alphaOff val="0"/>
              </a:schemeClr>
            </a:lnRef>
            <a:fillRef idx="1">
              <a:schemeClr val="accent6">
                <a:shade val="80000"/>
                <a:hueOff val="0"/>
                <a:satOff val="0"/>
                <a:lumOff val="0"/>
                <a:alphaOff val="0"/>
              </a:schemeClr>
            </a:fillRef>
            <a:effectRef idx="0">
              <a:schemeClr val="accent6">
                <a:shade val="80000"/>
                <a:hueOff val="0"/>
                <a:satOff val="0"/>
                <a:lumOff val="0"/>
                <a:alphaOff val="0"/>
              </a:schemeClr>
            </a:effectRef>
            <a:fontRef idx="minor">
              <a:schemeClr val="lt1"/>
            </a:fontRef>
          </p:style>
        </p:sp>
        <p:sp>
          <p:nvSpPr>
            <p:cNvPr id="25" name="Pentagon 4"/>
            <p:cNvSpPr/>
            <p:nvPr/>
          </p:nvSpPr>
          <p:spPr>
            <a:xfrm>
              <a:off x="1488" y="2941438"/>
              <a:ext cx="2194024" cy="97512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6680" tIns="53340" rIns="26670" bIns="53340" numCol="1" spcCol="1270" anchor="ctr" anchorCtr="0">
              <a:noAutofit/>
            </a:bodyPr>
            <a:lstStyle/>
            <a:p>
              <a:pPr lvl="0" algn="ctr" defTabSz="889000">
                <a:lnSpc>
                  <a:spcPct val="90000"/>
                </a:lnSpc>
                <a:spcBef>
                  <a:spcPct val="0"/>
                </a:spcBef>
                <a:spcAft>
                  <a:spcPct val="35000"/>
                </a:spcAft>
              </a:pPr>
              <a:r>
                <a:rPr lang="en-US" sz="2000" kern="1200" dirty="0" err="1" smtClean="0"/>
                <a:t>Pendahuluan</a:t>
              </a:r>
              <a:endParaRPr lang="en-US" sz="2000" kern="1200" dirty="0"/>
            </a:p>
          </p:txBody>
        </p:sp>
      </p:grpSp>
      <p:grpSp>
        <p:nvGrpSpPr>
          <p:cNvPr id="9" name="Group 8"/>
          <p:cNvGrpSpPr/>
          <p:nvPr/>
        </p:nvGrpSpPr>
        <p:grpSpPr>
          <a:xfrm>
            <a:off x="1950244" y="-14683"/>
            <a:ext cx="2437804" cy="1157683"/>
            <a:chOff x="1951732" y="2941438"/>
            <a:chExt cx="2437804" cy="975121"/>
          </a:xfrm>
        </p:grpSpPr>
        <p:sp>
          <p:nvSpPr>
            <p:cNvPr id="22" name="Chevron 21"/>
            <p:cNvSpPr/>
            <p:nvPr/>
          </p:nvSpPr>
          <p:spPr>
            <a:xfrm>
              <a:off x="1951732" y="2941438"/>
              <a:ext cx="2437804" cy="975121"/>
            </a:xfrm>
            <a:prstGeom prst="chevron">
              <a:avLst/>
            </a:prstGeom>
          </p:spPr>
          <p:style>
            <a:lnRef idx="2">
              <a:schemeClr val="lt1">
                <a:hueOff val="0"/>
                <a:satOff val="0"/>
                <a:lumOff val="0"/>
                <a:alphaOff val="0"/>
              </a:schemeClr>
            </a:lnRef>
            <a:fillRef idx="1">
              <a:schemeClr val="accent6">
                <a:shade val="80000"/>
                <a:hueOff val="64256"/>
                <a:satOff val="-2582"/>
                <a:lumOff val="5526"/>
                <a:alphaOff val="0"/>
              </a:schemeClr>
            </a:fillRef>
            <a:effectRef idx="0">
              <a:schemeClr val="accent6">
                <a:shade val="80000"/>
                <a:hueOff val="64256"/>
                <a:satOff val="-2582"/>
                <a:lumOff val="5526"/>
                <a:alphaOff val="0"/>
              </a:schemeClr>
            </a:effectRef>
            <a:fontRef idx="minor">
              <a:schemeClr val="lt1"/>
            </a:fontRef>
          </p:style>
        </p:sp>
        <p:sp>
          <p:nvSpPr>
            <p:cNvPr id="23" name="Chevron 6"/>
            <p:cNvSpPr/>
            <p:nvPr/>
          </p:nvSpPr>
          <p:spPr>
            <a:xfrm>
              <a:off x="2439293" y="2941438"/>
              <a:ext cx="1462683" cy="97512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en-US" sz="2000" kern="1200" dirty="0" err="1" smtClean="0"/>
                <a:t>Profil</a:t>
              </a:r>
              <a:r>
                <a:rPr lang="en-US" sz="2000" kern="1200" dirty="0" smtClean="0"/>
                <a:t> Perusahaan</a:t>
              </a:r>
              <a:endParaRPr lang="en-US" sz="2000" kern="1200" dirty="0"/>
            </a:p>
          </p:txBody>
        </p:sp>
      </p:grpSp>
      <p:grpSp>
        <p:nvGrpSpPr>
          <p:cNvPr id="10" name="Group 9"/>
          <p:cNvGrpSpPr/>
          <p:nvPr/>
        </p:nvGrpSpPr>
        <p:grpSpPr>
          <a:xfrm>
            <a:off x="3900488" y="-14683"/>
            <a:ext cx="2437804" cy="1157683"/>
            <a:chOff x="3901976" y="2941438"/>
            <a:chExt cx="2437804" cy="975121"/>
          </a:xfrm>
        </p:grpSpPr>
        <p:sp>
          <p:nvSpPr>
            <p:cNvPr id="20" name="Chevron 19"/>
            <p:cNvSpPr/>
            <p:nvPr/>
          </p:nvSpPr>
          <p:spPr>
            <a:xfrm>
              <a:off x="3901976" y="2941438"/>
              <a:ext cx="2437804" cy="975121"/>
            </a:xfrm>
            <a:prstGeom prst="chevron">
              <a:avLst/>
            </a:prstGeom>
          </p:spPr>
          <p:style>
            <a:lnRef idx="2">
              <a:schemeClr val="lt1">
                <a:hueOff val="0"/>
                <a:satOff val="0"/>
                <a:lumOff val="0"/>
                <a:alphaOff val="0"/>
              </a:schemeClr>
            </a:lnRef>
            <a:fillRef idx="1">
              <a:schemeClr val="accent6">
                <a:shade val="80000"/>
                <a:hueOff val="128512"/>
                <a:satOff val="-5164"/>
                <a:lumOff val="11051"/>
                <a:alphaOff val="0"/>
              </a:schemeClr>
            </a:fillRef>
            <a:effectRef idx="0">
              <a:schemeClr val="accent6">
                <a:shade val="80000"/>
                <a:hueOff val="128512"/>
                <a:satOff val="-5164"/>
                <a:lumOff val="11051"/>
                <a:alphaOff val="0"/>
              </a:schemeClr>
            </a:effectRef>
            <a:fontRef idx="minor">
              <a:schemeClr val="lt1"/>
            </a:fontRef>
          </p:style>
        </p:sp>
        <p:sp>
          <p:nvSpPr>
            <p:cNvPr id="21" name="Chevron 8"/>
            <p:cNvSpPr/>
            <p:nvPr/>
          </p:nvSpPr>
          <p:spPr>
            <a:xfrm>
              <a:off x="4389537" y="2941438"/>
              <a:ext cx="1462683" cy="97512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en-US" sz="2000" kern="1200" dirty="0" err="1" smtClean="0"/>
                <a:t>Dasar</a:t>
              </a:r>
              <a:r>
                <a:rPr lang="en-US" sz="2000" kern="1200" dirty="0" smtClean="0"/>
                <a:t> </a:t>
              </a:r>
              <a:r>
                <a:rPr lang="en-US" sz="2000" kern="1200" dirty="0" err="1" smtClean="0"/>
                <a:t>Teori</a:t>
              </a:r>
              <a:endParaRPr lang="en-US" sz="2000" kern="1200" dirty="0"/>
            </a:p>
          </p:txBody>
        </p:sp>
      </p:grpSp>
      <p:grpSp>
        <p:nvGrpSpPr>
          <p:cNvPr id="11" name="Group 10"/>
          <p:cNvGrpSpPr/>
          <p:nvPr/>
        </p:nvGrpSpPr>
        <p:grpSpPr>
          <a:xfrm>
            <a:off x="5850732" y="-14683"/>
            <a:ext cx="2437804" cy="1157683"/>
            <a:chOff x="5852220" y="2941438"/>
            <a:chExt cx="2437804" cy="975121"/>
          </a:xfrm>
        </p:grpSpPr>
        <p:sp>
          <p:nvSpPr>
            <p:cNvPr id="18" name="Chevron 17"/>
            <p:cNvSpPr/>
            <p:nvPr/>
          </p:nvSpPr>
          <p:spPr>
            <a:xfrm>
              <a:off x="5852220" y="2941438"/>
              <a:ext cx="2437804" cy="975121"/>
            </a:xfrm>
            <a:prstGeom prst="chevron">
              <a:avLst/>
            </a:prstGeom>
          </p:spPr>
          <p:style>
            <a:lnRef idx="2">
              <a:schemeClr val="lt1">
                <a:hueOff val="0"/>
                <a:satOff val="0"/>
                <a:lumOff val="0"/>
                <a:alphaOff val="0"/>
              </a:schemeClr>
            </a:lnRef>
            <a:fillRef idx="1">
              <a:schemeClr val="accent6">
                <a:shade val="80000"/>
                <a:hueOff val="192768"/>
                <a:satOff val="-7745"/>
                <a:lumOff val="16577"/>
                <a:alphaOff val="0"/>
              </a:schemeClr>
            </a:fillRef>
            <a:effectRef idx="0">
              <a:schemeClr val="accent6">
                <a:shade val="80000"/>
                <a:hueOff val="192768"/>
                <a:satOff val="-7745"/>
                <a:lumOff val="16577"/>
                <a:alphaOff val="0"/>
              </a:schemeClr>
            </a:effectRef>
            <a:fontRef idx="minor">
              <a:schemeClr val="lt1"/>
            </a:fontRef>
          </p:style>
        </p:sp>
        <p:sp>
          <p:nvSpPr>
            <p:cNvPr id="19" name="Chevron 10"/>
            <p:cNvSpPr/>
            <p:nvPr/>
          </p:nvSpPr>
          <p:spPr>
            <a:xfrm>
              <a:off x="6339781" y="2941438"/>
              <a:ext cx="1462683" cy="97512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en-US" sz="2000" kern="1200" dirty="0" err="1" smtClean="0"/>
                <a:t>Pelaksanaan</a:t>
              </a:r>
              <a:r>
                <a:rPr lang="en-US" sz="2000" kern="1200" dirty="0" smtClean="0"/>
                <a:t> </a:t>
              </a:r>
              <a:r>
                <a:rPr lang="en-US" sz="2000" kern="1200" dirty="0" err="1" smtClean="0"/>
                <a:t>Kerja</a:t>
              </a:r>
              <a:r>
                <a:rPr lang="en-US" sz="2000" kern="1200" dirty="0" smtClean="0"/>
                <a:t> </a:t>
              </a:r>
              <a:r>
                <a:rPr lang="en-US" sz="2000" kern="1200" dirty="0" err="1" smtClean="0"/>
                <a:t>Praktek</a:t>
              </a:r>
              <a:endParaRPr lang="en-US" sz="2000" kern="1200" dirty="0"/>
            </a:p>
          </p:txBody>
        </p:sp>
      </p:grpSp>
      <p:grpSp>
        <p:nvGrpSpPr>
          <p:cNvPr id="12" name="Group 11"/>
          <p:cNvGrpSpPr/>
          <p:nvPr/>
        </p:nvGrpSpPr>
        <p:grpSpPr>
          <a:xfrm>
            <a:off x="7800975" y="-14683"/>
            <a:ext cx="2437804" cy="1157683"/>
            <a:chOff x="7802463" y="2941438"/>
            <a:chExt cx="2437804" cy="975121"/>
          </a:xfrm>
        </p:grpSpPr>
        <p:sp>
          <p:nvSpPr>
            <p:cNvPr id="16" name="Chevron 15"/>
            <p:cNvSpPr/>
            <p:nvPr/>
          </p:nvSpPr>
          <p:spPr>
            <a:xfrm>
              <a:off x="7802463" y="2941438"/>
              <a:ext cx="2437804" cy="975121"/>
            </a:xfrm>
            <a:prstGeom prst="chevron">
              <a:avLst/>
            </a:prstGeom>
          </p:spPr>
          <p:style>
            <a:lnRef idx="2">
              <a:schemeClr val="lt1">
                <a:hueOff val="0"/>
                <a:satOff val="0"/>
                <a:lumOff val="0"/>
                <a:alphaOff val="0"/>
              </a:schemeClr>
            </a:lnRef>
            <a:fillRef idx="1">
              <a:schemeClr val="accent6">
                <a:shade val="80000"/>
                <a:hueOff val="257024"/>
                <a:satOff val="-10327"/>
                <a:lumOff val="22102"/>
                <a:alphaOff val="0"/>
              </a:schemeClr>
            </a:fillRef>
            <a:effectRef idx="0">
              <a:schemeClr val="accent6">
                <a:shade val="80000"/>
                <a:hueOff val="257024"/>
                <a:satOff val="-10327"/>
                <a:lumOff val="22102"/>
                <a:alphaOff val="0"/>
              </a:schemeClr>
            </a:effectRef>
            <a:fontRef idx="minor">
              <a:schemeClr val="lt1"/>
            </a:fontRef>
          </p:style>
        </p:sp>
        <p:sp>
          <p:nvSpPr>
            <p:cNvPr id="17" name="Chevron 12"/>
            <p:cNvSpPr/>
            <p:nvPr/>
          </p:nvSpPr>
          <p:spPr>
            <a:xfrm>
              <a:off x="8290024" y="2941438"/>
              <a:ext cx="1462683" cy="97512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en-US" sz="2000" kern="1200" dirty="0" err="1" smtClean="0"/>
                <a:t>Perancangan</a:t>
              </a:r>
              <a:r>
                <a:rPr lang="en-US" sz="2000" kern="1200" dirty="0" smtClean="0"/>
                <a:t> </a:t>
              </a:r>
              <a:r>
                <a:rPr lang="en-US" sz="2000" kern="1200" dirty="0" err="1" smtClean="0"/>
                <a:t>dan</a:t>
              </a:r>
              <a:r>
                <a:rPr lang="en-US" sz="2000" kern="1200" dirty="0" smtClean="0"/>
                <a:t> </a:t>
              </a:r>
              <a:r>
                <a:rPr lang="en-US" sz="2000" kern="1200" dirty="0" err="1" smtClean="0"/>
                <a:t>Hasil</a:t>
              </a:r>
              <a:r>
                <a:rPr lang="en-US" sz="2000" kern="1200" dirty="0" smtClean="0"/>
                <a:t> </a:t>
              </a:r>
              <a:r>
                <a:rPr lang="en-US" sz="2000" kern="1200" dirty="0" err="1" smtClean="0"/>
                <a:t>Pengujian</a:t>
              </a:r>
              <a:endParaRPr lang="en-US" sz="2000" kern="1200" dirty="0"/>
            </a:p>
          </p:txBody>
        </p:sp>
      </p:grpSp>
      <p:grpSp>
        <p:nvGrpSpPr>
          <p:cNvPr id="13" name="Group 12"/>
          <p:cNvGrpSpPr/>
          <p:nvPr/>
        </p:nvGrpSpPr>
        <p:grpSpPr>
          <a:xfrm>
            <a:off x="9751219" y="-14683"/>
            <a:ext cx="2437804" cy="1157683"/>
            <a:chOff x="9752707" y="2941438"/>
            <a:chExt cx="2437804" cy="975121"/>
          </a:xfrm>
        </p:grpSpPr>
        <p:sp>
          <p:nvSpPr>
            <p:cNvPr id="14" name="Chevron 13"/>
            <p:cNvSpPr/>
            <p:nvPr/>
          </p:nvSpPr>
          <p:spPr>
            <a:xfrm>
              <a:off x="9752707" y="2941438"/>
              <a:ext cx="2437804" cy="975121"/>
            </a:xfrm>
            <a:prstGeom prst="chevron">
              <a:avLst/>
            </a:prstGeom>
          </p:spPr>
          <p:style>
            <a:lnRef idx="2">
              <a:schemeClr val="lt1">
                <a:hueOff val="0"/>
                <a:satOff val="0"/>
                <a:lumOff val="0"/>
                <a:alphaOff val="0"/>
              </a:schemeClr>
            </a:lnRef>
            <a:fillRef idx="1">
              <a:schemeClr val="accent6">
                <a:shade val="80000"/>
                <a:hueOff val="321280"/>
                <a:satOff val="-12909"/>
                <a:lumOff val="27628"/>
                <a:alphaOff val="0"/>
              </a:schemeClr>
            </a:fillRef>
            <a:effectRef idx="0">
              <a:schemeClr val="accent6">
                <a:shade val="80000"/>
                <a:hueOff val="321280"/>
                <a:satOff val="-12909"/>
                <a:lumOff val="27628"/>
                <a:alphaOff val="0"/>
              </a:schemeClr>
            </a:effectRef>
            <a:fontRef idx="minor">
              <a:schemeClr val="lt1"/>
            </a:fontRef>
          </p:style>
        </p:sp>
        <p:sp>
          <p:nvSpPr>
            <p:cNvPr id="15" name="Chevron 14"/>
            <p:cNvSpPr/>
            <p:nvPr/>
          </p:nvSpPr>
          <p:spPr>
            <a:xfrm>
              <a:off x="10240268" y="2941438"/>
              <a:ext cx="1462683" cy="97512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en-US" sz="2000" kern="1200" dirty="0" err="1" smtClean="0"/>
                <a:t>Kesimpulan</a:t>
              </a:r>
              <a:endParaRPr lang="en-US" sz="2000" kern="1200" dirty="0"/>
            </a:p>
          </p:txBody>
        </p:sp>
      </p:grpSp>
      <p:sp>
        <p:nvSpPr>
          <p:cNvPr id="26" name="Subtitle 2"/>
          <p:cNvSpPr txBox="1">
            <a:spLocks/>
          </p:cNvSpPr>
          <p:nvPr/>
        </p:nvSpPr>
        <p:spPr>
          <a:xfrm>
            <a:off x="187569" y="1303949"/>
            <a:ext cx="3564159" cy="50789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u="sng" dirty="0" err="1" smtClean="0">
                <a:latin typeface="Times New Roman" panose="02020603050405020304" pitchFamily="18" charset="0"/>
                <a:cs typeface="Times New Roman" panose="02020603050405020304" pitchFamily="18" charset="0"/>
              </a:rPr>
              <a:t>Perancangan</a:t>
            </a:r>
            <a:r>
              <a:rPr lang="en-US" u="sng" dirty="0" smtClean="0">
                <a:latin typeface="Times New Roman" panose="02020603050405020304" pitchFamily="18" charset="0"/>
                <a:cs typeface="Times New Roman" panose="02020603050405020304" pitchFamily="18" charset="0"/>
              </a:rPr>
              <a:t> </a:t>
            </a:r>
            <a:r>
              <a:rPr lang="en-US" i="1" u="sng" dirty="0" smtClean="0">
                <a:latin typeface="Times New Roman" panose="02020603050405020304" pitchFamily="18" charset="0"/>
                <a:cs typeface="Times New Roman" panose="02020603050405020304" pitchFamily="18" charset="0"/>
              </a:rPr>
              <a:t>Database</a:t>
            </a:r>
            <a:endParaRPr lang="en-US" u="sng" dirty="0">
              <a:latin typeface="Times New Roman" panose="02020603050405020304" pitchFamily="18" charset="0"/>
              <a:cs typeface="Times New Roman" panose="02020603050405020304" pitchFamily="18" charset="0"/>
            </a:endParaRPr>
          </a:p>
        </p:txBody>
      </p:sp>
      <p:graphicFrame>
        <p:nvGraphicFramePr>
          <p:cNvPr id="7" name="Table 6"/>
          <p:cNvGraphicFramePr>
            <a:graphicFrameLocks noGrp="1"/>
          </p:cNvGraphicFramePr>
          <p:nvPr>
            <p:extLst>
              <p:ext uri="{D42A27DB-BD31-4B8C-83A1-F6EECF244321}">
                <p14:modId xmlns:p14="http://schemas.microsoft.com/office/powerpoint/2010/main" val="3890417903"/>
              </p:ext>
            </p:extLst>
          </p:nvPr>
        </p:nvGraphicFramePr>
        <p:xfrm>
          <a:off x="943302" y="2508126"/>
          <a:ext cx="10163969" cy="2966720"/>
        </p:xfrm>
        <a:graphic>
          <a:graphicData uri="http://schemas.openxmlformats.org/drawingml/2006/table">
            <a:tbl>
              <a:tblPr firstRow="1" bandRow="1">
                <a:tableStyleId>{5C22544A-7EE6-4342-B048-85BDC9FD1C3A}</a:tableStyleId>
              </a:tblPr>
              <a:tblGrid>
                <a:gridCol w="576730"/>
                <a:gridCol w="2999590"/>
                <a:gridCol w="1788160"/>
                <a:gridCol w="1788160"/>
                <a:gridCol w="3011329"/>
              </a:tblGrid>
              <a:tr h="370840">
                <a:tc>
                  <a:txBody>
                    <a:bodyPr/>
                    <a:lstStyle/>
                    <a:p>
                      <a:pPr algn="ctr"/>
                      <a:r>
                        <a:rPr lang="en-US" dirty="0" smtClean="0"/>
                        <a:t>No</a:t>
                      </a:r>
                      <a:endParaRPr lang="en-US" dirty="0"/>
                    </a:p>
                  </a:txBody>
                  <a:tcPr/>
                </a:tc>
                <a:tc>
                  <a:txBody>
                    <a:bodyPr/>
                    <a:lstStyle/>
                    <a:p>
                      <a:pPr algn="ctr"/>
                      <a:r>
                        <a:rPr lang="en-US" dirty="0" err="1" smtClean="0"/>
                        <a:t>Nama</a:t>
                      </a:r>
                      <a:r>
                        <a:rPr lang="en-US" dirty="0" smtClean="0"/>
                        <a:t> </a:t>
                      </a:r>
                      <a:r>
                        <a:rPr lang="en-US" i="1" dirty="0" smtClean="0"/>
                        <a:t>Field</a:t>
                      </a:r>
                      <a:endParaRPr lang="en-US" dirty="0"/>
                    </a:p>
                  </a:txBody>
                  <a:tcPr/>
                </a:tc>
                <a:tc>
                  <a:txBody>
                    <a:bodyPr/>
                    <a:lstStyle/>
                    <a:p>
                      <a:pPr algn="ctr"/>
                      <a:r>
                        <a:rPr lang="en-US" dirty="0" err="1" smtClean="0"/>
                        <a:t>Tipe</a:t>
                      </a:r>
                      <a:endParaRPr lang="en-US" dirty="0"/>
                    </a:p>
                  </a:txBody>
                  <a:tcPr/>
                </a:tc>
                <a:tc>
                  <a:txBody>
                    <a:bodyPr/>
                    <a:lstStyle/>
                    <a:p>
                      <a:pPr algn="ctr"/>
                      <a:r>
                        <a:rPr lang="en-US" dirty="0" err="1" smtClean="0"/>
                        <a:t>Ukuran</a:t>
                      </a:r>
                      <a:endParaRPr lang="en-US" dirty="0"/>
                    </a:p>
                  </a:txBody>
                  <a:tcPr/>
                </a:tc>
                <a:tc>
                  <a:txBody>
                    <a:bodyPr/>
                    <a:lstStyle/>
                    <a:p>
                      <a:pPr algn="ctr"/>
                      <a:r>
                        <a:rPr lang="en-US" dirty="0" err="1" smtClean="0"/>
                        <a:t>Keterangan</a:t>
                      </a:r>
                      <a:endParaRPr lang="en-US" dirty="0"/>
                    </a:p>
                  </a:txBody>
                  <a:tcPr/>
                </a:tc>
              </a:tr>
              <a:tr h="370840">
                <a:tc>
                  <a:txBody>
                    <a:bodyPr/>
                    <a:lstStyle/>
                    <a:p>
                      <a:pPr algn="ctr"/>
                      <a:r>
                        <a:rPr lang="en-US" dirty="0" smtClean="0"/>
                        <a:t>1</a:t>
                      </a:r>
                      <a:endParaRPr lang="en-US" dirty="0"/>
                    </a:p>
                  </a:txBody>
                  <a:tcPr/>
                </a:tc>
                <a:tc>
                  <a:txBody>
                    <a:bodyPr/>
                    <a:lstStyle/>
                    <a:p>
                      <a:pPr algn="ctr"/>
                      <a:r>
                        <a:rPr lang="en-US" b="1" dirty="0" smtClean="0"/>
                        <a:t>Id*</a:t>
                      </a:r>
                      <a:endParaRPr lang="en-US" b="1" dirty="0"/>
                    </a:p>
                  </a:txBody>
                  <a:tcPr/>
                </a:tc>
                <a:tc>
                  <a:txBody>
                    <a:bodyPr/>
                    <a:lstStyle/>
                    <a:p>
                      <a:pPr algn="ctr"/>
                      <a:r>
                        <a:rPr lang="en-US" dirty="0" smtClean="0"/>
                        <a:t>Integer</a:t>
                      </a:r>
                      <a:endParaRPr lang="en-US" dirty="0"/>
                    </a:p>
                  </a:txBody>
                  <a:tcPr/>
                </a:tc>
                <a:tc>
                  <a:txBody>
                    <a:bodyPr/>
                    <a:lstStyle/>
                    <a:p>
                      <a:pPr algn="ctr"/>
                      <a:r>
                        <a:rPr lang="en-US" dirty="0" smtClean="0"/>
                        <a:t>100</a:t>
                      </a:r>
                      <a:endParaRPr lang="en-US" dirty="0"/>
                    </a:p>
                  </a:txBody>
                  <a:tcPr/>
                </a:tc>
                <a:tc>
                  <a:txBody>
                    <a:bodyPr/>
                    <a:lstStyle/>
                    <a:p>
                      <a:pPr algn="ctr"/>
                      <a:r>
                        <a:rPr lang="en-US" dirty="0" smtClean="0"/>
                        <a:t>Primary Key</a:t>
                      </a:r>
                      <a:endParaRPr lang="en-US" dirty="0"/>
                    </a:p>
                  </a:txBody>
                  <a:tcPr/>
                </a:tc>
              </a:tr>
              <a:tr h="370840">
                <a:tc>
                  <a:txBody>
                    <a:bodyPr/>
                    <a:lstStyle/>
                    <a:p>
                      <a:pPr algn="ctr"/>
                      <a:r>
                        <a:rPr lang="en-US" dirty="0" smtClean="0"/>
                        <a:t>2</a:t>
                      </a:r>
                      <a:endParaRPr lang="en-US" dirty="0"/>
                    </a:p>
                  </a:txBody>
                  <a:tcPr/>
                </a:tc>
                <a:tc>
                  <a:txBody>
                    <a:bodyPr/>
                    <a:lstStyle/>
                    <a:p>
                      <a:pPr algn="ctr"/>
                      <a:r>
                        <a:rPr lang="en-US" dirty="0" err="1" smtClean="0"/>
                        <a:t>namapelanggar</a:t>
                      </a:r>
                      <a:endParaRPr lang="en-US" dirty="0"/>
                    </a:p>
                  </a:txBody>
                  <a:tcPr/>
                </a:tc>
                <a:tc>
                  <a:txBody>
                    <a:bodyPr/>
                    <a:lstStyle/>
                    <a:p>
                      <a:pPr algn="ctr"/>
                      <a:r>
                        <a:rPr lang="en-US" dirty="0" err="1" smtClean="0"/>
                        <a:t>Varchar</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100</a:t>
                      </a:r>
                    </a:p>
                  </a:txBody>
                  <a:tcPr/>
                </a:tc>
                <a:tc>
                  <a:txBody>
                    <a:bodyPr/>
                    <a:lstStyle/>
                    <a:p>
                      <a:pPr algn="ctr"/>
                      <a:r>
                        <a:rPr lang="en-US" dirty="0" err="1" smtClean="0"/>
                        <a:t>Nama</a:t>
                      </a:r>
                      <a:r>
                        <a:rPr lang="en-US" dirty="0" smtClean="0"/>
                        <a:t> </a:t>
                      </a:r>
                      <a:r>
                        <a:rPr lang="en-US" dirty="0" err="1" smtClean="0"/>
                        <a:t>Lengkap</a:t>
                      </a:r>
                      <a:r>
                        <a:rPr lang="en-US" dirty="0" smtClean="0"/>
                        <a:t> </a:t>
                      </a:r>
                      <a:r>
                        <a:rPr lang="en-US" dirty="0" err="1" smtClean="0"/>
                        <a:t>Pelanggar</a:t>
                      </a:r>
                      <a:endParaRPr lang="en-US" dirty="0"/>
                    </a:p>
                  </a:txBody>
                  <a:tcPr/>
                </a:tc>
              </a:tr>
              <a:tr h="370840">
                <a:tc>
                  <a:txBody>
                    <a:bodyPr/>
                    <a:lstStyle/>
                    <a:p>
                      <a:pPr algn="ctr"/>
                      <a:r>
                        <a:rPr lang="en-US" dirty="0" smtClean="0"/>
                        <a:t>3</a:t>
                      </a:r>
                      <a:endParaRPr lang="en-US" dirty="0"/>
                    </a:p>
                  </a:txBody>
                  <a:tcPr/>
                </a:tc>
                <a:tc>
                  <a:txBody>
                    <a:bodyPr/>
                    <a:lstStyle/>
                    <a:p>
                      <a:pPr algn="ctr"/>
                      <a:r>
                        <a:rPr lang="en-US" dirty="0" err="1" smtClean="0"/>
                        <a:t>noba</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err="1" smtClean="0"/>
                        <a:t>Varchar</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100</a:t>
                      </a:r>
                    </a:p>
                  </a:txBody>
                  <a:tcPr/>
                </a:tc>
                <a:tc>
                  <a:txBody>
                    <a:bodyPr/>
                    <a:lstStyle/>
                    <a:p>
                      <a:pPr algn="ctr"/>
                      <a:r>
                        <a:rPr lang="en-US" dirty="0" smtClean="0"/>
                        <a:t>No. </a:t>
                      </a:r>
                      <a:r>
                        <a:rPr lang="en-US" dirty="0" err="1" smtClean="0"/>
                        <a:t>Berita</a:t>
                      </a:r>
                      <a:r>
                        <a:rPr lang="en-US" dirty="0" smtClean="0"/>
                        <a:t> </a:t>
                      </a:r>
                      <a:r>
                        <a:rPr lang="en-US" dirty="0" err="1" smtClean="0"/>
                        <a:t>Acara</a:t>
                      </a:r>
                      <a:endParaRPr lang="en-US" dirty="0"/>
                    </a:p>
                  </a:txBody>
                  <a:tcPr/>
                </a:tc>
              </a:tr>
              <a:tr h="370840">
                <a:tc>
                  <a:txBody>
                    <a:bodyPr/>
                    <a:lstStyle/>
                    <a:p>
                      <a:pPr algn="ctr"/>
                      <a:r>
                        <a:rPr lang="en-US" dirty="0" smtClean="0"/>
                        <a:t>4</a:t>
                      </a:r>
                      <a:endParaRPr lang="en-US" dirty="0"/>
                    </a:p>
                  </a:txBody>
                  <a:tcPr/>
                </a:tc>
                <a:tc>
                  <a:txBody>
                    <a:bodyPr/>
                    <a:lstStyle/>
                    <a:p>
                      <a:pPr algn="ctr"/>
                      <a:r>
                        <a:rPr lang="en-US" dirty="0" err="1" smtClean="0"/>
                        <a:t>noreg</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err="1" smtClean="0"/>
                        <a:t>Varchar</a:t>
                      </a:r>
                      <a:endParaRPr lang="en-US"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100</a:t>
                      </a:r>
                    </a:p>
                  </a:txBody>
                  <a:tcPr/>
                </a:tc>
                <a:tc>
                  <a:txBody>
                    <a:bodyPr/>
                    <a:lstStyle/>
                    <a:p>
                      <a:pPr algn="ctr"/>
                      <a:r>
                        <a:rPr lang="en-US" dirty="0" smtClean="0"/>
                        <a:t>No. </a:t>
                      </a:r>
                      <a:r>
                        <a:rPr lang="en-US" dirty="0" err="1" smtClean="0"/>
                        <a:t>Registrasi</a:t>
                      </a:r>
                      <a:endParaRPr lang="en-US" dirty="0"/>
                    </a:p>
                  </a:txBody>
                  <a:tcPr/>
                </a:tc>
              </a:tr>
              <a:tr h="370840">
                <a:tc>
                  <a:txBody>
                    <a:bodyPr/>
                    <a:lstStyle/>
                    <a:p>
                      <a:pPr algn="ctr"/>
                      <a:r>
                        <a:rPr lang="en-US" dirty="0" smtClean="0"/>
                        <a:t>5</a:t>
                      </a:r>
                      <a:endParaRPr lang="en-US" dirty="0"/>
                    </a:p>
                  </a:txBody>
                  <a:tcPr/>
                </a:tc>
                <a:tc>
                  <a:txBody>
                    <a:bodyPr/>
                    <a:lstStyle/>
                    <a:p>
                      <a:pPr algn="ctr"/>
                      <a:r>
                        <a:rPr lang="en-US" dirty="0" err="1" smtClean="0"/>
                        <a:t>notilang</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err="1" smtClean="0"/>
                        <a:t>Varchar</a:t>
                      </a:r>
                      <a:endParaRPr lang="en-US"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100</a:t>
                      </a:r>
                    </a:p>
                  </a:txBody>
                  <a:tcPr/>
                </a:tc>
                <a:tc>
                  <a:txBody>
                    <a:bodyPr/>
                    <a:lstStyle/>
                    <a:p>
                      <a:pPr algn="ctr"/>
                      <a:r>
                        <a:rPr lang="en-US" dirty="0" smtClean="0"/>
                        <a:t>No.</a:t>
                      </a:r>
                      <a:r>
                        <a:rPr lang="en-US" baseline="0" dirty="0" smtClean="0"/>
                        <a:t> </a:t>
                      </a:r>
                      <a:r>
                        <a:rPr lang="en-US" baseline="0" dirty="0" err="1" smtClean="0"/>
                        <a:t>Tilang</a:t>
                      </a:r>
                      <a:endParaRPr lang="en-US" dirty="0"/>
                    </a:p>
                  </a:txBody>
                  <a:tcPr/>
                </a:tc>
              </a:tr>
              <a:tr h="370840">
                <a:tc>
                  <a:txBody>
                    <a:bodyPr/>
                    <a:lstStyle/>
                    <a:p>
                      <a:pPr algn="ctr"/>
                      <a:r>
                        <a:rPr lang="en-US" dirty="0" smtClean="0"/>
                        <a:t>6</a:t>
                      </a:r>
                      <a:endParaRPr lang="en-US" dirty="0"/>
                    </a:p>
                  </a:txBody>
                  <a:tcPr/>
                </a:tc>
                <a:tc>
                  <a:txBody>
                    <a:bodyPr/>
                    <a:lstStyle/>
                    <a:p>
                      <a:pPr algn="ctr"/>
                      <a:r>
                        <a:rPr lang="en-US" dirty="0" err="1" smtClean="0"/>
                        <a:t>pasal</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err="1" smtClean="0"/>
                        <a:t>Varchar</a:t>
                      </a:r>
                      <a:endParaRPr lang="en-US"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100</a:t>
                      </a:r>
                    </a:p>
                  </a:txBody>
                  <a:tcPr/>
                </a:tc>
                <a:tc>
                  <a:txBody>
                    <a:bodyPr/>
                    <a:lstStyle/>
                    <a:p>
                      <a:pPr algn="ctr"/>
                      <a:r>
                        <a:rPr lang="en-US" dirty="0" err="1" smtClean="0"/>
                        <a:t>Pasal</a:t>
                      </a:r>
                      <a:r>
                        <a:rPr lang="en-US" dirty="0" smtClean="0"/>
                        <a:t> </a:t>
                      </a:r>
                      <a:r>
                        <a:rPr lang="en-US" dirty="0" err="1" smtClean="0"/>
                        <a:t>Pelanggaran</a:t>
                      </a:r>
                      <a:r>
                        <a:rPr lang="en-US" dirty="0" smtClean="0"/>
                        <a:t> </a:t>
                      </a:r>
                      <a:r>
                        <a:rPr lang="en-US" dirty="0" err="1" smtClean="0"/>
                        <a:t>Lalu</a:t>
                      </a:r>
                      <a:r>
                        <a:rPr lang="en-US" baseline="0" dirty="0" smtClean="0"/>
                        <a:t> </a:t>
                      </a:r>
                      <a:r>
                        <a:rPr lang="en-US" baseline="0" dirty="0" err="1" smtClean="0"/>
                        <a:t>Lintas</a:t>
                      </a:r>
                      <a:endParaRPr lang="en-US" dirty="0"/>
                    </a:p>
                  </a:txBody>
                  <a:tcPr/>
                </a:tc>
              </a:tr>
              <a:tr h="370840">
                <a:tc>
                  <a:txBody>
                    <a:bodyPr/>
                    <a:lstStyle/>
                    <a:p>
                      <a:pPr algn="ctr"/>
                      <a:r>
                        <a:rPr lang="en-US" dirty="0" smtClean="0"/>
                        <a:t>7</a:t>
                      </a:r>
                      <a:endParaRPr lang="en-US" dirty="0"/>
                    </a:p>
                  </a:txBody>
                  <a:tcPr/>
                </a:tc>
                <a:tc>
                  <a:txBody>
                    <a:bodyPr/>
                    <a:lstStyle/>
                    <a:p>
                      <a:pPr algn="ctr"/>
                      <a:r>
                        <a:rPr lang="en-US" dirty="0" err="1" smtClean="0"/>
                        <a:t>tanggal</a:t>
                      </a:r>
                      <a:endParaRPr lang="en-US" dirty="0"/>
                    </a:p>
                  </a:txBody>
                  <a:tcPr/>
                </a:tc>
                <a:tc>
                  <a:txBody>
                    <a:bodyPr/>
                    <a:lstStyle/>
                    <a:p>
                      <a:pPr algn="ctr"/>
                      <a:r>
                        <a:rPr lang="en-US" dirty="0" smtClean="0"/>
                        <a:t>Date</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100</a:t>
                      </a:r>
                      <a:endParaRPr lang="en-US" dirty="0" smtClean="0"/>
                    </a:p>
                  </a:txBody>
                  <a:tcPr/>
                </a:tc>
                <a:tc>
                  <a:txBody>
                    <a:bodyPr/>
                    <a:lstStyle/>
                    <a:p>
                      <a:pPr algn="ctr"/>
                      <a:r>
                        <a:rPr lang="en-US" dirty="0" err="1" smtClean="0"/>
                        <a:t>Tanggal</a:t>
                      </a:r>
                      <a:r>
                        <a:rPr lang="en-US" dirty="0" smtClean="0"/>
                        <a:t> </a:t>
                      </a:r>
                      <a:r>
                        <a:rPr lang="en-US" dirty="0" err="1" smtClean="0"/>
                        <a:t>Putusan</a:t>
                      </a:r>
                      <a:r>
                        <a:rPr lang="en-US" dirty="0" smtClean="0"/>
                        <a:t> </a:t>
                      </a:r>
                      <a:r>
                        <a:rPr lang="en-US" dirty="0" err="1" smtClean="0"/>
                        <a:t>Sidang</a:t>
                      </a:r>
                      <a:endParaRPr lang="en-US" dirty="0"/>
                    </a:p>
                  </a:txBody>
                  <a:tcPr/>
                </a:tc>
              </a:tr>
            </a:tbl>
          </a:graphicData>
        </a:graphic>
      </p:graphicFrame>
      <p:sp>
        <p:nvSpPr>
          <p:cNvPr id="29" name="Subtitle 2"/>
          <p:cNvSpPr txBox="1">
            <a:spLocks/>
          </p:cNvSpPr>
          <p:nvPr/>
        </p:nvSpPr>
        <p:spPr>
          <a:xfrm>
            <a:off x="4722809" y="1999683"/>
            <a:ext cx="2746382" cy="50789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err="1" smtClean="0">
                <a:latin typeface="Times New Roman" panose="02020603050405020304" pitchFamily="18" charset="0"/>
                <a:cs typeface="Times New Roman" panose="02020603050405020304" pitchFamily="18" charset="0"/>
              </a:rPr>
              <a:t>Tabel</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Daftarnama</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21145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repeatCount="indefinite" fill="hold" nodeType="withEffect">
                                  <p:stCondLst>
                                    <p:cond delay="0"/>
                                  </p:stCondLst>
                                  <p:childTnLst>
                                    <p:animEffect transition="out" filter="fade">
                                      <p:cBhvr>
                                        <p:cTn id="6" dur="1500" tmFilter="0, 0; .2, .5; .8, .5; 1, 0"/>
                                        <p:tgtEl>
                                          <p:spTgt spid="12"/>
                                        </p:tgtEl>
                                      </p:cBhvr>
                                    </p:animEffect>
                                    <p:animScale>
                                      <p:cBhvr>
                                        <p:cTn id="7" dur="750" autoRev="1" fill="hold"/>
                                        <p:tgtEl>
                                          <p:spTgt spid="12"/>
                                        </p:tgtEl>
                                      </p:cBhvr>
                                      <p:by x="105000" y="105000"/>
                                    </p:animScale>
                                  </p:childTnLst>
                                </p:cTn>
                              </p:par>
                            </p:childTnLst>
                          </p:cTn>
                        </p:par>
                        <p:par>
                          <p:cTn id="8" fill="hold">
                            <p:stCondLst>
                              <p:cond delay="1500"/>
                            </p:stCondLst>
                            <p:childTnLst>
                              <p:par>
                                <p:cTn id="9" presetID="22" presetClass="entr" presetSubtype="8" fill="hold" grpId="0" nodeType="afterEffect">
                                  <p:stCondLst>
                                    <p:cond delay="0"/>
                                  </p:stCondLst>
                                  <p:childTnLst>
                                    <p:set>
                                      <p:cBhvr>
                                        <p:cTn id="10" dur="1" fill="hold">
                                          <p:stCondLst>
                                            <p:cond delay="0"/>
                                          </p:stCondLst>
                                        </p:cTn>
                                        <p:tgtEl>
                                          <p:spTgt spid="26"/>
                                        </p:tgtEl>
                                        <p:attrNameLst>
                                          <p:attrName>style.visibility</p:attrName>
                                        </p:attrNameLst>
                                      </p:cBhvr>
                                      <p:to>
                                        <p:strVal val="visible"/>
                                      </p:to>
                                    </p:set>
                                    <p:animEffect transition="in" filter="wipe(left)">
                                      <p:cBhvr>
                                        <p:cTn id="11" dur="750"/>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47" presetClass="entr" presetSubtype="0" fill="hold" grpId="0" nodeType="clickEffect">
                                  <p:stCondLst>
                                    <p:cond delay="0"/>
                                  </p:stCondLst>
                                  <p:childTnLst>
                                    <p:set>
                                      <p:cBhvr>
                                        <p:cTn id="15" dur="1" fill="hold">
                                          <p:stCondLst>
                                            <p:cond delay="0"/>
                                          </p:stCondLst>
                                        </p:cTn>
                                        <p:tgtEl>
                                          <p:spTgt spid="29"/>
                                        </p:tgtEl>
                                        <p:attrNameLst>
                                          <p:attrName>style.visibility</p:attrName>
                                        </p:attrNameLst>
                                      </p:cBhvr>
                                      <p:to>
                                        <p:strVal val="visible"/>
                                      </p:to>
                                    </p:set>
                                    <p:animEffect transition="in" filter="fade">
                                      <p:cBhvr>
                                        <p:cTn id="16" dur="1000"/>
                                        <p:tgtEl>
                                          <p:spTgt spid="29"/>
                                        </p:tgtEl>
                                      </p:cBhvr>
                                    </p:animEffect>
                                    <p:anim calcmode="lin" valueType="num">
                                      <p:cBhvr>
                                        <p:cTn id="17" dur="1000" fill="hold"/>
                                        <p:tgtEl>
                                          <p:spTgt spid="29"/>
                                        </p:tgtEl>
                                        <p:attrNameLst>
                                          <p:attrName>ppt_x</p:attrName>
                                        </p:attrNameLst>
                                      </p:cBhvr>
                                      <p:tavLst>
                                        <p:tav tm="0">
                                          <p:val>
                                            <p:strVal val="#ppt_x"/>
                                          </p:val>
                                        </p:tav>
                                        <p:tav tm="100000">
                                          <p:val>
                                            <p:strVal val="#ppt_x"/>
                                          </p:val>
                                        </p:tav>
                                      </p:tavLst>
                                    </p:anim>
                                    <p:anim calcmode="lin" valueType="num">
                                      <p:cBhvr>
                                        <p:cTn id="18" dur="1000" fill="hold"/>
                                        <p:tgtEl>
                                          <p:spTgt spid="29"/>
                                        </p:tgtEl>
                                        <p:attrNameLst>
                                          <p:attrName>ppt_y</p:attrName>
                                        </p:attrNameLst>
                                      </p:cBhvr>
                                      <p:tavLst>
                                        <p:tav tm="0">
                                          <p:val>
                                            <p:strVal val="#ppt_y-.1"/>
                                          </p:val>
                                        </p:tav>
                                        <p:tav tm="100000">
                                          <p:val>
                                            <p:strVal val="#ppt_y"/>
                                          </p:val>
                                        </p:tav>
                                      </p:tavLst>
                                    </p:anim>
                                  </p:childTnLst>
                                </p:cTn>
                              </p:par>
                            </p:childTnLst>
                          </p:cTn>
                        </p:par>
                        <p:par>
                          <p:cTn id="19" fill="hold">
                            <p:stCondLst>
                              <p:cond delay="1000"/>
                            </p:stCondLst>
                            <p:childTnLst>
                              <p:par>
                                <p:cTn id="20" presetID="22" presetClass="entr" presetSubtype="1" fill="hold"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up)">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14683"/>
            <a:ext cx="12192000" cy="6872683"/>
          </a:xfrm>
        </p:spPr>
      </p:pic>
      <p:grpSp>
        <p:nvGrpSpPr>
          <p:cNvPr id="6" name="Group 5"/>
          <p:cNvGrpSpPr/>
          <p:nvPr/>
        </p:nvGrpSpPr>
        <p:grpSpPr>
          <a:xfrm>
            <a:off x="0" y="-14683"/>
            <a:ext cx="2437804" cy="1157683"/>
            <a:chOff x="1488" y="2941438"/>
            <a:chExt cx="2437804" cy="975121"/>
          </a:xfrm>
        </p:grpSpPr>
        <p:sp>
          <p:nvSpPr>
            <p:cNvPr id="24" name="Pentagon 23"/>
            <p:cNvSpPr/>
            <p:nvPr/>
          </p:nvSpPr>
          <p:spPr>
            <a:xfrm>
              <a:off x="1488" y="2941438"/>
              <a:ext cx="2437804" cy="975121"/>
            </a:xfrm>
            <a:prstGeom prst="homePlate">
              <a:avLst/>
            </a:prstGeom>
          </p:spPr>
          <p:style>
            <a:lnRef idx="2">
              <a:schemeClr val="lt1">
                <a:hueOff val="0"/>
                <a:satOff val="0"/>
                <a:lumOff val="0"/>
                <a:alphaOff val="0"/>
              </a:schemeClr>
            </a:lnRef>
            <a:fillRef idx="1">
              <a:schemeClr val="accent6">
                <a:shade val="80000"/>
                <a:hueOff val="0"/>
                <a:satOff val="0"/>
                <a:lumOff val="0"/>
                <a:alphaOff val="0"/>
              </a:schemeClr>
            </a:fillRef>
            <a:effectRef idx="0">
              <a:schemeClr val="accent6">
                <a:shade val="80000"/>
                <a:hueOff val="0"/>
                <a:satOff val="0"/>
                <a:lumOff val="0"/>
                <a:alphaOff val="0"/>
              </a:schemeClr>
            </a:effectRef>
            <a:fontRef idx="minor">
              <a:schemeClr val="lt1"/>
            </a:fontRef>
          </p:style>
        </p:sp>
        <p:sp>
          <p:nvSpPr>
            <p:cNvPr id="25" name="Pentagon 4"/>
            <p:cNvSpPr/>
            <p:nvPr/>
          </p:nvSpPr>
          <p:spPr>
            <a:xfrm>
              <a:off x="1488" y="2941438"/>
              <a:ext cx="2194024" cy="97512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6680" tIns="53340" rIns="26670" bIns="53340" numCol="1" spcCol="1270" anchor="ctr" anchorCtr="0">
              <a:noAutofit/>
            </a:bodyPr>
            <a:lstStyle/>
            <a:p>
              <a:pPr lvl="0" algn="ctr" defTabSz="889000">
                <a:lnSpc>
                  <a:spcPct val="90000"/>
                </a:lnSpc>
                <a:spcBef>
                  <a:spcPct val="0"/>
                </a:spcBef>
                <a:spcAft>
                  <a:spcPct val="35000"/>
                </a:spcAft>
              </a:pPr>
              <a:r>
                <a:rPr lang="en-US" sz="2000" kern="1200" dirty="0" err="1" smtClean="0"/>
                <a:t>Pendahuluan</a:t>
              </a:r>
              <a:endParaRPr lang="en-US" sz="2000" kern="1200" dirty="0"/>
            </a:p>
          </p:txBody>
        </p:sp>
      </p:grpSp>
      <p:grpSp>
        <p:nvGrpSpPr>
          <p:cNvPr id="9" name="Group 8"/>
          <p:cNvGrpSpPr/>
          <p:nvPr/>
        </p:nvGrpSpPr>
        <p:grpSpPr>
          <a:xfrm>
            <a:off x="1950244" y="-14683"/>
            <a:ext cx="2437804" cy="1157683"/>
            <a:chOff x="1951732" y="2941438"/>
            <a:chExt cx="2437804" cy="975121"/>
          </a:xfrm>
        </p:grpSpPr>
        <p:sp>
          <p:nvSpPr>
            <p:cNvPr id="22" name="Chevron 21"/>
            <p:cNvSpPr/>
            <p:nvPr/>
          </p:nvSpPr>
          <p:spPr>
            <a:xfrm>
              <a:off x="1951732" y="2941438"/>
              <a:ext cx="2437804" cy="975121"/>
            </a:xfrm>
            <a:prstGeom prst="chevron">
              <a:avLst/>
            </a:prstGeom>
          </p:spPr>
          <p:style>
            <a:lnRef idx="2">
              <a:schemeClr val="lt1">
                <a:hueOff val="0"/>
                <a:satOff val="0"/>
                <a:lumOff val="0"/>
                <a:alphaOff val="0"/>
              </a:schemeClr>
            </a:lnRef>
            <a:fillRef idx="1">
              <a:schemeClr val="accent6">
                <a:shade val="80000"/>
                <a:hueOff val="64256"/>
                <a:satOff val="-2582"/>
                <a:lumOff val="5526"/>
                <a:alphaOff val="0"/>
              </a:schemeClr>
            </a:fillRef>
            <a:effectRef idx="0">
              <a:schemeClr val="accent6">
                <a:shade val="80000"/>
                <a:hueOff val="64256"/>
                <a:satOff val="-2582"/>
                <a:lumOff val="5526"/>
                <a:alphaOff val="0"/>
              </a:schemeClr>
            </a:effectRef>
            <a:fontRef idx="minor">
              <a:schemeClr val="lt1"/>
            </a:fontRef>
          </p:style>
        </p:sp>
        <p:sp>
          <p:nvSpPr>
            <p:cNvPr id="23" name="Chevron 6"/>
            <p:cNvSpPr/>
            <p:nvPr/>
          </p:nvSpPr>
          <p:spPr>
            <a:xfrm>
              <a:off x="2439293" y="2941438"/>
              <a:ext cx="1462683" cy="97512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en-US" sz="2000" kern="1200" dirty="0" err="1" smtClean="0"/>
                <a:t>Profil</a:t>
              </a:r>
              <a:r>
                <a:rPr lang="en-US" sz="2000" kern="1200" dirty="0" smtClean="0"/>
                <a:t> Perusahaan</a:t>
              </a:r>
              <a:endParaRPr lang="en-US" sz="2000" kern="1200" dirty="0"/>
            </a:p>
          </p:txBody>
        </p:sp>
      </p:grpSp>
      <p:grpSp>
        <p:nvGrpSpPr>
          <p:cNvPr id="10" name="Group 9"/>
          <p:cNvGrpSpPr/>
          <p:nvPr/>
        </p:nvGrpSpPr>
        <p:grpSpPr>
          <a:xfrm>
            <a:off x="3900488" y="-14683"/>
            <a:ext cx="2437804" cy="1157683"/>
            <a:chOff x="3901976" y="2941438"/>
            <a:chExt cx="2437804" cy="975121"/>
          </a:xfrm>
        </p:grpSpPr>
        <p:sp>
          <p:nvSpPr>
            <p:cNvPr id="20" name="Chevron 19"/>
            <p:cNvSpPr/>
            <p:nvPr/>
          </p:nvSpPr>
          <p:spPr>
            <a:xfrm>
              <a:off x="3901976" y="2941438"/>
              <a:ext cx="2437804" cy="975121"/>
            </a:xfrm>
            <a:prstGeom prst="chevron">
              <a:avLst/>
            </a:prstGeom>
          </p:spPr>
          <p:style>
            <a:lnRef idx="2">
              <a:schemeClr val="lt1">
                <a:hueOff val="0"/>
                <a:satOff val="0"/>
                <a:lumOff val="0"/>
                <a:alphaOff val="0"/>
              </a:schemeClr>
            </a:lnRef>
            <a:fillRef idx="1">
              <a:schemeClr val="accent6">
                <a:shade val="80000"/>
                <a:hueOff val="128512"/>
                <a:satOff val="-5164"/>
                <a:lumOff val="11051"/>
                <a:alphaOff val="0"/>
              </a:schemeClr>
            </a:fillRef>
            <a:effectRef idx="0">
              <a:schemeClr val="accent6">
                <a:shade val="80000"/>
                <a:hueOff val="128512"/>
                <a:satOff val="-5164"/>
                <a:lumOff val="11051"/>
                <a:alphaOff val="0"/>
              </a:schemeClr>
            </a:effectRef>
            <a:fontRef idx="minor">
              <a:schemeClr val="lt1"/>
            </a:fontRef>
          </p:style>
        </p:sp>
        <p:sp>
          <p:nvSpPr>
            <p:cNvPr id="21" name="Chevron 8"/>
            <p:cNvSpPr/>
            <p:nvPr/>
          </p:nvSpPr>
          <p:spPr>
            <a:xfrm>
              <a:off x="4389537" y="2941438"/>
              <a:ext cx="1462683" cy="97512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en-US" sz="2000" kern="1200" dirty="0" err="1" smtClean="0"/>
                <a:t>Dasar</a:t>
              </a:r>
              <a:r>
                <a:rPr lang="en-US" sz="2000" kern="1200" dirty="0" smtClean="0"/>
                <a:t> </a:t>
              </a:r>
              <a:r>
                <a:rPr lang="en-US" sz="2000" kern="1200" dirty="0" err="1" smtClean="0"/>
                <a:t>Teori</a:t>
              </a:r>
              <a:endParaRPr lang="en-US" sz="2000" kern="1200" dirty="0"/>
            </a:p>
          </p:txBody>
        </p:sp>
      </p:grpSp>
      <p:grpSp>
        <p:nvGrpSpPr>
          <p:cNvPr id="11" name="Group 10"/>
          <p:cNvGrpSpPr/>
          <p:nvPr/>
        </p:nvGrpSpPr>
        <p:grpSpPr>
          <a:xfrm>
            <a:off x="5850732" y="-14683"/>
            <a:ext cx="2437804" cy="1157683"/>
            <a:chOff x="5852220" y="2941438"/>
            <a:chExt cx="2437804" cy="975121"/>
          </a:xfrm>
        </p:grpSpPr>
        <p:sp>
          <p:nvSpPr>
            <p:cNvPr id="18" name="Chevron 17"/>
            <p:cNvSpPr/>
            <p:nvPr/>
          </p:nvSpPr>
          <p:spPr>
            <a:xfrm>
              <a:off x="5852220" y="2941438"/>
              <a:ext cx="2437804" cy="975121"/>
            </a:xfrm>
            <a:prstGeom prst="chevron">
              <a:avLst/>
            </a:prstGeom>
          </p:spPr>
          <p:style>
            <a:lnRef idx="2">
              <a:schemeClr val="lt1">
                <a:hueOff val="0"/>
                <a:satOff val="0"/>
                <a:lumOff val="0"/>
                <a:alphaOff val="0"/>
              </a:schemeClr>
            </a:lnRef>
            <a:fillRef idx="1">
              <a:schemeClr val="accent6">
                <a:shade val="80000"/>
                <a:hueOff val="192768"/>
                <a:satOff val="-7745"/>
                <a:lumOff val="16577"/>
                <a:alphaOff val="0"/>
              </a:schemeClr>
            </a:fillRef>
            <a:effectRef idx="0">
              <a:schemeClr val="accent6">
                <a:shade val="80000"/>
                <a:hueOff val="192768"/>
                <a:satOff val="-7745"/>
                <a:lumOff val="16577"/>
                <a:alphaOff val="0"/>
              </a:schemeClr>
            </a:effectRef>
            <a:fontRef idx="minor">
              <a:schemeClr val="lt1"/>
            </a:fontRef>
          </p:style>
        </p:sp>
        <p:sp>
          <p:nvSpPr>
            <p:cNvPr id="19" name="Chevron 10"/>
            <p:cNvSpPr/>
            <p:nvPr/>
          </p:nvSpPr>
          <p:spPr>
            <a:xfrm>
              <a:off x="6339781" y="2941438"/>
              <a:ext cx="1462683" cy="97512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en-US" sz="2000" kern="1200" dirty="0" err="1" smtClean="0"/>
                <a:t>Pelaksanaan</a:t>
              </a:r>
              <a:r>
                <a:rPr lang="en-US" sz="2000" kern="1200" dirty="0" smtClean="0"/>
                <a:t> </a:t>
              </a:r>
              <a:r>
                <a:rPr lang="en-US" sz="2000" kern="1200" dirty="0" err="1" smtClean="0"/>
                <a:t>Kerja</a:t>
              </a:r>
              <a:r>
                <a:rPr lang="en-US" sz="2000" kern="1200" dirty="0" smtClean="0"/>
                <a:t> </a:t>
              </a:r>
              <a:r>
                <a:rPr lang="en-US" sz="2000" kern="1200" dirty="0" err="1" smtClean="0"/>
                <a:t>Praktek</a:t>
              </a:r>
              <a:endParaRPr lang="en-US" sz="2000" kern="1200" dirty="0"/>
            </a:p>
          </p:txBody>
        </p:sp>
      </p:grpSp>
      <p:grpSp>
        <p:nvGrpSpPr>
          <p:cNvPr id="12" name="Group 11"/>
          <p:cNvGrpSpPr/>
          <p:nvPr/>
        </p:nvGrpSpPr>
        <p:grpSpPr>
          <a:xfrm>
            <a:off x="7800975" y="-14683"/>
            <a:ext cx="2437804" cy="1157683"/>
            <a:chOff x="7802463" y="2941438"/>
            <a:chExt cx="2437804" cy="975121"/>
          </a:xfrm>
        </p:grpSpPr>
        <p:sp>
          <p:nvSpPr>
            <p:cNvPr id="16" name="Chevron 15"/>
            <p:cNvSpPr/>
            <p:nvPr/>
          </p:nvSpPr>
          <p:spPr>
            <a:xfrm>
              <a:off x="7802463" y="2941438"/>
              <a:ext cx="2437804" cy="975121"/>
            </a:xfrm>
            <a:prstGeom prst="chevron">
              <a:avLst/>
            </a:prstGeom>
          </p:spPr>
          <p:style>
            <a:lnRef idx="2">
              <a:schemeClr val="lt1">
                <a:hueOff val="0"/>
                <a:satOff val="0"/>
                <a:lumOff val="0"/>
                <a:alphaOff val="0"/>
              </a:schemeClr>
            </a:lnRef>
            <a:fillRef idx="1">
              <a:schemeClr val="accent6">
                <a:shade val="80000"/>
                <a:hueOff val="257024"/>
                <a:satOff val="-10327"/>
                <a:lumOff val="22102"/>
                <a:alphaOff val="0"/>
              </a:schemeClr>
            </a:fillRef>
            <a:effectRef idx="0">
              <a:schemeClr val="accent6">
                <a:shade val="80000"/>
                <a:hueOff val="257024"/>
                <a:satOff val="-10327"/>
                <a:lumOff val="22102"/>
                <a:alphaOff val="0"/>
              </a:schemeClr>
            </a:effectRef>
            <a:fontRef idx="minor">
              <a:schemeClr val="lt1"/>
            </a:fontRef>
          </p:style>
        </p:sp>
        <p:sp>
          <p:nvSpPr>
            <p:cNvPr id="17" name="Chevron 12"/>
            <p:cNvSpPr/>
            <p:nvPr/>
          </p:nvSpPr>
          <p:spPr>
            <a:xfrm>
              <a:off x="8290024" y="2941438"/>
              <a:ext cx="1462683" cy="97512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en-US" sz="2000" kern="1200" dirty="0" err="1" smtClean="0"/>
                <a:t>Perancangan</a:t>
              </a:r>
              <a:r>
                <a:rPr lang="en-US" sz="2000" kern="1200" dirty="0" smtClean="0"/>
                <a:t> </a:t>
              </a:r>
              <a:r>
                <a:rPr lang="en-US" sz="2000" kern="1200" dirty="0" err="1" smtClean="0"/>
                <a:t>dan</a:t>
              </a:r>
              <a:r>
                <a:rPr lang="en-US" sz="2000" kern="1200" dirty="0" smtClean="0"/>
                <a:t> </a:t>
              </a:r>
              <a:r>
                <a:rPr lang="en-US" sz="2000" kern="1200" dirty="0" err="1" smtClean="0"/>
                <a:t>Hasil</a:t>
              </a:r>
              <a:r>
                <a:rPr lang="en-US" sz="2000" kern="1200" dirty="0" smtClean="0"/>
                <a:t> </a:t>
              </a:r>
              <a:r>
                <a:rPr lang="en-US" sz="2000" kern="1200" dirty="0" err="1" smtClean="0"/>
                <a:t>Pengujian</a:t>
              </a:r>
              <a:endParaRPr lang="en-US" sz="2000" kern="1200" dirty="0"/>
            </a:p>
          </p:txBody>
        </p:sp>
      </p:grpSp>
      <p:grpSp>
        <p:nvGrpSpPr>
          <p:cNvPr id="13" name="Group 12"/>
          <p:cNvGrpSpPr/>
          <p:nvPr/>
        </p:nvGrpSpPr>
        <p:grpSpPr>
          <a:xfrm>
            <a:off x="9751219" y="-14683"/>
            <a:ext cx="2437804" cy="1157683"/>
            <a:chOff x="9752707" y="2941438"/>
            <a:chExt cx="2437804" cy="975121"/>
          </a:xfrm>
        </p:grpSpPr>
        <p:sp>
          <p:nvSpPr>
            <p:cNvPr id="14" name="Chevron 13"/>
            <p:cNvSpPr/>
            <p:nvPr/>
          </p:nvSpPr>
          <p:spPr>
            <a:xfrm>
              <a:off x="9752707" y="2941438"/>
              <a:ext cx="2437804" cy="975121"/>
            </a:xfrm>
            <a:prstGeom prst="chevron">
              <a:avLst/>
            </a:prstGeom>
          </p:spPr>
          <p:style>
            <a:lnRef idx="2">
              <a:schemeClr val="lt1">
                <a:hueOff val="0"/>
                <a:satOff val="0"/>
                <a:lumOff val="0"/>
                <a:alphaOff val="0"/>
              </a:schemeClr>
            </a:lnRef>
            <a:fillRef idx="1">
              <a:schemeClr val="accent6">
                <a:shade val="80000"/>
                <a:hueOff val="321280"/>
                <a:satOff val="-12909"/>
                <a:lumOff val="27628"/>
                <a:alphaOff val="0"/>
              </a:schemeClr>
            </a:fillRef>
            <a:effectRef idx="0">
              <a:schemeClr val="accent6">
                <a:shade val="80000"/>
                <a:hueOff val="321280"/>
                <a:satOff val="-12909"/>
                <a:lumOff val="27628"/>
                <a:alphaOff val="0"/>
              </a:schemeClr>
            </a:effectRef>
            <a:fontRef idx="minor">
              <a:schemeClr val="lt1"/>
            </a:fontRef>
          </p:style>
        </p:sp>
        <p:sp>
          <p:nvSpPr>
            <p:cNvPr id="15" name="Chevron 14"/>
            <p:cNvSpPr/>
            <p:nvPr/>
          </p:nvSpPr>
          <p:spPr>
            <a:xfrm>
              <a:off x="10240268" y="2941438"/>
              <a:ext cx="1462683" cy="97512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en-US" sz="2000" kern="1200" dirty="0" err="1" smtClean="0"/>
                <a:t>Kesimpulan</a:t>
              </a:r>
              <a:endParaRPr lang="en-US" sz="2000" kern="1200" dirty="0"/>
            </a:p>
          </p:txBody>
        </p:sp>
      </p:grpSp>
      <p:sp>
        <p:nvSpPr>
          <p:cNvPr id="26" name="Subtitle 2"/>
          <p:cNvSpPr txBox="1">
            <a:spLocks/>
          </p:cNvSpPr>
          <p:nvPr/>
        </p:nvSpPr>
        <p:spPr>
          <a:xfrm>
            <a:off x="187569" y="1303949"/>
            <a:ext cx="3564159" cy="50789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u="sng" dirty="0" err="1" smtClean="0">
                <a:latin typeface="Times New Roman" panose="02020603050405020304" pitchFamily="18" charset="0"/>
                <a:cs typeface="Times New Roman" panose="02020603050405020304" pitchFamily="18" charset="0"/>
              </a:rPr>
              <a:t>Perancangan</a:t>
            </a:r>
            <a:r>
              <a:rPr lang="en-US" u="sng" dirty="0" smtClean="0">
                <a:latin typeface="Times New Roman" panose="02020603050405020304" pitchFamily="18" charset="0"/>
                <a:cs typeface="Times New Roman" panose="02020603050405020304" pitchFamily="18" charset="0"/>
              </a:rPr>
              <a:t> </a:t>
            </a:r>
            <a:r>
              <a:rPr lang="en-US" i="1" u="sng" dirty="0" smtClean="0">
                <a:latin typeface="Times New Roman" panose="02020603050405020304" pitchFamily="18" charset="0"/>
                <a:cs typeface="Times New Roman" panose="02020603050405020304" pitchFamily="18" charset="0"/>
              </a:rPr>
              <a:t>Database</a:t>
            </a:r>
            <a:endParaRPr lang="en-US" u="sng" dirty="0">
              <a:latin typeface="Times New Roman" panose="02020603050405020304" pitchFamily="18" charset="0"/>
              <a:cs typeface="Times New Roman" panose="02020603050405020304" pitchFamily="18" charset="0"/>
            </a:endParaRPr>
          </a:p>
        </p:txBody>
      </p:sp>
      <p:graphicFrame>
        <p:nvGraphicFramePr>
          <p:cNvPr id="7" name="Table 6"/>
          <p:cNvGraphicFramePr>
            <a:graphicFrameLocks noGrp="1"/>
          </p:cNvGraphicFramePr>
          <p:nvPr>
            <p:extLst>
              <p:ext uri="{D42A27DB-BD31-4B8C-83A1-F6EECF244321}">
                <p14:modId xmlns:p14="http://schemas.microsoft.com/office/powerpoint/2010/main" val="1284926434"/>
              </p:ext>
            </p:extLst>
          </p:nvPr>
        </p:nvGraphicFramePr>
        <p:xfrm>
          <a:off x="943302" y="2508126"/>
          <a:ext cx="10163969" cy="2123440"/>
        </p:xfrm>
        <a:graphic>
          <a:graphicData uri="http://schemas.openxmlformats.org/drawingml/2006/table">
            <a:tbl>
              <a:tblPr firstRow="1" bandRow="1">
                <a:tableStyleId>{5C22544A-7EE6-4342-B048-85BDC9FD1C3A}</a:tableStyleId>
              </a:tblPr>
              <a:tblGrid>
                <a:gridCol w="576730"/>
                <a:gridCol w="2999590"/>
                <a:gridCol w="1788160"/>
                <a:gridCol w="1788160"/>
                <a:gridCol w="3011329"/>
              </a:tblGrid>
              <a:tr h="370840">
                <a:tc>
                  <a:txBody>
                    <a:bodyPr/>
                    <a:lstStyle/>
                    <a:p>
                      <a:pPr algn="ctr"/>
                      <a:r>
                        <a:rPr lang="en-US" dirty="0" smtClean="0"/>
                        <a:t>No</a:t>
                      </a:r>
                      <a:endParaRPr lang="en-US" dirty="0"/>
                    </a:p>
                  </a:txBody>
                  <a:tcPr/>
                </a:tc>
                <a:tc>
                  <a:txBody>
                    <a:bodyPr/>
                    <a:lstStyle/>
                    <a:p>
                      <a:pPr algn="ctr"/>
                      <a:r>
                        <a:rPr lang="en-US" dirty="0" err="1" smtClean="0"/>
                        <a:t>Nama</a:t>
                      </a:r>
                      <a:r>
                        <a:rPr lang="en-US" dirty="0" smtClean="0"/>
                        <a:t> </a:t>
                      </a:r>
                      <a:r>
                        <a:rPr lang="en-US" i="1" dirty="0" smtClean="0"/>
                        <a:t>Field</a:t>
                      </a:r>
                      <a:endParaRPr lang="en-US" dirty="0"/>
                    </a:p>
                  </a:txBody>
                  <a:tcPr/>
                </a:tc>
                <a:tc>
                  <a:txBody>
                    <a:bodyPr/>
                    <a:lstStyle/>
                    <a:p>
                      <a:pPr algn="ctr"/>
                      <a:r>
                        <a:rPr lang="en-US" dirty="0" err="1" smtClean="0"/>
                        <a:t>Tipe</a:t>
                      </a:r>
                      <a:endParaRPr lang="en-US" dirty="0"/>
                    </a:p>
                  </a:txBody>
                  <a:tcPr/>
                </a:tc>
                <a:tc>
                  <a:txBody>
                    <a:bodyPr/>
                    <a:lstStyle/>
                    <a:p>
                      <a:pPr algn="ctr"/>
                      <a:r>
                        <a:rPr lang="en-US" dirty="0" err="1" smtClean="0"/>
                        <a:t>Ukuran</a:t>
                      </a:r>
                      <a:endParaRPr lang="en-US" dirty="0"/>
                    </a:p>
                  </a:txBody>
                  <a:tcPr/>
                </a:tc>
                <a:tc>
                  <a:txBody>
                    <a:bodyPr/>
                    <a:lstStyle/>
                    <a:p>
                      <a:pPr algn="ctr"/>
                      <a:r>
                        <a:rPr lang="en-US" dirty="0" err="1" smtClean="0"/>
                        <a:t>Keterangan</a:t>
                      </a:r>
                      <a:endParaRPr lang="en-US" dirty="0"/>
                    </a:p>
                  </a:txBody>
                  <a:tcPr/>
                </a:tc>
              </a:tr>
              <a:tr h="370840">
                <a:tc>
                  <a:txBody>
                    <a:bodyPr/>
                    <a:lstStyle/>
                    <a:p>
                      <a:pPr algn="ctr"/>
                      <a:r>
                        <a:rPr lang="en-US" dirty="0" smtClean="0"/>
                        <a:t>1</a:t>
                      </a:r>
                      <a:endParaRPr lang="en-US" dirty="0"/>
                    </a:p>
                  </a:txBody>
                  <a:tcPr/>
                </a:tc>
                <a:tc>
                  <a:txBody>
                    <a:bodyPr/>
                    <a:lstStyle/>
                    <a:p>
                      <a:pPr algn="ctr"/>
                      <a:r>
                        <a:rPr lang="en-US" b="1" dirty="0" err="1" smtClean="0"/>
                        <a:t>notilang</a:t>
                      </a:r>
                      <a:r>
                        <a:rPr lang="en-US" b="1" dirty="0" smtClean="0"/>
                        <a:t>*</a:t>
                      </a:r>
                      <a:endParaRPr lang="en-US" b="1" dirty="0"/>
                    </a:p>
                  </a:txBody>
                  <a:tcPr/>
                </a:tc>
                <a:tc>
                  <a:txBody>
                    <a:bodyPr/>
                    <a:lstStyle/>
                    <a:p>
                      <a:pPr algn="ctr"/>
                      <a:r>
                        <a:rPr lang="en-US" dirty="0" smtClean="0"/>
                        <a:t>Integer</a:t>
                      </a:r>
                      <a:endParaRPr lang="en-US" dirty="0"/>
                    </a:p>
                  </a:txBody>
                  <a:tcPr/>
                </a:tc>
                <a:tc>
                  <a:txBody>
                    <a:bodyPr/>
                    <a:lstStyle/>
                    <a:p>
                      <a:pPr algn="ctr"/>
                      <a:r>
                        <a:rPr lang="en-US" dirty="0" smtClean="0"/>
                        <a:t>11</a:t>
                      </a:r>
                      <a:endParaRPr lang="en-US" dirty="0"/>
                    </a:p>
                  </a:txBody>
                  <a:tcPr/>
                </a:tc>
                <a:tc>
                  <a:txBody>
                    <a:bodyPr/>
                    <a:lstStyle/>
                    <a:p>
                      <a:pPr algn="ctr"/>
                      <a:r>
                        <a:rPr lang="en-US" dirty="0" err="1" smtClean="0"/>
                        <a:t>Nomor</a:t>
                      </a:r>
                      <a:r>
                        <a:rPr lang="en-US" dirty="0" smtClean="0"/>
                        <a:t> </a:t>
                      </a:r>
                      <a:r>
                        <a:rPr lang="en-US" dirty="0" err="1" smtClean="0"/>
                        <a:t>Tilang</a:t>
                      </a:r>
                      <a:r>
                        <a:rPr lang="en-US" dirty="0" smtClean="0"/>
                        <a:t> </a:t>
                      </a:r>
                      <a:r>
                        <a:rPr lang="en-US" dirty="0" err="1" smtClean="0"/>
                        <a:t>dari</a:t>
                      </a:r>
                      <a:r>
                        <a:rPr lang="en-US" dirty="0" smtClean="0"/>
                        <a:t> </a:t>
                      </a:r>
                      <a:r>
                        <a:rPr lang="en-US" dirty="0" err="1" smtClean="0"/>
                        <a:t>bukti</a:t>
                      </a:r>
                      <a:r>
                        <a:rPr lang="en-US" dirty="0" smtClean="0"/>
                        <a:t> </a:t>
                      </a:r>
                      <a:r>
                        <a:rPr lang="en-US" dirty="0" err="1" smtClean="0"/>
                        <a:t>tilang</a:t>
                      </a:r>
                      <a:r>
                        <a:rPr lang="en-US" dirty="0" smtClean="0"/>
                        <a:t> (Primary Key</a:t>
                      </a:r>
                      <a:r>
                        <a:rPr lang="en-US" dirty="0" smtClean="0"/>
                        <a:t>)</a:t>
                      </a:r>
                      <a:endParaRPr lang="en-US" dirty="0"/>
                    </a:p>
                  </a:txBody>
                  <a:tcPr/>
                </a:tc>
              </a:tr>
              <a:tr h="370840">
                <a:tc>
                  <a:txBody>
                    <a:bodyPr/>
                    <a:lstStyle/>
                    <a:p>
                      <a:pPr algn="ctr"/>
                      <a:r>
                        <a:rPr lang="en-US" dirty="0" smtClean="0"/>
                        <a:t>2</a:t>
                      </a:r>
                      <a:endParaRPr lang="en-US" dirty="0"/>
                    </a:p>
                  </a:txBody>
                  <a:tcPr/>
                </a:tc>
                <a:tc>
                  <a:txBody>
                    <a:bodyPr/>
                    <a:lstStyle/>
                    <a:p>
                      <a:pPr algn="ctr"/>
                      <a:r>
                        <a:rPr lang="en-US" dirty="0" err="1" smtClean="0"/>
                        <a:t>denda</a:t>
                      </a:r>
                      <a:endParaRPr lang="en-US" dirty="0"/>
                    </a:p>
                  </a:txBody>
                  <a:tcPr/>
                </a:tc>
                <a:tc>
                  <a:txBody>
                    <a:bodyPr/>
                    <a:lstStyle/>
                    <a:p>
                      <a:pPr algn="ctr"/>
                      <a:r>
                        <a:rPr lang="en-US" dirty="0" err="1" smtClean="0"/>
                        <a:t>Varchar</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100</a:t>
                      </a:r>
                    </a:p>
                  </a:txBody>
                  <a:tcPr/>
                </a:tc>
                <a:tc>
                  <a:txBody>
                    <a:bodyPr/>
                    <a:lstStyle/>
                    <a:p>
                      <a:pPr algn="ctr"/>
                      <a:r>
                        <a:rPr lang="en-US" dirty="0" err="1" smtClean="0"/>
                        <a:t>Denda</a:t>
                      </a:r>
                      <a:r>
                        <a:rPr lang="en-US" dirty="0" smtClean="0"/>
                        <a:t> </a:t>
                      </a:r>
                      <a:r>
                        <a:rPr lang="en-US" dirty="0" err="1" smtClean="0"/>
                        <a:t>tialng</a:t>
                      </a:r>
                      <a:endParaRPr lang="en-US" dirty="0"/>
                    </a:p>
                  </a:txBody>
                  <a:tcPr/>
                </a:tc>
              </a:tr>
              <a:tr h="370840">
                <a:tc>
                  <a:txBody>
                    <a:bodyPr/>
                    <a:lstStyle/>
                    <a:p>
                      <a:pPr algn="ctr"/>
                      <a:r>
                        <a:rPr lang="en-US" dirty="0" smtClean="0"/>
                        <a:t>3</a:t>
                      </a:r>
                      <a:endParaRPr lang="en-US" dirty="0"/>
                    </a:p>
                  </a:txBody>
                  <a:tcPr/>
                </a:tc>
                <a:tc>
                  <a:txBody>
                    <a:bodyPr/>
                    <a:lstStyle/>
                    <a:p>
                      <a:pPr algn="ctr"/>
                      <a:r>
                        <a:rPr lang="en-US" dirty="0" err="1" smtClean="0"/>
                        <a:t>biayaperkara</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err="1" smtClean="0"/>
                        <a:t>Varchar</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100</a:t>
                      </a:r>
                    </a:p>
                  </a:txBody>
                  <a:tcPr/>
                </a:tc>
                <a:tc>
                  <a:txBody>
                    <a:bodyPr/>
                    <a:lstStyle/>
                    <a:p>
                      <a:pPr algn="ctr"/>
                      <a:r>
                        <a:rPr lang="en-US" dirty="0" err="1" smtClean="0"/>
                        <a:t>Biaya</a:t>
                      </a:r>
                      <a:r>
                        <a:rPr lang="en-US" dirty="0" smtClean="0"/>
                        <a:t> </a:t>
                      </a:r>
                      <a:r>
                        <a:rPr lang="en-US" dirty="0" err="1" smtClean="0"/>
                        <a:t>perkara</a:t>
                      </a:r>
                      <a:r>
                        <a:rPr lang="en-US" dirty="0" smtClean="0"/>
                        <a:t> </a:t>
                      </a:r>
                      <a:r>
                        <a:rPr lang="en-US" dirty="0" err="1" smtClean="0"/>
                        <a:t>tilang</a:t>
                      </a:r>
                      <a:endParaRPr lang="en-US" dirty="0"/>
                    </a:p>
                  </a:txBody>
                  <a:tcPr/>
                </a:tc>
              </a:tr>
              <a:tr h="370840">
                <a:tc>
                  <a:txBody>
                    <a:bodyPr/>
                    <a:lstStyle/>
                    <a:p>
                      <a:pPr algn="ctr"/>
                      <a:r>
                        <a:rPr lang="en-US" dirty="0" smtClean="0"/>
                        <a:t>4</a:t>
                      </a:r>
                      <a:endParaRPr lang="en-US" dirty="0"/>
                    </a:p>
                  </a:txBody>
                  <a:tcPr/>
                </a:tc>
                <a:tc>
                  <a:txBody>
                    <a:bodyPr/>
                    <a:lstStyle/>
                    <a:p>
                      <a:pPr algn="ctr"/>
                      <a:r>
                        <a:rPr lang="en-US" dirty="0" err="1" smtClean="0"/>
                        <a:t>subsider</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err="1" smtClean="0"/>
                        <a:t>Varchar</a:t>
                      </a:r>
                      <a:endParaRPr lang="en-US"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100</a:t>
                      </a:r>
                    </a:p>
                  </a:txBody>
                  <a:tcPr/>
                </a:tc>
                <a:tc>
                  <a:txBody>
                    <a:bodyPr/>
                    <a:lstStyle/>
                    <a:p>
                      <a:pPr algn="ctr"/>
                      <a:r>
                        <a:rPr lang="en-US" dirty="0" err="1" smtClean="0"/>
                        <a:t>Waktu</a:t>
                      </a:r>
                      <a:r>
                        <a:rPr lang="en-US" dirty="0" smtClean="0"/>
                        <a:t> </a:t>
                      </a:r>
                      <a:r>
                        <a:rPr lang="en-US" dirty="0" err="1" smtClean="0"/>
                        <a:t>kurungan</a:t>
                      </a:r>
                      <a:endParaRPr lang="en-US" dirty="0"/>
                    </a:p>
                  </a:txBody>
                  <a:tcPr/>
                </a:tc>
              </a:tr>
            </a:tbl>
          </a:graphicData>
        </a:graphic>
      </p:graphicFrame>
      <p:sp>
        <p:nvSpPr>
          <p:cNvPr id="29" name="Subtitle 2"/>
          <p:cNvSpPr txBox="1">
            <a:spLocks/>
          </p:cNvSpPr>
          <p:nvPr/>
        </p:nvSpPr>
        <p:spPr>
          <a:xfrm>
            <a:off x="4991751" y="1999683"/>
            <a:ext cx="1906591" cy="50789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err="1" smtClean="0">
                <a:latin typeface="Times New Roman" panose="02020603050405020304" pitchFamily="18" charset="0"/>
                <a:cs typeface="Times New Roman" panose="02020603050405020304" pitchFamily="18" charset="0"/>
              </a:rPr>
              <a:t>Tabel</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Putusan</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49276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repeatCount="indefinite" fill="hold" nodeType="withEffect">
                                  <p:stCondLst>
                                    <p:cond delay="0"/>
                                  </p:stCondLst>
                                  <p:childTnLst>
                                    <p:animEffect transition="out" filter="fade">
                                      <p:cBhvr>
                                        <p:cTn id="6" dur="1500" tmFilter="0, 0; .2, .5; .8, .5; 1, 0"/>
                                        <p:tgtEl>
                                          <p:spTgt spid="12"/>
                                        </p:tgtEl>
                                      </p:cBhvr>
                                    </p:animEffect>
                                    <p:animScale>
                                      <p:cBhvr>
                                        <p:cTn id="7" dur="750" autoRev="1" fill="hold"/>
                                        <p:tgtEl>
                                          <p:spTgt spid="12"/>
                                        </p:tgtEl>
                                      </p:cBhvr>
                                      <p:by x="105000" y="105000"/>
                                    </p:animScale>
                                  </p:childTnLst>
                                </p:cTn>
                              </p:par>
                            </p:childTnLst>
                          </p:cTn>
                        </p:par>
                        <p:par>
                          <p:cTn id="8" fill="hold">
                            <p:stCondLst>
                              <p:cond delay="1500"/>
                            </p:stCondLst>
                            <p:childTnLst>
                              <p:par>
                                <p:cTn id="9" presetID="47" presetClass="entr" presetSubtype="0" fill="hold" grpId="0" nodeType="afterEffect">
                                  <p:stCondLst>
                                    <p:cond delay="0"/>
                                  </p:stCondLst>
                                  <p:childTnLst>
                                    <p:set>
                                      <p:cBhvr>
                                        <p:cTn id="10" dur="1" fill="hold">
                                          <p:stCondLst>
                                            <p:cond delay="0"/>
                                          </p:stCondLst>
                                        </p:cTn>
                                        <p:tgtEl>
                                          <p:spTgt spid="29"/>
                                        </p:tgtEl>
                                        <p:attrNameLst>
                                          <p:attrName>style.visibility</p:attrName>
                                        </p:attrNameLst>
                                      </p:cBhvr>
                                      <p:to>
                                        <p:strVal val="visible"/>
                                      </p:to>
                                    </p:set>
                                    <p:animEffect transition="in" filter="fade">
                                      <p:cBhvr>
                                        <p:cTn id="11" dur="500"/>
                                        <p:tgtEl>
                                          <p:spTgt spid="29"/>
                                        </p:tgtEl>
                                      </p:cBhvr>
                                    </p:animEffect>
                                    <p:anim calcmode="lin" valueType="num">
                                      <p:cBhvr>
                                        <p:cTn id="12" dur="500" fill="hold"/>
                                        <p:tgtEl>
                                          <p:spTgt spid="29"/>
                                        </p:tgtEl>
                                        <p:attrNameLst>
                                          <p:attrName>ppt_x</p:attrName>
                                        </p:attrNameLst>
                                      </p:cBhvr>
                                      <p:tavLst>
                                        <p:tav tm="0">
                                          <p:val>
                                            <p:strVal val="#ppt_x"/>
                                          </p:val>
                                        </p:tav>
                                        <p:tav tm="100000">
                                          <p:val>
                                            <p:strVal val="#ppt_x"/>
                                          </p:val>
                                        </p:tav>
                                      </p:tavLst>
                                    </p:anim>
                                    <p:anim calcmode="lin" valueType="num">
                                      <p:cBhvr>
                                        <p:cTn id="13" dur="500" fill="hold"/>
                                        <p:tgtEl>
                                          <p:spTgt spid="29"/>
                                        </p:tgtEl>
                                        <p:attrNameLst>
                                          <p:attrName>ppt_y</p:attrName>
                                        </p:attrNameLst>
                                      </p:cBhvr>
                                      <p:tavLst>
                                        <p:tav tm="0">
                                          <p:val>
                                            <p:strVal val="#ppt_y-.1"/>
                                          </p:val>
                                        </p:tav>
                                        <p:tav tm="100000">
                                          <p:val>
                                            <p:strVal val="#ppt_y"/>
                                          </p:val>
                                        </p:tav>
                                      </p:tavLst>
                                    </p:anim>
                                  </p:childTnLst>
                                </p:cTn>
                              </p:par>
                            </p:childTnLst>
                          </p:cTn>
                        </p:par>
                        <p:par>
                          <p:cTn id="14" fill="hold">
                            <p:stCondLst>
                              <p:cond delay="2000"/>
                            </p:stCondLst>
                            <p:childTnLst>
                              <p:par>
                                <p:cTn id="15" presetID="22" presetClass="entr" presetSubtype="1" fill="hold"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up)">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14683"/>
            <a:ext cx="12192000" cy="6872683"/>
          </a:xfrm>
        </p:spPr>
      </p:pic>
      <p:grpSp>
        <p:nvGrpSpPr>
          <p:cNvPr id="6" name="Group 5"/>
          <p:cNvGrpSpPr/>
          <p:nvPr/>
        </p:nvGrpSpPr>
        <p:grpSpPr>
          <a:xfrm>
            <a:off x="0" y="-14683"/>
            <a:ext cx="2437804" cy="1157683"/>
            <a:chOff x="1488" y="2941438"/>
            <a:chExt cx="2437804" cy="975121"/>
          </a:xfrm>
        </p:grpSpPr>
        <p:sp>
          <p:nvSpPr>
            <p:cNvPr id="24" name="Pentagon 23"/>
            <p:cNvSpPr/>
            <p:nvPr/>
          </p:nvSpPr>
          <p:spPr>
            <a:xfrm>
              <a:off x="1488" y="2941438"/>
              <a:ext cx="2437804" cy="975121"/>
            </a:xfrm>
            <a:prstGeom prst="homePlate">
              <a:avLst/>
            </a:prstGeom>
          </p:spPr>
          <p:style>
            <a:lnRef idx="2">
              <a:schemeClr val="lt1">
                <a:hueOff val="0"/>
                <a:satOff val="0"/>
                <a:lumOff val="0"/>
                <a:alphaOff val="0"/>
              </a:schemeClr>
            </a:lnRef>
            <a:fillRef idx="1">
              <a:schemeClr val="accent6">
                <a:shade val="80000"/>
                <a:hueOff val="0"/>
                <a:satOff val="0"/>
                <a:lumOff val="0"/>
                <a:alphaOff val="0"/>
              </a:schemeClr>
            </a:fillRef>
            <a:effectRef idx="0">
              <a:schemeClr val="accent6">
                <a:shade val="80000"/>
                <a:hueOff val="0"/>
                <a:satOff val="0"/>
                <a:lumOff val="0"/>
                <a:alphaOff val="0"/>
              </a:schemeClr>
            </a:effectRef>
            <a:fontRef idx="minor">
              <a:schemeClr val="lt1"/>
            </a:fontRef>
          </p:style>
        </p:sp>
        <p:sp>
          <p:nvSpPr>
            <p:cNvPr id="25" name="Pentagon 4"/>
            <p:cNvSpPr/>
            <p:nvPr/>
          </p:nvSpPr>
          <p:spPr>
            <a:xfrm>
              <a:off x="1488" y="2941438"/>
              <a:ext cx="2194024" cy="97512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6680" tIns="53340" rIns="26670" bIns="53340" numCol="1" spcCol="1270" anchor="ctr" anchorCtr="0">
              <a:noAutofit/>
            </a:bodyPr>
            <a:lstStyle/>
            <a:p>
              <a:pPr lvl="0" algn="ctr" defTabSz="889000">
                <a:lnSpc>
                  <a:spcPct val="90000"/>
                </a:lnSpc>
                <a:spcBef>
                  <a:spcPct val="0"/>
                </a:spcBef>
                <a:spcAft>
                  <a:spcPct val="35000"/>
                </a:spcAft>
              </a:pPr>
              <a:r>
                <a:rPr lang="en-US" sz="2000" kern="1200" dirty="0" err="1" smtClean="0"/>
                <a:t>Pendahuluan</a:t>
              </a:r>
              <a:endParaRPr lang="en-US" sz="2000" kern="1200" dirty="0"/>
            </a:p>
          </p:txBody>
        </p:sp>
      </p:grpSp>
      <p:grpSp>
        <p:nvGrpSpPr>
          <p:cNvPr id="9" name="Group 8"/>
          <p:cNvGrpSpPr/>
          <p:nvPr/>
        </p:nvGrpSpPr>
        <p:grpSpPr>
          <a:xfrm>
            <a:off x="1950244" y="-14683"/>
            <a:ext cx="2437804" cy="1157683"/>
            <a:chOff x="1951732" y="2941438"/>
            <a:chExt cx="2437804" cy="975121"/>
          </a:xfrm>
        </p:grpSpPr>
        <p:sp>
          <p:nvSpPr>
            <p:cNvPr id="22" name="Chevron 21"/>
            <p:cNvSpPr/>
            <p:nvPr/>
          </p:nvSpPr>
          <p:spPr>
            <a:xfrm>
              <a:off x="1951732" y="2941438"/>
              <a:ext cx="2437804" cy="975121"/>
            </a:xfrm>
            <a:prstGeom prst="chevron">
              <a:avLst/>
            </a:prstGeom>
          </p:spPr>
          <p:style>
            <a:lnRef idx="2">
              <a:schemeClr val="lt1">
                <a:hueOff val="0"/>
                <a:satOff val="0"/>
                <a:lumOff val="0"/>
                <a:alphaOff val="0"/>
              </a:schemeClr>
            </a:lnRef>
            <a:fillRef idx="1">
              <a:schemeClr val="accent6">
                <a:shade val="80000"/>
                <a:hueOff val="64256"/>
                <a:satOff val="-2582"/>
                <a:lumOff val="5526"/>
                <a:alphaOff val="0"/>
              </a:schemeClr>
            </a:fillRef>
            <a:effectRef idx="0">
              <a:schemeClr val="accent6">
                <a:shade val="80000"/>
                <a:hueOff val="64256"/>
                <a:satOff val="-2582"/>
                <a:lumOff val="5526"/>
                <a:alphaOff val="0"/>
              </a:schemeClr>
            </a:effectRef>
            <a:fontRef idx="minor">
              <a:schemeClr val="lt1"/>
            </a:fontRef>
          </p:style>
        </p:sp>
        <p:sp>
          <p:nvSpPr>
            <p:cNvPr id="23" name="Chevron 6"/>
            <p:cNvSpPr/>
            <p:nvPr/>
          </p:nvSpPr>
          <p:spPr>
            <a:xfrm>
              <a:off x="2439293" y="2941438"/>
              <a:ext cx="1462683" cy="97512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en-US" sz="2000" kern="1200" dirty="0" err="1" smtClean="0"/>
                <a:t>Profil</a:t>
              </a:r>
              <a:r>
                <a:rPr lang="en-US" sz="2000" kern="1200" dirty="0" smtClean="0"/>
                <a:t> Perusahaan</a:t>
              </a:r>
              <a:endParaRPr lang="en-US" sz="2000" kern="1200" dirty="0"/>
            </a:p>
          </p:txBody>
        </p:sp>
      </p:grpSp>
      <p:grpSp>
        <p:nvGrpSpPr>
          <p:cNvPr id="10" name="Group 9"/>
          <p:cNvGrpSpPr/>
          <p:nvPr/>
        </p:nvGrpSpPr>
        <p:grpSpPr>
          <a:xfrm>
            <a:off x="3900488" y="-14683"/>
            <a:ext cx="2437804" cy="1157683"/>
            <a:chOff x="3901976" y="2941438"/>
            <a:chExt cx="2437804" cy="975121"/>
          </a:xfrm>
        </p:grpSpPr>
        <p:sp>
          <p:nvSpPr>
            <p:cNvPr id="20" name="Chevron 19"/>
            <p:cNvSpPr/>
            <p:nvPr/>
          </p:nvSpPr>
          <p:spPr>
            <a:xfrm>
              <a:off x="3901976" y="2941438"/>
              <a:ext cx="2437804" cy="975121"/>
            </a:xfrm>
            <a:prstGeom prst="chevron">
              <a:avLst/>
            </a:prstGeom>
          </p:spPr>
          <p:style>
            <a:lnRef idx="2">
              <a:schemeClr val="lt1">
                <a:hueOff val="0"/>
                <a:satOff val="0"/>
                <a:lumOff val="0"/>
                <a:alphaOff val="0"/>
              </a:schemeClr>
            </a:lnRef>
            <a:fillRef idx="1">
              <a:schemeClr val="accent6">
                <a:shade val="80000"/>
                <a:hueOff val="128512"/>
                <a:satOff val="-5164"/>
                <a:lumOff val="11051"/>
                <a:alphaOff val="0"/>
              </a:schemeClr>
            </a:fillRef>
            <a:effectRef idx="0">
              <a:schemeClr val="accent6">
                <a:shade val="80000"/>
                <a:hueOff val="128512"/>
                <a:satOff val="-5164"/>
                <a:lumOff val="11051"/>
                <a:alphaOff val="0"/>
              </a:schemeClr>
            </a:effectRef>
            <a:fontRef idx="minor">
              <a:schemeClr val="lt1"/>
            </a:fontRef>
          </p:style>
        </p:sp>
        <p:sp>
          <p:nvSpPr>
            <p:cNvPr id="21" name="Chevron 8"/>
            <p:cNvSpPr/>
            <p:nvPr/>
          </p:nvSpPr>
          <p:spPr>
            <a:xfrm>
              <a:off x="4389537" y="2941438"/>
              <a:ext cx="1462683" cy="97512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en-US" sz="2000" kern="1200" dirty="0" err="1" smtClean="0"/>
                <a:t>Dasar</a:t>
              </a:r>
              <a:r>
                <a:rPr lang="en-US" sz="2000" kern="1200" dirty="0" smtClean="0"/>
                <a:t> </a:t>
              </a:r>
              <a:r>
                <a:rPr lang="en-US" sz="2000" kern="1200" dirty="0" err="1" smtClean="0"/>
                <a:t>Teori</a:t>
              </a:r>
              <a:endParaRPr lang="en-US" sz="2000" kern="1200" dirty="0"/>
            </a:p>
          </p:txBody>
        </p:sp>
      </p:grpSp>
      <p:grpSp>
        <p:nvGrpSpPr>
          <p:cNvPr id="11" name="Group 10"/>
          <p:cNvGrpSpPr/>
          <p:nvPr/>
        </p:nvGrpSpPr>
        <p:grpSpPr>
          <a:xfrm>
            <a:off x="5850732" y="-14683"/>
            <a:ext cx="2437804" cy="1157683"/>
            <a:chOff x="5852220" y="2941438"/>
            <a:chExt cx="2437804" cy="975121"/>
          </a:xfrm>
        </p:grpSpPr>
        <p:sp>
          <p:nvSpPr>
            <p:cNvPr id="18" name="Chevron 17"/>
            <p:cNvSpPr/>
            <p:nvPr/>
          </p:nvSpPr>
          <p:spPr>
            <a:xfrm>
              <a:off x="5852220" y="2941438"/>
              <a:ext cx="2437804" cy="975121"/>
            </a:xfrm>
            <a:prstGeom prst="chevron">
              <a:avLst/>
            </a:prstGeom>
          </p:spPr>
          <p:style>
            <a:lnRef idx="2">
              <a:schemeClr val="lt1">
                <a:hueOff val="0"/>
                <a:satOff val="0"/>
                <a:lumOff val="0"/>
                <a:alphaOff val="0"/>
              </a:schemeClr>
            </a:lnRef>
            <a:fillRef idx="1">
              <a:schemeClr val="accent6">
                <a:shade val="80000"/>
                <a:hueOff val="192768"/>
                <a:satOff val="-7745"/>
                <a:lumOff val="16577"/>
                <a:alphaOff val="0"/>
              </a:schemeClr>
            </a:fillRef>
            <a:effectRef idx="0">
              <a:schemeClr val="accent6">
                <a:shade val="80000"/>
                <a:hueOff val="192768"/>
                <a:satOff val="-7745"/>
                <a:lumOff val="16577"/>
                <a:alphaOff val="0"/>
              </a:schemeClr>
            </a:effectRef>
            <a:fontRef idx="minor">
              <a:schemeClr val="lt1"/>
            </a:fontRef>
          </p:style>
        </p:sp>
        <p:sp>
          <p:nvSpPr>
            <p:cNvPr id="19" name="Chevron 10"/>
            <p:cNvSpPr/>
            <p:nvPr/>
          </p:nvSpPr>
          <p:spPr>
            <a:xfrm>
              <a:off x="6339781" y="2941438"/>
              <a:ext cx="1462683" cy="97512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en-US" sz="2000" kern="1200" dirty="0" err="1" smtClean="0"/>
                <a:t>Pelaksanaan</a:t>
              </a:r>
              <a:r>
                <a:rPr lang="en-US" sz="2000" kern="1200" dirty="0" smtClean="0"/>
                <a:t> </a:t>
              </a:r>
              <a:r>
                <a:rPr lang="en-US" sz="2000" kern="1200" dirty="0" err="1" smtClean="0"/>
                <a:t>Kerja</a:t>
              </a:r>
              <a:r>
                <a:rPr lang="en-US" sz="2000" kern="1200" dirty="0" smtClean="0"/>
                <a:t> </a:t>
              </a:r>
              <a:r>
                <a:rPr lang="en-US" sz="2000" kern="1200" dirty="0" err="1" smtClean="0"/>
                <a:t>Praktek</a:t>
              </a:r>
              <a:endParaRPr lang="en-US" sz="2000" kern="1200" dirty="0"/>
            </a:p>
          </p:txBody>
        </p:sp>
      </p:grpSp>
      <p:grpSp>
        <p:nvGrpSpPr>
          <p:cNvPr id="12" name="Group 11"/>
          <p:cNvGrpSpPr/>
          <p:nvPr/>
        </p:nvGrpSpPr>
        <p:grpSpPr>
          <a:xfrm>
            <a:off x="7800975" y="-14683"/>
            <a:ext cx="2437804" cy="1157683"/>
            <a:chOff x="7802463" y="2941438"/>
            <a:chExt cx="2437804" cy="975121"/>
          </a:xfrm>
        </p:grpSpPr>
        <p:sp>
          <p:nvSpPr>
            <p:cNvPr id="16" name="Chevron 15"/>
            <p:cNvSpPr/>
            <p:nvPr/>
          </p:nvSpPr>
          <p:spPr>
            <a:xfrm>
              <a:off x="7802463" y="2941438"/>
              <a:ext cx="2437804" cy="975121"/>
            </a:xfrm>
            <a:prstGeom prst="chevron">
              <a:avLst/>
            </a:prstGeom>
          </p:spPr>
          <p:style>
            <a:lnRef idx="2">
              <a:schemeClr val="lt1">
                <a:hueOff val="0"/>
                <a:satOff val="0"/>
                <a:lumOff val="0"/>
                <a:alphaOff val="0"/>
              </a:schemeClr>
            </a:lnRef>
            <a:fillRef idx="1">
              <a:schemeClr val="accent6">
                <a:shade val="80000"/>
                <a:hueOff val="257024"/>
                <a:satOff val="-10327"/>
                <a:lumOff val="22102"/>
                <a:alphaOff val="0"/>
              </a:schemeClr>
            </a:fillRef>
            <a:effectRef idx="0">
              <a:schemeClr val="accent6">
                <a:shade val="80000"/>
                <a:hueOff val="257024"/>
                <a:satOff val="-10327"/>
                <a:lumOff val="22102"/>
                <a:alphaOff val="0"/>
              </a:schemeClr>
            </a:effectRef>
            <a:fontRef idx="minor">
              <a:schemeClr val="lt1"/>
            </a:fontRef>
          </p:style>
        </p:sp>
        <p:sp>
          <p:nvSpPr>
            <p:cNvPr id="17" name="Chevron 12"/>
            <p:cNvSpPr/>
            <p:nvPr/>
          </p:nvSpPr>
          <p:spPr>
            <a:xfrm>
              <a:off x="8290024" y="2941438"/>
              <a:ext cx="1462683" cy="97512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en-US" sz="2000" kern="1200" dirty="0" err="1" smtClean="0"/>
                <a:t>Perancangan</a:t>
              </a:r>
              <a:r>
                <a:rPr lang="en-US" sz="2000" kern="1200" dirty="0" smtClean="0"/>
                <a:t> </a:t>
              </a:r>
              <a:r>
                <a:rPr lang="en-US" sz="2000" kern="1200" dirty="0" err="1" smtClean="0"/>
                <a:t>dan</a:t>
              </a:r>
              <a:r>
                <a:rPr lang="en-US" sz="2000" kern="1200" dirty="0" smtClean="0"/>
                <a:t> </a:t>
              </a:r>
              <a:r>
                <a:rPr lang="en-US" sz="2000" kern="1200" dirty="0" err="1" smtClean="0"/>
                <a:t>Hasil</a:t>
              </a:r>
              <a:r>
                <a:rPr lang="en-US" sz="2000" kern="1200" dirty="0" smtClean="0"/>
                <a:t> </a:t>
              </a:r>
              <a:r>
                <a:rPr lang="en-US" sz="2000" kern="1200" dirty="0" err="1" smtClean="0"/>
                <a:t>Pengujian</a:t>
              </a:r>
              <a:endParaRPr lang="en-US" sz="2000" kern="1200" dirty="0"/>
            </a:p>
          </p:txBody>
        </p:sp>
      </p:grpSp>
      <p:grpSp>
        <p:nvGrpSpPr>
          <p:cNvPr id="13" name="Group 12"/>
          <p:cNvGrpSpPr/>
          <p:nvPr/>
        </p:nvGrpSpPr>
        <p:grpSpPr>
          <a:xfrm>
            <a:off x="9751219" y="-14683"/>
            <a:ext cx="2437804" cy="1157683"/>
            <a:chOff x="9752707" y="2941438"/>
            <a:chExt cx="2437804" cy="975121"/>
          </a:xfrm>
        </p:grpSpPr>
        <p:sp>
          <p:nvSpPr>
            <p:cNvPr id="14" name="Chevron 13"/>
            <p:cNvSpPr/>
            <p:nvPr/>
          </p:nvSpPr>
          <p:spPr>
            <a:xfrm>
              <a:off x="9752707" y="2941438"/>
              <a:ext cx="2437804" cy="975121"/>
            </a:xfrm>
            <a:prstGeom prst="chevron">
              <a:avLst/>
            </a:prstGeom>
          </p:spPr>
          <p:style>
            <a:lnRef idx="2">
              <a:schemeClr val="lt1">
                <a:hueOff val="0"/>
                <a:satOff val="0"/>
                <a:lumOff val="0"/>
                <a:alphaOff val="0"/>
              </a:schemeClr>
            </a:lnRef>
            <a:fillRef idx="1">
              <a:schemeClr val="accent6">
                <a:shade val="80000"/>
                <a:hueOff val="321280"/>
                <a:satOff val="-12909"/>
                <a:lumOff val="27628"/>
                <a:alphaOff val="0"/>
              </a:schemeClr>
            </a:fillRef>
            <a:effectRef idx="0">
              <a:schemeClr val="accent6">
                <a:shade val="80000"/>
                <a:hueOff val="321280"/>
                <a:satOff val="-12909"/>
                <a:lumOff val="27628"/>
                <a:alphaOff val="0"/>
              </a:schemeClr>
            </a:effectRef>
            <a:fontRef idx="minor">
              <a:schemeClr val="lt1"/>
            </a:fontRef>
          </p:style>
        </p:sp>
        <p:sp>
          <p:nvSpPr>
            <p:cNvPr id="15" name="Chevron 14"/>
            <p:cNvSpPr/>
            <p:nvPr/>
          </p:nvSpPr>
          <p:spPr>
            <a:xfrm>
              <a:off x="10240268" y="2941438"/>
              <a:ext cx="1462683" cy="97512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en-US" sz="2000" kern="1200" dirty="0" err="1" smtClean="0"/>
                <a:t>Kesimpulan</a:t>
              </a:r>
              <a:endParaRPr lang="en-US" sz="2000" kern="1200" dirty="0"/>
            </a:p>
          </p:txBody>
        </p:sp>
      </p:grpSp>
      <p:sp>
        <p:nvSpPr>
          <p:cNvPr id="26" name="Subtitle 2"/>
          <p:cNvSpPr txBox="1">
            <a:spLocks/>
          </p:cNvSpPr>
          <p:nvPr/>
        </p:nvSpPr>
        <p:spPr>
          <a:xfrm>
            <a:off x="187569" y="1303949"/>
            <a:ext cx="6150723" cy="50789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u="sng" dirty="0" err="1" smtClean="0">
                <a:latin typeface="Times New Roman" panose="02020603050405020304" pitchFamily="18" charset="0"/>
                <a:cs typeface="Times New Roman" panose="02020603050405020304" pitchFamily="18" charset="0"/>
              </a:rPr>
              <a:t>Hasil</a:t>
            </a:r>
            <a:r>
              <a:rPr lang="en-US" u="sng" dirty="0" smtClean="0">
                <a:latin typeface="Times New Roman" panose="02020603050405020304" pitchFamily="18" charset="0"/>
                <a:cs typeface="Times New Roman" panose="02020603050405020304" pitchFamily="18" charset="0"/>
              </a:rPr>
              <a:t> </a:t>
            </a:r>
            <a:r>
              <a:rPr lang="en-US" u="sng" dirty="0" err="1" smtClean="0">
                <a:latin typeface="Times New Roman" panose="02020603050405020304" pitchFamily="18" charset="0"/>
                <a:cs typeface="Times New Roman" panose="02020603050405020304" pitchFamily="18" charset="0"/>
              </a:rPr>
              <a:t>dan</a:t>
            </a:r>
            <a:r>
              <a:rPr lang="en-US" u="sng" dirty="0" smtClean="0">
                <a:latin typeface="Times New Roman" panose="02020603050405020304" pitchFamily="18" charset="0"/>
                <a:cs typeface="Times New Roman" panose="02020603050405020304" pitchFamily="18" charset="0"/>
              </a:rPr>
              <a:t> </a:t>
            </a:r>
            <a:r>
              <a:rPr lang="en-US" u="sng" dirty="0" err="1" smtClean="0">
                <a:latin typeface="Times New Roman" panose="02020603050405020304" pitchFamily="18" charset="0"/>
                <a:cs typeface="Times New Roman" panose="02020603050405020304" pitchFamily="18" charset="0"/>
              </a:rPr>
              <a:t>Implementasi</a:t>
            </a:r>
            <a:r>
              <a:rPr lang="en-US" u="sng" dirty="0" smtClean="0">
                <a:latin typeface="Times New Roman" panose="02020603050405020304" pitchFamily="18" charset="0"/>
                <a:cs typeface="Times New Roman" panose="02020603050405020304" pitchFamily="18" charset="0"/>
              </a:rPr>
              <a:t> </a:t>
            </a:r>
            <a:r>
              <a:rPr lang="en-US" u="sng" dirty="0" err="1" smtClean="0">
                <a:latin typeface="Times New Roman" panose="02020603050405020304" pitchFamily="18" charset="0"/>
                <a:cs typeface="Times New Roman" panose="02020603050405020304" pitchFamily="18" charset="0"/>
              </a:rPr>
              <a:t>Pengujian</a:t>
            </a:r>
            <a:r>
              <a:rPr lang="en-US" u="sng" dirty="0" smtClean="0">
                <a:latin typeface="Times New Roman" panose="02020603050405020304" pitchFamily="18" charset="0"/>
                <a:cs typeface="Times New Roman" panose="02020603050405020304" pitchFamily="18" charset="0"/>
              </a:rPr>
              <a:t> </a:t>
            </a:r>
            <a:r>
              <a:rPr lang="en-US" u="sng" dirty="0" err="1" smtClean="0">
                <a:latin typeface="Times New Roman" panose="02020603050405020304" pitchFamily="18" charset="0"/>
                <a:cs typeface="Times New Roman" panose="02020603050405020304" pitchFamily="18" charset="0"/>
              </a:rPr>
              <a:t>Sistem</a:t>
            </a:r>
            <a:r>
              <a:rPr lang="en-US" u="sng" dirty="0" smtClean="0">
                <a:latin typeface="Times New Roman" panose="02020603050405020304" pitchFamily="18" charset="0"/>
                <a:cs typeface="Times New Roman" panose="02020603050405020304" pitchFamily="18" charset="0"/>
              </a:rPr>
              <a:t> </a:t>
            </a:r>
            <a:endParaRPr lang="en-US" u="sng" dirty="0">
              <a:latin typeface="Times New Roman" panose="02020603050405020304" pitchFamily="18" charset="0"/>
              <a:cs typeface="Times New Roman" panose="02020603050405020304" pitchFamily="18" charset="0"/>
            </a:endParaRPr>
          </a:p>
        </p:txBody>
      </p:sp>
      <p:pic>
        <p:nvPicPr>
          <p:cNvPr id="27" name="Picture 26"/>
          <p:cNvPicPr/>
          <p:nvPr/>
        </p:nvPicPr>
        <p:blipFill>
          <a:blip r:embed="rId3" cstate="print">
            <a:extLst>
              <a:ext uri="{28A0092B-C50C-407E-A947-70E740481C1C}">
                <a14:useLocalDpi xmlns:a14="http://schemas.microsoft.com/office/drawing/2010/main" val="0"/>
              </a:ext>
            </a:extLst>
          </a:blip>
          <a:stretch>
            <a:fillRect/>
          </a:stretch>
        </p:blipFill>
        <p:spPr>
          <a:xfrm>
            <a:off x="0" y="2514507"/>
            <a:ext cx="6624935" cy="3832505"/>
          </a:xfrm>
          <a:prstGeom prst="rect">
            <a:avLst/>
          </a:prstGeom>
        </p:spPr>
      </p:pic>
      <p:pic>
        <p:nvPicPr>
          <p:cNvPr id="28" name="Picture 27"/>
          <p:cNvPicPr/>
          <p:nvPr/>
        </p:nvPicPr>
        <p:blipFill>
          <a:blip r:embed="rId4" cstate="print">
            <a:extLst>
              <a:ext uri="{28A0092B-C50C-407E-A947-70E740481C1C}">
                <a14:useLocalDpi xmlns:a14="http://schemas.microsoft.com/office/drawing/2010/main" val="0"/>
              </a:ext>
            </a:extLst>
          </a:blip>
          <a:stretch>
            <a:fillRect/>
          </a:stretch>
        </p:blipFill>
        <p:spPr>
          <a:xfrm>
            <a:off x="6782425" y="2527954"/>
            <a:ext cx="5252085" cy="2783634"/>
          </a:xfrm>
          <a:prstGeom prst="rect">
            <a:avLst/>
          </a:prstGeom>
        </p:spPr>
      </p:pic>
      <p:sp>
        <p:nvSpPr>
          <p:cNvPr id="2" name="Rectangle 1"/>
          <p:cNvSpPr/>
          <p:nvPr/>
        </p:nvSpPr>
        <p:spPr>
          <a:xfrm>
            <a:off x="187569" y="1811840"/>
            <a:ext cx="4625788" cy="646331"/>
          </a:xfrm>
          <a:prstGeom prst="rect">
            <a:avLst/>
          </a:prstGeom>
        </p:spPr>
        <p:txBody>
          <a:bodyPr wrap="square">
            <a:spAutoFit/>
          </a:bodyPr>
          <a:lstStyle/>
          <a:p>
            <a:pPr marL="457200" algn="just" hangingPunct="0">
              <a:spcAft>
                <a:spcPts val="1200"/>
              </a:spcAft>
            </a:pPr>
            <a:r>
              <a:rPr lang="en-US" dirty="0" err="1">
                <a:latin typeface="Times New Roman" panose="02020603050405020304" pitchFamily="18" charset="0"/>
                <a:ea typeface="Times New Roman" panose="02020603050405020304" pitchFamily="18" charset="0"/>
              </a:rPr>
              <a:t>Tampilan</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Awal</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Sistem</a:t>
            </a:r>
            <a:r>
              <a:rPr lang="en-US" dirty="0">
                <a:latin typeface="Times New Roman" panose="02020603050405020304" pitchFamily="18" charset="0"/>
                <a:ea typeface="Times New Roman" panose="02020603050405020304" pitchFamily="18" charset="0"/>
              </a:rPr>
              <a:t> Yang di </a:t>
            </a:r>
            <a:r>
              <a:rPr lang="en-US" dirty="0" err="1">
                <a:latin typeface="Times New Roman" panose="02020603050405020304" pitchFamily="18" charset="0"/>
                <a:ea typeface="Times New Roman" panose="02020603050405020304" pitchFamily="18" charset="0"/>
              </a:rPr>
              <a:t>Bangun</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Oleh</a:t>
            </a:r>
            <a:r>
              <a:rPr lang="en-US" dirty="0">
                <a:latin typeface="Times New Roman" panose="02020603050405020304" pitchFamily="18" charset="0"/>
                <a:ea typeface="Times New Roman" panose="02020603050405020304" pitchFamily="18" charset="0"/>
              </a:rPr>
              <a:t> IT </a:t>
            </a:r>
            <a:r>
              <a:rPr lang="en-US" dirty="0" err="1">
                <a:latin typeface="Times New Roman" panose="02020603050405020304" pitchFamily="18" charset="0"/>
                <a:ea typeface="Times New Roman" panose="02020603050405020304" pitchFamily="18" charset="0"/>
              </a:rPr>
              <a:t>Pengadilan</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Negeri</a:t>
            </a:r>
            <a:r>
              <a:rPr lang="en-US" dirty="0">
                <a:latin typeface="Times New Roman" panose="02020603050405020304" pitchFamily="18" charset="0"/>
                <a:ea typeface="Times New Roman" panose="02020603050405020304" pitchFamily="18" charset="0"/>
              </a:rPr>
              <a:t> Jakarta Barat</a:t>
            </a:r>
            <a:endParaRPr lang="en-US" sz="1200" dirty="0">
              <a:effectLst/>
              <a:latin typeface="Arial" panose="020B0604020202020204" pitchFamily="34" charset="0"/>
              <a:ea typeface="Times New Roman" panose="02020603050405020304" pitchFamily="18" charset="0"/>
            </a:endParaRPr>
          </a:p>
        </p:txBody>
      </p:sp>
      <p:sp>
        <p:nvSpPr>
          <p:cNvPr id="3" name="Rectangle 2"/>
          <p:cNvSpPr/>
          <p:nvPr/>
        </p:nvSpPr>
        <p:spPr>
          <a:xfrm>
            <a:off x="7025246" y="1950339"/>
            <a:ext cx="4676217" cy="369332"/>
          </a:xfrm>
          <a:prstGeom prst="rect">
            <a:avLst/>
          </a:prstGeom>
        </p:spPr>
        <p:txBody>
          <a:bodyPr wrap="none">
            <a:spAutoFit/>
          </a:bodyPr>
          <a:lstStyle/>
          <a:p>
            <a:r>
              <a:rPr lang="en-US" dirty="0" err="1">
                <a:latin typeface="Times New Roman" panose="02020603050405020304" pitchFamily="18" charset="0"/>
                <a:ea typeface="Times New Roman" panose="02020603050405020304" pitchFamily="18" charset="0"/>
              </a:rPr>
              <a:t>Tampilan</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Utama</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Setelah</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Sistem</a:t>
            </a:r>
            <a:r>
              <a:rPr lang="en-US" dirty="0">
                <a:latin typeface="Times New Roman" panose="02020603050405020304" pitchFamily="18" charset="0"/>
                <a:ea typeface="Times New Roman" panose="02020603050405020304" pitchFamily="18" charset="0"/>
              </a:rPr>
              <a:t> di </a:t>
            </a:r>
            <a:r>
              <a:rPr lang="en-US" dirty="0" err="1">
                <a:latin typeface="Times New Roman" panose="02020603050405020304" pitchFamily="18" charset="0"/>
                <a:ea typeface="Times New Roman" panose="02020603050405020304" pitchFamily="18" charset="0"/>
              </a:rPr>
              <a:t>Kembangkan</a:t>
            </a:r>
            <a:endParaRPr lang="en-US" dirty="0"/>
          </a:p>
        </p:txBody>
      </p:sp>
      <p:sp>
        <p:nvSpPr>
          <p:cNvPr id="5" name="Rounded Rectangle 4">
            <a:hlinkClick r:id="rId5"/>
          </p:cNvPr>
          <p:cNvSpPr/>
          <p:nvPr/>
        </p:nvSpPr>
        <p:spPr>
          <a:xfrm>
            <a:off x="10238779" y="5620872"/>
            <a:ext cx="1795732" cy="510988"/>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Running </a:t>
            </a:r>
            <a:r>
              <a:rPr lang="en-US" dirty="0" err="1" smtClean="0"/>
              <a:t>Sistem</a:t>
            </a:r>
            <a:endParaRPr lang="en-US" dirty="0"/>
          </a:p>
        </p:txBody>
      </p:sp>
    </p:spTree>
    <p:extLst>
      <p:ext uri="{BB962C8B-B14F-4D97-AF65-F5344CB8AC3E}">
        <p14:creationId xmlns:p14="http://schemas.microsoft.com/office/powerpoint/2010/main" val="2855447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repeatCount="indefinite" fill="hold" nodeType="withEffect">
                                  <p:stCondLst>
                                    <p:cond delay="0"/>
                                  </p:stCondLst>
                                  <p:childTnLst>
                                    <p:animEffect transition="out" filter="fade">
                                      <p:cBhvr>
                                        <p:cTn id="6" dur="1500" tmFilter="0, 0; .2, .5; .8, .5; 1, 0"/>
                                        <p:tgtEl>
                                          <p:spTgt spid="12"/>
                                        </p:tgtEl>
                                      </p:cBhvr>
                                    </p:animEffect>
                                    <p:animScale>
                                      <p:cBhvr>
                                        <p:cTn id="7" dur="750" autoRev="1" fill="hold"/>
                                        <p:tgtEl>
                                          <p:spTgt spid="12"/>
                                        </p:tgtEl>
                                      </p:cBhvr>
                                      <p:by x="105000" y="105000"/>
                                    </p:animScale>
                                  </p:childTnLst>
                                </p:cTn>
                              </p:par>
                            </p:childTnLst>
                          </p:cTn>
                        </p:par>
                        <p:par>
                          <p:cTn id="8" fill="hold">
                            <p:stCondLst>
                              <p:cond delay="1500"/>
                            </p:stCondLst>
                            <p:childTnLst>
                              <p:par>
                                <p:cTn id="9" presetID="22" presetClass="entr" presetSubtype="8" fill="hold" grpId="0" nodeType="afterEffect">
                                  <p:stCondLst>
                                    <p:cond delay="0"/>
                                  </p:stCondLst>
                                  <p:childTnLst>
                                    <p:set>
                                      <p:cBhvr>
                                        <p:cTn id="10" dur="1" fill="hold">
                                          <p:stCondLst>
                                            <p:cond delay="0"/>
                                          </p:stCondLst>
                                        </p:cTn>
                                        <p:tgtEl>
                                          <p:spTgt spid="26"/>
                                        </p:tgtEl>
                                        <p:attrNameLst>
                                          <p:attrName>style.visibility</p:attrName>
                                        </p:attrNameLst>
                                      </p:cBhvr>
                                      <p:to>
                                        <p:strVal val="visible"/>
                                      </p:to>
                                    </p:set>
                                    <p:animEffect transition="in" filter="wipe(left)">
                                      <p:cBhvr>
                                        <p:cTn id="11" dur="500"/>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16" presetClass="entr" presetSubtype="26" fill="hold" nodeType="clickEffect">
                                  <p:stCondLst>
                                    <p:cond delay="0"/>
                                  </p:stCondLst>
                                  <p:childTnLst>
                                    <p:set>
                                      <p:cBhvr>
                                        <p:cTn id="15" dur="1" fill="hold">
                                          <p:stCondLst>
                                            <p:cond delay="0"/>
                                          </p:stCondLst>
                                        </p:cTn>
                                        <p:tgtEl>
                                          <p:spTgt spid="27"/>
                                        </p:tgtEl>
                                        <p:attrNameLst>
                                          <p:attrName>style.visibility</p:attrName>
                                        </p:attrNameLst>
                                      </p:cBhvr>
                                      <p:to>
                                        <p:strVal val="visible"/>
                                      </p:to>
                                    </p:set>
                                    <p:animEffect transition="in" filter="barn(inHorizontal)">
                                      <p:cBhvr>
                                        <p:cTn id="16" dur="500"/>
                                        <p:tgtEl>
                                          <p:spTgt spid="27"/>
                                        </p:tgtEl>
                                      </p:cBhvr>
                                    </p:animEffect>
                                  </p:childTnLst>
                                </p:cTn>
                              </p:par>
                            </p:childTnLst>
                          </p:cTn>
                        </p:par>
                        <p:par>
                          <p:cTn id="17" fill="hold">
                            <p:stCondLst>
                              <p:cond delay="500"/>
                            </p:stCondLst>
                            <p:childTnLst>
                              <p:par>
                                <p:cTn id="18" presetID="22" presetClass="entr" presetSubtype="1" fill="hold" nodeType="afterEffect">
                                  <p:stCondLst>
                                    <p:cond delay="0"/>
                                  </p:stCondLst>
                                  <p:childTnLst>
                                    <p:set>
                                      <p:cBhvr>
                                        <p:cTn id="19" dur="1" fill="hold">
                                          <p:stCondLst>
                                            <p:cond delay="0"/>
                                          </p:stCondLst>
                                        </p:cTn>
                                        <p:tgtEl>
                                          <p:spTgt spid="2">
                                            <p:txEl>
                                              <p:pRg st="0" end="0"/>
                                            </p:txEl>
                                          </p:spTgt>
                                        </p:tgtEl>
                                        <p:attrNameLst>
                                          <p:attrName>style.visibility</p:attrName>
                                        </p:attrNameLst>
                                      </p:cBhvr>
                                      <p:to>
                                        <p:strVal val="visible"/>
                                      </p:to>
                                    </p:set>
                                    <p:animEffect transition="in" filter="wipe(up)">
                                      <p:cBhvr>
                                        <p:cTn id="20" dur="500"/>
                                        <p:tgtEl>
                                          <p:spTgt spid="2">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26" fill="hold" nodeType="click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barn(inHorizontal)">
                                      <p:cBhvr>
                                        <p:cTn id="25" dur="500"/>
                                        <p:tgtEl>
                                          <p:spTgt spid="28"/>
                                        </p:tgtEl>
                                      </p:cBhvr>
                                    </p:animEffect>
                                  </p:childTnLst>
                                </p:cTn>
                              </p:par>
                            </p:childTnLst>
                          </p:cTn>
                        </p:par>
                        <p:par>
                          <p:cTn id="26" fill="hold">
                            <p:stCondLst>
                              <p:cond delay="500"/>
                            </p:stCondLst>
                            <p:childTnLst>
                              <p:par>
                                <p:cTn id="27" presetID="22" presetClass="entr" presetSubtype="8" fill="hold" grpId="0" nodeType="afterEffect">
                                  <p:stCondLst>
                                    <p:cond delay="0"/>
                                  </p:stCondLst>
                                  <p:childTnLst>
                                    <p:set>
                                      <p:cBhvr>
                                        <p:cTn id="28" dur="1" fill="hold">
                                          <p:stCondLst>
                                            <p:cond delay="0"/>
                                          </p:stCondLst>
                                        </p:cTn>
                                        <p:tgtEl>
                                          <p:spTgt spid="3"/>
                                        </p:tgtEl>
                                        <p:attrNameLst>
                                          <p:attrName>style.visibility</p:attrName>
                                        </p:attrNameLst>
                                      </p:cBhvr>
                                      <p:to>
                                        <p:strVal val="visible"/>
                                      </p:to>
                                    </p:set>
                                    <p:animEffect transition="in" filter="wipe(left)">
                                      <p:cBhvr>
                                        <p:cTn id="29" dur="500"/>
                                        <p:tgtEl>
                                          <p:spTgt spid="3"/>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5"/>
                                        </p:tgtEl>
                                        <p:attrNameLst>
                                          <p:attrName>style.visibility</p:attrName>
                                        </p:attrNameLst>
                                      </p:cBhvr>
                                      <p:to>
                                        <p:strVal val="visible"/>
                                      </p:to>
                                    </p:set>
                                    <p:animEffect transition="in" filter="fade">
                                      <p:cBhvr>
                                        <p:cTn id="3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3" grpId="0"/>
      <p:bldP spid="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1"/>
            <a:ext cx="12192000" cy="6858000"/>
          </a:xfrm>
        </p:spPr>
      </p:pic>
      <p:sp>
        <p:nvSpPr>
          <p:cNvPr id="5" name="Freeform 4"/>
          <p:cNvSpPr/>
          <p:nvPr/>
        </p:nvSpPr>
        <p:spPr>
          <a:xfrm>
            <a:off x="1487" y="2941438"/>
            <a:ext cx="2437804" cy="975121"/>
          </a:xfrm>
          <a:custGeom>
            <a:avLst/>
            <a:gdLst>
              <a:gd name="connsiteX0" fmla="*/ 0 w 2437804"/>
              <a:gd name="connsiteY0" fmla="*/ 0 h 975121"/>
              <a:gd name="connsiteX1" fmla="*/ 1950244 w 2437804"/>
              <a:gd name="connsiteY1" fmla="*/ 0 h 975121"/>
              <a:gd name="connsiteX2" fmla="*/ 2437804 w 2437804"/>
              <a:gd name="connsiteY2" fmla="*/ 487561 h 975121"/>
              <a:gd name="connsiteX3" fmla="*/ 1950244 w 2437804"/>
              <a:gd name="connsiteY3" fmla="*/ 975121 h 975121"/>
              <a:gd name="connsiteX4" fmla="*/ 0 w 2437804"/>
              <a:gd name="connsiteY4" fmla="*/ 975121 h 975121"/>
              <a:gd name="connsiteX5" fmla="*/ 0 w 2437804"/>
              <a:gd name="connsiteY5" fmla="*/ 0 h 9751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37804" h="975121">
                <a:moveTo>
                  <a:pt x="0" y="0"/>
                </a:moveTo>
                <a:lnTo>
                  <a:pt x="1950244" y="0"/>
                </a:lnTo>
                <a:lnTo>
                  <a:pt x="2437804" y="487561"/>
                </a:lnTo>
                <a:lnTo>
                  <a:pt x="1950244" y="975121"/>
                </a:lnTo>
                <a:lnTo>
                  <a:pt x="0" y="975121"/>
                </a:lnTo>
                <a:lnTo>
                  <a:pt x="0" y="0"/>
                </a:lnTo>
                <a:close/>
              </a:path>
            </a:pathLst>
          </a:custGeom>
        </p:spPr>
        <p:style>
          <a:lnRef idx="2">
            <a:schemeClr val="lt1">
              <a:hueOff val="0"/>
              <a:satOff val="0"/>
              <a:lumOff val="0"/>
              <a:alphaOff val="0"/>
            </a:schemeClr>
          </a:lnRef>
          <a:fillRef idx="1">
            <a:schemeClr val="accent6">
              <a:shade val="80000"/>
              <a:hueOff val="0"/>
              <a:satOff val="0"/>
              <a:lumOff val="0"/>
              <a:alphaOff val="0"/>
            </a:schemeClr>
          </a:fillRef>
          <a:effectRef idx="0">
            <a:schemeClr val="accent6">
              <a:shade val="80000"/>
              <a:hueOff val="0"/>
              <a:satOff val="0"/>
              <a:lumOff val="0"/>
              <a:alphaOff val="0"/>
            </a:schemeClr>
          </a:effectRef>
          <a:fontRef idx="minor">
            <a:schemeClr val="lt1"/>
          </a:fontRef>
        </p:style>
        <p:txBody>
          <a:bodyPr spcFirstLastPara="0" vert="horz" wrap="square" lIns="106680" tIns="53340" rIns="270450" bIns="53340" numCol="1" spcCol="1270" anchor="ctr" anchorCtr="0">
            <a:noAutofit/>
          </a:bodyPr>
          <a:lstStyle/>
          <a:p>
            <a:pPr lvl="0" algn="ctr" defTabSz="889000">
              <a:lnSpc>
                <a:spcPct val="90000"/>
              </a:lnSpc>
              <a:spcBef>
                <a:spcPct val="0"/>
              </a:spcBef>
              <a:spcAft>
                <a:spcPct val="35000"/>
              </a:spcAft>
            </a:pPr>
            <a:r>
              <a:rPr lang="en-US" sz="2000" kern="1200" dirty="0" err="1" smtClean="0"/>
              <a:t>Pendahuluan</a:t>
            </a:r>
            <a:endParaRPr lang="en-US" sz="2000" kern="1200" dirty="0"/>
          </a:p>
        </p:txBody>
      </p:sp>
      <p:sp>
        <p:nvSpPr>
          <p:cNvPr id="6" name="Freeform 5"/>
          <p:cNvSpPr/>
          <p:nvPr/>
        </p:nvSpPr>
        <p:spPr>
          <a:xfrm>
            <a:off x="1951731" y="2941438"/>
            <a:ext cx="2437804" cy="975121"/>
          </a:xfrm>
          <a:custGeom>
            <a:avLst/>
            <a:gdLst>
              <a:gd name="connsiteX0" fmla="*/ 0 w 2437804"/>
              <a:gd name="connsiteY0" fmla="*/ 0 h 975121"/>
              <a:gd name="connsiteX1" fmla="*/ 1950244 w 2437804"/>
              <a:gd name="connsiteY1" fmla="*/ 0 h 975121"/>
              <a:gd name="connsiteX2" fmla="*/ 2437804 w 2437804"/>
              <a:gd name="connsiteY2" fmla="*/ 487561 h 975121"/>
              <a:gd name="connsiteX3" fmla="*/ 1950244 w 2437804"/>
              <a:gd name="connsiteY3" fmla="*/ 975121 h 975121"/>
              <a:gd name="connsiteX4" fmla="*/ 0 w 2437804"/>
              <a:gd name="connsiteY4" fmla="*/ 975121 h 975121"/>
              <a:gd name="connsiteX5" fmla="*/ 487561 w 2437804"/>
              <a:gd name="connsiteY5" fmla="*/ 487561 h 975121"/>
              <a:gd name="connsiteX6" fmla="*/ 0 w 2437804"/>
              <a:gd name="connsiteY6" fmla="*/ 0 h 9751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37804" h="975121">
                <a:moveTo>
                  <a:pt x="0" y="0"/>
                </a:moveTo>
                <a:lnTo>
                  <a:pt x="1950244" y="0"/>
                </a:lnTo>
                <a:lnTo>
                  <a:pt x="2437804" y="487561"/>
                </a:lnTo>
                <a:lnTo>
                  <a:pt x="1950244" y="975121"/>
                </a:lnTo>
                <a:lnTo>
                  <a:pt x="0" y="975121"/>
                </a:lnTo>
                <a:lnTo>
                  <a:pt x="487561" y="487561"/>
                </a:lnTo>
                <a:lnTo>
                  <a:pt x="0" y="0"/>
                </a:lnTo>
                <a:close/>
              </a:path>
            </a:pathLst>
          </a:custGeom>
        </p:spPr>
        <p:style>
          <a:lnRef idx="2">
            <a:schemeClr val="lt1">
              <a:hueOff val="0"/>
              <a:satOff val="0"/>
              <a:lumOff val="0"/>
              <a:alphaOff val="0"/>
            </a:schemeClr>
          </a:lnRef>
          <a:fillRef idx="1">
            <a:schemeClr val="accent6">
              <a:shade val="80000"/>
              <a:hueOff val="64256"/>
              <a:satOff val="-2582"/>
              <a:lumOff val="5526"/>
              <a:alphaOff val="0"/>
            </a:schemeClr>
          </a:fillRef>
          <a:effectRef idx="0">
            <a:schemeClr val="accent6">
              <a:shade val="80000"/>
              <a:hueOff val="64256"/>
              <a:satOff val="-2582"/>
              <a:lumOff val="5526"/>
              <a:alphaOff val="0"/>
            </a:schemeClr>
          </a:effectRef>
          <a:fontRef idx="minor">
            <a:schemeClr val="lt1"/>
          </a:fontRef>
        </p:style>
        <p:txBody>
          <a:bodyPr spcFirstLastPara="0" vert="horz" wrap="square" lIns="567571" tIns="53340" rIns="514230" bIns="53340" numCol="1" spcCol="1270" anchor="ctr" anchorCtr="0">
            <a:noAutofit/>
          </a:bodyPr>
          <a:lstStyle/>
          <a:p>
            <a:pPr lvl="0" algn="ctr" defTabSz="889000">
              <a:lnSpc>
                <a:spcPct val="90000"/>
              </a:lnSpc>
              <a:spcBef>
                <a:spcPct val="0"/>
              </a:spcBef>
              <a:spcAft>
                <a:spcPct val="35000"/>
              </a:spcAft>
            </a:pPr>
            <a:r>
              <a:rPr lang="en-US" sz="2000" kern="1200" dirty="0" err="1" smtClean="0"/>
              <a:t>Profil</a:t>
            </a:r>
            <a:r>
              <a:rPr lang="en-US" sz="2000" kern="1200" dirty="0" smtClean="0"/>
              <a:t> Perusahaan</a:t>
            </a:r>
            <a:endParaRPr lang="en-US" sz="2000" kern="1200" dirty="0"/>
          </a:p>
        </p:txBody>
      </p:sp>
      <p:sp>
        <p:nvSpPr>
          <p:cNvPr id="12" name="Freeform 11"/>
          <p:cNvSpPr/>
          <p:nvPr/>
        </p:nvSpPr>
        <p:spPr>
          <a:xfrm>
            <a:off x="3901975" y="2941438"/>
            <a:ext cx="2437804" cy="975121"/>
          </a:xfrm>
          <a:custGeom>
            <a:avLst/>
            <a:gdLst>
              <a:gd name="connsiteX0" fmla="*/ 0 w 2437804"/>
              <a:gd name="connsiteY0" fmla="*/ 0 h 975121"/>
              <a:gd name="connsiteX1" fmla="*/ 1950244 w 2437804"/>
              <a:gd name="connsiteY1" fmla="*/ 0 h 975121"/>
              <a:gd name="connsiteX2" fmla="*/ 2437804 w 2437804"/>
              <a:gd name="connsiteY2" fmla="*/ 487561 h 975121"/>
              <a:gd name="connsiteX3" fmla="*/ 1950244 w 2437804"/>
              <a:gd name="connsiteY3" fmla="*/ 975121 h 975121"/>
              <a:gd name="connsiteX4" fmla="*/ 0 w 2437804"/>
              <a:gd name="connsiteY4" fmla="*/ 975121 h 975121"/>
              <a:gd name="connsiteX5" fmla="*/ 487561 w 2437804"/>
              <a:gd name="connsiteY5" fmla="*/ 487561 h 975121"/>
              <a:gd name="connsiteX6" fmla="*/ 0 w 2437804"/>
              <a:gd name="connsiteY6" fmla="*/ 0 h 9751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37804" h="975121">
                <a:moveTo>
                  <a:pt x="0" y="0"/>
                </a:moveTo>
                <a:lnTo>
                  <a:pt x="1950244" y="0"/>
                </a:lnTo>
                <a:lnTo>
                  <a:pt x="2437804" y="487561"/>
                </a:lnTo>
                <a:lnTo>
                  <a:pt x="1950244" y="975121"/>
                </a:lnTo>
                <a:lnTo>
                  <a:pt x="0" y="975121"/>
                </a:lnTo>
                <a:lnTo>
                  <a:pt x="487561" y="487561"/>
                </a:lnTo>
                <a:lnTo>
                  <a:pt x="0" y="0"/>
                </a:lnTo>
                <a:close/>
              </a:path>
            </a:pathLst>
          </a:custGeom>
        </p:spPr>
        <p:style>
          <a:lnRef idx="2">
            <a:schemeClr val="lt1">
              <a:hueOff val="0"/>
              <a:satOff val="0"/>
              <a:lumOff val="0"/>
              <a:alphaOff val="0"/>
            </a:schemeClr>
          </a:lnRef>
          <a:fillRef idx="1">
            <a:schemeClr val="accent6">
              <a:shade val="80000"/>
              <a:hueOff val="128512"/>
              <a:satOff val="-5164"/>
              <a:lumOff val="11051"/>
              <a:alphaOff val="0"/>
            </a:schemeClr>
          </a:fillRef>
          <a:effectRef idx="0">
            <a:schemeClr val="accent6">
              <a:shade val="80000"/>
              <a:hueOff val="128512"/>
              <a:satOff val="-5164"/>
              <a:lumOff val="11051"/>
              <a:alphaOff val="0"/>
            </a:schemeClr>
          </a:effectRef>
          <a:fontRef idx="minor">
            <a:schemeClr val="lt1"/>
          </a:fontRef>
        </p:style>
        <p:txBody>
          <a:bodyPr spcFirstLastPara="0" vert="horz" wrap="square" lIns="567571" tIns="53340" rIns="514230" bIns="53340" numCol="1" spcCol="1270" anchor="ctr" anchorCtr="0">
            <a:noAutofit/>
          </a:bodyPr>
          <a:lstStyle/>
          <a:p>
            <a:pPr lvl="0" algn="ctr" defTabSz="889000">
              <a:lnSpc>
                <a:spcPct val="90000"/>
              </a:lnSpc>
              <a:spcBef>
                <a:spcPct val="0"/>
              </a:spcBef>
              <a:spcAft>
                <a:spcPct val="35000"/>
              </a:spcAft>
            </a:pPr>
            <a:r>
              <a:rPr lang="en-US" sz="2000" kern="1200" dirty="0" err="1" smtClean="0"/>
              <a:t>Dasar</a:t>
            </a:r>
            <a:r>
              <a:rPr lang="en-US" sz="2000" kern="1200" dirty="0" smtClean="0"/>
              <a:t> </a:t>
            </a:r>
            <a:r>
              <a:rPr lang="en-US" sz="2000" kern="1200" dirty="0" err="1" smtClean="0"/>
              <a:t>Teori</a:t>
            </a:r>
            <a:endParaRPr lang="en-US" sz="2000" kern="1200" dirty="0"/>
          </a:p>
        </p:txBody>
      </p:sp>
      <p:sp>
        <p:nvSpPr>
          <p:cNvPr id="13" name="Freeform 12"/>
          <p:cNvSpPr/>
          <p:nvPr/>
        </p:nvSpPr>
        <p:spPr>
          <a:xfrm>
            <a:off x="5852219" y="2941438"/>
            <a:ext cx="2437804" cy="975121"/>
          </a:xfrm>
          <a:custGeom>
            <a:avLst/>
            <a:gdLst>
              <a:gd name="connsiteX0" fmla="*/ 0 w 2437804"/>
              <a:gd name="connsiteY0" fmla="*/ 0 h 975121"/>
              <a:gd name="connsiteX1" fmla="*/ 1950244 w 2437804"/>
              <a:gd name="connsiteY1" fmla="*/ 0 h 975121"/>
              <a:gd name="connsiteX2" fmla="*/ 2437804 w 2437804"/>
              <a:gd name="connsiteY2" fmla="*/ 487561 h 975121"/>
              <a:gd name="connsiteX3" fmla="*/ 1950244 w 2437804"/>
              <a:gd name="connsiteY3" fmla="*/ 975121 h 975121"/>
              <a:gd name="connsiteX4" fmla="*/ 0 w 2437804"/>
              <a:gd name="connsiteY4" fmla="*/ 975121 h 975121"/>
              <a:gd name="connsiteX5" fmla="*/ 487561 w 2437804"/>
              <a:gd name="connsiteY5" fmla="*/ 487561 h 975121"/>
              <a:gd name="connsiteX6" fmla="*/ 0 w 2437804"/>
              <a:gd name="connsiteY6" fmla="*/ 0 h 9751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37804" h="975121">
                <a:moveTo>
                  <a:pt x="0" y="0"/>
                </a:moveTo>
                <a:lnTo>
                  <a:pt x="1950244" y="0"/>
                </a:lnTo>
                <a:lnTo>
                  <a:pt x="2437804" y="487561"/>
                </a:lnTo>
                <a:lnTo>
                  <a:pt x="1950244" y="975121"/>
                </a:lnTo>
                <a:lnTo>
                  <a:pt x="0" y="975121"/>
                </a:lnTo>
                <a:lnTo>
                  <a:pt x="487561" y="487561"/>
                </a:lnTo>
                <a:lnTo>
                  <a:pt x="0" y="0"/>
                </a:lnTo>
                <a:close/>
              </a:path>
            </a:pathLst>
          </a:custGeom>
        </p:spPr>
        <p:style>
          <a:lnRef idx="2">
            <a:schemeClr val="lt1">
              <a:hueOff val="0"/>
              <a:satOff val="0"/>
              <a:lumOff val="0"/>
              <a:alphaOff val="0"/>
            </a:schemeClr>
          </a:lnRef>
          <a:fillRef idx="1">
            <a:schemeClr val="accent6">
              <a:shade val="80000"/>
              <a:hueOff val="192768"/>
              <a:satOff val="-7745"/>
              <a:lumOff val="16577"/>
              <a:alphaOff val="0"/>
            </a:schemeClr>
          </a:fillRef>
          <a:effectRef idx="0">
            <a:schemeClr val="accent6">
              <a:shade val="80000"/>
              <a:hueOff val="192768"/>
              <a:satOff val="-7745"/>
              <a:lumOff val="16577"/>
              <a:alphaOff val="0"/>
            </a:schemeClr>
          </a:effectRef>
          <a:fontRef idx="minor">
            <a:schemeClr val="lt1"/>
          </a:fontRef>
        </p:style>
        <p:txBody>
          <a:bodyPr spcFirstLastPara="0" vert="horz" wrap="square" lIns="567571" tIns="53340" rIns="514230" bIns="53340" numCol="1" spcCol="1270" anchor="ctr" anchorCtr="0">
            <a:noAutofit/>
          </a:bodyPr>
          <a:lstStyle/>
          <a:p>
            <a:pPr lvl="0" algn="ctr" defTabSz="889000">
              <a:lnSpc>
                <a:spcPct val="90000"/>
              </a:lnSpc>
              <a:spcBef>
                <a:spcPct val="0"/>
              </a:spcBef>
              <a:spcAft>
                <a:spcPct val="35000"/>
              </a:spcAft>
            </a:pPr>
            <a:r>
              <a:rPr lang="en-US" sz="2000" kern="1200" dirty="0" err="1" smtClean="0"/>
              <a:t>Pelaksanaan</a:t>
            </a:r>
            <a:r>
              <a:rPr lang="en-US" sz="2000" kern="1200" dirty="0" smtClean="0"/>
              <a:t> </a:t>
            </a:r>
            <a:r>
              <a:rPr lang="en-US" sz="2000" kern="1200" dirty="0" err="1" smtClean="0"/>
              <a:t>Kerja</a:t>
            </a:r>
            <a:r>
              <a:rPr lang="en-US" sz="2000" kern="1200" dirty="0" smtClean="0"/>
              <a:t> </a:t>
            </a:r>
            <a:r>
              <a:rPr lang="en-US" sz="2000" kern="1200" dirty="0" err="1" smtClean="0"/>
              <a:t>Praktek</a:t>
            </a:r>
            <a:endParaRPr lang="en-US" sz="2000" kern="1200" dirty="0"/>
          </a:p>
        </p:txBody>
      </p:sp>
      <p:sp>
        <p:nvSpPr>
          <p:cNvPr id="14" name="Freeform 13"/>
          <p:cNvSpPr/>
          <p:nvPr/>
        </p:nvSpPr>
        <p:spPr>
          <a:xfrm>
            <a:off x="7802462" y="2941438"/>
            <a:ext cx="2437804" cy="975121"/>
          </a:xfrm>
          <a:custGeom>
            <a:avLst/>
            <a:gdLst>
              <a:gd name="connsiteX0" fmla="*/ 0 w 2437804"/>
              <a:gd name="connsiteY0" fmla="*/ 0 h 975121"/>
              <a:gd name="connsiteX1" fmla="*/ 1950244 w 2437804"/>
              <a:gd name="connsiteY1" fmla="*/ 0 h 975121"/>
              <a:gd name="connsiteX2" fmla="*/ 2437804 w 2437804"/>
              <a:gd name="connsiteY2" fmla="*/ 487561 h 975121"/>
              <a:gd name="connsiteX3" fmla="*/ 1950244 w 2437804"/>
              <a:gd name="connsiteY3" fmla="*/ 975121 h 975121"/>
              <a:gd name="connsiteX4" fmla="*/ 0 w 2437804"/>
              <a:gd name="connsiteY4" fmla="*/ 975121 h 975121"/>
              <a:gd name="connsiteX5" fmla="*/ 487561 w 2437804"/>
              <a:gd name="connsiteY5" fmla="*/ 487561 h 975121"/>
              <a:gd name="connsiteX6" fmla="*/ 0 w 2437804"/>
              <a:gd name="connsiteY6" fmla="*/ 0 h 9751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37804" h="975121">
                <a:moveTo>
                  <a:pt x="0" y="0"/>
                </a:moveTo>
                <a:lnTo>
                  <a:pt x="1950244" y="0"/>
                </a:lnTo>
                <a:lnTo>
                  <a:pt x="2437804" y="487561"/>
                </a:lnTo>
                <a:lnTo>
                  <a:pt x="1950244" y="975121"/>
                </a:lnTo>
                <a:lnTo>
                  <a:pt x="0" y="975121"/>
                </a:lnTo>
                <a:lnTo>
                  <a:pt x="487561" y="487561"/>
                </a:lnTo>
                <a:lnTo>
                  <a:pt x="0" y="0"/>
                </a:lnTo>
                <a:close/>
              </a:path>
            </a:pathLst>
          </a:custGeom>
        </p:spPr>
        <p:style>
          <a:lnRef idx="2">
            <a:schemeClr val="lt1">
              <a:hueOff val="0"/>
              <a:satOff val="0"/>
              <a:lumOff val="0"/>
              <a:alphaOff val="0"/>
            </a:schemeClr>
          </a:lnRef>
          <a:fillRef idx="1">
            <a:schemeClr val="accent6">
              <a:shade val="80000"/>
              <a:hueOff val="257024"/>
              <a:satOff val="-10327"/>
              <a:lumOff val="22102"/>
              <a:alphaOff val="0"/>
            </a:schemeClr>
          </a:fillRef>
          <a:effectRef idx="0">
            <a:schemeClr val="accent6">
              <a:shade val="80000"/>
              <a:hueOff val="257024"/>
              <a:satOff val="-10327"/>
              <a:lumOff val="22102"/>
              <a:alphaOff val="0"/>
            </a:schemeClr>
          </a:effectRef>
          <a:fontRef idx="minor">
            <a:schemeClr val="lt1"/>
          </a:fontRef>
        </p:style>
        <p:txBody>
          <a:bodyPr spcFirstLastPara="0" vert="horz" wrap="square" lIns="567571" tIns="53340" rIns="514230" bIns="53340" numCol="1" spcCol="1270" anchor="ctr" anchorCtr="0">
            <a:noAutofit/>
          </a:bodyPr>
          <a:lstStyle/>
          <a:p>
            <a:pPr lvl="0" algn="ctr" defTabSz="889000">
              <a:lnSpc>
                <a:spcPct val="90000"/>
              </a:lnSpc>
              <a:spcBef>
                <a:spcPct val="0"/>
              </a:spcBef>
              <a:spcAft>
                <a:spcPct val="35000"/>
              </a:spcAft>
            </a:pPr>
            <a:r>
              <a:rPr lang="en-US" sz="2000" kern="1200" dirty="0" err="1" smtClean="0"/>
              <a:t>Perancangan</a:t>
            </a:r>
            <a:r>
              <a:rPr lang="en-US" sz="2000" kern="1200" dirty="0" smtClean="0"/>
              <a:t> </a:t>
            </a:r>
            <a:r>
              <a:rPr lang="en-US" sz="2000" kern="1200" dirty="0" err="1" smtClean="0"/>
              <a:t>dan</a:t>
            </a:r>
            <a:r>
              <a:rPr lang="en-US" sz="2000" kern="1200" dirty="0" smtClean="0"/>
              <a:t> </a:t>
            </a:r>
            <a:r>
              <a:rPr lang="en-US" sz="2000" kern="1200" dirty="0" err="1" smtClean="0"/>
              <a:t>Hasil</a:t>
            </a:r>
            <a:r>
              <a:rPr lang="en-US" sz="2000" kern="1200" dirty="0" smtClean="0"/>
              <a:t> </a:t>
            </a:r>
            <a:r>
              <a:rPr lang="en-US" sz="2000" kern="1200" dirty="0" err="1" smtClean="0"/>
              <a:t>Pengujian</a:t>
            </a:r>
            <a:endParaRPr lang="en-US" sz="2000" kern="1200" dirty="0"/>
          </a:p>
        </p:txBody>
      </p:sp>
      <p:sp>
        <p:nvSpPr>
          <p:cNvPr id="15" name="Freeform 14"/>
          <p:cNvSpPr/>
          <p:nvPr/>
        </p:nvSpPr>
        <p:spPr>
          <a:xfrm>
            <a:off x="9752706" y="2941438"/>
            <a:ext cx="2437804" cy="975121"/>
          </a:xfrm>
          <a:custGeom>
            <a:avLst/>
            <a:gdLst>
              <a:gd name="connsiteX0" fmla="*/ 0 w 2437804"/>
              <a:gd name="connsiteY0" fmla="*/ 0 h 975121"/>
              <a:gd name="connsiteX1" fmla="*/ 1950244 w 2437804"/>
              <a:gd name="connsiteY1" fmla="*/ 0 h 975121"/>
              <a:gd name="connsiteX2" fmla="*/ 2437804 w 2437804"/>
              <a:gd name="connsiteY2" fmla="*/ 487561 h 975121"/>
              <a:gd name="connsiteX3" fmla="*/ 1950244 w 2437804"/>
              <a:gd name="connsiteY3" fmla="*/ 975121 h 975121"/>
              <a:gd name="connsiteX4" fmla="*/ 0 w 2437804"/>
              <a:gd name="connsiteY4" fmla="*/ 975121 h 975121"/>
              <a:gd name="connsiteX5" fmla="*/ 487561 w 2437804"/>
              <a:gd name="connsiteY5" fmla="*/ 487561 h 975121"/>
              <a:gd name="connsiteX6" fmla="*/ 0 w 2437804"/>
              <a:gd name="connsiteY6" fmla="*/ 0 h 9751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37804" h="975121">
                <a:moveTo>
                  <a:pt x="0" y="0"/>
                </a:moveTo>
                <a:lnTo>
                  <a:pt x="1950244" y="0"/>
                </a:lnTo>
                <a:lnTo>
                  <a:pt x="2437804" y="487561"/>
                </a:lnTo>
                <a:lnTo>
                  <a:pt x="1950244" y="975121"/>
                </a:lnTo>
                <a:lnTo>
                  <a:pt x="0" y="975121"/>
                </a:lnTo>
                <a:lnTo>
                  <a:pt x="487561" y="487561"/>
                </a:lnTo>
                <a:lnTo>
                  <a:pt x="0" y="0"/>
                </a:lnTo>
                <a:close/>
              </a:path>
            </a:pathLst>
          </a:custGeom>
        </p:spPr>
        <p:style>
          <a:lnRef idx="2">
            <a:schemeClr val="lt1">
              <a:hueOff val="0"/>
              <a:satOff val="0"/>
              <a:lumOff val="0"/>
              <a:alphaOff val="0"/>
            </a:schemeClr>
          </a:lnRef>
          <a:fillRef idx="1">
            <a:schemeClr val="accent6">
              <a:shade val="80000"/>
              <a:hueOff val="321280"/>
              <a:satOff val="-12909"/>
              <a:lumOff val="27628"/>
              <a:alphaOff val="0"/>
            </a:schemeClr>
          </a:fillRef>
          <a:effectRef idx="0">
            <a:schemeClr val="accent6">
              <a:shade val="80000"/>
              <a:hueOff val="321280"/>
              <a:satOff val="-12909"/>
              <a:lumOff val="27628"/>
              <a:alphaOff val="0"/>
            </a:schemeClr>
          </a:effectRef>
          <a:fontRef idx="minor">
            <a:schemeClr val="lt1"/>
          </a:fontRef>
        </p:style>
        <p:txBody>
          <a:bodyPr spcFirstLastPara="0" vert="horz" wrap="square" lIns="567571" tIns="53340" rIns="514230" bIns="53340" numCol="1" spcCol="1270" anchor="ctr" anchorCtr="0">
            <a:noAutofit/>
          </a:bodyPr>
          <a:lstStyle/>
          <a:p>
            <a:pPr lvl="0" algn="ctr" defTabSz="889000">
              <a:lnSpc>
                <a:spcPct val="90000"/>
              </a:lnSpc>
              <a:spcBef>
                <a:spcPct val="0"/>
              </a:spcBef>
              <a:spcAft>
                <a:spcPct val="35000"/>
              </a:spcAft>
            </a:pPr>
            <a:r>
              <a:rPr lang="en-US" sz="2000" kern="1200" dirty="0" err="1" smtClean="0"/>
              <a:t>Kesimpulan</a:t>
            </a:r>
            <a:endParaRPr lang="en-US" sz="2000" kern="1200" dirty="0"/>
          </a:p>
        </p:txBody>
      </p:sp>
      <p:sp>
        <p:nvSpPr>
          <p:cNvPr id="2" name="Title 1"/>
          <p:cNvSpPr>
            <a:spLocks noGrp="1"/>
          </p:cNvSpPr>
          <p:nvPr>
            <p:ph type="title"/>
          </p:nvPr>
        </p:nvSpPr>
        <p:spPr>
          <a:xfrm>
            <a:off x="2017058" y="309282"/>
            <a:ext cx="9336741" cy="1690687"/>
          </a:xfrm>
        </p:spPr>
        <p:txBody>
          <a:bodyPr>
            <a:normAutofit/>
          </a:bodyPr>
          <a:lstStyle/>
          <a:p>
            <a:r>
              <a:rPr lang="en-US" sz="7200" dirty="0" smtClean="0">
                <a:solidFill>
                  <a:srgbClr val="92D050"/>
                </a:solidFill>
                <a:latin typeface="Adobe Caslon Pro Bold" panose="0205070206050A020403" pitchFamily="18" charset="0"/>
              </a:rPr>
              <a:t>PETA KONSEP</a:t>
            </a:r>
            <a:endParaRPr lang="en-US" sz="7200" dirty="0">
              <a:solidFill>
                <a:srgbClr val="92D050"/>
              </a:solidFill>
              <a:latin typeface="Adobe Caslon Pro Bold" panose="0205070206050A020403" pitchFamily="18" charset="0"/>
            </a:endParaRPr>
          </a:p>
        </p:txBody>
      </p:sp>
      <p:graphicFrame>
        <p:nvGraphicFramePr>
          <p:cNvPr id="17" name="Chart 16"/>
          <p:cNvGraphicFramePr/>
          <p:nvPr>
            <p:extLst>
              <p:ext uri="{D42A27DB-BD31-4B8C-83A1-F6EECF244321}">
                <p14:modId xmlns:p14="http://schemas.microsoft.com/office/powerpoint/2010/main" val="4287574394"/>
              </p:ext>
            </p:extLst>
          </p:nvPr>
        </p:nvGraphicFramePr>
        <p:xfrm>
          <a:off x="0" y="1"/>
          <a:ext cx="2220686" cy="1791305"/>
        </p:xfrm>
        <a:graphic>
          <a:graphicData uri="http://schemas.openxmlformats.org/drawingml/2006/chart">
            <c:chart xmlns:c="http://schemas.openxmlformats.org/drawingml/2006/chart" xmlns:r="http://schemas.openxmlformats.org/officeDocument/2006/relationships" r:id="rId3"/>
          </a:graphicData>
        </a:graphic>
      </p:graphicFrame>
      <p:sp>
        <p:nvSpPr>
          <p:cNvPr id="20" name="Rectangle 19"/>
          <p:cNvSpPr/>
          <p:nvPr/>
        </p:nvSpPr>
        <p:spPr>
          <a:xfrm>
            <a:off x="1573306" y="1753438"/>
            <a:ext cx="10618694" cy="107577"/>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207996" y="1753436"/>
            <a:ext cx="190499" cy="107577"/>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477376" y="1753436"/>
            <a:ext cx="190499" cy="107577"/>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842686" y="1746145"/>
            <a:ext cx="190499" cy="107577"/>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112066" y="1753436"/>
            <a:ext cx="190499" cy="107577"/>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15609450"/>
      </p:ext>
    </p:extLst>
  </p:cSld>
  <p:clrMapOvr>
    <a:masterClrMapping/>
  </p:clrMapOvr>
  <mc:AlternateContent xmlns:mc="http://schemas.openxmlformats.org/markup-compatibility/2006" xmlns:p14="http://schemas.microsoft.com/office/powerpoint/2010/main">
    <mc:Choice Requires="p14">
      <p:transition spd="slow" p14:dur="1250">
        <p:randomBar/>
      </p:transition>
    </mc:Choice>
    <mc:Fallback xmlns="">
      <p:transition spd="slow">
        <p:randomBa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par>
                          <p:cTn id="11" fill="hold">
                            <p:stCondLst>
                              <p:cond delay="500"/>
                            </p:stCondLst>
                            <p:childTnLst>
                              <p:par>
                                <p:cTn id="12" presetID="2" presetClass="entr" presetSubtype="8" fill="hold" grpId="0" nodeType="afterEffect">
                                  <p:stCondLst>
                                    <p:cond delay="75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1000" fill="hold"/>
                                        <p:tgtEl>
                                          <p:spTgt spid="5"/>
                                        </p:tgtEl>
                                        <p:attrNameLst>
                                          <p:attrName>ppt_x</p:attrName>
                                        </p:attrNameLst>
                                      </p:cBhvr>
                                      <p:tavLst>
                                        <p:tav tm="0">
                                          <p:val>
                                            <p:strVal val="0-#ppt_w/2"/>
                                          </p:val>
                                        </p:tav>
                                        <p:tav tm="100000">
                                          <p:val>
                                            <p:strVal val="#ppt_x"/>
                                          </p:val>
                                        </p:tav>
                                      </p:tavLst>
                                    </p:anim>
                                    <p:anim calcmode="lin" valueType="num">
                                      <p:cBhvr additive="base">
                                        <p:cTn id="15" dur="1000" fill="hold"/>
                                        <p:tgtEl>
                                          <p:spTgt spid="5"/>
                                        </p:tgtEl>
                                        <p:attrNameLst>
                                          <p:attrName>ppt_y</p:attrName>
                                        </p:attrNameLst>
                                      </p:cBhvr>
                                      <p:tavLst>
                                        <p:tav tm="0">
                                          <p:val>
                                            <p:strVal val="#ppt_y"/>
                                          </p:val>
                                        </p:tav>
                                        <p:tav tm="100000">
                                          <p:val>
                                            <p:strVal val="#ppt_y"/>
                                          </p:val>
                                        </p:tav>
                                      </p:tavLst>
                                    </p:anim>
                                  </p:childTnLst>
                                </p:cTn>
                              </p:par>
                            </p:childTnLst>
                          </p:cTn>
                        </p:par>
                        <p:par>
                          <p:cTn id="16" fill="hold">
                            <p:stCondLst>
                              <p:cond delay="2250"/>
                            </p:stCondLst>
                            <p:childTnLst>
                              <p:par>
                                <p:cTn id="17" presetID="2" presetClass="entr" presetSubtype="8" fill="hold" grpId="0" nodeType="afterEffect">
                                  <p:stCondLst>
                                    <p:cond delay="75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1000" fill="hold"/>
                                        <p:tgtEl>
                                          <p:spTgt spid="6"/>
                                        </p:tgtEl>
                                        <p:attrNameLst>
                                          <p:attrName>ppt_x</p:attrName>
                                        </p:attrNameLst>
                                      </p:cBhvr>
                                      <p:tavLst>
                                        <p:tav tm="0">
                                          <p:val>
                                            <p:strVal val="0-#ppt_w/2"/>
                                          </p:val>
                                        </p:tav>
                                        <p:tav tm="100000">
                                          <p:val>
                                            <p:strVal val="#ppt_x"/>
                                          </p:val>
                                        </p:tav>
                                      </p:tavLst>
                                    </p:anim>
                                    <p:anim calcmode="lin" valueType="num">
                                      <p:cBhvr additive="base">
                                        <p:cTn id="20" dur="1000" fill="hold"/>
                                        <p:tgtEl>
                                          <p:spTgt spid="6"/>
                                        </p:tgtEl>
                                        <p:attrNameLst>
                                          <p:attrName>ppt_y</p:attrName>
                                        </p:attrNameLst>
                                      </p:cBhvr>
                                      <p:tavLst>
                                        <p:tav tm="0">
                                          <p:val>
                                            <p:strVal val="#ppt_y"/>
                                          </p:val>
                                        </p:tav>
                                        <p:tav tm="100000">
                                          <p:val>
                                            <p:strVal val="#ppt_y"/>
                                          </p:val>
                                        </p:tav>
                                      </p:tavLst>
                                    </p:anim>
                                  </p:childTnLst>
                                </p:cTn>
                              </p:par>
                            </p:childTnLst>
                          </p:cTn>
                        </p:par>
                        <p:par>
                          <p:cTn id="21" fill="hold">
                            <p:stCondLst>
                              <p:cond delay="4000"/>
                            </p:stCondLst>
                            <p:childTnLst>
                              <p:par>
                                <p:cTn id="22" presetID="2" presetClass="entr" presetSubtype="8" fill="hold" grpId="0" nodeType="afterEffect">
                                  <p:stCondLst>
                                    <p:cond delay="750"/>
                                  </p:stCondLst>
                                  <p:childTnLst>
                                    <p:set>
                                      <p:cBhvr>
                                        <p:cTn id="23" dur="1" fill="hold">
                                          <p:stCondLst>
                                            <p:cond delay="0"/>
                                          </p:stCondLst>
                                        </p:cTn>
                                        <p:tgtEl>
                                          <p:spTgt spid="12"/>
                                        </p:tgtEl>
                                        <p:attrNameLst>
                                          <p:attrName>style.visibility</p:attrName>
                                        </p:attrNameLst>
                                      </p:cBhvr>
                                      <p:to>
                                        <p:strVal val="visible"/>
                                      </p:to>
                                    </p:set>
                                    <p:anim calcmode="lin" valueType="num">
                                      <p:cBhvr additive="base">
                                        <p:cTn id="24" dur="1000" fill="hold"/>
                                        <p:tgtEl>
                                          <p:spTgt spid="12"/>
                                        </p:tgtEl>
                                        <p:attrNameLst>
                                          <p:attrName>ppt_x</p:attrName>
                                        </p:attrNameLst>
                                      </p:cBhvr>
                                      <p:tavLst>
                                        <p:tav tm="0">
                                          <p:val>
                                            <p:strVal val="0-#ppt_w/2"/>
                                          </p:val>
                                        </p:tav>
                                        <p:tav tm="100000">
                                          <p:val>
                                            <p:strVal val="#ppt_x"/>
                                          </p:val>
                                        </p:tav>
                                      </p:tavLst>
                                    </p:anim>
                                    <p:anim calcmode="lin" valueType="num">
                                      <p:cBhvr additive="base">
                                        <p:cTn id="25" dur="1000" fill="hold"/>
                                        <p:tgtEl>
                                          <p:spTgt spid="12"/>
                                        </p:tgtEl>
                                        <p:attrNameLst>
                                          <p:attrName>ppt_y</p:attrName>
                                        </p:attrNameLst>
                                      </p:cBhvr>
                                      <p:tavLst>
                                        <p:tav tm="0">
                                          <p:val>
                                            <p:strVal val="#ppt_y"/>
                                          </p:val>
                                        </p:tav>
                                        <p:tav tm="100000">
                                          <p:val>
                                            <p:strVal val="#ppt_y"/>
                                          </p:val>
                                        </p:tav>
                                      </p:tavLst>
                                    </p:anim>
                                  </p:childTnLst>
                                </p:cTn>
                              </p:par>
                            </p:childTnLst>
                          </p:cTn>
                        </p:par>
                        <p:par>
                          <p:cTn id="26" fill="hold">
                            <p:stCondLst>
                              <p:cond delay="5750"/>
                            </p:stCondLst>
                            <p:childTnLst>
                              <p:par>
                                <p:cTn id="27" presetID="2" presetClass="entr" presetSubtype="8" fill="hold" grpId="0" nodeType="afterEffect">
                                  <p:stCondLst>
                                    <p:cond delay="750"/>
                                  </p:stCondLst>
                                  <p:childTnLst>
                                    <p:set>
                                      <p:cBhvr>
                                        <p:cTn id="28" dur="1" fill="hold">
                                          <p:stCondLst>
                                            <p:cond delay="0"/>
                                          </p:stCondLst>
                                        </p:cTn>
                                        <p:tgtEl>
                                          <p:spTgt spid="13"/>
                                        </p:tgtEl>
                                        <p:attrNameLst>
                                          <p:attrName>style.visibility</p:attrName>
                                        </p:attrNameLst>
                                      </p:cBhvr>
                                      <p:to>
                                        <p:strVal val="visible"/>
                                      </p:to>
                                    </p:set>
                                    <p:anim calcmode="lin" valueType="num">
                                      <p:cBhvr additive="base">
                                        <p:cTn id="29" dur="1000" fill="hold"/>
                                        <p:tgtEl>
                                          <p:spTgt spid="13"/>
                                        </p:tgtEl>
                                        <p:attrNameLst>
                                          <p:attrName>ppt_x</p:attrName>
                                        </p:attrNameLst>
                                      </p:cBhvr>
                                      <p:tavLst>
                                        <p:tav tm="0">
                                          <p:val>
                                            <p:strVal val="0-#ppt_w/2"/>
                                          </p:val>
                                        </p:tav>
                                        <p:tav tm="100000">
                                          <p:val>
                                            <p:strVal val="#ppt_x"/>
                                          </p:val>
                                        </p:tav>
                                      </p:tavLst>
                                    </p:anim>
                                    <p:anim calcmode="lin" valueType="num">
                                      <p:cBhvr additive="base">
                                        <p:cTn id="30" dur="1000" fill="hold"/>
                                        <p:tgtEl>
                                          <p:spTgt spid="13"/>
                                        </p:tgtEl>
                                        <p:attrNameLst>
                                          <p:attrName>ppt_y</p:attrName>
                                        </p:attrNameLst>
                                      </p:cBhvr>
                                      <p:tavLst>
                                        <p:tav tm="0">
                                          <p:val>
                                            <p:strVal val="#ppt_y"/>
                                          </p:val>
                                        </p:tav>
                                        <p:tav tm="100000">
                                          <p:val>
                                            <p:strVal val="#ppt_y"/>
                                          </p:val>
                                        </p:tav>
                                      </p:tavLst>
                                    </p:anim>
                                  </p:childTnLst>
                                </p:cTn>
                              </p:par>
                            </p:childTnLst>
                          </p:cTn>
                        </p:par>
                        <p:par>
                          <p:cTn id="31" fill="hold">
                            <p:stCondLst>
                              <p:cond delay="7500"/>
                            </p:stCondLst>
                            <p:childTnLst>
                              <p:par>
                                <p:cTn id="32" presetID="2" presetClass="entr" presetSubtype="8" fill="hold" grpId="0" nodeType="afterEffect">
                                  <p:stCondLst>
                                    <p:cond delay="750"/>
                                  </p:stCondLst>
                                  <p:childTnLst>
                                    <p:set>
                                      <p:cBhvr>
                                        <p:cTn id="33" dur="1" fill="hold">
                                          <p:stCondLst>
                                            <p:cond delay="0"/>
                                          </p:stCondLst>
                                        </p:cTn>
                                        <p:tgtEl>
                                          <p:spTgt spid="14"/>
                                        </p:tgtEl>
                                        <p:attrNameLst>
                                          <p:attrName>style.visibility</p:attrName>
                                        </p:attrNameLst>
                                      </p:cBhvr>
                                      <p:to>
                                        <p:strVal val="visible"/>
                                      </p:to>
                                    </p:set>
                                    <p:anim calcmode="lin" valueType="num">
                                      <p:cBhvr additive="base">
                                        <p:cTn id="34" dur="1000" fill="hold"/>
                                        <p:tgtEl>
                                          <p:spTgt spid="14"/>
                                        </p:tgtEl>
                                        <p:attrNameLst>
                                          <p:attrName>ppt_x</p:attrName>
                                        </p:attrNameLst>
                                      </p:cBhvr>
                                      <p:tavLst>
                                        <p:tav tm="0">
                                          <p:val>
                                            <p:strVal val="0-#ppt_w/2"/>
                                          </p:val>
                                        </p:tav>
                                        <p:tav tm="100000">
                                          <p:val>
                                            <p:strVal val="#ppt_x"/>
                                          </p:val>
                                        </p:tav>
                                      </p:tavLst>
                                    </p:anim>
                                    <p:anim calcmode="lin" valueType="num">
                                      <p:cBhvr additive="base">
                                        <p:cTn id="35" dur="1000" fill="hold"/>
                                        <p:tgtEl>
                                          <p:spTgt spid="14"/>
                                        </p:tgtEl>
                                        <p:attrNameLst>
                                          <p:attrName>ppt_y</p:attrName>
                                        </p:attrNameLst>
                                      </p:cBhvr>
                                      <p:tavLst>
                                        <p:tav tm="0">
                                          <p:val>
                                            <p:strVal val="#ppt_y"/>
                                          </p:val>
                                        </p:tav>
                                        <p:tav tm="100000">
                                          <p:val>
                                            <p:strVal val="#ppt_y"/>
                                          </p:val>
                                        </p:tav>
                                      </p:tavLst>
                                    </p:anim>
                                  </p:childTnLst>
                                </p:cTn>
                              </p:par>
                            </p:childTnLst>
                          </p:cTn>
                        </p:par>
                        <p:par>
                          <p:cTn id="36" fill="hold">
                            <p:stCondLst>
                              <p:cond delay="9250"/>
                            </p:stCondLst>
                            <p:childTnLst>
                              <p:par>
                                <p:cTn id="37" presetID="2" presetClass="entr" presetSubtype="8" fill="hold" grpId="0" nodeType="afterEffect">
                                  <p:stCondLst>
                                    <p:cond delay="750"/>
                                  </p:stCondLst>
                                  <p:childTnLst>
                                    <p:set>
                                      <p:cBhvr>
                                        <p:cTn id="38" dur="1" fill="hold">
                                          <p:stCondLst>
                                            <p:cond delay="0"/>
                                          </p:stCondLst>
                                        </p:cTn>
                                        <p:tgtEl>
                                          <p:spTgt spid="15"/>
                                        </p:tgtEl>
                                        <p:attrNameLst>
                                          <p:attrName>style.visibility</p:attrName>
                                        </p:attrNameLst>
                                      </p:cBhvr>
                                      <p:to>
                                        <p:strVal val="visible"/>
                                      </p:to>
                                    </p:set>
                                    <p:anim calcmode="lin" valueType="num">
                                      <p:cBhvr additive="base">
                                        <p:cTn id="39" dur="1000" fill="hold"/>
                                        <p:tgtEl>
                                          <p:spTgt spid="15"/>
                                        </p:tgtEl>
                                        <p:attrNameLst>
                                          <p:attrName>ppt_x</p:attrName>
                                        </p:attrNameLst>
                                      </p:cBhvr>
                                      <p:tavLst>
                                        <p:tav tm="0">
                                          <p:val>
                                            <p:strVal val="0-#ppt_w/2"/>
                                          </p:val>
                                        </p:tav>
                                        <p:tav tm="100000">
                                          <p:val>
                                            <p:strVal val="#ppt_x"/>
                                          </p:val>
                                        </p:tav>
                                      </p:tavLst>
                                    </p:anim>
                                    <p:anim calcmode="lin" valueType="num">
                                      <p:cBhvr additive="base">
                                        <p:cTn id="40" dur="1000" fill="hold"/>
                                        <p:tgtEl>
                                          <p:spTgt spid="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2" grpId="0" animBg="1"/>
      <p:bldP spid="13" grpId="0" animBg="1"/>
      <p:bldP spid="14" grpId="0" animBg="1"/>
      <p:bldP spid="15" grpId="0" animBg="1"/>
      <p:bldP spid="2" grpId="0"/>
      <p:bldGraphic spid="17" grpId="0">
        <p:bldAsOne/>
      </p:bldGraphic>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Content Placeholder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4683"/>
            <a:ext cx="12192000" cy="6872683"/>
          </a:xfrm>
          <a:prstGeom prst="rect">
            <a:avLst/>
          </a:prstGeom>
        </p:spPr>
      </p:pic>
      <p:grpSp>
        <p:nvGrpSpPr>
          <p:cNvPr id="6" name="Group 5"/>
          <p:cNvGrpSpPr/>
          <p:nvPr/>
        </p:nvGrpSpPr>
        <p:grpSpPr>
          <a:xfrm>
            <a:off x="0" y="-14683"/>
            <a:ext cx="2437804" cy="1157683"/>
            <a:chOff x="1488" y="2941438"/>
            <a:chExt cx="2437804" cy="975121"/>
          </a:xfrm>
        </p:grpSpPr>
        <p:sp>
          <p:nvSpPr>
            <p:cNvPr id="24" name="Pentagon 23"/>
            <p:cNvSpPr/>
            <p:nvPr/>
          </p:nvSpPr>
          <p:spPr>
            <a:xfrm>
              <a:off x="1488" y="2941438"/>
              <a:ext cx="2437804" cy="975121"/>
            </a:xfrm>
            <a:prstGeom prst="homePlate">
              <a:avLst/>
            </a:prstGeom>
          </p:spPr>
          <p:style>
            <a:lnRef idx="2">
              <a:schemeClr val="lt1">
                <a:hueOff val="0"/>
                <a:satOff val="0"/>
                <a:lumOff val="0"/>
                <a:alphaOff val="0"/>
              </a:schemeClr>
            </a:lnRef>
            <a:fillRef idx="1">
              <a:schemeClr val="accent6">
                <a:shade val="80000"/>
                <a:hueOff val="0"/>
                <a:satOff val="0"/>
                <a:lumOff val="0"/>
                <a:alphaOff val="0"/>
              </a:schemeClr>
            </a:fillRef>
            <a:effectRef idx="0">
              <a:schemeClr val="accent6">
                <a:shade val="80000"/>
                <a:hueOff val="0"/>
                <a:satOff val="0"/>
                <a:lumOff val="0"/>
                <a:alphaOff val="0"/>
              </a:schemeClr>
            </a:effectRef>
            <a:fontRef idx="minor">
              <a:schemeClr val="lt1"/>
            </a:fontRef>
          </p:style>
        </p:sp>
        <p:sp>
          <p:nvSpPr>
            <p:cNvPr id="25" name="Pentagon 4"/>
            <p:cNvSpPr/>
            <p:nvPr/>
          </p:nvSpPr>
          <p:spPr>
            <a:xfrm>
              <a:off x="1488" y="2941438"/>
              <a:ext cx="2194024" cy="97512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6680" tIns="53340" rIns="26670" bIns="53340" numCol="1" spcCol="1270" anchor="ctr" anchorCtr="0">
              <a:noAutofit/>
            </a:bodyPr>
            <a:lstStyle/>
            <a:p>
              <a:pPr lvl="0" algn="ctr" defTabSz="889000">
                <a:lnSpc>
                  <a:spcPct val="90000"/>
                </a:lnSpc>
                <a:spcBef>
                  <a:spcPct val="0"/>
                </a:spcBef>
                <a:spcAft>
                  <a:spcPct val="35000"/>
                </a:spcAft>
              </a:pPr>
              <a:r>
                <a:rPr lang="en-US" sz="2000" kern="1200" dirty="0" err="1" smtClean="0"/>
                <a:t>Pendahuluan</a:t>
              </a:r>
              <a:endParaRPr lang="en-US" sz="2000" kern="1200" dirty="0"/>
            </a:p>
          </p:txBody>
        </p:sp>
      </p:grpSp>
      <p:grpSp>
        <p:nvGrpSpPr>
          <p:cNvPr id="9" name="Group 8"/>
          <p:cNvGrpSpPr/>
          <p:nvPr/>
        </p:nvGrpSpPr>
        <p:grpSpPr>
          <a:xfrm>
            <a:off x="1950244" y="-14683"/>
            <a:ext cx="2437804" cy="1157683"/>
            <a:chOff x="1951732" y="2941438"/>
            <a:chExt cx="2437804" cy="975121"/>
          </a:xfrm>
        </p:grpSpPr>
        <p:sp>
          <p:nvSpPr>
            <p:cNvPr id="22" name="Chevron 21"/>
            <p:cNvSpPr/>
            <p:nvPr/>
          </p:nvSpPr>
          <p:spPr>
            <a:xfrm>
              <a:off x="1951732" y="2941438"/>
              <a:ext cx="2437804" cy="975121"/>
            </a:xfrm>
            <a:prstGeom prst="chevron">
              <a:avLst/>
            </a:prstGeom>
          </p:spPr>
          <p:style>
            <a:lnRef idx="2">
              <a:schemeClr val="lt1">
                <a:hueOff val="0"/>
                <a:satOff val="0"/>
                <a:lumOff val="0"/>
                <a:alphaOff val="0"/>
              </a:schemeClr>
            </a:lnRef>
            <a:fillRef idx="1">
              <a:schemeClr val="accent6">
                <a:shade val="80000"/>
                <a:hueOff val="64256"/>
                <a:satOff val="-2582"/>
                <a:lumOff val="5526"/>
                <a:alphaOff val="0"/>
              </a:schemeClr>
            </a:fillRef>
            <a:effectRef idx="0">
              <a:schemeClr val="accent6">
                <a:shade val="80000"/>
                <a:hueOff val="64256"/>
                <a:satOff val="-2582"/>
                <a:lumOff val="5526"/>
                <a:alphaOff val="0"/>
              </a:schemeClr>
            </a:effectRef>
            <a:fontRef idx="minor">
              <a:schemeClr val="lt1"/>
            </a:fontRef>
          </p:style>
        </p:sp>
        <p:sp>
          <p:nvSpPr>
            <p:cNvPr id="23" name="Chevron 6"/>
            <p:cNvSpPr/>
            <p:nvPr/>
          </p:nvSpPr>
          <p:spPr>
            <a:xfrm>
              <a:off x="2439293" y="2941438"/>
              <a:ext cx="1462683" cy="97512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en-US" sz="2000" kern="1200" dirty="0" err="1" smtClean="0"/>
                <a:t>Profil</a:t>
              </a:r>
              <a:r>
                <a:rPr lang="en-US" sz="2000" kern="1200" dirty="0" smtClean="0"/>
                <a:t> Perusahaan</a:t>
              </a:r>
              <a:endParaRPr lang="en-US" sz="2000" kern="1200" dirty="0"/>
            </a:p>
          </p:txBody>
        </p:sp>
      </p:grpSp>
      <p:grpSp>
        <p:nvGrpSpPr>
          <p:cNvPr id="10" name="Group 9"/>
          <p:cNvGrpSpPr/>
          <p:nvPr/>
        </p:nvGrpSpPr>
        <p:grpSpPr>
          <a:xfrm>
            <a:off x="3900488" y="-14683"/>
            <a:ext cx="2437804" cy="1157683"/>
            <a:chOff x="3901976" y="2941438"/>
            <a:chExt cx="2437804" cy="975121"/>
          </a:xfrm>
        </p:grpSpPr>
        <p:sp>
          <p:nvSpPr>
            <p:cNvPr id="20" name="Chevron 19"/>
            <p:cNvSpPr/>
            <p:nvPr/>
          </p:nvSpPr>
          <p:spPr>
            <a:xfrm>
              <a:off x="3901976" y="2941438"/>
              <a:ext cx="2437804" cy="975121"/>
            </a:xfrm>
            <a:prstGeom prst="chevron">
              <a:avLst/>
            </a:prstGeom>
          </p:spPr>
          <p:style>
            <a:lnRef idx="2">
              <a:schemeClr val="lt1">
                <a:hueOff val="0"/>
                <a:satOff val="0"/>
                <a:lumOff val="0"/>
                <a:alphaOff val="0"/>
              </a:schemeClr>
            </a:lnRef>
            <a:fillRef idx="1">
              <a:schemeClr val="accent6">
                <a:shade val="80000"/>
                <a:hueOff val="128512"/>
                <a:satOff val="-5164"/>
                <a:lumOff val="11051"/>
                <a:alphaOff val="0"/>
              </a:schemeClr>
            </a:fillRef>
            <a:effectRef idx="0">
              <a:schemeClr val="accent6">
                <a:shade val="80000"/>
                <a:hueOff val="128512"/>
                <a:satOff val="-5164"/>
                <a:lumOff val="11051"/>
                <a:alphaOff val="0"/>
              </a:schemeClr>
            </a:effectRef>
            <a:fontRef idx="minor">
              <a:schemeClr val="lt1"/>
            </a:fontRef>
          </p:style>
        </p:sp>
        <p:sp>
          <p:nvSpPr>
            <p:cNvPr id="21" name="Chevron 8"/>
            <p:cNvSpPr/>
            <p:nvPr/>
          </p:nvSpPr>
          <p:spPr>
            <a:xfrm>
              <a:off x="4389537" y="2941438"/>
              <a:ext cx="1462683" cy="97512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en-US" sz="2000" kern="1200" dirty="0" err="1" smtClean="0"/>
                <a:t>Dasar</a:t>
              </a:r>
              <a:r>
                <a:rPr lang="en-US" sz="2000" kern="1200" dirty="0" smtClean="0"/>
                <a:t> </a:t>
              </a:r>
              <a:r>
                <a:rPr lang="en-US" sz="2000" kern="1200" dirty="0" err="1" smtClean="0"/>
                <a:t>Teori</a:t>
              </a:r>
              <a:endParaRPr lang="en-US" sz="2000" kern="1200" dirty="0"/>
            </a:p>
          </p:txBody>
        </p:sp>
      </p:grpSp>
      <p:grpSp>
        <p:nvGrpSpPr>
          <p:cNvPr id="11" name="Group 10"/>
          <p:cNvGrpSpPr/>
          <p:nvPr/>
        </p:nvGrpSpPr>
        <p:grpSpPr>
          <a:xfrm>
            <a:off x="5850732" y="-14683"/>
            <a:ext cx="2437804" cy="1157683"/>
            <a:chOff x="5852220" y="2941438"/>
            <a:chExt cx="2437804" cy="975121"/>
          </a:xfrm>
        </p:grpSpPr>
        <p:sp>
          <p:nvSpPr>
            <p:cNvPr id="18" name="Chevron 17"/>
            <p:cNvSpPr/>
            <p:nvPr/>
          </p:nvSpPr>
          <p:spPr>
            <a:xfrm>
              <a:off x="5852220" y="2941438"/>
              <a:ext cx="2437804" cy="975121"/>
            </a:xfrm>
            <a:prstGeom prst="chevron">
              <a:avLst/>
            </a:prstGeom>
          </p:spPr>
          <p:style>
            <a:lnRef idx="2">
              <a:schemeClr val="lt1">
                <a:hueOff val="0"/>
                <a:satOff val="0"/>
                <a:lumOff val="0"/>
                <a:alphaOff val="0"/>
              </a:schemeClr>
            </a:lnRef>
            <a:fillRef idx="1">
              <a:schemeClr val="accent6">
                <a:shade val="80000"/>
                <a:hueOff val="192768"/>
                <a:satOff val="-7745"/>
                <a:lumOff val="16577"/>
                <a:alphaOff val="0"/>
              </a:schemeClr>
            </a:fillRef>
            <a:effectRef idx="0">
              <a:schemeClr val="accent6">
                <a:shade val="80000"/>
                <a:hueOff val="192768"/>
                <a:satOff val="-7745"/>
                <a:lumOff val="16577"/>
                <a:alphaOff val="0"/>
              </a:schemeClr>
            </a:effectRef>
            <a:fontRef idx="minor">
              <a:schemeClr val="lt1"/>
            </a:fontRef>
          </p:style>
        </p:sp>
        <p:sp>
          <p:nvSpPr>
            <p:cNvPr id="19" name="Chevron 10"/>
            <p:cNvSpPr/>
            <p:nvPr/>
          </p:nvSpPr>
          <p:spPr>
            <a:xfrm>
              <a:off x="6339781" y="2941438"/>
              <a:ext cx="1462683" cy="97512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en-US" sz="2000" kern="1200" dirty="0" err="1" smtClean="0"/>
                <a:t>Pelaksanaan</a:t>
              </a:r>
              <a:r>
                <a:rPr lang="en-US" sz="2000" kern="1200" dirty="0" smtClean="0"/>
                <a:t> </a:t>
              </a:r>
              <a:r>
                <a:rPr lang="en-US" sz="2000" kern="1200" dirty="0" err="1" smtClean="0"/>
                <a:t>Kerja</a:t>
              </a:r>
              <a:r>
                <a:rPr lang="en-US" sz="2000" kern="1200" dirty="0" smtClean="0"/>
                <a:t> </a:t>
              </a:r>
              <a:r>
                <a:rPr lang="en-US" sz="2000" kern="1200" dirty="0" err="1" smtClean="0"/>
                <a:t>Praktek</a:t>
              </a:r>
              <a:endParaRPr lang="en-US" sz="2000" kern="1200" dirty="0"/>
            </a:p>
          </p:txBody>
        </p:sp>
      </p:grpSp>
      <p:grpSp>
        <p:nvGrpSpPr>
          <p:cNvPr id="12" name="Group 11"/>
          <p:cNvGrpSpPr/>
          <p:nvPr/>
        </p:nvGrpSpPr>
        <p:grpSpPr>
          <a:xfrm>
            <a:off x="7800975" y="-14683"/>
            <a:ext cx="2437804" cy="1157683"/>
            <a:chOff x="7802463" y="2941438"/>
            <a:chExt cx="2437804" cy="975121"/>
          </a:xfrm>
        </p:grpSpPr>
        <p:sp>
          <p:nvSpPr>
            <p:cNvPr id="16" name="Chevron 15"/>
            <p:cNvSpPr/>
            <p:nvPr/>
          </p:nvSpPr>
          <p:spPr>
            <a:xfrm>
              <a:off x="7802463" y="2941438"/>
              <a:ext cx="2437804" cy="975121"/>
            </a:xfrm>
            <a:prstGeom prst="chevron">
              <a:avLst/>
            </a:prstGeom>
          </p:spPr>
          <p:style>
            <a:lnRef idx="2">
              <a:schemeClr val="lt1">
                <a:hueOff val="0"/>
                <a:satOff val="0"/>
                <a:lumOff val="0"/>
                <a:alphaOff val="0"/>
              </a:schemeClr>
            </a:lnRef>
            <a:fillRef idx="1">
              <a:schemeClr val="accent6">
                <a:shade val="80000"/>
                <a:hueOff val="257024"/>
                <a:satOff val="-10327"/>
                <a:lumOff val="22102"/>
                <a:alphaOff val="0"/>
              </a:schemeClr>
            </a:fillRef>
            <a:effectRef idx="0">
              <a:schemeClr val="accent6">
                <a:shade val="80000"/>
                <a:hueOff val="257024"/>
                <a:satOff val="-10327"/>
                <a:lumOff val="22102"/>
                <a:alphaOff val="0"/>
              </a:schemeClr>
            </a:effectRef>
            <a:fontRef idx="minor">
              <a:schemeClr val="lt1"/>
            </a:fontRef>
          </p:style>
        </p:sp>
        <p:sp>
          <p:nvSpPr>
            <p:cNvPr id="17" name="Chevron 12"/>
            <p:cNvSpPr/>
            <p:nvPr/>
          </p:nvSpPr>
          <p:spPr>
            <a:xfrm>
              <a:off x="8290024" y="2941438"/>
              <a:ext cx="1462683" cy="97512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en-US" sz="2000" kern="1200" dirty="0" err="1" smtClean="0"/>
                <a:t>Perancangan</a:t>
              </a:r>
              <a:r>
                <a:rPr lang="en-US" sz="2000" kern="1200" dirty="0" smtClean="0"/>
                <a:t> </a:t>
              </a:r>
              <a:r>
                <a:rPr lang="en-US" sz="2000" kern="1200" dirty="0" err="1" smtClean="0"/>
                <a:t>dan</a:t>
              </a:r>
              <a:r>
                <a:rPr lang="en-US" sz="2000" kern="1200" dirty="0" smtClean="0"/>
                <a:t> </a:t>
              </a:r>
              <a:r>
                <a:rPr lang="en-US" sz="2000" kern="1200" dirty="0" err="1" smtClean="0"/>
                <a:t>Hasil</a:t>
              </a:r>
              <a:r>
                <a:rPr lang="en-US" sz="2000" kern="1200" dirty="0" smtClean="0"/>
                <a:t> </a:t>
              </a:r>
              <a:r>
                <a:rPr lang="en-US" sz="2000" kern="1200" dirty="0" err="1" smtClean="0"/>
                <a:t>Pengujian</a:t>
              </a:r>
              <a:endParaRPr lang="en-US" sz="2000" kern="1200" dirty="0"/>
            </a:p>
          </p:txBody>
        </p:sp>
      </p:grpSp>
      <p:grpSp>
        <p:nvGrpSpPr>
          <p:cNvPr id="13" name="Group 12"/>
          <p:cNvGrpSpPr/>
          <p:nvPr/>
        </p:nvGrpSpPr>
        <p:grpSpPr>
          <a:xfrm>
            <a:off x="9751219" y="-14683"/>
            <a:ext cx="2437804" cy="1157683"/>
            <a:chOff x="9752707" y="2941438"/>
            <a:chExt cx="2437804" cy="975121"/>
          </a:xfrm>
        </p:grpSpPr>
        <p:sp>
          <p:nvSpPr>
            <p:cNvPr id="14" name="Chevron 13"/>
            <p:cNvSpPr/>
            <p:nvPr/>
          </p:nvSpPr>
          <p:spPr>
            <a:xfrm>
              <a:off x="9752707" y="2941438"/>
              <a:ext cx="2437804" cy="975121"/>
            </a:xfrm>
            <a:prstGeom prst="chevron">
              <a:avLst/>
            </a:prstGeom>
          </p:spPr>
          <p:style>
            <a:lnRef idx="2">
              <a:schemeClr val="lt1">
                <a:hueOff val="0"/>
                <a:satOff val="0"/>
                <a:lumOff val="0"/>
                <a:alphaOff val="0"/>
              </a:schemeClr>
            </a:lnRef>
            <a:fillRef idx="1">
              <a:schemeClr val="accent6">
                <a:shade val="80000"/>
                <a:hueOff val="321280"/>
                <a:satOff val="-12909"/>
                <a:lumOff val="27628"/>
                <a:alphaOff val="0"/>
              </a:schemeClr>
            </a:fillRef>
            <a:effectRef idx="0">
              <a:schemeClr val="accent6">
                <a:shade val="80000"/>
                <a:hueOff val="321280"/>
                <a:satOff val="-12909"/>
                <a:lumOff val="27628"/>
                <a:alphaOff val="0"/>
              </a:schemeClr>
            </a:effectRef>
            <a:fontRef idx="minor">
              <a:schemeClr val="lt1"/>
            </a:fontRef>
          </p:style>
        </p:sp>
        <p:sp>
          <p:nvSpPr>
            <p:cNvPr id="15" name="Chevron 14"/>
            <p:cNvSpPr/>
            <p:nvPr/>
          </p:nvSpPr>
          <p:spPr>
            <a:xfrm>
              <a:off x="10240268" y="2941438"/>
              <a:ext cx="1462683" cy="97512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en-US" sz="2000" kern="1200" dirty="0" err="1" smtClean="0"/>
                <a:t>Kesimpulan</a:t>
              </a:r>
              <a:endParaRPr lang="en-US" sz="2000" kern="1200" dirty="0"/>
            </a:p>
          </p:txBody>
        </p:sp>
      </p:grpSp>
      <p:sp>
        <p:nvSpPr>
          <p:cNvPr id="3" name="Rectangle 2"/>
          <p:cNvSpPr/>
          <p:nvPr/>
        </p:nvSpPr>
        <p:spPr>
          <a:xfrm>
            <a:off x="215153" y="1452282"/>
            <a:ext cx="11486310" cy="5096436"/>
          </a:xfrm>
          <a:prstGeom prst="rect">
            <a:avLst/>
          </a:prstGeom>
          <a:solidFill>
            <a:schemeClr val="dk1">
              <a:alpha val="21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 name="Content Placeholder 1"/>
          <p:cNvSpPr>
            <a:spLocks noGrp="1"/>
          </p:cNvSpPr>
          <p:nvPr>
            <p:ph idx="1"/>
          </p:nvPr>
        </p:nvSpPr>
        <p:spPr>
          <a:xfrm>
            <a:off x="215153" y="1449107"/>
            <a:ext cx="11486309" cy="5099611"/>
          </a:xfrm>
          <a:solidFill>
            <a:schemeClr val="dk1">
              <a:alpha val="43000"/>
            </a:schemeClr>
          </a:solidFill>
        </p:spPr>
        <p:txBody>
          <a:bodyPr>
            <a:noAutofit/>
          </a:bodyPr>
          <a:lstStyle/>
          <a:p>
            <a:pPr lvl="0" algn="just" hangingPunct="0">
              <a:lnSpc>
                <a:spcPct val="120000"/>
              </a:lnSpc>
            </a:pPr>
            <a:r>
              <a:rPr lang="en-US" sz="2000" dirty="0" err="1">
                <a:solidFill>
                  <a:schemeClr val="bg1"/>
                </a:solidFill>
                <a:latin typeface="Times New Roman" panose="02020603050405020304" pitchFamily="18" charset="0"/>
                <a:cs typeface="Times New Roman" panose="02020603050405020304" pitchFamily="18" charset="0"/>
              </a:rPr>
              <a:t>Penggunaan</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sistem</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informasi</a:t>
            </a:r>
            <a:r>
              <a:rPr lang="en-US" sz="2000" dirty="0">
                <a:solidFill>
                  <a:schemeClr val="bg1"/>
                </a:solidFill>
                <a:latin typeface="Times New Roman" panose="02020603050405020304" pitchFamily="18" charset="0"/>
                <a:cs typeface="Times New Roman" panose="02020603050405020304" pitchFamily="18" charset="0"/>
              </a:rPr>
              <a:t> E-</a:t>
            </a:r>
            <a:r>
              <a:rPr lang="en-US" sz="2000" dirty="0" err="1">
                <a:solidFill>
                  <a:schemeClr val="bg1"/>
                </a:solidFill>
                <a:latin typeface="Times New Roman" panose="02020603050405020304" pitchFamily="18" charset="0"/>
                <a:cs typeface="Times New Roman" panose="02020603050405020304" pitchFamily="18" charset="0"/>
              </a:rPr>
              <a:t>Tilang</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berbasis</a:t>
            </a:r>
            <a:r>
              <a:rPr lang="en-US" sz="2000" dirty="0">
                <a:solidFill>
                  <a:schemeClr val="bg1"/>
                </a:solidFill>
                <a:latin typeface="Times New Roman" panose="02020603050405020304" pitchFamily="18" charset="0"/>
                <a:cs typeface="Times New Roman" panose="02020603050405020304" pitchFamily="18" charset="0"/>
              </a:rPr>
              <a:t> web </a:t>
            </a:r>
            <a:r>
              <a:rPr lang="en-US" sz="2000" dirty="0" err="1">
                <a:solidFill>
                  <a:schemeClr val="bg1"/>
                </a:solidFill>
                <a:latin typeface="Times New Roman" panose="02020603050405020304" pitchFamily="18" charset="0"/>
                <a:cs typeface="Times New Roman" panose="02020603050405020304" pitchFamily="18" charset="0"/>
              </a:rPr>
              <a:t>merupakan</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terobosan</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baru</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dari</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Pengadilan</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Negeri</a:t>
            </a:r>
            <a:r>
              <a:rPr lang="en-US" sz="2000" dirty="0">
                <a:solidFill>
                  <a:schemeClr val="bg1"/>
                </a:solidFill>
                <a:latin typeface="Times New Roman" panose="02020603050405020304" pitchFamily="18" charset="0"/>
                <a:cs typeface="Times New Roman" panose="02020603050405020304" pitchFamily="18" charset="0"/>
              </a:rPr>
              <a:t> Jakarta Barat </a:t>
            </a:r>
            <a:r>
              <a:rPr lang="en-US" sz="2000" dirty="0" err="1">
                <a:solidFill>
                  <a:schemeClr val="bg1"/>
                </a:solidFill>
                <a:latin typeface="Times New Roman" panose="02020603050405020304" pitchFamily="18" charset="0"/>
                <a:cs typeface="Times New Roman" panose="02020603050405020304" pitchFamily="18" charset="0"/>
              </a:rPr>
              <a:t>pasca</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dikeluarkannya</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Peraturan</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Mahkamah</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Agung</a:t>
            </a:r>
            <a:r>
              <a:rPr lang="en-US" sz="2000" dirty="0">
                <a:solidFill>
                  <a:schemeClr val="bg1"/>
                </a:solidFill>
                <a:latin typeface="Times New Roman" panose="02020603050405020304" pitchFamily="18" charset="0"/>
                <a:cs typeface="Times New Roman" panose="02020603050405020304" pitchFamily="18" charset="0"/>
              </a:rPr>
              <a:t> No. 12 </a:t>
            </a:r>
            <a:r>
              <a:rPr lang="en-US" sz="2000" dirty="0" err="1">
                <a:solidFill>
                  <a:schemeClr val="bg1"/>
                </a:solidFill>
                <a:latin typeface="Times New Roman" panose="02020603050405020304" pitchFamily="18" charset="0"/>
                <a:cs typeface="Times New Roman" panose="02020603050405020304" pitchFamily="18" charset="0"/>
              </a:rPr>
              <a:t>Tahun</a:t>
            </a:r>
            <a:r>
              <a:rPr lang="en-US" sz="2000" dirty="0">
                <a:solidFill>
                  <a:schemeClr val="bg1"/>
                </a:solidFill>
                <a:latin typeface="Times New Roman" panose="02020603050405020304" pitchFamily="18" charset="0"/>
                <a:cs typeface="Times New Roman" panose="02020603050405020304" pitchFamily="18" charset="0"/>
              </a:rPr>
              <a:t> 2016 </a:t>
            </a:r>
            <a:r>
              <a:rPr lang="en-US" sz="2000" dirty="0" err="1">
                <a:solidFill>
                  <a:schemeClr val="bg1"/>
                </a:solidFill>
                <a:latin typeface="Times New Roman" panose="02020603050405020304" pitchFamily="18" charset="0"/>
                <a:cs typeface="Times New Roman" panose="02020603050405020304" pitchFamily="18" charset="0"/>
              </a:rPr>
              <a:t>Tentang</a:t>
            </a:r>
            <a:r>
              <a:rPr lang="en-US" sz="2000" dirty="0">
                <a:solidFill>
                  <a:schemeClr val="bg1"/>
                </a:solidFill>
                <a:latin typeface="Times New Roman" panose="02020603050405020304" pitchFamily="18" charset="0"/>
                <a:cs typeface="Times New Roman" panose="02020603050405020304" pitchFamily="18" charset="0"/>
              </a:rPr>
              <a:t> Tata Cara </a:t>
            </a:r>
            <a:r>
              <a:rPr lang="en-US" sz="2000" dirty="0" err="1">
                <a:solidFill>
                  <a:schemeClr val="bg1"/>
                </a:solidFill>
                <a:latin typeface="Times New Roman" panose="02020603050405020304" pitchFamily="18" charset="0"/>
                <a:cs typeface="Times New Roman" panose="02020603050405020304" pitchFamily="18" charset="0"/>
              </a:rPr>
              <a:t>Penyelesaian</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Perkara</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Pelanggaran</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Lalu</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Lintas</a:t>
            </a:r>
            <a:r>
              <a:rPr lang="en-US" sz="2000" dirty="0">
                <a:solidFill>
                  <a:schemeClr val="bg1"/>
                </a:solidFill>
                <a:latin typeface="Times New Roman" panose="02020603050405020304" pitchFamily="18" charset="0"/>
                <a:cs typeface="Times New Roman" panose="02020603050405020304" pitchFamily="18" charset="0"/>
              </a:rPr>
              <a:t>.</a:t>
            </a:r>
          </a:p>
          <a:p>
            <a:pPr lvl="0" algn="just">
              <a:lnSpc>
                <a:spcPct val="120000"/>
              </a:lnSpc>
            </a:pPr>
            <a:r>
              <a:rPr lang="en-US" sz="2000" dirty="0" err="1">
                <a:solidFill>
                  <a:schemeClr val="bg1"/>
                </a:solidFill>
                <a:latin typeface="Times New Roman" panose="02020603050405020304" pitchFamily="18" charset="0"/>
                <a:cs typeface="Times New Roman" panose="02020603050405020304" pitchFamily="18" charset="0"/>
              </a:rPr>
              <a:t>Tujuan</a:t>
            </a:r>
            <a:r>
              <a:rPr lang="en-US" sz="2000" dirty="0">
                <a:solidFill>
                  <a:schemeClr val="bg1"/>
                </a:solidFill>
                <a:latin typeface="Times New Roman" panose="02020603050405020304" pitchFamily="18" charset="0"/>
                <a:cs typeface="Times New Roman" panose="02020603050405020304" pitchFamily="18" charset="0"/>
              </a:rPr>
              <a:t> di </a:t>
            </a:r>
            <a:r>
              <a:rPr lang="en-US" sz="2000" dirty="0" err="1">
                <a:solidFill>
                  <a:schemeClr val="bg1"/>
                </a:solidFill>
                <a:latin typeface="Times New Roman" panose="02020603050405020304" pitchFamily="18" charset="0"/>
                <a:cs typeface="Times New Roman" panose="02020603050405020304" pitchFamily="18" charset="0"/>
              </a:rPr>
              <a:t>bangunnya</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sistem</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tersebut</a:t>
            </a:r>
            <a:r>
              <a:rPr lang="en-US" sz="2000" dirty="0">
                <a:solidFill>
                  <a:schemeClr val="bg1"/>
                </a:solidFill>
                <a:latin typeface="Times New Roman" panose="02020603050405020304" pitchFamily="18" charset="0"/>
                <a:cs typeface="Times New Roman" panose="02020603050405020304" pitchFamily="18" charset="0"/>
              </a:rPr>
              <a:t> agar </a:t>
            </a:r>
            <a:r>
              <a:rPr lang="en-US" sz="2000" dirty="0" err="1">
                <a:solidFill>
                  <a:schemeClr val="bg1"/>
                </a:solidFill>
                <a:latin typeface="Times New Roman" panose="02020603050405020304" pitchFamily="18" charset="0"/>
                <a:cs typeface="Times New Roman" panose="02020603050405020304" pitchFamily="18" charset="0"/>
              </a:rPr>
              <a:t>memudahkan</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masyarakat</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menerima</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informasi</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langsung</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dari</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sistem</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informasi</a:t>
            </a:r>
            <a:r>
              <a:rPr lang="en-US" sz="2000" dirty="0">
                <a:solidFill>
                  <a:schemeClr val="bg1"/>
                </a:solidFill>
                <a:latin typeface="Times New Roman" panose="02020603050405020304" pitchFamily="18" charset="0"/>
                <a:cs typeface="Times New Roman" panose="02020603050405020304" pitchFamily="18" charset="0"/>
              </a:rPr>
              <a:t> E-</a:t>
            </a:r>
            <a:r>
              <a:rPr lang="en-US" sz="2000" dirty="0" err="1">
                <a:solidFill>
                  <a:schemeClr val="bg1"/>
                </a:solidFill>
                <a:latin typeface="Times New Roman" panose="02020603050405020304" pitchFamily="18" charset="0"/>
                <a:cs typeface="Times New Roman" panose="02020603050405020304" pitchFamily="18" charset="0"/>
              </a:rPr>
              <a:t>Tilang</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berbasis</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smtClean="0">
                <a:solidFill>
                  <a:schemeClr val="bg1"/>
                </a:solidFill>
                <a:latin typeface="Times New Roman" panose="02020603050405020304" pitchFamily="18" charset="0"/>
                <a:cs typeface="Times New Roman" panose="02020603050405020304" pitchFamily="18" charset="0"/>
              </a:rPr>
              <a:t>web.</a:t>
            </a:r>
          </a:p>
          <a:p>
            <a:pPr lvl="0" algn="just">
              <a:lnSpc>
                <a:spcPct val="120000"/>
              </a:lnSpc>
            </a:pPr>
            <a:r>
              <a:rPr lang="en-US" sz="2000" dirty="0" err="1" smtClean="0">
                <a:solidFill>
                  <a:schemeClr val="bg1"/>
                </a:solidFill>
                <a:latin typeface="Times New Roman" panose="02020603050405020304" pitchFamily="18" charset="0"/>
                <a:cs typeface="Times New Roman" panose="02020603050405020304" pitchFamily="18" charset="0"/>
              </a:rPr>
              <a:t>Dalam</a:t>
            </a:r>
            <a:r>
              <a:rPr lang="en-US" sz="2000" dirty="0" smtClean="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penyampaian</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informasi</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tidak</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hanya</a:t>
            </a:r>
            <a:r>
              <a:rPr lang="en-US" sz="2000" dirty="0">
                <a:solidFill>
                  <a:schemeClr val="bg1"/>
                </a:solidFill>
                <a:latin typeface="Times New Roman" panose="02020603050405020304" pitchFamily="18" charset="0"/>
                <a:cs typeface="Times New Roman" panose="02020603050405020304" pitchFamily="18" charset="0"/>
              </a:rPr>
              <a:t> di </a:t>
            </a:r>
            <a:r>
              <a:rPr lang="en-US" sz="2000" dirty="0" err="1">
                <a:solidFill>
                  <a:schemeClr val="bg1"/>
                </a:solidFill>
                <a:latin typeface="Times New Roman" panose="02020603050405020304" pitchFamily="18" charset="0"/>
                <a:cs typeface="Times New Roman" panose="02020603050405020304" pitchFamily="18" charset="0"/>
              </a:rPr>
              <a:t>perlukan</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fungsinya</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tetapi</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dalam</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segi</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tampilan</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harus</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menjadi</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acuan</a:t>
            </a:r>
            <a:r>
              <a:rPr lang="en-US" sz="2000" dirty="0">
                <a:solidFill>
                  <a:schemeClr val="bg1"/>
                </a:solidFill>
                <a:latin typeface="Times New Roman" panose="02020603050405020304" pitchFamily="18" charset="0"/>
                <a:cs typeface="Times New Roman" panose="02020603050405020304" pitchFamily="18" charset="0"/>
              </a:rPr>
              <a:t> agar </a:t>
            </a:r>
            <a:r>
              <a:rPr lang="en-US" sz="2000" dirty="0" err="1">
                <a:solidFill>
                  <a:schemeClr val="bg1"/>
                </a:solidFill>
                <a:latin typeface="Times New Roman" panose="02020603050405020304" pitchFamily="18" charset="0"/>
                <a:cs typeface="Times New Roman" panose="02020603050405020304" pitchFamily="18" charset="0"/>
              </a:rPr>
              <a:t>menarik</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pengunjung</a:t>
            </a:r>
            <a:r>
              <a:rPr lang="en-US" sz="2000" dirty="0">
                <a:solidFill>
                  <a:schemeClr val="bg1"/>
                </a:solidFill>
                <a:latin typeface="Times New Roman" panose="02020603050405020304" pitchFamily="18" charset="0"/>
                <a:cs typeface="Times New Roman" panose="02020603050405020304" pitchFamily="18" charset="0"/>
              </a:rPr>
              <a:t> yang </a:t>
            </a:r>
            <a:r>
              <a:rPr lang="en-US" sz="2000" dirty="0" err="1">
                <a:solidFill>
                  <a:schemeClr val="bg1"/>
                </a:solidFill>
                <a:latin typeface="Times New Roman" panose="02020603050405020304" pitchFamily="18" charset="0"/>
                <a:cs typeface="Times New Roman" panose="02020603050405020304" pitchFamily="18" charset="0"/>
              </a:rPr>
              <a:t>melihat</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sistem</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informasi</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tersebut</a:t>
            </a:r>
            <a:r>
              <a:rPr lang="en-US" sz="2000" dirty="0">
                <a:solidFill>
                  <a:schemeClr val="bg1"/>
                </a:solidFill>
                <a:latin typeface="Times New Roman" panose="02020603050405020304" pitchFamily="18" charset="0"/>
                <a:cs typeface="Times New Roman" panose="02020603050405020304" pitchFamily="18" charset="0"/>
              </a:rPr>
              <a:t>.</a:t>
            </a:r>
          </a:p>
          <a:p>
            <a:pPr lvl="0" algn="just" hangingPunct="0">
              <a:lnSpc>
                <a:spcPct val="120000"/>
              </a:lnSpc>
            </a:pPr>
            <a:r>
              <a:rPr lang="en-US" sz="2000" dirty="0" err="1">
                <a:solidFill>
                  <a:schemeClr val="bg1"/>
                </a:solidFill>
                <a:latin typeface="Times New Roman" panose="02020603050405020304" pitchFamily="18" charset="0"/>
                <a:cs typeface="Times New Roman" panose="02020603050405020304" pitchFamily="18" charset="0"/>
              </a:rPr>
              <a:t>Selain</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itu</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penambahan</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beberapa</a:t>
            </a:r>
            <a:r>
              <a:rPr lang="en-US" sz="2000" dirty="0">
                <a:solidFill>
                  <a:schemeClr val="bg1"/>
                </a:solidFill>
                <a:latin typeface="Times New Roman" panose="02020603050405020304" pitchFamily="18" charset="0"/>
                <a:cs typeface="Times New Roman" panose="02020603050405020304" pitchFamily="18" charset="0"/>
              </a:rPr>
              <a:t> menu di </a:t>
            </a:r>
            <a:r>
              <a:rPr lang="en-US" sz="2000" dirty="0" err="1">
                <a:solidFill>
                  <a:schemeClr val="bg1"/>
                </a:solidFill>
                <a:latin typeface="Times New Roman" panose="02020603050405020304" pitchFamily="18" charset="0"/>
                <a:cs typeface="Times New Roman" panose="02020603050405020304" pitchFamily="18" charset="0"/>
              </a:rPr>
              <a:t>dalam</a:t>
            </a:r>
            <a:r>
              <a:rPr lang="en-US" sz="2000" dirty="0">
                <a:solidFill>
                  <a:schemeClr val="bg1"/>
                </a:solidFill>
                <a:latin typeface="Times New Roman" panose="02020603050405020304" pitchFamily="18" charset="0"/>
                <a:cs typeface="Times New Roman" panose="02020603050405020304" pitchFamily="18" charset="0"/>
              </a:rPr>
              <a:t> website </a:t>
            </a:r>
            <a:r>
              <a:rPr lang="en-US" sz="2000" dirty="0" err="1">
                <a:solidFill>
                  <a:schemeClr val="bg1"/>
                </a:solidFill>
                <a:latin typeface="Times New Roman" panose="02020603050405020304" pitchFamily="18" charset="0"/>
                <a:cs typeface="Times New Roman" panose="02020603050405020304" pitchFamily="18" charset="0"/>
              </a:rPr>
              <a:t>tersebut</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dan</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tombol</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cetak</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untuk</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memudahkan</a:t>
            </a:r>
            <a:r>
              <a:rPr lang="en-US" sz="2000" dirty="0">
                <a:solidFill>
                  <a:schemeClr val="bg1"/>
                </a:solidFill>
                <a:latin typeface="Times New Roman" panose="02020603050405020304" pitchFamily="18" charset="0"/>
                <a:cs typeface="Times New Roman" panose="02020603050405020304" pitchFamily="18" charset="0"/>
              </a:rPr>
              <a:t> para </a:t>
            </a:r>
            <a:r>
              <a:rPr lang="en-US" sz="2000" dirty="0" err="1">
                <a:solidFill>
                  <a:schemeClr val="bg1"/>
                </a:solidFill>
                <a:latin typeface="Times New Roman" panose="02020603050405020304" pitchFamily="18" charset="0"/>
                <a:cs typeface="Times New Roman" panose="02020603050405020304" pitchFamily="18" charset="0"/>
              </a:rPr>
              <a:t>pelanggar</a:t>
            </a:r>
            <a:r>
              <a:rPr lang="en-US" sz="2000" dirty="0">
                <a:solidFill>
                  <a:schemeClr val="bg1"/>
                </a:solidFill>
                <a:latin typeface="Times New Roman" panose="02020603050405020304" pitchFamily="18" charset="0"/>
                <a:cs typeface="Times New Roman" panose="02020603050405020304" pitchFamily="18" charset="0"/>
              </a:rPr>
              <a:t> yang </a:t>
            </a:r>
            <a:r>
              <a:rPr lang="en-US" sz="2000" dirty="0" err="1">
                <a:solidFill>
                  <a:schemeClr val="bg1"/>
                </a:solidFill>
                <a:latin typeface="Times New Roman" panose="02020603050405020304" pitchFamily="18" charset="0"/>
                <a:cs typeface="Times New Roman" panose="02020603050405020304" pitchFamily="18" charset="0"/>
              </a:rPr>
              <a:t>ingin</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melihat</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informasi</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lebih</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tentang</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cara</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pembayaran</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dan</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sebagainya</a:t>
            </a:r>
            <a:r>
              <a:rPr lang="en-US" sz="2000" dirty="0">
                <a:solidFill>
                  <a:schemeClr val="bg1"/>
                </a:solidFill>
                <a:latin typeface="Times New Roman" panose="02020603050405020304" pitchFamily="18" charset="0"/>
                <a:cs typeface="Times New Roman" panose="02020603050405020304" pitchFamily="18" charset="0"/>
              </a:rPr>
              <a:t>.</a:t>
            </a:r>
          </a:p>
          <a:p>
            <a:pPr lvl="0" algn="just" hangingPunct="0">
              <a:lnSpc>
                <a:spcPct val="120000"/>
              </a:lnSpc>
            </a:pPr>
            <a:r>
              <a:rPr lang="en-US" sz="2000" dirty="0" err="1">
                <a:solidFill>
                  <a:schemeClr val="bg1"/>
                </a:solidFill>
                <a:latin typeface="Times New Roman" panose="02020603050405020304" pitchFamily="18" charset="0"/>
                <a:cs typeface="Times New Roman" panose="02020603050405020304" pitchFamily="18" charset="0"/>
              </a:rPr>
              <a:t>Fungsi</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penambahan</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tombol</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cetak</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digunakan</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untuk</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sebagai</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bukti</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pelanggaran</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lalu</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lintas</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atau</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jika</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bukti</a:t>
            </a:r>
            <a:r>
              <a:rPr lang="en-US" sz="2000" dirty="0">
                <a:solidFill>
                  <a:schemeClr val="bg1"/>
                </a:solidFill>
                <a:latin typeface="Times New Roman" panose="02020603050405020304" pitchFamily="18" charset="0"/>
                <a:cs typeface="Times New Roman" panose="02020603050405020304" pitchFamily="18" charset="0"/>
              </a:rPr>
              <a:t> slip </a:t>
            </a:r>
            <a:r>
              <a:rPr lang="en-US" sz="2000" dirty="0" err="1">
                <a:solidFill>
                  <a:schemeClr val="bg1"/>
                </a:solidFill>
                <a:latin typeface="Times New Roman" panose="02020603050405020304" pitchFamily="18" charset="0"/>
                <a:cs typeface="Times New Roman" panose="02020603050405020304" pitchFamily="18" charset="0"/>
              </a:rPr>
              <a:t>kertas</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biru</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hilang</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dari</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pelanggar</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maka</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itu</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sebagai</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penggantinya</a:t>
            </a:r>
            <a:r>
              <a:rPr lang="en-US" sz="2000" dirty="0">
                <a:solidFill>
                  <a:schemeClr val="bg1"/>
                </a:solidFill>
                <a:latin typeface="Times New Roman" panose="02020603050405020304" pitchFamily="18" charset="0"/>
                <a:cs typeface="Times New Roman" panose="02020603050405020304" pitchFamily="18" charset="0"/>
              </a:rPr>
              <a:t> yang </a:t>
            </a:r>
            <a:r>
              <a:rPr lang="en-US" sz="2000" dirty="0" err="1">
                <a:solidFill>
                  <a:schemeClr val="bg1"/>
                </a:solidFill>
                <a:latin typeface="Times New Roman" panose="02020603050405020304" pitchFamily="18" charset="0"/>
                <a:cs typeface="Times New Roman" panose="02020603050405020304" pitchFamily="18" charset="0"/>
              </a:rPr>
              <a:t>akan</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smtClean="0">
                <a:solidFill>
                  <a:schemeClr val="bg1"/>
                </a:solidFill>
                <a:latin typeface="Times New Roman" panose="02020603050405020304" pitchFamily="18" charset="0"/>
                <a:cs typeface="Times New Roman" panose="02020603050405020304" pitchFamily="18" charset="0"/>
              </a:rPr>
              <a:t>dibawa</a:t>
            </a:r>
            <a:r>
              <a:rPr lang="en-US" sz="2000" dirty="0" smtClean="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ke</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Pengadilan</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Negeri</a:t>
            </a:r>
            <a:r>
              <a:rPr lang="en-US" sz="2000" dirty="0">
                <a:solidFill>
                  <a:schemeClr val="bg1"/>
                </a:solidFill>
                <a:latin typeface="Times New Roman" panose="02020603050405020304" pitchFamily="18" charset="0"/>
                <a:cs typeface="Times New Roman" panose="02020603050405020304" pitchFamily="18" charset="0"/>
              </a:rPr>
              <a:t> Jakarta Barat</a:t>
            </a:r>
            <a:r>
              <a:rPr lang="en-US" sz="2000" dirty="0" smtClean="0">
                <a:solidFill>
                  <a:schemeClr val="bg1"/>
                </a:solidFill>
                <a:latin typeface="Times New Roman" panose="02020603050405020304" pitchFamily="18" charset="0"/>
                <a:cs typeface="Times New Roman" panose="02020603050405020304" pitchFamily="18" charset="0"/>
              </a:rPr>
              <a:t>.</a:t>
            </a:r>
            <a:endParaRPr lang="en-US"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42662457"/>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repeatCount="indefinite" fill="hold" nodeType="withEffect">
                                  <p:stCondLst>
                                    <p:cond delay="0"/>
                                  </p:stCondLst>
                                  <p:endCondLst>
                                    <p:cond evt="onNext" delay="0">
                                      <p:tgtEl>
                                        <p:sldTgt/>
                                      </p:tgtEl>
                                    </p:cond>
                                  </p:endCondLst>
                                  <p:childTnLst>
                                    <p:animEffect transition="out" filter="fade">
                                      <p:cBhvr>
                                        <p:cTn id="6" dur="1500" tmFilter="0, 0; .2, .5; .8, .5; 1, 0"/>
                                        <p:tgtEl>
                                          <p:spTgt spid="13"/>
                                        </p:tgtEl>
                                      </p:cBhvr>
                                    </p:animEffect>
                                    <p:animScale>
                                      <p:cBhvr>
                                        <p:cTn id="7" dur="750" autoRev="1" fill="hold"/>
                                        <p:tgtEl>
                                          <p:spTgt spid="13"/>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bg/>
                                          </p:spTgt>
                                        </p:tgtEl>
                                        <p:attrNameLst>
                                          <p:attrName>style.visibility</p:attrName>
                                        </p:attrNameLst>
                                      </p:cBhvr>
                                      <p:to>
                                        <p:strVal val="visible"/>
                                      </p:to>
                                    </p:set>
                                    <p:animEffect transition="in" filter="fade">
                                      <p:cBhvr>
                                        <p:cTn id="12" dur="500"/>
                                        <p:tgtEl>
                                          <p:spTgt spid="2">
                                            <p:bg/>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0" end="0"/>
                                            </p:txEl>
                                          </p:spTgt>
                                        </p:tgtEl>
                                        <p:attrNameLst>
                                          <p:attrName>style.visibility</p:attrName>
                                        </p:attrNameLst>
                                      </p:cBhvr>
                                      <p:to>
                                        <p:strVal val="visible"/>
                                      </p:to>
                                    </p:set>
                                    <p:animEffect transition="in" filter="fade">
                                      <p:cBhvr>
                                        <p:cTn id="17" dur="500"/>
                                        <p:tgtEl>
                                          <p:spTgt spid="2">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1" end="1"/>
                                            </p:txEl>
                                          </p:spTgt>
                                        </p:tgtEl>
                                        <p:attrNameLst>
                                          <p:attrName>style.visibility</p:attrName>
                                        </p:attrNameLst>
                                      </p:cBhvr>
                                      <p:to>
                                        <p:strVal val="visible"/>
                                      </p:to>
                                    </p:set>
                                    <p:animEffect transition="in" filter="fade">
                                      <p:cBhvr>
                                        <p:cTn id="22" dur="500"/>
                                        <p:tgtEl>
                                          <p:spTgt spid="2">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xEl>
                                              <p:pRg st="2" end="2"/>
                                            </p:txEl>
                                          </p:spTgt>
                                        </p:tgtEl>
                                        <p:attrNameLst>
                                          <p:attrName>style.visibility</p:attrName>
                                        </p:attrNameLst>
                                      </p:cBhvr>
                                      <p:to>
                                        <p:strVal val="visible"/>
                                      </p:to>
                                    </p:set>
                                    <p:animEffect transition="in" filter="fade">
                                      <p:cBhvr>
                                        <p:cTn id="27" dur="500"/>
                                        <p:tgtEl>
                                          <p:spTgt spid="2">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
                                            <p:txEl>
                                              <p:pRg st="3" end="3"/>
                                            </p:txEl>
                                          </p:spTgt>
                                        </p:tgtEl>
                                        <p:attrNameLst>
                                          <p:attrName>style.visibility</p:attrName>
                                        </p:attrNameLst>
                                      </p:cBhvr>
                                      <p:to>
                                        <p:strVal val="visible"/>
                                      </p:to>
                                    </p:set>
                                    <p:animEffect transition="in" filter="fade">
                                      <p:cBhvr>
                                        <p:cTn id="32" dur="500"/>
                                        <p:tgtEl>
                                          <p:spTgt spid="2">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
                                            <p:txEl>
                                              <p:pRg st="4" end="4"/>
                                            </p:txEl>
                                          </p:spTgt>
                                        </p:tgtEl>
                                        <p:attrNameLst>
                                          <p:attrName>style.visibility</p:attrName>
                                        </p:attrNameLst>
                                      </p:cBhvr>
                                      <p:to>
                                        <p:strVal val="visible"/>
                                      </p:to>
                                    </p:set>
                                    <p:animEffect transition="in" filter="fade">
                                      <p:cBhvr>
                                        <p:cTn id="37"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14683"/>
            <a:ext cx="12192000" cy="6872683"/>
          </a:xfrm>
        </p:spPr>
      </p:pic>
      <p:sp>
        <p:nvSpPr>
          <p:cNvPr id="2" name="Title 1"/>
          <p:cNvSpPr>
            <a:spLocks noGrp="1"/>
          </p:cNvSpPr>
          <p:nvPr>
            <p:ph type="title"/>
          </p:nvPr>
        </p:nvSpPr>
        <p:spPr>
          <a:xfrm>
            <a:off x="592932" y="2931459"/>
            <a:ext cx="10515600" cy="2447365"/>
          </a:xfrm>
        </p:spPr>
        <p:txBody>
          <a:bodyPr>
            <a:noAutofit/>
          </a:bodyPr>
          <a:lstStyle/>
          <a:p>
            <a:pPr algn="just"/>
            <a:r>
              <a:rPr lang="en-US" sz="2400" dirty="0" err="1">
                <a:latin typeface="Times New Roman" panose="02020603050405020304" pitchFamily="18" charset="0"/>
                <a:cs typeface="Times New Roman" panose="02020603050405020304" pitchFamily="18" charset="0"/>
              </a:rPr>
              <a:t>Bukti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Pelanggaran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atau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disingkat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Tilang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adalah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denda</a:t>
            </a:r>
            <a:r>
              <a:rPr lang="en-US" sz="2400" dirty="0">
                <a:latin typeface="Times New Roman" panose="02020603050405020304" pitchFamily="18" charset="0"/>
                <a:cs typeface="Times New Roman" panose="02020603050405020304" pitchFamily="18" charset="0"/>
              </a:rPr>
              <a:t> yang </a:t>
            </a:r>
            <a:r>
              <a:rPr lang="en-US" sz="2400" dirty="0" err="1">
                <a:latin typeface="Times New Roman" panose="02020603050405020304" pitchFamily="18" charset="0"/>
                <a:cs typeface="Times New Roman" panose="02020603050405020304" pitchFamily="18" charset="0"/>
              </a:rPr>
              <a:t>dikenakan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oleh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Polisi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kepada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pengguna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jalan</a:t>
            </a:r>
            <a:r>
              <a:rPr lang="en-US" sz="2400" dirty="0">
                <a:latin typeface="Times New Roman" panose="02020603050405020304" pitchFamily="18" charset="0"/>
                <a:cs typeface="Times New Roman" panose="02020603050405020304" pitchFamily="18" charset="0"/>
              </a:rPr>
              <a:t> yang </a:t>
            </a:r>
            <a:r>
              <a:rPr lang="en-US" sz="2400" dirty="0" err="1">
                <a:latin typeface="Times New Roman" panose="02020603050405020304" pitchFamily="18" charset="0"/>
                <a:cs typeface="Times New Roman" panose="02020603050405020304" pitchFamily="18" charset="0"/>
              </a:rPr>
              <a:t>melanggar</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peraturan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Menyusulnya</a:t>
            </a:r>
            <a:r>
              <a:rPr lang="en-US" sz="2400" dirty="0" smtClean="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Peraturan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Mahkamah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Agung</a:t>
            </a:r>
            <a:r>
              <a:rPr lang="en-US" sz="2400" dirty="0">
                <a:latin typeface="Times New Roman" panose="02020603050405020304" pitchFamily="18" charset="0"/>
                <a:cs typeface="Times New Roman" panose="02020603050405020304" pitchFamily="18" charset="0"/>
              </a:rPr>
              <a:t> No. 12 </a:t>
            </a:r>
            <a:r>
              <a:rPr lang="en-US" sz="2400" dirty="0" err="1">
                <a:latin typeface="Times New Roman" panose="02020603050405020304" pitchFamily="18" charset="0"/>
                <a:cs typeface="Times New Roman" panose="02020603050405020304" pitchFamily="18" charset="0"/>
              </a:rPr>
              <a:t>Tahun</a:t>
            </a:r>
            <a:r>
              <a:rPr lang="en-US" sz="2400" dirty="0">
                <a:latin typeface="Times New Roman" panose="02020603050405020304" pitchFamily="18" charset="0"/>
                <a:cs typeface="Times New Roman" panose="02020603050405020304" pitchFamily="18" charset="0"/>
              </a:rPr>
              <a:t> 2016 </a:t>
            </a:r>
            <a:r>
              <a:rPr lang="en-US" sz="2400" dirty="0" err="1">
                <a:latin typeface="Times New Roman" panose="02020603050405020304" pitchFamily="18" charset="0"/>
                <a:cs typeface="Times New Roman" panose="02020603050405020304" pitchFamily="18" charset="0"/>
              </a:rPr>
              <a:t>Tentang</a:t>
            </a:r>
            <a:r>
              <a:rPr lang="en-US" sz="2400" dirty="0">
                <a:latin typeface="Times New Roman" panose="02020603050405020304" pitchFamily="18" charset="0"/>
                <a:cs typeface="Times New Roman" panose="02020603050405020304" pitchFamily="18" charset="0"/>
              </a:rPr>
              <a:t> Tata Cara </a:t>
            </a:r>
            <a:r>
              <a:rPr lang="en-US" sz="2400" dirty="0" err="1">
                <a:latin typeface="Times New Roman" panose="02020603050405020304" pitchFamily="18" charset="0"/>
                <a:cs typeface="Times New Roman" panose="02020603050405020304" pitchFamily="18" charset="0"/>
              </a:rPr>
              <a:t>Penyelesaian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Perkara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Pelanggaran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Lalu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Lintas</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Fungsi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sistem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informasi</a:t>
            </a:r>
            <a:r>
              <a:rPr lang="en-US" sz="2400" dirty="0">
                <a:latin typeface="Times New Roman" panose="02020603050405020304" pitchFamily="18" charset="0"/>
                <a:cs typeface="Times New Roman" panose="02020603050405020304" pitchFamily="18" charset="0"/>
              </a:rPr>
              <a:t> E-</a:t>
            </a:r>
            <a:r>
              <a:rPr lang="en-US" sz="2400" dirty="0" err="1">
                <a:latin typeface="Times New Roman" panose="02020603050405020304" pitchFamily="18" charset="0"/>
                <a:cs typeface="Times New Roman" panose="02020603050405020304" pitchFamily="18" charset="0"/>
              </a:rPr>
              <a:t>Tilang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tersebut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adalah</a:t>
            </a:r>
            <a:r>
              <a:rPr lang="en-US" sz="2400" dirty="0">
                <a:latin typeface="Times New Roman" panose="02020603050405020304" pitchFamily="18" charset="0"/>
                <a:cs typeface="Times New Roman" panose="02020603050405020304" pitchFamily="18" charset="0"/>
              </a:rPr>
              <a:t> agar </a:t>
            </a:r>
            <a:r>
              <a:rPr lang="en-US" sz="2400" dirty="0" err="1">
                <a:latin typeface="Times New Roman" panose="02020603050405020304" pitchFamily="18" charset="0"/>
                <a:cs typeface="Times New Roman" panose="02020603050405020304" pitchFamily="18" charset="0"/>
              </a:rPr>
              <a:t>memudahkan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masyarakat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menerima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informasi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langsung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dari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sistem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informasi</a:t>
            </a:r>
            <a:r>
              <a:rPr lang="en-US" sz="2400" dirty="0">
                <a:latin typeface="Times New Roman" panose="02020603050405020304" pitchFamily="18" charset="0"/>
                <a:cs typeface="Times New Roman" panose="02020603050405020304" pitchFamily="18" charset="0"/>
              </a:rPr>
              <a:t> E-</a:t>
            </a:r>
            <a:r>
              <a:rPr lang="en-US" sz="2400" dirty="0" err="1">
                <a:latin typeface="Times New Roman" panose="02020603050405020304" pitchFamily="18" charset="0"/>
                <a:cs typeface="Times New Roman" panose="02020603050405020304" pitchFamily="18" charset="0"/>
              </a:rPr>
              <a:t>Tilang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berbasis</a:t>
            </a:r>
            <a:r>
              <a:rPr lang="en-US" sz="2400" dirty="0">
                <a:latin typeface="Times New Roman" panose="02020603050405020304" pitchFamily="18" charset="0"/>
                <a:cs typeface="Times New Roman" panose="02020603050405020304" pitchFamily="18" charset="0"/>
              </a:rPr>
              <a:t> web yang </a:t>
            </a:r>
            <a:r>
              <a:rPr lang="en-US" sz="2400" dirty="0" err="1">
                <a:latin typeface="Times New Roman" panose="02020603050405020304" pitchFamily="18" charset="0"/>
                <a:cs typeface="Times New Roman" panose="02020603050405020304" pitchFamily="18" charset="0"/>
              </a:rPr>
              <a:t>dimana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memunculkan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nomor</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tilang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nama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pelanggar</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pasal</a:t>
            </a:r>
            <a:r>
              <a:rPr lang="en-US" sz="2400" dirty="0">
                <a:latin typeface="Times New Roman" panose="02020603050405020304" pitchFamily="18" charset="0"/>
                <a:cs typeface="Times New Roman" panose="02020603050405020304" pitchFamily="18" charset="0"/>
              </a:rPr>
              <a:t> yang </a:t>
            </a:r>
            <a:r>
              <a:rPr lang="en-US" sz="2400" dirty="0" err="1">
                <a:latin typeface="Times New Roman" panose="02020603050405020304" pitchFamily="18" charset="0"/>
                <a:cs typeface="Times New Roman" panose="02020603050405020304" pitchFamily="18" charset="0"/>
              </a:rPr>
              <a:t>dikenakan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dan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denda</a:t>
            </a:r>
            <a:r>
              <a:rPr lang="en-US" sz="2400" dirty="0">
                <a:latin typeface="Times New Roman" panose="02020603050405020304" pitchFamily="18" charset="0"/>
                <a:cs typeface="Times New Roman" panose="02020603050405020304" pitchFamily="18" charset="0"/>
              </a:rPr>
              <a:t> yang </a:t>
            </a:r>
            <a:r>
              <a:rPr lang="en-US" sz="2400" dirty="0" err="1">
                <a:latin typeface="Times New Roman" panose="02020603050405020304" pitchFamily="18" charset="0"/>
                <a:cs typeface="Times New Roman" panose="02020603050405020304" pitchFamily="18" charset="0"/>
              </a:rPr>
              <a:t>harus</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dibayar</a:t>
            </a:r>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p:txBody>
      </p:sp>
      <p:sp>
        <p:nvSpPr>
          <p:cNvPr id="3" name="Bent Arrow 2"/>
          <p:cNvSpPr/>
          <p:nvPr/>
        </p:nvSpPr>
        <p:spPr>
          <a:xfrm rot="10800000" flipH="1">
            <a:off x="17088" y="1143000"/>
            <a:ext cx="1452283" cy="1377960"/>
          </a:xfrm>
          <a:prstGeom prst="bentArrow">
            <a:avLst/>
          </a:prstGeom>
          <a:solidFill>
            <a:srgbClr val="659C3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6" name="Group 5"/>
          <p:cNvGrpSpPr/>
          <p:nvPr/>
        </p:nvGrpSpPr>
        <p:grpSpPr>
          <a:xfrm>
            <a:off x="0" y="-14683"/>
            <a:ext cx="2437804" cy="1157683"/>
            <a:chOff x="1488" y="2941438"/>
            <a:chExt cx="2437804" cy="975121"/>
          </a:xfrm>
        </p:grpSpPr>
        <p:sp>
          <p:nvSpPr>
            <p:cNvPr id="24" name="Pentagon 23"/>
            <p:cNvSpPr/>
            <p:nvPr/>
          </p:nvSpPr>
          <p:spPr>
            <a:xfrm>
              <a:off x="1488" y="2941438"/>
              <a:ext cx="2437804" cy="975121"/>
            </a:xfrm>
            <a:prstGeom prst="homePlate">
              <a:avLst/>
            </a:prstGeom>
          </p:spPr>
          <p:style>
            <a:lnRef idx="2">
              <a:schemeClr val="lt1">
                <a:hueOff val="0"/>
                <a:satOff val="0"/>
                <a:lumOff val="0"/>
                <a:alphaOff val="0"/>
              </a:schemeClr>
            </a:lnRef>
            <a:fillRef idx="1">
              <a:schemeClr val="accent6">
                <a:shade val="80000"/>
                <a:hueOff val="0"/>
                <a:satOff val="0"/>
                <a:lumOff val="0"/>
                <a:alphaOff val="0"/>
              </a:schemeClr>
            </a:fillRef>
            <a:effectRef idx="0">
              <a:schemeClr val="accent6">
                <a:shade val="80000"/>
                <a:hueOff val="0"/>
                <a:satOff val="0"/>
                <a:lumOff val="0"/>
                <a:alphaOff val="0"/>
              </a:schemeClr>
            </a:effectRef>
            <a:fontRef idx="minor">
              <a:schemeClr val="lt1"/>
            </a:fontRef>
          </p:style>
        </p:sp>
        <p:sp>
          <p:nvSpPr>
            <p:cNvPr id="25" name="Pentagon 4"/>
            <p:cNvSpPr/>
            <p:nvPr/>
          </p:nvSpPr>
          <p:spPr>
            <a:xfrm>
              <a:off x="1488" y="2941438"/>
              <a:ext cx="2194024" cy="97512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6680" tIns="53340" rIns="26670" bIns="53340" numCol="1" spcCol="1270" anchor="ctr" anchorCtr="0">
              <a:noAutofit/>
            </a:bodyPr>
            <a:lstStyle/>
            <a:p>
              <a:pPr lvl="0" algn="ctr" defTabSz="889000">
                <a:lnSpc>
                  <a:spcPct val="90000"/>
                </a:lnSpc>
                <a:spcBef>
                  <a:spcPct val="0"/>
                </a:spcBef>
                <a:spcAft>
                  <a:spcPct val="35000"/>
                </a:spcAft>
              </a:pPr>
              <a:r>
                <a:rPr lang="en-US" sz="2000" kern="1200" dirty="0" err="1" smtClean="0"/>
                <a:t>Pendahuluan</a:t>
              </a:r>
              <a:endParaRPr lang="en-US" sz="2000" kern="1200" dirty="0"/>
            </a:p>
          </p:txBody>
        </p:sp>
      </p:grpSp>
      <p:grpSp>
        <p:nvGrpSpPr>
          <p:cNvPr id="9" name="Group 8"/>
          <p:cNvGrpSpPr/>
          <p:nvPr/>
        </p:nvGrpSpPr>
        <p:grpSpPr>
          <a:xfrm>
            <a:off x="1950244" y="-14683"/>
            <a:ext cx="2437804" cy="1157683"/>
            <a:chOff x="1951732" y="2941438"/>
            <a:chExt cx="2437804" cy="975121"/>
          </a:xfrm>
        </p:grpSpPr>
        <p:sp>
          <p:nvSpPr>
            <p:cNvPr id="22" name="Chevron 21"/>
            <p:cNvSpPr/>
            <p:nvPr/>
          </p:nvSpPr>
          <p:spPr>
            <a:xfrm>
              <a:off x="1951732" y="2941438"/>
              <a:ext cx="2437804" cy="975121"/>
            </a:xfrm>
            <a:prstGeom prst="chevron">
              <a:avLst/>
            </a:prstGeom>
          </p:spPr>
          <p:style>
            <a:lnRef idx="2">
              <a:schemeClr val="lt1">
                <a:hueOff val="0"/>
                <a:satOff val="0"/>
                <a:lumOff val="0"/>
                <a:alphaOff val="0"/>
              </a:schemeClr>
            </a:lnRef>
            <a:fillRef idx="1">
              <a:schemeClr val="accent6">
                <a:shade val="80000"/>
                <a:hueOff val="64256"/>
                <a:satOff val="-2582"/>
                <a:lumOff val="5526"/>
                <a:alphaOff val="0"/>
              </a:schemeClr>
            </a:fillRef>
            <a:effectRef idx="0">
              <a:schemeClr val="accent6">
                <a:shade val="80000"/>
                <a:hueOff val="64256"/>
                <a:satOff val="-2582"/>
                <a:lumOff val="5526"/>
                <a:alphaOff val="0"/>
              </a:schemeClr>
            </a:effectRef>
            <a:fontRef idx="minor">
              <a:schemeClr val="lt1"/>
            </a:fontRef>
          </p:style>
        </p:sp>
        <p:sp>
          <p:nvSpPr>
            <p:cNvPr id="23" name="Chevron 6"/>
            <p:cNvSpPr/>
            <p:nvPr/>
          </p:nvSpPr>
          <p:spPr>
            <a:xfrm>
              <a:off x="2439293" y="2941438"/>
              <a:ext cx="1462683" cy="97512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en-US" sz="2000" kern="1200" dirty="0" err="1" smtClean="0"/>
                <a:t>Profil</a:t>
              </a:r>
              <a:r>
                <a:rPr lang="en-US" sz="2000" kern="1200" dirty="0" smtClean="0"/>
                <a:t> Perusahaan</a:t>
              </a:r>
              <a:endParaRPr lang="en-US" sz="2000" kern="1200" dirty="0"/>
            </a:p>
          </p:txBody>
        </p:sp>
      </p:grpSp>
      <p:grpSp>
        <p:nvGrpSpPr>
          <p:cNvPr id="10" name="Group 9"/>
          <p:cNvGrpSpPr/>
          <p:nvPr/>
        </p:nvGrpSpPr>
        <p:grpSpPr>
          <a:xfrm>
            <a:off x="3900488" y="-14683"/>
            <a:ext cx="2437804" cy="1157683"/>
            <a:chOff x="3901976" y="2941438"/>
            <a:chExt cx="2437804" cy="975121"/>
          </a:xfrm>
        </p:grpSpPr>
        <p:sp>
          <p:nvSpPr>
            <p:cNvPr id="20" name="Chevron 19"/>
            <p:cNvSpPr/>
            <p:nvPr/>
          </p:nvSpPr>
          <p:spPr>
            <a:xfrm>
              <a:off x="3901976" y="2941438"/>
              <a:ext cx="2437804" cy="975121"/>
            </a:xfrm>
            <a:prstGeom prst="chevron">
              <a:avLst/>
            </a:prstGeom>
          </p:spPr>
          <p:style>
            <a:lnRef idx="2">
              <a:schemeClr val="lt1">
                <a:hueOff val="0"/>
                <a:satOff val="0"/>
                <a:lumOff val="0"/>
                <a:alphaOff val="0"/>
              </a:schemeClr>
            </a:lnRef>
            <a:fillRef idx="1">
              <a:schemeClr val="accent6">
                <a:shade val="80000"/>
                <a:hueOff val="128512"/>
                <a:satOff val="-5164"/>
                <a:lumOff val="11051"/>
                <a:alphaOff val="0"/>
              </a:schemeClr>
            </a:fillRef>
            <a:effectRef idx="0">
              <a:schemeClr val="accent6">
                <a:shade val="80000"/>
                <a:hueOff val="128512"/>
                <a:satOff val="-5164"/>
                <a:lumOff val="11051"/>
                <a:alphaOff val="0"/>
              </a:schemeClr>
            </a:effectRef>
            <a:fontRef idx="minor">
              <a:schemeClr val="lt1"/>
            </a:fontRef>
          </p:style>
        </p:sp>
        <p:sp>
          <p:nvSpPr>
            <p:cNvPr id="21" name="Chevron 8"/>
            <p:cNvSpPr/>
            <p:nvPr/>
          </p:nvSpPr>
          <p:spPr>
            <a:xfrm>
              <a:off x="4389537" y="2941438"/>
              <a:ext cx="1462683" cy="97512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en-US" sz="2000" kern="1200" dirty="0" err="1" smtClean="0"/>
                <a:t>Dasar</a:t>
              </a:r>
              <a:r>
                <a:rPr lang="en-US" sz="2000" kern="1200" dirty="0" smtClean="0"/>
                <a:t> </a:t>
              </a:r>
              <a:r>
                <a:rPr lang="en-US" sz="2000" kern="1200" dirty="0" err="1" smtClean="0"/>
                <a:t>Teori</a:t>
              </a:r>
              <a:endParaRPr lang="en-US" sz="2000" kern="1200" dirty="0"/>
            </a:p>
          </p:txBody>
        </p:sp>
      </p:grpSp>
      <p:grpSp>
        <p:nvGrpSpPr>
          <p:cNvPr id="11" name="Group 10"/>
          <p:cNvGrpSpPr/>
          <p:nvPr/>
        </p:nvGrpSpPr>
        <p:grpSpPr>
          <a:xfrm>
            <a:off x="5850732" y="-14683"/>
            <a:ext cx="2437804" cy="1157683"/>
            <a:chOff x="5852220" y="2941438"/>
            <a:chExt cx="2437804" cy="975121"/>
          </a:xfrm>
        </p:grpSpPr>
        <p:sp>
          <p:nvSpPr>
            <p:cNvPr id="18" name="Chevron 17"/>
            <p:cNvSpPr/>
            <p:nvPr/>
          </p:nvSpPr>
          <p:spPr>
            <a:xfrm>
              <a:off x="5852220" y="2941438"/>
              <a:ext cx="2437804" cy="975121"/>
            </a:xfrm>
            <a:prstGeom prst="chevron">
              <a:avLst/>
            </a:prstGeom>
          </p:spPr>
          <p:style>
            <a:lnRef idx="2">
              <a:schemeClr val="lt1">
                <a:hueOff val="0"/>
                <a:satOff val="0"/>
                <a:lumOff val="0"/>
                <a:alphaOff val="0"/>
              </a:schemeClr>
            </a:lnRef>
            <a:fillRef idx="1">
              <a:schemeClr val="accent6">
                <a:shade val="80000"/>
                <a:hueOff val="192768"/>
                <a:satOff val="-7745"/>
                <a:lumOff val="16577"/>
                <a:alphaOff val="0"/>
              </a:schemeClr>
            </a:fillRef>
            <a:effectRef idx="0">
              <a:schemeClr val="accent6">
                <a:shade val="80000"/>
                <a:hueOff val="192768"/>
                <a:satOff val="-7745"/>
                <a:lumOff val="16577"/>
                <a:alphaOff val="0"/>
              </a:schemeClr>
            </a:effectRef>
            <a:fontRef idx="minor">
              <a:schemeClr val="lt1"/>
            </a:fontRef>
          </p:style>
        </p:sp>
        <p:sp>
          <p:nvSpPr>
            <p:cNvPr id="19" name="Chevron 10"/>
            <p:cNvSpPr/>
            <p:nvPr/>
          </p:nvSpPr>
          <p:spPr>
            <a:xfrm>
              <a:off x="6339781" y="2941438"/>
              <a:ext cx="1462683" cy="97512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en-US" sz="2000" kern="1200" dirty="0" err="1" smtClean="0"/>
                <a:t>Pelaksanaan</a:t>
              </a:r>
              <a:r>
                <a:rPr lang="en-US" sz="2000" kern="1200" dirty="0" smtClean="0"/>
                <a:t> </a:t>
              </a:r>
              <a:r>
                <a:rPr lang="en-US" sz="2000" kern="1200" dirty="0" err="1" smtClean="0"/>
                <a:t>Kerja</a:t>
              </a:r>
              <a:r>
                <a:rPr lang="en-US" sz="2000" kern="1200" dirty="0" smtClean="0"/>
                <a:t> </a:t>
              </a:r>
              <a:r>
                <a:rPr lang="en-US" sz="2000" kern="1200" dirty="0" err="1" smtClean="0"/>
                <a:t>Praktek</a:t>
              </a:r>
              <a:endParaRPr lang="en-US" sz="2000" kern="1200" dirty="0"/>
            </a:p>
          </p:txBody>
        </p:sp>
      </p:grpSp>
      <p:grpSp>
        <p:nvGrpSpPr>
          <p:cNvPr id="12" name="Group 11"/>
          <p:cNvGrpSpPr/>
          <p:nvPr/>
        </p:nvGrpSpPr>
        <p:grpSpPr>
          <a:xfrm>
            <a:off x="7800975" y="-14683"/>
            <a:ext cx="2437804" cy="1157683"/>
            <a:chOff x="7802463" y="2941438"/>
            <a:chExt cx="2437804" cy="975121"/>
          </a:xfrm>
        </p:grpSpPr>
        <p:sp>
          <p:nvSpPr>
            <p:cNvPr id="16" name="Chevron 15"/>
            <p:cNvSpPr/>
            <p:nvPr/>
          </p:nvSpPr>
          <p:spPr>
            <a:xfrm>
              <a:off x="7802463" y="2941438"/>
              <a:ext cx="2437804" cy="975121"/>
            </a:xfrm>
            <a:prstGeom prst="chevron">
              <a:avLst/>
            </a:prstGeom>
          </p:spPr>
          <p:style>
            <a:lnRef idx="2">
              <a:schemeClr val="lt1">
                <a:hueOff val="0"/>
                <a:satOff val="0"/>
                <a:lumOff val="0"/>
                <a:alphaOff val="0"/>
              </a:schemeClr>
            </a:lnRef>
            <a:fillRef idx="1">
              <a:schemeClr val="accent6">
                <a:shade val="80000"/>
                <a:hueOff val="257024"/>
                <a:satOff val="-10327"/>
                <a:lumOff val="22102"/>
                <a:alphaOff val="0"/>
              </a:schemeClr>
            </a:fillRef>
            <a:effectRef idx="0">
              <a:schemeClr val="accent6">
                <a:shade val="80000"/>
                <a:hueOff val="257024"/>
                <a:satOff val="-10327"/>
                <a:lumOff val="22102"/>
                <a:alphaOff val="0"/>
              </a:schemeClr>
            </a:effectRef>
            <a:fontRef idx="minor">
              <a:schemeClr val="lt1"/>
            </a:fontRef>
          </p:style>
        </p:sp>
        <p:sp>
          <p:nvSpPr>
            <p:cNvPr id="17" name="Chevron 12"/>
            <p:cNvSpPr/>
            <p:nvPr/>
          </p:nvSpPr>
          <p:spPr>
            <a:xfrm>
              <a:off x="8290024" y="2941438"/>
              <a:ext cx="1462683" cy="97512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en-US" sz="2000" kern="1200" dirty="0" err="1" smtClean="0"/>
                <a:t>Perancangan</a:t>
              </a:r>
              <a:r>
                <a:rPr lang="en-US" sz="2000" kern="1200" dirty="0" smtClean="0"/>
                <a:t> </a:t>
              </a:r>
              <a:r>
                <a:rPr lang="en-US" sz="2000" kern="1200" dirty="0" err="1" smtClean="0"/>
                <a:t>dan</a:t>
              </a:r>
              <a:r>
                <a:rPr lang="en-US" sz="2000" kern="1200" dirty="0" smtClean="0"/>
                <a:t> </a:t>
              </a:r>
              <a:r>
                <a:rPr lang="en-US" sz="2000" kern="1200" dirty="0" err="1" smtClean="0"/>
                <a:t>Hasil</a:t>
              </a:r>
              <a:r>
                <a:rPr lang="en-US" sz="2000" kern="1200" dirty="0" smtClean="0"/>
                <a:t> </a:t>
              </a:r>
              <a:r>
                <a:rPr lang="en-US" sz="2000" kern="1200" dirty="0" err="1" smtClean="0"/>
                <a:t>Pengujian</a:t>
              </a:r>
              <a:endParaRPr lang="en-US" sz="2000" kern="1200" dirty="0"/>
            </a:p>
          </p:txBody>
        </p:sp>
      </p:grpSp>
      <p:grpSp>
        <p:nvGrpSpPr>
          <p:cNvPr id="13" name="Group 12"/>
          <p:cNvGrpSpPr/>
          <p:nvPr/>
        </p:nvGrpSpPr>
        <p:grpSpPr>
          <a:xfrm>
            <a:off x="9751219" y="-14683"/>
            <a:ext cx="2437804" cy="1157683"/>
            <a:chOff x="9752707" y="2941438"/>
            <a:chExt cx="2437804" cy="975121"/>
          </a:xfrm>
        </p:grpSpPr>
        <p:sp>
          <p:nvSpPr>
            <p:cNvPr id="14" name="Chevron 13"/>
            <p:cNvSpPr/>
            <p:nvPr/>
          </p:nvSpPr>
          <p:spPr>
            <a:xfrm>
              <a:off x="9752707" y="2941438"/>
              <a:ext cx="2437804" cy="975121"/>
            </a:xfrm>
            <a:prstGeom prst="chevron">
              <a:avLst/>
            </a:prstGeom>
          </p:spPr>
          <p:style>
            <a:lnRef idx="2">
              <a:schemeClr val="lt1">
                <a:hueOff val="0"/>
                <a:satOff val="0"/>
                <a:lumOff val="0"/>
                <a:alphaOff val="0"/>
              </a:schemeClr>
            </a:lnRef>
            <a:fillRef idx="1">
              <a:schemeClr val="accent6">
                <a:shade val="80000"/>
                <a:hueOff val="321280"/>
                <a:satOff val="-12909"/>
                <a:lumOff val="27628"/>
                <a:alphaOff val="0"/>
              </a:schemeClr>
            </a:fillRef>
            <a:effectRef idx="0">
              <a:schemeClr val="accent6">
                <a:shade val="80000"/>
                <a:hueOff val="321280"/>
                <a:satOff val="-12909"/>
                <a:lumOff val="27628"/>
                <a:alphaOff val="0"/>
              </a:schemeClr>
            </a:effectRef>
            <a:fontRef idx="minor">
              <a:schemeClr val="lt1"/>
            </a:fontRef>
          </p:style>
        </p:sp>
        <p:sp>
          <p:nvSpPr>
            <p:cNvPr id="15" name="Chevron 14"/>
            <p:cNvSpPr/>
            <p:nvPr/>
          </p:nvSpPr>
          <p:spPr>
            <a:xfrm>
              <a:off x="10240268" y="2941438"/>
              <a:ext cx="1462683" cy="97512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en-US" sz="2000" kern="1200" dirty="0" err="1" smtClean="0"/>
                <a:t>Kesimpulan</a:t>
              </a:r>
              <a:endParaRPr lang="en-US" sz="2000" kern="1200" dirty="0"/>
            </a:p>
          </p:txBody>
        </p:sp>
      </p:grpSp>
      <p:sp>
        <p:nvSpPr>
          <p:cNvPr id="5" name="Rounded Rectangle 4"/>
          <p:cNvSpPr/>
          <p:nvPr/>
        </p:nvSpPr>
        <p:spPr>
          <a:xfrm>
            <a:off x="1583084" y="1764579"/>
            <a:ext cx="2317404" cy="99206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smtClean="0"/>
              <a:t>Latar</a:t>
            </a:r>
            <a:r>
              <a:rPr lang="en-US" dirty="0" smtClean="0"/>
              <a:t> </a:t>
            </a:r>
            <a:r>
              <a:rPr lang="en-US" dirty="0" err="1" smtClean="0"/>
              <a:t>Belakang</a:t>
            </a:r>
            <a:endParaRPr lang="en-US" dirty="0"/>
          </a:p>
        </p:txBody>
      </p:sp>
      <p:sp>
        <p:nvSpPr>
          <p:cNvPr id="26" name="Rounded Rectangle 25"/>
          <p:cNvSpPr/>
          <p:nvPr/>
        </p:nvSpPr>
        <p:spPr>
          <a:xfrm>
            <a:off x="8667425" y="1759363"/>
            <a:ext cx="2317404" cy="99206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smtClean="0"/>
              <a:t>Maksud</a:t>
            </a:r>
            <a:r>
              <a:rPr lang="en-US" dirty="0" smtClean="0"/>
              <a:t> </a:t>
            </a:r>
            <a:r>
              <a:rPr lang="en-US" dirty="0" err="1" smtClean="0"/>
              <a:t>dan</a:t>
            </a:r>
            <a:r>
              <a:rPr lang="en-US" dirty="0" smtClean="0"/>
              <a:t> </a:t>
            </a:r>
            <a:r>
              <a:rPr lang="en-US" dirty="0" err="1" smtClean="0"/>
              <a:t>Tujuan</a:t>
            </a:r>
            <a:endParaRPr lang="en-US" dirty="0"/>
          </a:p>
        </p:txBody>
      </p:sp>
      <p:sp>
        <p:nvSpPr>
          <p:cNvPr id="27" name="Rounded Rectangle 26"/>
          <p:cNvSpPr/>
          <p:nvPr/>
        </p:nvSpPr>
        <p:spPr>
          <a:xfrm>
            <a:off x="7018274" y="3579932"/>
            <a:ext cx="2317404" cy="99206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smtClean="0"/>
              <a:t>Manfaat</a:t>
            </a:r>
            <a:endParaRPr lang="en-US" dirty="0"/>
          </a:p>
        </p:txBody>
      </p:sp>
      <p:sp>
        <p:nvSpPr>
          <p:cNvPr id="28" name="Rounded Rectangle 27"/>
          <p:cNvSpPr/>
          <p:nvPr/>
        </p:nvSpPr>
        <p:spPr>
          <a:xfrm>
            <a:off x="5116411" y="1764579"/>
            <a:ext cx="2317404" cy="99206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smtClean="0"/>
              <a:t>Batasan</a:t>
            </a:r>
            <a:r>
              <a:rPr lang="en-US" dirty="0" smtClean="0"/>
              <a:t> </a:t>
            </a:r>
            <a:r>
              <a:rPr lang="en-US" dirty="0" err="1" smtClean="0"/>
              <a:t>Masalah</a:t>
            </a:r>
            <a:endParaRPr lang="en-US" dirty="0"/>
          </a:p>
        </p:txBody>
      </p:sp>
      <p:sp>
        <p:nvSpPr>
          <p:cNvPr id="29" name="Rounded Rectangle 28"/>
          <p:cNvSpPr/>
          <p:nvPr/>
        </p:nvSpPr>
        <p:spPr>
          <a:xfrm>
            <a:off x="3229346" y="3605319"/>
            <a:ext cx="2317404" cy="99206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smtClean="0"/>
              <a:t>Waktu</a:t>
            </a:r>
            <a:r>
              <a:rPr lang="en-US" dirty="0" smtClean="0"/>
              <a:t> </a:t>
            </a:r>
            <a:r>
              <a:rPr lang="en-US" dirty="0" err="1" smtClean="0"/>
              <a:t>dan</a:t>
            </a:r>
            <a:r>
              <a:rPr lang="en-US" dirty="0" smtClean="0"/>
              <a:t> </a:t>
            </a:r>
            <a:r>
              <a:rPr lang="en-US" dirty="0" err="1" smtClean="0"/>
              <a:t>Pelaksanaan</a:t>
            </a:r>
            <a:endParaRPr lang="en-US" dirty="0"/>
          </a:p>
        </p:txBody>
      </p:sp>
      <p:sp>
        <p:nvSpPr>
          <p:cNvPr id="30" name="Right Arrow 29"/>
          <p:cNvSpPr/>
          <p:nvPr/>
        </p:nvSpPr>
        <p:spPr>
          <a:xfrm>
            <a:off x="4144268" y="1976718"/>
            <a:ext cx="851079" cy="497541"/>
          </a:xfrm>
          <a:prstGeom prst="rightArrow">
            <a:avLst/>
          </a:prstGeom>
          <a:solidFill>
            <a:srgbClr val="659C3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ight Arrow 30"/>
          <p:cNvSpPr/>
          <p:nvPr/>
        </p:nvSpPr>
        <p:spPr>
          <a:xfrm>
            <a:off x="7625080" y="2006626"/>
            <a:ext cx="851079" cy="497541"/>
          </a:xfrm>
          <a:prstGeom prst="rightArrow">
            <a:avLst/>
          </a:prstGeom>
          <a:solidFill>
            <a:srgbClr val="659C3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Bent Arrow 31"/>
          <p:cNvSpPr/>
          <p:nvPr/>
        </p:nvSpPr>
        <p:spPr>
          <a:xfrm flipH="1" flipV="1">
            <a:off x="9532545" y="2926243"/>
            <a:ext cx="1452283" cy="1512972"/>
          </a:xfrm>
          <a:prstGeom prst="bentArrow">
            <a:avLst/>
          </a:prstGeom>
          <a:solidFill>
            <a:srgbClr val="659C3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3" name="Right Arrow 32"/>
          <p:cNvSpPr/>
          <p:nvPr/>
        </p:nvSpPr>
        <p:spPr>
          <a:xfrm rot="10800000">
            <a:off x="5921193" y="3827195"/>
            <a:ext cx="851079" cy="497541"/>
          </a:xfrm>
          <a:prstGeom prst="rightArrow">
            <a:avLst/>
          </a:prstGeom>
          <a:solidFill>
            <a:srgbClr val="659C3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97905946"/>
      </p:ext>
    </p:extLst>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repeatCount="indefinite" fill="hold" nodeType="withEffect">
                                  <p:stCondLst>
                                    <p:cond delay="0"/>
                                  </p:stCondLst>
                                  <p:childTnLst>
                                    <p:animEffect transition="out" filter="fade">
                                      <p:cBhvr>
                                        <p:cTn id="6" dur="1500" tmFilter="0, 0; .2, .5; .8, .5; 1, 0"/>
                                        <p:tgtEl>
                                          <p:spTgt spid="6"/>
                                        </p:tgtEl>
                                      </p:cBhvr>
                                    </p:animEffect>
                                    <p:animScale>
                                      <p:cBhvr>
                                        <p:cTn id="7" dur="750" autoRev="1" fill="hold"/>
                                        <p:tgtEl>
                                          <p:spTgt spid="6"/>
                                        </p:tgtEl>
                                      </p:cBhvr>
                                      <p:by x="105000" y="105000"/>
                                    </p:animScale>
                                  </p:childTnLst>
                                </p:cTn>
                              </p:par>
                            </p:childTnLst>
                          </p:cTn>
                        </p:par>
                        <p:par>
                          <p:cTn id="8" fill="hold">
                            <p:stCondLst>
                              <p:cond delay="1500"/>
                            </p:stCondLst>
                            <p:childTnLst>
                              <p:par>
                                <p:cTn id="9" presetID="22" presetClass="entr" presetSubtype="1"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up)">
                                      <p:cBhvr>
                                        <p:cTn id="11" dur="500"/>
                                        <p:tgtEl>
                                          <p:spTgt spid="3"/>
                                        </p:tgtEl>
                                      </p:cBhvr>
                                    </p:animEffect>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par>
                          <p:cTn id="16" fill="hold">
                            <p:stCondLst>
                              <p:cond delay="2500"/>
                            </p:stCondLst>
                            <p:childTnLst>
                              <p:par>
                                <p:cTn id="17" presetID="14" presetClass="entr" presetSubtype="10" fill="hold" grpId="0" nodeType="afterEffect">
                                  <p:stCondLst>
                                    <p:cond delay="500"/>
                                  </p:stCondLst>
                                  <p:childTnLst>
                                    <p:set>
                                      <p:cBhvr>
                                        <p:cTn id="18" dur="1" fill="hold">
                                          <p:stCondLst>
                                            <p:cond delay="0"/>
                                          </p:stCondLst>
                                        </p:cTn>
                                        <p:tgtEl>
                                          <p:spTgt spid="2"/>
                                        </p:tgtEl>
                                        <p:attrNameLst>
                                          <p:attrName>style.visibility</p:attrName>
                                        </p:attrNameLst>
                                      </p:cBhvr>
                                      <p:to>
                                        <p:strVal val="visible"/>
                                      </p:to>
                                    </p:set>
                                    <p:animEffect transition="in" filter="randombar(horizontal)">
                                      <p:cBhvr>
                                        <p:cTn id="19" dur="500"/>
                                        <p:tgtEl>
                                          <p:spTgt spid="2"/>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xit" presetSubtype="10" fill="hold" grpId="1" nodeType="clickEffect">
                                  <p:stCondLst>
                                    <p:cond delay="0"/>
                                  </p:stCondLst>
                                  <p:childTnLst>
                                    <p:animEffect transition="out" filter="blinds(horizontal)">
                                      <p:cBhvr>
                                        <p:cTn id="23" dur="500"/>
                                        <p:tgtEl>
                                          <p:spTgt spid="2"/>
                                        </p:tgtEl>
                                      </p:cBhvr>
                                    </p:animEffect>
                                    <p:set>
                                      <p:cBhvr>
                                        <p:cTn id="24" dur="1" fill="hold">
                                          <p:stCondLst>
                                            <p:cond delay="499"/>
                                          </p:stCondLst>
                                        </p:cTn>
                                        <p:tgtEl>
                                          <p:spTgt spid="2"/>
                                        </p:tgtEl>
                                        <p:attrNameLst>
                                          <p:attrName>style.visibility</p:attrName>
                                        </p:attrNameLst>
                                      </p:cBhvr>
                                      <p:to>
                                        <p:strVal val="hidden"/>
                                      </p:to>
                                    </p:set>
                                  </p:childTnLst>
                                </p:cTn>
                              </p:par>
                            </p:childTnLst>
                          </p:cTn>
                        </p:par>
                        <p:par>
                          <p:cTn id="25" fill="hold">
                            <p:stCondLst>
                              <p:cond delay="500"/>
                            </p:stCondLst>
                            <p:childTnLst>
                              <p:par>
                                <p:cTn id="26" presetID="2" presetClass="entr" presetSubtype="8" fill="hold" grpId="0" nodeType="afterEffect">
                                  <p:stCondLst>
                                    <p:cond delay="0"/>
                                  </p:stCondLst>
                                  <p:childTnLst>
                                    <p:set>
                                      <p:cBhvr>
                                        <p:cTn id="27" dur="1" fill="hold">
                                          <p:stCondLst>
                                            <p:cond delay="0"/>
                                          </p:stCondLst>
                                        </p:cTn>
                                        <p:tgtEl>
                                          <p:spTgt spid="30"/>
                                        </p:tgtEl>
                                        <p:attrNameLst>
                                          <p:attrName>style.visibility</p:attrName>
                                        </p:attrNameLst>
                                      </p:cBhvr>
                                      <p:to>
                                        <p:strVal val="visible"/>
                                      </p:to>
                                    </p:set>
                                    <p:anim calcmode="lin" valueType="num">
                                      <p:cBhvr additive="base">
                                        <p:cTn id="28" dur="500" fill="hold"/>
                                        <p:tgtEl>
                                          <p:spTgt spid="30"/>
                                        </p:tgtEl>
                                        <p:attrNameLst>
                                          <p:attrName>ppt_x</p:attrName>
                                        </p:attrNameLst>
                                      </p:cBhvr>
                                      <p:tavLst>
                                        <p:tav tm="0">
                                          <p:val>
                                            <p:strVal val="0-#ppt_w/2"/>
                                          </p:val>
                                        </p:tav>
                                        <p:tav tm="100000">
                                          <p:val>
                                            <p:strVal val="#ppt_x"/>
                                          </p:val>
                                        </p:tav>
                                      </p:tavLst>
                                    </p:anim>
                                    <p:anim calcmode="lin" valueType="num">
                                      <p:cBhvr additive="base">
                                        <p:cTn id="29" dur="500" fill="hold"/>
                                        <p:tgtEl>
                                          <p:spTgt spid="30"/>
                                        </p:tgtEl>
                                        <p:attrNameLst>
                                          <p:attrName>ppt_y</p:attrName>
                                        </p:attrNameLst>
                                      </p:cBhvr>
                                      <p:tavLst>
                                        <p:tav tm="0">
                                          <p:val>
                                            <p:strVal val="#ppt_y"/>
                                          </p:val>
                                        </p:tav>
                                        <p:tav tm="100000">
                                          <p:val>
                                            <p:strVal val="#ppt_y"/>
                                          </p:val>
                                        </p:tav>
                                      </p:tavLst>
                                    </p:anim>
                                  </p:childTnLst>
                                </p:cTn>
                              </p:par>
                            </p:childTnLst>
                          </p:cTn>
                        </p:par>
                        <p:par>
                          <p:cTn id="30" fill="hold">
                            <p:stCondLst>
                              <p:cond delay="1000"/>
                            </p:stCondLst>
                            <p:childTnLst>
                              <p:par>
                                <p:cTn id="31" presetID="10" presetClass="entr" presetSubtype="0" fill="hold" grpId="0" nodeType="afterEffect">
                                  <p:stCondLst>
                                    <p:cond delay="0"/>
                                  </p:stCondLst>
                                  <p:childTnLst>
                                    <p:set>
                                      <p:cBhvr>
                                        <p:cTn id="32" dur="1" fill="hold">
                                          <p:stCondLst>
                                            <p:cond delay="0"/>
                                          </p:stCondLst>
                                        </p:cTn>
                                        <p:tgtEl>
                                          <p:spTgt spid="28"/>
                                        </p:tgtEl>
                                        <p:attrNameLst>
                                          <p:attrName>style.visibility</p:attrName>
                                        </p:attrNameLst>
                                      </p:cBhvr>
                                      <p:to>
                                        <p:strVal val="visible"/>
                                      </p:to>
                                    </p:set>
                                    <p:animEffect transition="in" filter="fade">
                                      <p:cBhvr>
                                        <p:cTn id="33" dur="500"/>
                                        <p:tgtEl>
                                          <p:spTgt spid="28"/>
                                        </p:tgtEl>
                                      </p:cBhvr>
                                    </p:animEffect>
                                  </p:childTnLst>
                                </p:cTn>
                              </p:par>
                            </p:childTnLst>
                          </p:cTn>
                        </p:par>
                        <p:par>
                          <p:cTn id="34" fill="hold">
                            <p:stCondLst>
                              <p:cond delay="1500"/>
                            </p:stCondLst>
                            <p:childTnLst>
                              <p:par>
                                <p:cTn id="35" presetID="2" presetClass="entr" presetSubtype="8" fill="hold" grpId="0" nodeType="afterEffect">
                                  <p:stCondLst>
                                    <p:cond delay="0"/>
                                  </p:stCondLst>
                                  <p:childTnLst>
                                    <p:set>
                                      <p:cBhvr>
                                        <p:cTn id="36" dur="1" fill="hold">
                                          <p:stCondLst>
                                            <p:cond delay="0"/>
                                          </p:stCondLst>
                                        </p:cTn>
                                        <p:tgtEl>
                                          <p:spTgt spid="31"/>
                                        </p:tgtEl>
                                        <p:attrNameLst>
                                          <p:attrName>style.visibility</p:attrName>
                                        </p:attrNameLst>
                                      </p:cBhvr>
                                      <p:to>
                                        <p:strVal val="visible"/>
                                      </p:to>
                                    </p:set>
                                    <p:anim calcmode="lin" valueType="num">
                                      <p:cBhvr additive="base">
                                        <p:cTn id="37" dur="500" fill="hold"/>
                                        <p:tgtEl>
                                          <p:spTgt spid="31"/>
                                        </p:tgtEl>
                                        <p:attrNameLst>
                                          <p:attrName>ppt_x</p:attrName>
                                        </p:attrNameLst>
                                      </p:cBhvr>
                                      <p:tavLst>
                                        <p:tav tm="0">
                                          <p:val>
                                            <p:strVal val="0-#ppt_w/2"/>
                                          </p:val>
                                        </p:tav>
                                        <p:tav tm="100000">
                                          <p:val>
                                            <p:strVal val="#ppt_x"/>
                                          </p:val>
                                        </p:tav>
                                      </p:tavLst>
                                    </p:anim>
                                    <p:anim calcmode="lin" valueType="num">
                                      <p:cBhvr additive="base">
                                        <p:cTn id="38" dur="500" fill="hold"/>
                                        <p:tgtEl>
                                          <p:spTgt spid="31"/>
                                        </p:tgtEl>
                                        <p:attrNameLst>
                                          <p:attrName>ppt_y</p:attrName>
                                        </p:attrNameLst>
                                      </p:cBhvr>
                                      <p:tavLst>
                                        <p:tav tm="0">
                                          <p:val>
                                            <p:strVal val="#ppt_y"/>
                                          </p:val>
                                        </p:tav>
                                        <p:tav tm="100000">
                                          <p:val>
                                            <p:strVal val="#ppt_y"/>
                                          </p:val>
                                        </p:tav>
                                      </p:tavLst>
                                    </p:anim>
                                  </p:childTnLst>
                                </p:cTn>
                              </p:par>
                            </p:childTnLst>
                          </p:cTn>
                        </p:par>
                        <p:par>
                          <p:cTn id="39" fill="hold">
                            <p:stCondLst>
                              <p:cond delay="2000"/>
                            </p:stCondLst>
                            <p:childTnLst>
                              <p:par>
                                <p:cTn id="40" presetID="10" presetClass="entr" presetSubtype="0" fill="hold" grpId="0" nodeType="afterEffect">
                                  <p:stCondLst>
                                    <p:cond delay="0"/>
                                  </p:stCondLst>
                                  <p:childTnLst>
                                    <p:set>
                                      <p:cBhvr>
                                        <p:cTn id="41" dur="1" fill="hold">
                                          <p:stCondLst>
                                            <p:cond delay="0"/>
                                          </p:stCondLst>
                                        </p:cTn>
                                        <p:tgtEl>
                                          <p:spTgt spid="26"/>
                                        </p:tgtEl>
                                        <p:attrNameLst>
                                          <p:attrName>style.visibility</p:attrName>
                                        </p:attrNameLst>
                                      </p:cBhvr>
                                      <p:to>
                                        <p:strVal val="visible"/>
                                      </p:to>
                                    </p:set>
                                    <p:animEffect transition="in" filter="fade">
                                      <p:cBhvr>
                                        <p:cTn id="42" dur="500"/>
                                        <p:tgtEl>
                                          <p:spTgt spid="26"/>
                                        </p:tgtEl>
                                      </p:cBhvr>
                                    </p:animEffect>
                                  </p:childTnLst>
                                </p:cTn>
                              </p:par>
                            </p:childTnLst>
                          </p:cTn>
                        </p:par>
                        <p:par>
                          <p:cTn id="43" fill="hold">
                            <p:stCondLst>
                              <p:cond delay="2500"/>
                            </p:stCondLst>
                            <p:childTnLst>
                              <p:par>
                                <p:cTn id="44" presetID="22" presetClass="entr" presetSubtype="1" fill="hold" grpId="0" nodeType="afterEffect">
                                  <p:stCondLst>
                                    <p:cond delay="0"/>
                                  </p:stCondLst>
                                  <p:childTnLst>
                                    <p:set>
                                      <p:cBhvr>
                                        <p:cTn id="45" dur="1" fill="hold">
                                          <p:stCondLst>
                                            <p:cond delay="0"/>
                                          </p:stCondLst>
                                        </p:cTn>
                                        <p:tgtEl>
                                          <p:spTgt spid="32"/>
                                        </p:tgtEl>
                                        <p:attrNameLst>
                                          <p:attrName>style.visibility</p:attrName>
                                        </p:attrNameLst>
                                      </p:cBhvr>
                                      <p:to>
                                        <p:strVal val="visible"/>
                                      </p:to>
                                    </p:set>
                                    <p:animEffect transition="in" filter="wipe(up)">
                                      <p:cBhvr>
                                        <p:cTn id="46" dur="500"/>
                                        <p:tgtEl>
                                          <p:spTgt spid="32"/>
                                        </p:tgtEl>
                                      </p:cBhvr>
                                    </p:animEffect>
                                  </p:childTnLst>
                                </p:cTn>
                              </p:par>
                            </p:childTnLst>
                          </p:cTn>
                        </p:par>
                        <p:par>
                          <p:cTn id="47" fill="hold">
                            <p:stCondLst>
                              <p:cond delay="3000"/>
                            </p:stCondLst>
                            <p:childTnLst>
                              <p:par>
                                <p:cTn id="48" presetID="10" presetClass="entr" presetSubtype="0" fill="hold" grpId="0" nodeType="afterEffect">
                                  <p:stCondLst>
                                    <p:cond delay="0"/>
                                  </p:stCondLst>
                                  <p:childTnLst>
                                    <p:set>
                                      <p:cBhvr>
                                        <p:cTn id="49" dur="1" fill="hold">
                                          <p:stCondLst>
                                            <p:cond delay="0"/>
                                          </p:stCondLst>
                                        </p:cTn>
                                        <p:tgtEl>
                                          <p:spTgt spid="27"/>
                                        </p:tgtEl>
                                        <p:attrNameLst>
                                          <p:attrName>style.visibility</p:attrName>
                                        </p:attrNameLst>
                                      </p:cBhvr>
                                      <p:to>
                                        <p:strVal val="visible"/>
                                      </p:to>
                                    </p:set>
                                    <p:animEffect transition="in" filter="fade">
                                      <p:cBhvr>
                                        <p:cTn id="50" dur="500"/>
                                        <p:tgtEl>
                                          <p:spTgt spid="27"/>
                                        </p:tgtEl>
                                      </p:cBhvr>
                                    </p:animEffect>
                                  </p:childTnLst>
                                </p:cTn>
                              </p:par>
                            </p:childTnLst>
                          </p:cTn>
                        </p:par>
                        <p:par>
                          <p:cTn id="51" fill="hold">
                            <p:stCondLst>
                              <p:cond delay="3500"/>
                            </p:stCondLst>
                            <p:childTnLst>
                              <p:par>
                                <p:cTn id="52" presetID="2" presetClass="entr" presetSubtype="2" fill="hold" grpId="0" nodeType="afterEffect">
                                  <p:stCondLst>
                                    <p:cond delay="0"/>
                                  </p:stCondLst>
                                  <p:childTnLst>
                                    <p:set>
                                      <p:cBhvr>
                                        <p:cTn id="53" dur="1" fill="hold">
                                          <p:stCondLst>
                                            <p:cond delay="0"/>
                                          </p:stCondLst>
                                        </p:cTn>
                                        <p:tgtEl>
                                          <p:spTgt spid="33"/>
                                        </p:tgtEl>
                                        <p:attrNameLst>
                                          <p:attrName>style.visibility</p:attrName>
                                        </p:attrNameLst>
                                      </p:cBhvr>
                                      <p:to>
                                        <p:strVal val="visible"/>
                                      </p:to>
                                    </p:set>
                                    <p:anim calcmode="lin" valueType="num">
                                      <p:cBhvr additive="base">
                                        <p:cTn id="54" dur="500" fill="hold"/>
                                        <p:tgtEl>
                                          <p:spTgt spid="33"/>
                                        </p:tgtEl>
                                        <p:attrNameLst>
                                          <p:attrName>ppt_x</p:attrName>
                                        </p:attrNameLst>
                                      </p:cBhvr>
                                      <p:tavLst>
                                        <p:tav tm="0">
                                          <p:val>
                                            <p:strVal val="1+#ppt_w/2"/>
                                          </p:val>
                                        </p:tav>
                                        <p:tav tm="100000">
                                          <p:val>
                                            <p:strVal val="#ppt_x"/>
                                          </p:val>
                                        </p:tav>
                                      </p:tavLst>
                                    </p:anim>
                                    <p:anim calcmode="lin" valueType="num">
                                      <p:cBhvr additive="base">
                                        <p:cTn id="55" dur="500" fill="hold"/>
                                        <p:tgtEl>
                                          <p:spTgt spid="33"/>
                                        </p:tgtEl>
                                        <p:attrNameLst>
                                          <p:attrName>ppt_y</p:attrName>
                                        </p:attrNameLst>
                                      </p:cBhvr>
                                      <p:tavLst>
                                        <p:tav tm="0">
                                          <p:val>
                                            <p:strVal val="#ppt_y"/>
                                          </p:val>
                                        </p:tav>
                                        <p:tav tm="100000">
                                          <p:val>
                                            <p:strVal val="#ppt_y"/>
                                          </p:val>
                                        </p:tav>
                                      </p:tavLst>
                                    </p:anim>
                                  </p:childTnLst>
                                </p:cTn>
                              </p:par>
                            </p:childTnLst>
                          </p:cTn>
                        </p:par>
                        <p:par>
                          <p:cTn id="56" fill="hold">
                            <p:stCondLst>
                              <p:cond delay="4000"/>
                            </p:stCondLst>
                            <p:childTnLst>
                              <p:par>
                                <p:cTn id="57" presetID="10" presetClass="entr" presetSubtype="0" fill="hold" grpId="0" nodeType="afterEffect">
                                  <p:stCondLst>
                                    <p:cond delay="0"/>
                                  </p:stCondLst>
                                  <p:childTnLst>
                                    <p:set>
                                      <p:cBhvr>
                                        <p:cTn id="58" dur="1" fill="hold">
                                          <p:stCondLst>
                                            <p:cond delay="0"/>
                                          </p:stCondLst>
                                        </p:cTn>
                                        <p:tgtEl>
                                          <p:spTgt spid="29"/>
                                        </p:tgtEl>
                                        <p:attrNameLst>
                                          <p:attrName>style.visibility</p:attrName>
                                        </p:attrNameLst>
                                      </p:cBhvr>
                                      <p:to>
                                        <p:strVal val="visible"/>
                                      </p:to>
                                    </p:set>
                                    <p:animEffect transition="in" filter="fade">
                                      <p:cBhvr>
                                        <p:cTn id="59"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animBg="1"/>
      <p:bldP spid="5" grpId="0" animBg="1"/>
      <p:bldP spid="26" grpId="0" animBg="1"/>
      <p:bldP spid="27" grpId="0" animBg="1"/>
      <p:bldP spid="28" grpId="0" animBg="1"/>
      <p:bldP spid="29" grpId="0" animBg="1"/>
      <p:bldP spid="30" grpId="0" animBg="1"/>
      <p:bldP spid="31" grpId="0" animBg="1"/>
      <p:bldP spid="32" grpId="0" animBg="1"/>
      <p:bldP spid="3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14683"/>
            <a:ext cx="12192000" cy="6872683"/>
          </a:xfrm>
        </p:spPr>
      </p:pic>
      <p:grpSp>
        <p:nvGrpSpPr>
          <p:cNvPr id="6" name="Group 5"/>
          <p:cNvGrpSpPr/>
          <p:nvPr/>
        </p:nvGrpSpPr>
        <p:grpSpPr>
          <a:xfrm>
            <a:off x="0" y="-14683"/>
            <a:ext cx="2437804" cy="1157683"/>
            <a:chOff x="1488" y="2941438"/>
            <a:chExt cx="2437804" cy="975121"/>
          </a:xfrm>
        </p:grpSpPr>
        <p:sp>
          <p:nvSpPr>
            <p:cNvPr id="24" name="Pentagon 23"/>
            <p:cNvSpPr/>
            <p:nvPr/>
          </p:nvSpPr>
          <p:spPr>
            <a:xfrm>
              <a:off x="1488" y="2941438"/>
              <a:ext cx="2437804" cy="975121"/>
            </a:xfrm>
            <a:prstGeom prst="homePlate">
              <a:avLst/>
            </a:prstGeom>
          </p:spPr>
          <p:style>
            <a:lnRef idx="2">
              <a:schemeClr val="lt1">
                <a:hueOff val="0"/>
                <a:satOff val="0"/>
                <a:lumOff val="0"/>
                <a:alphaOff val="0"/>
              </a:schemeClr>
            </a:lnRef>
            <a:fillRef idx="1">
              <a:schemeClr val="accent6">
                <a:shade val="80000"/>
                <a:hueOff val="0"/>
                <a:satOff val="0"/>
                <a:lumOff val="0"/>
                <a:alphaOff val="0"/>
              </a:schemeClr>
            </a:fillRef>
            <a:effectRef idx="0">
              <a:schemeClr val="accent6">
                <a:shade val="80000"/>
                <a:hueOff val="0"/>
                <a:satOff val="0"/>
                <a:lumOff val="0"/>
                <a:alphaOff val="0"/>
              </a:schemeClr>
            </a:effectRef>
            <a:fontRef idx="minor">
              <a:schemeClr val="lt1"/>
            </a:fontRef>
          </p:style>
        </p:sp>
        <p:sp>
          <p:nvSpPr>
            <p:cNvPr id="25" name="Pentagon 4"/>
            <p:cNvSpPr/>
            <p:nvPr/>
          </p:nvSpPr>
          <p:spPr>
            <a:xfrm>
              <a:off x="1488" y="2941438"/>
              <a:ext cx="2194024" cy="97512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6680" tIns="53340" rIns="26670" bIns="53340" numCol="1" spcCol="1270" anchor="ctr" anchorCtr="0">
              <a:noAutofit/>
            </a:bodyPr>
            <a:lstStyle/>
            <a:p>
              <a:pPr lvl="0" algn="ctr" defTabSz="889000">
                <a:lnSpc>
                  <a:spcPct val="90000"/>
                </a:lnSpc>
                <a:spcBef>
                  <a:spcPct val="0"/>
                </a:spcBef>
                <a:spcAft>
                  <a:spcPct val="35000"/>
                </a:spcAft>
              </a:pPr>
              <a:r>
                <a:rPr lang="en-US" sz="2000" kern="1200" dirty="0" err="1" smtClean="0"/>
                <a:t>Pendahuluan</a:t>
              </a:r>
              <a:endParaRPr lang="en-US" sz="2000" kern="1200" dirty="0"/>
            </a:p>
          </p:txBody>
        </p:sp>
      </p:grpSp>
      <p:grpSp>
        <p:nvGrpSpPr>
          <p:cNvPr id="9" name="Group 8"/>
          <p:cNvGrpSpPr/>
          <p:nvPr/>
        </p:nvGrpSpPr>
        <p:grpSpPr>
          <a:xfrm>
            <a:off x="1950245" y="-28130"/>
            <a:ext cx="2437804" cy="1157683"/>
            <a:chOff x="1951732" y="2941438"/>
            <a:chExt cx="2437804" cy="975121"/>
          </a:xfrm>
        </p:grpSpPr>
        <p:sp>
          <p:nvSpPr>
            <p:cNvPr id="22" name="Chevron 21"/>
            <p:cNvSpPr/>
            <p:nvPr/>
          </p:nvSpPr>
          <p:spPr>
            <a:xfrm>
              <a:off x="1951732" y="2941438"/>
              <a:ext cx="2437804" cy="975121"/>
            </a:xfrm>
            <a:prstGeom prst="chevron">
              <a:avLst/>
            </a:prstGeom>
          </p:spPr>
          <p:style>
            <a:lnRef idx="2">
              <a:schemeClr val="lt1">
                <a:hueOff val="0"/>
                <a:satOff val="0"/>
                <a:lumOff val="0"/>
                <a:alphaOff val="0"/>
              </a:schemeClr>
            </a:lnRef>
            <a:fillRef idx="1">
              <a:schemeClr val="accent6">
                <a:shade val="80000"/>
                <a:hueOff val="64256"/>
                <a:satOff val="-2582"/>
                <a:lumOff val="5526"/>
                <a:alphaOff val="0"/>
              </a:schemeClr>
            </a:fillRef>
            <a:effectRef idx="0">
              <a:schemeClr val="accent6">
                <a:shade val="80000"/>
                <a:hueOff val="64256"/>
                <a:satOff val="-2582"/>
                <a:lumOff val="5526"/>
                <a:alphaOff val="0"/>
              </a:schemeClr>
            </a:effectRef>
            <a:fontRef idx="minor">
              <a:schemeClr val="lt1"/>
            </a:fontRef>
          </p:style>
        </p:sp>
        <p:sp>
          <p:nvSpPr>
            <p:cNvPr id="23" name="Chevron 6"/>
            <p:cNvSpPr/>
            <p:nvPr/>
          </p:nvSpPr>
          <p:spPr>
            <a:xfrm>
              <a:off x="2439293" y="2941438"/>
              <a:ext cx="1462683" cy="97512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en-US" sz="2000" kern="1200" dirty="0" err="1" smtClean="0"/>
                <a:t>Profil</a:t>
              </a:r>
              <a:r>
                <a:rPr lang="en-US" sz="2000" kern="1200" dirty="0" smtClean="0"/>
                <a:t> Perusahaan</a:t>
              </a:r>
              <a:endParaRPr lang="en-US" sz="2000" kern="1200" dirty="0"/>
            </a:p>
          </p:txBody>
        </p:sp>
      </p:grpSp>
      <p:grpSp>
        <p:nvGrpSpPr>
          <p:cNvPr id="10" name="Group 9"/>
          <p:cNvGrpSpPr/>
          <p:nvPr/>
        </p:nvGrpSpPr>
        <p:grpSpPr>
          <a:xfrm>
            <a:off x="3900488" y="-14683"/>
            <a:ext cx="2437804" cy="1157683"/>
            <a:chOff x="3901976" y="2941438"/>
            <a:chExt cx="2437804" cy="975121"/>
          </a:xfrm>
        </p:grpSpPr>
        <p:sp>
          <p:nvSpPr>
            <p:cNvPr id="20" name="Chevron 19"/>
            <p:cNvSpPr/>
            <p:nvPr/>
          </p:nvSpPr>
          <p:spPr>
            <a:xfrm>
              <a:off x="3901976" y="2941438"/>
              <a:ext cx="2437804" cy="975121"/>
            </a:xfrm>
            <a:prstGeom prst="chevron">
              <a:avLst/>
            </a:prstGeom>
          </p:spPr>
          <p:style>
            <a:lnRef idx="2">
              <a:schemeClr val="lt1">
                <a:hueOff val="0"/>
                <a:satOff val="0"/>
                <a:lumOff val="0"/>
                <a:alphaOff val="0"/>
              </a:schemeClr>
            </a:lnRef>
            <a:fillRef idx="1">
              <a:schemeClr val="accent6">
                <a:shade val="80000"/>
                <a:hueOff val="128512"/>
                <a:satOff val="-5164"/>
                <a:lumOff val="11051"/>
                <a:alphaOff val="0"/>
              </a:schemeClr>
            </a:fillRef>
            <a:effectRef idx="0">
              <a:schemeClr val="accent6">
                <a:shade val="80000"/>
                <a:hueOff val="128512"/>
                <a:satOff val="-5164"/>
                <a:lumOff val="11051"/>
                <a:alphaOff val="0"/>
              </a:schemeClr>
            </a:effectRef>
            <a:fontRef idx="minor">
              <a:schemeClr val="lt1"/>
            </a:fontRef>
          </p:style>
        </p:sp>
        <p:sp>
          <p:nvSpPr>
            <p:cNvPr id="21" name="Chevron 8"/>
            <p:cNvSpPr/>
            <p:nvPr/>
          </p:nvSpPr>
          <p:spPr>
            <a:xfrm>
              <a:off x="4389537" y="2941438"/>
              <a:ext cx="1462683" cy="97512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en-US" sz="2000" kern="1200" dirty="0" err="1" smtClean="0"/>
                <a:t>Dasar</a:t>
              </a:r>
              <a:r>
                <a:rPr lang="en-US" sz="2000" kern="1200" dirty="0" smtClean="0"/>
                <a:t> </a:t>
              </a:r>
              <a:r>
                <a:rPr lang="en-US" sz="2000" kern="1200" dirty="0" err="1" smtClean="0"/>
                <a:t>Teori</a:t>
              </a:r>
              <a:endParaRPr lang="en-US" sz="2000" kern="1200" dirty="0"/>
            </a:p>
          </p:txBody>
        </p:sp>
      </p:grpSp>
      <p:grpSp>
        <p:nvGrpSpPr>
          <p:cNvPr id="11" name="Group 10"/>
          <p:cNvGrpSpPr/>
          <p:nvPr/>
        </p:nvGrpSpPr>
        <p:grpSpPr>
          <a:xfrm>
            <a:off x="5850732" y="-14683"/>
            <a:ext cx="2437804" cy="1157683"/>
            <a:chOff x="5852220" y="2941438"/>
            <a:chExt cx="2437804" cy="975121"/>
          </a:xfrm>
        </p:grpSpPr>
        <p:sp>
          <p:nvSpPr>
            <p:cNvPr id="18" name="Chevron 17"/>
            <p:cNvSpPr/>
            <p:nvPr/>
          </p:nvSpPr>
          <p:spPr>
            <a:xfrm>
              <a:off x="5852220" y="2941438"/>
              <a:ext cx="2437804" cy="975121"/>
            </a:xfrm>
            <a:prstGeom prst="chevron">
              <a:avLst/>
            </a:prstGeom>
          </p:spPr>
          <p:style>
            <a:lnRef idx="2">
              <a:schemeClr val="lt1">
                <a:hueOff val="0"/>
                <a:satOff val="0"/>
                <a:lumOff val="0"/>
                <a:alphaOff val="0"/>
              </a:schemeClr>
            </a:lnRef>
            <a:fillRef idx="1">
              <a:schemeClr val="accent6">
                <a:shade val="80000"/>
                <a:hueOff val="192768"/>
                <a:satOff val="-7745"/>
                <a:lumOff val="16577"/>
                <a:alphaOff val="0"/>
              </a:schemeClr>
            </a:fillRef>
            <a:effectRef idx="0">
              <a:schemeClr val="accent6">
                <a:shade val="80000"/>
                <a:hueOff val="192768"/>
                <a:satOff val="-7745"/>
                <a:lumOff val="16577"/>
                <a:alphaOff val="0"/>
              </a:schemeClr>
            </a:effectRef>
            <a:fontRef idx="minor">
              <a:schemeClr val="lt1"/>
            </a:fontRef>
          </p:style>
        </p:sp>
        <p:sp>
          <p:nvSpPr>
            <p:cNvPr id="19" name="Chevron 10"/>
            <p:cNvSpPr/>
            <p:nvPr/>
          </p:nvSpPr>
          <p:spPr>
            <a:xfrm>
              <a:off x="6339781" y="2941438"/>
              <a:ext cx="1462683" cy="97512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en-US" sz="2000" kern="1200" dirty="0" err="1" smtClean="0"/>
                <a:t>Pelaksanaan</a:t>
              </a:r>
              <a:r>
                <a:rPr lang="en-US" sz="2000" kern="1200" dirty="0" smtClean="0"/>
                <a:t> </a:t>
              </a:r>
              <a:r>
                <a:rPr lang="en-US" sz="2000" kern="1200" dirty="0" err="1" smtClean="0"/>
                <a:t>Kerja</a:t>
              </a:r>
              <a:r>
                <a:rPr lang="en-US" sz="2000" kern="1200" dirty="0" smtClean="0"/>
                <a:t> </a:t>
              </a:r>
              <a:r>
                <a:rPr lang="en-US" sz="2000" kern="1200" dirty="0" err="1" smtClean="0"/>
                <a:t>Praktek</a:t>
              </a:r>
              <a:endParaRPr lang="en-US" sz="2000" kern="1200" dirty="0"/>
            </a:p>
          </p:txBody>
        </p:sp>
      </p:grpSp>
      <p:grpSp>
        <p:nvGrpSpPr>
          <p:cNvPr id="12" name="Group 11"/>
          <p:cNvGrpSpPr/>
          <p:nvPr/>
        </p:nvGrpSpPr>
        <p:grpSpPr>
          <a:xfrm>
            <a:off x="7800975" y="-14683"/>
            <a:ext cx="2437804" cy="1157683"/>
            <a:chOff x="7802463" y="2941438"/>
            <a:chExt cx="2437804" cy="975121"/>
          </a:xfrm>
        </p:grpSpPr>
        <p:sp>
          <p:nvSpPr>
            <p:cNvPr id="16" name="Chevron 15"/>
            <p:cNvSpPr/>
            <p:nvPr/>
          </p:nvSpPr>
          <p:spPr>
            <a:xfrm>
              <a:off x="7802463" y="2941438"/>
              <a:ext cx="2437804" cy="975121"/>
            </a:xfrm>
            <a:prstGeom prst="chevron">
              <a:avLst/>
            </a:prstGeom>
          </p:spPr>
          <p:style>
            <a:lnRef idx="2">
              <a:schemeClr val="lt1">
                <a:hueOff val="0"/>
                <a:satOff val="0"/>
                <a:lumOff val="0"/>
                <a:alphaOff val="0"/>
              </a:schemeClr>
            </a:lnRef>
            <a:fillRef idx="1">
              <a:schemeClr val="accent6">
                <a:shade val="80000"/>
                <a:hueOff val="257024"/>
                <a:satOff val="-10327"/>
                <a:lumOff val="22102"/>
                <a:alphaOff val="0"/>
              </a:schemeClr>
            </a:fillRef>
            <a:effectRef idx="0">
              <a:schemeClr val="accent6">
                <a:shade val="80000"/>
                <a:hueOff val="257024"/>
                <a:satOff val="-10327"/>
                <a:lumOff val="22102"/>
                <a:alphaOff val="0"/>
              </a:schemeClr>
            </a:effectRef>
            <a:fontRef idx="minor">
              <a:schemeClr val="lt1"/>
            </a:fontRef>
          </p:style>
        </p:sp>
        <p:sp>
          <p:nvSpPr>
            <p:cNvPr id="17" name="Chevron 12"/>
            <p:cNvSpPr/>
            <p:nvPr/>
          </p:nvSpPr>
          <p:spPr>
            <a:xfrm>
              <a:off x="8290024" y="2941438"/>
              <a:ext cx="1462683" cy="97512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en-US" sz="2000" kern="1200" dirty="0" err="1" smtClean="0"/>
                <a:t>Perancangan</a:t>
              </a:r>
              <a:r>
                <a:rPr lang="en-US" sz="2000" kern="1200" dirty="0" smtClean="0"/>
                <a:t> </a:t>
              </a:r>
              <a:r>
                <a:rPr lang="en-US" sz="2000" kern="1200" dirty="0" err="1" smtClean="0"/>
                <a:t>dan</a:t>
              </a:r>
              <a:r>
                <a:rPr lang="en-US" sz="2000" kern="1200" dirty="0" smtClean="0"/>
                <a:t> </a:t>
              </a:r>
              <a:r>
                <a:rPr lang="en-US" sz="2000" kern="1200" dirty="0" err="1" smtClean="0"/>
                <a:t>Hasil</a:t>
              </a:r>
              <a:r>
                <a:rPr lang="en-US" sz="2000" kern="1200" dirty="0" smtClean="0"/>
                <a:t> </a:t>
              </a:r>
              <a:r>
                <a:rPr lang="en-US" sz="2000" kern="1200" dirty="0" err="1" smtClean="0"/>
                <a:t>Pengujian</a:t>
              </a:r>
              <a:endParaRPr lang="en-US" sz="2000" kern="1200" dirty="0"/>
            </a:p>
          </p:txBody>
        </p:sp>
      </p:grpSp>
      <p:grpSp>
        <p:nvGrpSpPr>
          <p:cNvPr id="13" name="Group 12"/>
          <p:cNvGrpSpPr/>
          <p:nvPr/>
        </p:nvGrpSpPr>
        <p:grpSpPr>
          <a:xfrm>
            <a:off x="9751219" y="-14683"/>
            <a:ext cx="2437804" cy="1157683"/>
            <a:chOff x="9752707" y="2941438"/>
            <a:chExt cx="2437804" cy="975121"/>
          </a:xfrm>
        </p:grpSpPr>
        <p:sp>
          <p:nvSpPr>
            <p:cNvPr id="14" name="Chevron 13"/>
            <p:cNvSpPr/>
            <p:nvPr/>
          </p:nvSpPr>
          <p:spPr>
            <a:xfrm>
              <a:off x="9752707" y="2941438"/>
              <a:ext cx="2437804" cy="975121"/>
            </a:xfrm>
            <a:prstGeom prst="chevron">
              <a:avLst/>
            </a:prstGeom>
          </p:spPr>
          <p:style>
            <a:lnRef idx="2">
              <a:schemeClr val="lt1">
                <a:hueOff val="0"/>
                <a:satOff val="0"/>
                <a:lumOff val="0"/>
                <a:alphaOff val="0"/>
              </a:schemeClr>
            </a:lnRef>
            <a:fillRef idx="1">
              <a:schemeClr val="accent6">
                <a:shade val="80000"/>
                <a:hueOff val="321280"/>
                <a:satOff val="-12909"/>
                <a:lumOff val="27628"/>
                <a:alphaOff val="0"/>
              </a:schemeClr>
            </a:fillRef>
            <a:effectRef idx="0">
              <a:schemeClr val="accent6">
                <a:shade val="80000"/>
                <a:hueOff val="321280"/>
                <a:satOff val="-12909"/>
                <a:lumOff val="27628"/>
                <a:alphaOff val="0"/>
              </a:schemeClr>
            </a:effectRef>
            <a:fontRef idx="minor">
              <a:schemeClr val="lt1"/>
            </a:fontRef>
          </p:style>
        </p:sp>
        <p:sp>
          <p:nvSpPr>
            <p:cNvPr id="15" name="Chevron 14"/>
            <p:cNvSpPr/>
            <p:nvPr/>
          </p:nvSpPr>
          <p:spPr>
            <a:xfrm>
              <a:off x="10240268" y="2941438"/>
              <a:ext cx="1462683" cy="97512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en-US" sz="2000" kern="1200" dirty="0" err="1" smtClean="0"/>
                <a:t>Kesimpulan</a:t>
              </a:r>
              <a:endParaRPr lang="en-US" sz="2000" kern="1200" dirty="0"/>
            </a:p>
          </p:txBody>
        </p:sp>
      </p:grpSp>
      <p:sp>
        <p:nvSpPr>
          <p:cNvPr id="34" name="Subtitle 2"/>
          <p:cNvSpPr txBox="1">
            <a:spLocks/>
          </p:cNvSpPr>
          <p:nvPr/>
        </p:nvSpPr>
        <p:spPr>
          <a:xfrm>
            <a:off x="187569" y="1303949"/>
            <a:ext cx="6977305" cy="50789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u="sng" dirty="0" err="1" smtClean="0">
                <a:latin typeface="Times New Roman" panose="02020603050405020304" pitchFamily="18" charset="0"/>
                <a:cs typeface="Times New Roman" panose="02020603050405020304" pitchFamily="18" charset="0"/>
              </a:rPr>
              <a:t>Sejarah</a:t>
            </a:r>
            <a:r>
              <a:rPr lang="en-US" sz="3200" u="sng" dirty="0" smtClean="0">
                <a:latin typeface="Times New Roman" panose="02020603050405020304" pitchFamily="18" charset="0"/>
                <a:cs typeface="Times New Roman" panose="02020603050405020304" pitchFamily="18" charset="0"/>
              </a:rPr>
              <a:t> </a:t>
            </a:r>
            <a:r>
              <a:rPr lang="en-US" sz="3200" u="sng" dirty="0" err="1" smtClean="0">
                <a:latin typeface="Times New Roman" panose="02020603050405020304" pitchFamily="18" charset="0"/>
                <a:cs typeface="Times New Roman" panose="02020603050405020304" pitchFamily="18" charset="0"/>
              </a:rPr>
              <a:t>Pengadilan</a:t>
            </a:r>
            <a:r>
              <a:rPr lang="en-US" sz="3200" u="sng" dirty="0" smtClean="0">
                <a:latin typeface="Times New Roman" panose="02020603050405020304" pitchFamily="18" charset="0"/>
                <a:cs typeface="Times New Roman" panose="02020603050405020304" pitchFamily="18" charset="0"/>
              </a:rPr>
              <a:t> </a:t>
            </a:r>
            <a:r>
              <a:rPr lang="en-US" sz="3200" u="sng" dirty="0" err="1" smtClean="0">
                <a:latin typeface="Times New Roman" panose="02020603050405020304" pitchFamily="18" charset="0"/>
                <a:cs typeface="Times New Roman" panose="02020603050405020304" pitchFamily="18" charset="0"/>
              </a:rPr>
              <a:t>Negeri</a:t>
            </a:r>
            <a:r>
              <a:rPr lang="en-US" sz="3200" u="sng" dirty="0" smtClean="0">
                <a:latin typeface="Times New Roman" panose="02020603050405020304" pitchFamily="18" charset="0"/>
                <a:cs typeface="Times New Roman" panose="02020603050405020304" pitchFamily="18" charset="0"/>
              </a:rPr>
              <a:t> Jakarta Barat</a:t>
            </a:r>
            <a:endParaRPr lang="en-US" sz="3200" u="sng" dirty="0">
              <a:latin typeface="Times New Roman" panose="02020603050405020304" pitchFamily="18" charset="0"/>
              <a:cs typeface="Times New Roman" panose="02020603050405020304" pitchFamily="18" charset="0"/>
            </a:endParaRPr>
          </a:p>
        </p:txBody>
      </p:sp>
      <p:pic>
        <p:nvPicPr>
          <p:cNvPr id="36" name="Picture 35"/>
          <p:cNvPicPr/>
          <p:nvPr/>
        </p:nvPicPr>
        <p:blipFill>
          <a:blip r:embed="rId3" cstate="print">
            <a:extLst>
              <a:ext uri="{28A0092B-C50C-407E-A947-70E740481C1C}">
                <a14:useLocalDpi xmlns:a14="http://schemas.microsoft.com/office/drawing/2010/main" val="0"/>
              </a:ext>
            </a:extLst>
          </a:blip>
          <a:stretch>
            <a:fillRect/>
          </a:stretch>
        </p:blipFill>
        <p:spPr>
          <a:xfrm>
            <a:off x="3676221" y="2080185"/>
            <a:ext cx="4996143" cy="3441174"/>
          </a:xfrm>
          <a:prstGeom prst="rect">
            <a:avLst/>
          </a:prstGeom>
        </p:spPr>
      </p:pic>
    </p:spTree>
    <p:extLst>
      <p:ext uri="{BB962C8B-B14F-4D97-AF65-F5344CB8AC3E}">
        <p14:creationId xmlns:p14="http://schemas.microsoft.com/office/powerpoint/2010/main" val="3419940142"/>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repeatCount="indefinite" fill="hold" nodeType="afterEffect">
                                  <p:stCondLst>
                                    <p:cond delay="0"/>
                                  </p:stCondLst>
                                  <p:childTnLst>
                                    <p:animEffect transition="out" filter="fade">
                                      <p:cBhvr>
                                        <p:cTn id="6" dur="1500" tmFilter="0, 0; .2, .5; .8, .5; 1, 0"/>
                                        <p:tgtEl>
                                          <p:spTgt spid="9"/>
                                        </p:tgtEl>
                                      </p:cBhvr>
                                    </p:animEffect>
                                    <p:animScale>
                                      <p:cBhvr>
                                        <p:cTn id="7" dur="750" autoRev="1" fill="hold"/>
                                        <p:tgtEl>
                                          <p:spTgt spid="9"/>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4"/>
                                        </p:tgtEl>
                                        <p:attrNameLst>
                                          <p:attrName>style.visibility</p:attrName>
                                        </p:attrNameLst>
                                      </p:cBhvr>
                                      <p:to>
                                        <p:strVal val="visible"/>
                                      </p:to>
                                    </p:set>
                                    <p:animEffect transition="in" filter="wipe(left)">
                                      <p:cBhvr>
                                        <p:cTn id="12" dur="500"/>
                                        <p:tgtEl>
                                          <p:spTgt spid="34"/>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36"/>
                                        </p:tgtEl>
                                        <p:attrNameLst>
                                          <p:attrName>style.visibility</p:attrName>
                                        </p:attrNameLst>
                                      </p:cBhvr>
                                      <p:to>
                                        <p:strVal val="visible"/>
                                      </p:to>
                                    </p:set>
                                    <p:animEffect transition="in" filter="fade">
                                      <p:cBhvr>
                                        <p:cTn id="16"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14683"/>
            <a:ext cx="12192000" cy="6872683"/>
          </a:xfrm>
        </p:spPr>
      </p:pic>
      <p:grpSp>
        <p:nvGrpSpPr>
          <p:cNvPr id="6" name="Group 5"/>
          <p:cNvGrpSpPr/>
          <p:nvPr/>
        </p:nvGrpSpPr>
        <p:grpSpPr>
          <a:xfrm>
            <a:off x="0" y="-14683"/>
            <a:ext cx="2437804" cy="1157683"/>
            <a:chOff x="1488" y="2941438"/>
            <a:chExt cx="2437804" cy="975121"/>
          </a:xfrm>
        </p:grpSpPr>
        <p:sp>
          <p:nvSpPr>
            <p:cNvPr id="24" name="Pentagon 23"/>
            <p:cNvSpPr/>
            <p:nvPr/>
          </p:nvSpPr>
          <p:spPr>
            <a:xfrm>
              <a:off x="1488" y="2941438"/>
              <a:ext cx="2437804" cy="975121"/>
            </a:xfrm>
            <a:prstGeom prst="homePlate">
              <a:avLst/>
            </a:prstGeom>
          </p:spPr>
          <p:style>
            <a:lnRef idx="2">
              <a:schemeClr val="lt1">
                <a:hueOff val="0"/>
                <a:satOff val="0"/>
                <a:lumOff val="0"/>
                <a:alphaOff val="0"/>
              </a:schemeClr>
            </a:lnRef>
            <a:fillRef idx="1">
              <a:schemeClr val="accent6">
                <a:shade val="80000"/>
                <a:hueOff val="0"/>
                <a:satOff val="0"/>
                <a:lumOff val="0"/>
                <a:alphaOff val="0"/>
              </a:schemeClr>
            </a:fillRef>
            <a:effectRef idx="0">
              <a:schemeClr val="accent6">
                <a:shade val="80000"/>
                <a:hueOff val="0"/>
                <a:satOff val="0"/>
                <a:lumOff val="0"/>
                <a:alphaOff val="0"/>
              </a:schemeClr>
            </a:effectRef>
            <a:fontRef idx="minor">
              <a:schemeClr val="lt1"/>
            </a:fontRef>
          </p:style>
        </p:sp>
        <p:sp>
          <p:nvSpPr>
            <p:cNvPr id="25" name="Pentagon 4"/>
            <p:cNvSpPr/>
            <p:nvPr/>
          </p:nvSpPr>
          <p:spPr>
            <a:xfrm>
              <a:off x="1488" y="2941438"/>
              <a:ext cx="2194024" cy="97512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6680" tIns="53340" rIns="26670" bIns="53340" numCol="1" spcCol="1270" anchor="ctr" anchorCtr="0">
              <a:noAutofit/>
            </a:bodyPr>
            <a:lstStyle/>
            <a:p>
              <a:pPr lvl="0" algn="ctr" defTabSz="889000">
                <a:lnSpc>
                  <a:spcPct val="90000"/>
                </a:lnSpc>
                <a:spcBef>
                  <a:spcPct val="0"/>
                </a:spcBef>
                <a:spcAft>
                  <a:spcPct val="35000"/>
                </a:spcAft>
              </a:pPr>
              <a:r>
                <a:rPr lang="en-US" sz="2000" kern="1200" dirty="0" err="1" smtClean="0"/>
                <a:t>Pendahuluan</a:t>
              </a:r>
              <a:endParaRPr lang="en-US" sz="2000" kern="1200" dirty="0"/>
            </a:p>
          </p:txBody>
        </p:sp>
      </p:grpSp>
      <p:grpSp>
        <p:nvGrpSpPr>
          <p:cNvPr id="10" name="Group 9"/>
          <p:cNvGrpSpPr/>
          <p:nvPr/>
        </p:nvGrpSpPr>
        <p:grpSpPr>
          <a:xfrm>
            <a:off x="3900488" y="-14683"/>
            <a:ext cx="2437804" cy="1157683"/>
            <a:chOff x="3901976" y="2941438"/>
            <a:chExt cx="2437804" cy="975121"/>
          </a:xfrm>
        </p:grpSpPr>
        <p:sp>
          <p:nvSpPr>
            <p:cNvPr id="20" name="Chevron 19"/>
            <p:cNvSpPr/>
            <p:nvPr/>
          </p:nvSpPr>
          <p:spPr>
            <a:xfrm>
              <a:off x="3901976" y="2941438"/>
              <a:ext cx="2437804" cy="975121"/>
            </a:xfrm>
            <a:prstGeom prst="chevron">
              <a:avLst/>
            </a:prstGeom>
          </p:spPr>
          <p:style>
            <a:lnRef idx="2">
              <a:schemeClr val="lt1">
                <a:hueOff val="0"/>
                <a:satOff val="0"/>
                <a:lumOff val="0"/>
                <a:alphaOff val="0"/>
              </a:schemeClr>
            </a:lnRef>
            <a:fillRef idx="1">
              <a:schemeClr val="accent6">
                <a:shade val="80000"/>
                <a:hueOff val="128512"/>
                <a:satOff val="-5164"/>
                <a:lumOff val="11051"/>
                <a:alphaOff val="0"/>
              </a:schemeClr>
            </a:fillRef>
            <a:effectRef idx="0">
              <a:schemeClr val="accent6">
                <a:shade val="80000"/>
                <a:hueOff val="128512"/>
                <a:satOff val="-5164"/>
                <a:lumOff val="11051"/>
                <a:alphaOff val="0"/>
              </a:schemeClr>
            </a:effectRef>
            <a:fontRef idx="minor">
              <a:schemeClr val="lt1"/>
            </a:fontRef>
          </p:style>
        </p:sp>
        <p:sp>
          <p:nvSpPr>
            <p:cNvPr id="21" name="Chevron 8"/>
            <p:cNvSpPr/>
            <p:nvPr/>
          </p:nvSpPr>
          <p:spPr>
            <a:xfrm>
              <a:off x="4389537" y="2941438"/>
              <a:ext cx="1462683" cy="97512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en-US" sz="2000" kern="1200" dirty="0" err="1" smtClean="0"/>
                <a:t>Dasar</a:t>
              </a:r>
              <a:r>
                <a:rPr lang="en-US" sz="2000" kern="1200" dirty="0" smtClean="0"/>
                <a:t> </a:t>
              </a:r>
              <a:r>
                <a:rPr lang="en-US" sz="2000" kern="1200" dirty="0" err="1" smtClean="0"/>
                <a:t>Teori</a:t>
              </a:r>
              <a:endParaRPr lang="en-US" sz="2000" kern="1200" dirty="0"/>
            </a:p>
          </p:txBody>
        </p:sp>
      </p:grpSp>
      <p:sp>
        <p:nvSpPr>
          <p:cNvPr id="35" name="Content Placeholder 2"/>
          <p:cNvSpPr txBox="1">
            <a:spLocks/>
          </p:cNvSpPr>
          <p:nvPr/>
        </p:nvSpPr>
        <p:spPr>
          <a:xfrm>
            <a:off x="306305" y="1972789"/>
            <a:ext cx="11566827" cy="420417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200" dirty="0" err="1" smtClean="0">
                <a:latin typeface="Times New Roman" panose="02020603050405020304" pitchFamily="18" charset="0"/>
                <a:cs typeface="Times New Roman" panose="02020603050405020304" pitchFamily="18" charset="0"/>
              </a:rPr>
              <a:t>Sebelum</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tahun</a:t>
            </a:r>
            <a:r>
              <a:rPr lang="en-US" sz="2200" dirty="0" smtClean="0">
                <a:latin typeface="Times New Roman" panose="02020603050405020304" pitchFamily="18" charset="0"/>
                <a:cs typeface="Times New Roman" panose="02020603050405020304" pitchFamily="18" charset="0"/>
              </a:rPr>
              <a:t> 1969 </a:t>
            </a:r>
            <a:r>
              <a:rPr lang="en-US" sz="2200" dirty="0" err="1" smtClean="0">
                <a:latin typeface="Times New Roman" panose="02020603050405020304" pitchFamily="18" charset="0"/>
                <a:cs typeface="Times New Roman" panose="02020603050405020304" pitchFamily="18" charset="0"/>
              </a:rPr>
              <a:t>disebut</a:t>
            </a:r>
            <a:r>
              <a:rPr lang="en-US" sz="2200" dirty="0" smtClean="0">
                <a:latin typeface="Times New Roman" panose="02020603050405020304" pitchFamily="18" charset="0"/>
                <a:cs typeface="Times New Roman" panose="02020603050405020304" pitchFamily="18" charset="0"/>
              </a:rPr>
              <a:t> “</a:t>
            </a:r>
            <a:r>
              <a:rPr lang="en-US" sz="2200" b="1" dirty="0" err="1" smtClean="0">
                <a:latin typeface="Times New Roman" panose="02020603050405020304" pitchFamily="18" charset="0"/>
                <a:cs typeface="Times New Roman" panose="02020603050405020304" pitchFamily="18" charset="0"/>
              </a:rPr>
              <a:t>Pengadilan</a:t>
            </a:r>
            <a:r>
              <a:rPr lang="en-US" sz="2200" b="1" dirty="0" smtClean="0">
                <a:latin typeface="Times New Roman" panose="02020603050405020304" pitchFamily="18" charset="0"/>
                <a:cs typeface="Times New Roman" panose="02020603050405020304" pitchFamily="18" charset="0"/>
              </a:rPr>
              <a:t> </a:t>
            </a:r>
            <a:r>
              <a:rPr lang="en-US" sz="2200" b="1" dirty="0" err="1" smtClean="0">
                <a:latin typeface="Times New Roman" panose="02020603050405020304" pitchFamily="18" charset="0"/>
                <a:cs typeface="Times New Roman" panose="02020603050405020304" pitchFamily="18" charset="0"/>
              </a:rPr>
              <a:t>Negeri</a:t>
            </a:r>
            <a:r>
              <a:rPr lang="en-US" sz="2200" b="1" dirty="0" smtClean="0">
                <a:latin typeface="Times New Roman" panose="02020603050405020304" pitchFamily="18" charset="0"/>
                <a:cs typeface="Times New Roman" panose="02020603050405020304" pitchFamily="18" charset="0"/>
              </a:rPr>
              <a:t> Istimewa Jakarta</a:t>
            </a:r>
            <a:r>
              <a:rPr lang="en-US" sz="2200" dirty="0" smtClean="0">
                <a:latin typeface="Times New Roman" panose="02020603050405020304" pitchFamily="18" charset="0"/>
                <a:cs typeface="Times New Roman" panose="02020603050405020304" pitchFamily="18" charset="0"/>
              </a:rPr>
              <a:t>” Dan </a:t>
            </a:r>
            <a:r>
              <a:rPr lang="en-US" sz="2200" dirty="0" err="1" smtClean="0">
                <a:latin typeface="Times New Roman" panose="02020603050405020304" pitchFamily="18" charset="0"/>
                <a:cs typeface="Times New Roman" panose="02020603050405020304" pitchFamily="18" charset="0"/>
              </a:rPr>
              <a:t>tahun</a:t>
            </a:r>
            <a:r>
              <a:rPr lang="en-US" sz="2200" dirty="0" smtClean="0">
                <a:latin typeface="Times New Roman" panose="02020603050405020304" pitchFamily="18" charset="0"/>
                <a:cs typeface="Times New Roman" panose="02020603050405020304" pitchFamily="18" charset="0"/>
              </a:rPr>
              <a:t> 1970 </a:t>
            </a:r>
            <a:r>
              <a:rPr lang="en-US" sz="2200" dirty="0" err="1" smtClean="0">
                <a:latin typeface="Times New Roman" panose="02020603050405020304" pitchFamily="18" charset="0"/>
                <a:cs typeface="Times New Roman" panose="02020603050405020304" pitchFamily="18" charset="0"/>
              </a:rPr>
              <a:t>Pengadilan</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Negeri</a:t>
            </a:r>
            <a:r>
              <a:rPr lang="en-US" sz="2200" dirty="0" smtClean="0">
                <a:latin typeface="Times New Roman" panose="02020603050405020304" pitchFamily="18" charset="0"/>
                <a:cs typeface="Times New Roman" panose="02020603050405020304" pitchFamily="18" charset="0"/>
              </a:rPr>
              <a:t> Jakarta </a:t>
            </a:r>
            <a:r>
              <a:rPr lang="en-US" sz="2200" dirty="0" err="1" smtClean="0">
                <a:latin typeface="Times New Roman" panose="02020603050405020304" pitchFamily="18" charset="0"/>
                <a:cs typeface="Times New Roman" panose="02020603050405020304" pitchFamily="18" charset="0"/>
              </a:rPr>
              <a:t>ada</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tiga</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yaitu</a:t>
            </a:r>
            <a:r>
              <a:rPr lang="en-US" sz="2200" dirty="0" smtClean="0">
                <a:latin typeface="Times New Roman" panose="02020603050405020304" pitchFamily="18" charset="0"/>
                <a:cs typeface="Times New Roman" panose="02020603050405020304" pitchFamily="18" charset="0"/>
              </a:rPr>
              <a:t> :</a:t>
            </a:r>
            <a:br>
              <a:rPr lang="en-US" sz="2200" dirty="0" smtClean="0">
                <a:latin typeface="Times New Roman" panose="02020603050405020304" pitchFamily="18" charset="0"/>
                <a:cs typeface="Times New Roman" panose="02020603050405020304" pitchFamily="18" charset="0"/>
              </a:rPr>
            </a:br>
            <a:r>
              <a:rPr lang="en-US" sz="2200" dirty="0" smtClean="0">
                <a:latin typeface="Times New Roman" panose="02020603050405020304" pitchFamily="18" charset="0"/>
                <a:cs typeface="Times New Roman" panose="02020603050405020304" pitchFamily="18" charset="0"/>
              </a:rPr>
              <a:t>1. </a:t>
            </a:r>
            <a:r>
              <a:rPr lang="en-US" sz="2200" dirty="0" err="1" smtClean="0">
                <a:latin typeface="Times New Roman" panose="02020603050405020304" pitchFamily="18" charset="0"/>
                <a:cs typeface="Times New Roman" panose="02020603050405020304" pitchFamily="18" charset="0"/>
              </a:rPr>
              <a:t>Pengadilan</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Negeri</a:t>
            </a:r>
            <a:r>
              <a:rPr lang="en-US" sz="2200" dirty="0" smtClean="0">
                <a:latin typeface="Times New Roman" panose="02020603050405020304" pitchFamily="18" charset="0"/>
                <a:cs typeface="Times New Roman" panose="02020603050405020304" pitchFamily="18" charset="0"/>
              </a:rPr>
              <a:t> Jakarta Barat.</a:t>
            </a:r>
            <a:br>
              <a:rPr lang="en-US" sz="2200" dirty="0" smtClean="0">
                <a:latin typeface="Times New Roman" panose="02020603050405020304" pitchFamily="18" charset="0"/>
                <a:cs typeface="Times New Roman" panose="02020603050405020304" pitchFamily="18" charset="0"/>
              </a:rPr>
            </a:br>
            <a:r>
              <a:rPr lang="en-US" sz="2200" dirty="0" smtClean="0">
                <a:latin typeface="Times New Roman" panose="02020603050405020304" pitchFamily="18" charset="0"/>
                <a:cs typeface="Times New Roman" panose="02020603050405020304" pitchFamily="18" charset="0"/>
              </a:rPr>
              <a:t>2. </a:t>
            </a:r>
            <a:r>
              <a:rPr lang="en-US" sz="2200" dirty="0" err="1" smtClean="0">
                <a:latin typeface="Times New Roman" panose="02020603050405020304" pitchFamily="18" charset="0"/>
                <a:cs typeface="Times New Roman" panose="02020603050405020304" pitchFamily="18" charset="0"/>
              </a:rPr>
              <a:t>Pengadilan</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Negerai</a:t>
            </a:r>
            <a:r>
              <a:rPr lang="en-US" sz="2200" dirty="0" smtClean="0">
                <a:latin typeface="Times New Roman" panose="02020603050405020304" pitchFamily="18" charset="0"/>
                <a:cs typeface="Times New Roman" panose="02020603050405020304" pitchFamily="18" charset="0"/>
              </a:rPr>
              <a:t> Jakarta Barat </a:t>
            </a:r>
            <a:r>
              <a:rPr lang="en-US" sz="2200" dirty="0" err="1" smtClean="0">
                <a:latin typeface="Times New Roman" panose="02020603050405020304" pitchFamily="18" charset="0"/>
                <a:cs typeface="Times New Roman" panose="02020603050405020304" pitchFamily="18" charset="0"/>
              </a:rPr>
              <a:t>dan</a:t>
            </a:r>
            <a:r>
              <a:rPr lang="en-US" sz="2200" dirty="0" smtClean="0">
                <a:latin typeface="Times New Roman" panose="02020603050405020304" pitchFamily="18" charset="0"/>
                <a:cs typeface="Times New Roman" panose="02020603050405020304" pitchFamily="18" charset="0"/>
              </a:rPr>
              <a:t> Selatan.</a:t>
            </a:r>
            <a:br>
              <a:rPr lang="en-US" sz="2200" dirty="0" smtClean="0">
                <a:latin typeface="Times New Roman" panose="02020603050405020304" pitchFamily="18" charset="0"/>
                <a:cs typeface="Times New Roman" panose="02020603050405020304" pitchFamily="18" charset="0"/>
              </a:rPr>
            </a:br>
            <a:r>
              <a:rPr lang="en-US" sz="2200" dirty="0" smtClean="0">
                <a:latin typeface="Times New Roman" panose="02020603050405020304" pitchFamily="18" charset="0"/>
                <a:cs typeface="Times New Roman" panose="02020603050405020304" pitchFamily="18" charset="0"/>
              </a:rPr>
              <a:t>3. </a:t>
            </a:r>
            <a:r>
              <a:rPr lang="en-US" sz="2200" dirty="0" err="1" smtClean="0">
                <a:latin typeface="Times New Roman" panose="02020603050405020304" pitchFamily="18" charset="0"/>
                <a:cs typeface="Times New Roman" panose="02020603050405020304" pitchFamily="18" charset="0"/>
              </a:rPr>
              <a:t>Pengadilan</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Negeri</a:t>
            </a:r>
            <a:r>
              <a:rPr lang="en-US" sz="2200" dirty="0" smtClean="0">
                <a:latin typeface="Times New Roman" panose="02020603050405020304" pitchFamily="18" charset="0"/>
                <a:cs typeface="Times New Roman" panose="02020603050405020304" pitchFamily="18" charset="0"/>
              </a:rPr>
              <a:t> Jakarta </a:t>
            </a:r>
            <a:r>
              <a:rPr lang="en-US" sz="2200" dirty="0" err="1" smtClean="0">
                <a:latin typeface="Times New Roman" panose="02020603050405020304" pitchFamily="18" charset="0"/>
                <a:cs typeface="Times New Roman" panose="02020603050405020304" pitchFamily="18" charset="0"/>
              </a:rPr>
              <a:t>Timur</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dan</a:t>
            </a:r>
            <a:r>
              <a:rPr lang="en-US" sz="2200" dirty="0" smtClean="0">
                <a:latin typeface="Times New Roman" panose="02020603050405020304" pitchFamily="18" charset="0"/>
                <a:cs typeface="Times New Roman" panose="02020603050405020304" pitchFamily="18" charset="0"/>
              </a:rPr>
              <a:t> Utara.</a:t>
            </a:r>
          </a:p>
          <a:p>
            <a:r>
              <a:rPr lang="en-US" sz="2200" dirty="0" err="1" smtClean="0">
                <a:latin typeface="Times New Roman" panose="02020603050405020304" pitchFamily="18" charset="0"/>
                <a:cs typeface="Times New Roman" panose="02020603050405020304" pitchFamily="18" charset="0"/>
              </a:rPr>
              <a:t>Pada</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tahun</a:t>
            </a:r>
            <a:r>
              <a:rPr lang="en-US" sz="2200" dirty="0" smtClean="0">
                <a:latin typeface="Times New Roman" panose="02020603050405020304" pitchFamily="18" charset="0"/>
                <a:cs typeface="Times New Roman" panose="02020603050405020304" pitchFamily="18" charset="0"/>
              </a:rPr>
              <a:t> 1973 </a:t>
            </a:r>
            <a:r>
              <a:rPr lang="en-US" sz="2200" dirty="0" err="1" smtClean="0">
                <a:latin typeface="Times New Roman" panose="02020603050405020304" pitchFamily="18" charset="0"/>
                <a:cs typeface="Times New Roman" panose="02020603050405020304" pitchFamily="18" charset="0"/>
              </a:rPr>
              <a:t>dibangun</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gedung</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Pengadilan</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Negeri</a:t>
            </a:r>
            <a:r>
              <a:rPr lang="en-US" sz="2200" dirty="0" smtClean="0">
                <a:latin typeface="Times New Roman" panose="02020603050405020304" pitchFamily="18" charset="0"/>
                <a:cs typeface="Times New Roman" panose="02020603050405020304" pitchFamily="18" charset="0"/>
              </a:rPr>
              <a:t> Jakarta Barat </a:t>
            </a:r>
            <a:r>
              <a:rPr lang="en-US" sz="2200" dirty="0" err="1" smtClean="0">
                <a:latin typeface="Times New Roman" panose="02020603050405020304" pitchFamily="18" charset="0"/>
                <a:cs typeface="Times New Roman" panose="02020603050405020304" pitchFamily="18" charset="0"/>
              </a:rPr>
              <a:t>dan</a:t>
            </a:r>
            <a:r>
              <a:rPr lang="en-US" sz="2200" dirty="0" smtClean="0">
                <a:latin typeface="Times New Roman" panose="02020603050405020304" pitchFamily="18" charset="0"/>
                <a:cs typeface="Times New Roman" panose="02020603050405020304" pitchFamily="18" charset="0"/>
              </a:rPr>
              <a:t> Selatan. </a:t>
            </a:r>
            <a:r>
              <a:rPr lang="en-US" sz="2200" dirty="0" err="1" smtClean="0">
                <a:latin typeface="Times New Roman" panose="02020603050405020304" pitchFamily="18" charset="0"/>
                <a:cs typeface="Times New Roman" panose="02020603050405020304" pitchFamily="18" charset="0"/>
              </a:rPr>
              <a:t>Kemudian</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pada</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tahun</a:t>
            </a:r>
            <a:r>
              <a:rPr lang="en-US" sz="2200" dirty="0" smtClean="0">
                <a:latin typeface="Times New Roman" panose="02020603050405020304" pitchFamily="18" charset="0"/>
                <a:cs typeface="Times New Roman" panose="02020603050405020304" pitchFamily="18" charset="0"/>
              </a:rPr>
              <a:t> 1978 </a:t>
            </a:r>
            <a:r>
              <a:rPr lang="en-US" sz="2200" dirty="0" err="1" smtClean="0">
                <a:latin typeface="Times New Roman" panose="02020603050405020304" pitchFamily="18" charset="0"/>
                <a:cs typeface="Times New Roman" panose="02020603050405020304" pitchFamily="18" charset="0"/>
              </a:rPr>
              <a:t>dipecah</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menjadi</a:t>
            </a:r>
            <a:r>
              <a:rPr lang="en-US" sz="2200" dirty="0" smtClean="0">
                <a:latin typeface="Times New Roman" panose="02020603050405020304" pitchFamily="18" charset="0"/>
                <a:cs typeface="Times New Roman" panose="02020603050405020304" pitchFamily="18" charset="0"/>
              </a:rPr>
              <a:t> lima </a:t>
            </a:r>
            <a:r>
              <a:rPr lang="en-US" sz="2200" dirty="0" err="1" smtClean="0">
                <a:latin typeface="Times New Roman" panose="02020603050405020304" pitchFamily="18" charset="0"/>
                <a:cs typeface="Times New Roman" panose="02020603050405020304" pitchFamily="18" charset="0"/>
              </a:rPr>
              <a:t>Pengadilan</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yaitu</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Pengadilan</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Negeri</a:t>
            </a:r>
            <a:r>
              <a:rPr lang="en-US" sz="2200" dirty="0" smtClean="0">
                <a:latin typeface="Times New Roman" panose="02020603050405020304" pitchFamily="18" charset="0"/>
                <a:cs typeface="Times New Roman" panose="02020603050405020304" pitchFamily="18" charset="0"/>
              </a:rPr>
              <a:t> Jakarta </a:t>
            </a:r>
            <a:r>
              <a:rPr lang="en-US" sz="2200" dirty="0" err="1" smtClean="0">
                <a:latin typeface="Times New Roman" panose="02020603050405020304" pitchFamily="18" charset="0"/>
                <a:cs typeface="Times New Roman" panose="02020603050405020304" pitchFamily="18" charset="0"/>
              </a:rPr>
              <a:t>Pusat</a:t>
            </a:r>
            <a:r>
              <a:rPr lang="en-US" sz="2200" dirty="0" smtClean="0">
                <a:latin typeface="Times New Roman" panose="02020603050405020304" pitchFamily="18" charset="0"/>
                <a:cs typeface="Times New Roman" panose="02020603050405020304" pitchFamily="18" charset="0"/>
              </a:rPr>
              <a:t>, Selatan, Utara, Barat, </a:t>
            </a:r>
            <a:r>
              <a:rPr lang="en-US" sz="2200" dirty="0" err="1" smtClean="0">
                <a:latin typeface="Times New Roman" panose="02020603050405020304" pitchFamily="18" charset="0"/>
                <a:cs typeface="Times New Roman" panose="02020603050405020304" pitchFamily="18" charset="0"/>
              </a:rPr>
              <a:t>Timur</a:t>
            </a:r>
            <a:r>
              <a:rPr lang="en-US" sz="2200" dirty="0" smtClean="0">
                <a:latin typeface="Times New Roman" panose="02020603050405020304" pitchFamily="18" charset="0"/>
                <a:cs typeface="Times New Roman" panose="02020603050405020304" pitchFamily="18" charset="0"/>
              </a:rPr>
              <a:t>.</a:t>
            </a:r>
          </a:p>
          <a:p>
            <a:r>
              <a:rPr lang="en-US" sz="2200" dirty="0" err="1">
                <a:latin typeface="Times New Roman" panose="02020603050405020304" pitchFamily="18" charset="0"/>
                <a:cs typeface="Times New Roman" panose="02020603050405020304" pitchFamily="18" charset="0"/>
              </a:rPr>
              <a:t>Bergerak</a:t>
            </a:r>
            <a:r>
              <a:rPr lang="en-US" sz="2200" dirty="0">
                <a:latin typeface="Times New Roman" panose="02020603050405020304" pitchFamily="18" charset="0"/>
                <a:cs typeface="Times New Roman" panose="02020603050405020304" pitchFamily="18" charset="0"/>
              </a:rPr>
              <a:t> di </a:t>
            </a:r>
            <a:r>
              <a:rPr lang="en-US" sz="2200" dirty="0" err="1">
                <a:latin typeface="Times New Roman" panose="02020603050405020304" pitchFamily="18" charset="0"/>
                <a:cs typeface="Times New Roman" panose="02020603050405020304" pitchFamily="18" charset="0"/>
              </a:rPr>
              <a:t>bidang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hukum</a:t>
            </a:r>
            <a:r>
              <a:rPr lang="en-US" sz="2200" dirty="0">
                <a:latin typeface="Times New Roman" panose="02020603050405020304" pitchFamily="18" charset="0"/>
                <a:cs typeface="Times New Roman" panose="02020603050405020304" pitchFamily="18" charset="0"/>
              </a:rPr>
              <a:t>.</a:t>
            </a:r>
          </a:p>
          <a:p>
            <a:r>
              <a:rPr lang="en-US" sz="2200" dirty="0" err="1">
                <a:latin typeface="Times New Roman" panose="02020603050405020304" pitchFamily="18" charset="0"/>
                <a:cs typeface="Times New Roman" panose="02020603050405020304" pitchFamily="18" charset="0"/>
              </a:rPr>
              <a:t>Pengadilan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Negeri</a:t>
            </a:r>
            <a:r>
              <a:rPr lang="en-US" sz="2200" dirty="0">
                <a:latin typeface="Times New Roman" panose="02020603050405020304" pitchFamily="18" charset="0"/>
                <a:cs typeface="Times New Roman" panose="02020603050405020304" pitchFamily="18" charset="0"/>
              </a:rPr>
              <a:t> Jakarta Barat yang </a:t>
            </a:r>
            <a:r>
              <a:rPr lang="en-US" sz="2200" dirty="0" err="1">
                <a:latin typeface="Times New Roman" panose="02020603050405020304" pitchFamily="18" charset="0"/>
                <a:cs typeface="Times New Roman" panose="02020603050405020304" pitchFamily="18" charset="0"/>
              </a:rPr>
              <a:t>sebelumnya</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dibawah</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Departemen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kehakiman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dan</a:t>
            </a:r>
            <a:r>
              <a:rPr lang="en-US" sz="2200" dirty="0">
                <a:latin typeface="Times New Roman" panose="02020603050405020304" pitchFamily="18" charset="0"/>
                <a:cs typeface="Times New Roman" panose="02020603050405020304" pitchFamily="18" charset="0"/>
              </a:rPr>
              <a:t> HAM, </a:t>
            </a:r>
            <a:r>
              <a:rPr lang="en-US" sz="2200" dirty="0" err="1">
                <a:latin typeface="Times New Roman" panose="02020603050405020304" pitchFamily="18" charset="0"/>
                <a:cs typeface="Times New Roman" panose="02020603050405020304" pitchFamily="18" charset="0"/>
              </a:rPr>
              <a:t>sekarang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berada</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dibawah</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Mahakmah</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Agung</a:t>
            </a:r>
            <a:r>
              <a:rPr lang="en-US" sz="2200" dirty="0" smtClean="0">
                <a:latin typeface="Times New Roman" panose="02020603050405020304" pitchFamily="18" charset="0"/>
                <a:cs typeface="Times New Roman" panose="02020603050405020304" pitchFamily="18" charset="0"/>
              </a:rPr>
              <a:t>.</a:t>
            </a:r>
            <a:br>
              <a:rPr lang="en-US" sz="2200" dirty="0" smtClean="0">
                <a:latin typeface="Times New Roman" panose="02020603050405020304" pitchFamily="18" charset="0"/>
                <a:cs typeface="Times New Roman" panose="02020603050405020304" pitchFamily="18" charset="0"/>
              </a:rPr>
            </a:br>
            <a:endParaRPr lang="en-US" sz="2200" dirty="0">
              <a:latin typeface="Times New Roman" panose="02020603050405020304" pitchFamily="18" charset="0"/>
              <a:cs typeface="Times New Roman" panose="02020603050405020304" pitchFamily="18" charset="0"/>
            </a:endParaRPr>
          </a:p>
        </p:txBody>
      </p:sp>
      <p:grpSp>
        <p:nvGrpSpPr>
          <p:cNvPr id="11" name="Group 10"/>
          <p:cNvGrpSpPr/>
          <p:nvPr/>
        </p:nvGrpSpPr>
        <p:grpSpPr>
          <a:xfrm>
            <a:off x="5850732" y="-14683"/>
            <a:ext cx="2437804" cy="1157683"/>
            <a:chOff x="5852220" y="2941438"/>
            <a:chExt cx="2437804" cy="975121"/>
          </a:xfrm>
        </p:grpSpPr>
        <p:sp>
          <p:nvSpPr>
            <p:cNvPr id="18" name="Chevron 17"/>
            <p:cNvSpPr/>
            <p:nvPr/>
          </p:nvSpPr>
          <p:spPr>
            <a:xfrm>
              <a:off x="5852220" y="2941438"/>
              <a:ext cx="2437804" cy="975121"/>
            </a:xfrm>
            <a:prstGeom prst="chevron">
              <a:avLst/>
            </a:prstGeom>
          </p:spPr>
          <p:style>
            <a:lnRef idx="2">
              <a:schemeClr val="lt1">
                <a:hueOff val="0"/>
                <a:satOff val="0"/>
                <a:lumOff val="0"/>
                <a:alphaOff val="0"/>
              </a:schemeClr>
            </a:lnRef>
            <a:fillRef idx="1">
              <a:schemeClr val="accent6">
                <a:shade val="80000"/>
                <a:hueOff val="192768"/>
                <a:satOff val="-7745"/>
                <a:lumOff val="16577"/>
                <a:alphaOff val="0"/>
              </a:schemeClr>
            </a:fillRef>
            <a:effectRef idx="0">
              <a:schemeClr val="accent6">
                <a:shade val="80000"/>
                <a:hueOff val="192768"/>
                <a:satOff val="-7745"/>
                <a:lumOff val="16577"/>
                <a:alphaOff val="0"/>
              </a:schemeClr>
            </a:effectRef>
            <a:fontRef idx="minor">
              <a:schemeClr val="lt1"/>
            </a:fontRef>
          </p:style>
        </p:sp>
        <p:sp>
          <p:nvSpPr>
            <p:cNvPr id="19" name="Chevron 10"/>
            <p:cNvSpPr/>
            <p:nvPr/>
          </p:nvSpPr>
          <p:spPr>
            <a:xfrm>
              <a:off x="6339781" y="2941438"/>
              <a:ext cx="1462683" cy="97512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en-US" sz="2000" kern="1200" dirty="0" err="1" smtClean="0"/>
                <a:t>Pelaksanaan</a:t>
              </a:r>
              <a:r>
                <a:rPr lang="en-US" sz="2000" kern="1200" dirty="0" smtClean="0"/>
                <a:t> </a:t>
              </a:r>
              <a:r>
                <a:rPr lang="en-US" sz="2000" kern="1200" dirty="0" err="1" smtClean="0"/>
                <a:t>Kerja</a:t>
              </a:r>
              <a:r>
                <a:rPr lang="en-US" sz="2000" kern="1200" dirty="0" smtClean="0"/>
                <a:t> </a:t>
              </a:r>
              <a:r>
                <a:rPr lang="en-US" sz="2000" kern="1200" dirty="0" err="1" smtClean="0"/>
                <a:t>Praktek</a:t>
              </a:r>
              <a:endParaRPr lang="en-US" sz="2000" kern="1200" dirty="0"/>
            </a:p>
          </p:txBody>
        </p:sp>
      </p:grpSp>
      <p:grpSp>
        <p:nvGrpSpPr>
          <p:cNvPr id="12" name="Group 11"/>
          <p:cNvGrpSpPr/>
          <p:nvPr/>
        </p:nvGrpSpPr>
        <p:grpSpPr>
          <a:xfrm>
            <a:off x="7800975" y="-14683"/>
            <a:ext cx="2437804" cy="1157683"/>
            <a:chOff x="7802463" y="2941438"/>
            <a:chExt cx="2437804" cy="975121"/>
          </a:xfrm>
        </p:grpSpPr>
        <p:sp>
          <p:nvSpPr>
            <p:cNvPr id="16" name="Chevron 15"/>
            <p:cNvSpPr/>
            <p:nvPr/>
          </p:nvSpPr>
          <p:spPr>
            <a:xfrm>
              <a:off x="7802463" y="2941438"/>
              <a:ext cx="2437804" cy="975121"/>
            </a:xfrm>
            <a:prstGeom prst="chevron">
              <a:avLst/>
            </a:prstGeom>
          </p:spPr>
          <p:style>
            <a:lnRef idx="2">
              <a:schemeClr val="lt1">
                <a:hueOff val="0"/>
                <a:satOff val="0"/>
                <a:lumOff val="0"/>
                <a:alphaOff val="0"/>
              </a:schemeClr>
            </a:lnRef>
            <a:fillRef idx="1">
              <a:schemeClr val="accent6">
                <a:shade val="80000"/>
                <a:hueOff val="257024"/>
                <a:satOff val="-10327"/>
                <a:lumOff val="22102"/>
                <a:alphaOff val="0"/>
              </a:schemeClr>
            </a:fillRef>
            <a:effectRef idx="0">
              <a:schemeClr val="accent6">
                <a:shade val="80000"/>
                <a:hueOff val="257024"/>
                <a:satOff val="-10327"/>
                <a:lumOff val="22102"/>
                <a:alphaOff val="0"/>
              </a:schemeClr>
            </a:effectRef>
            <a:fontRef idx="minor">
              <a:schemeClr val="lt1"/>
            </a:fontRef>
          </p:style>
        </p:sp>
        <p:sp>
          <p:nvSpPr>
            <p:cNvPr id="17" name="Chevron 12"/>
            <p:cNvSpPr/>
            <p:nvPr/>
          </p:nvSpPr>
          <p:spPr>
            <a:xfrm>
              <a:off x="8290024" y="2941438"/>
              <a:ext cx="1462683" cy="97512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en-US" sz="2000" kern="1200" dirty="0" err="1" smtClean="0"/>
                <a:t>Perancangan</a:t>
              </a:r>
              <a:r>
                <a:rPr lang="en-US" sz="2000" kern="1200" dirty="0" smtClean="0"/>
                <a:t> </a:t>
              </a:r>
              <a:r>
                <a:rPr lang="en-US" sz="2000" kern="1200" dirty="0" err="1" smtClean="0"/>
                <a:t>dan</a:t>
              </a:r>
              <a:r>
                <a:rPr lang="en-US" sz="2000" kern="1200" dirty="0" smtClean="0"/>
                <a:t> </a:t>
              </a:r>
              <a:r>
                <a:rPr lang="en-US" sz="2000" kern="1200" dirty="0" err="1" smtClean="0"/>
                <a:t>Hasil</a:t>
              </a:r>
              <a:r>
                <a:rPr lang="en-US" sz="2000" kern="1200" dirty="0" smtClean="0"/>
                <a:t> </a:t>
              </a:r>
              <a:r>
                <a:rPr lang="en-US" sz="2000" kern="1200" dirty="0" err="1" smtClean="0"/>
                <a:t>Pengujian</a:t>
              </a:r>
              <a:endParaRPr lang="en-US" sz="2000" kern="1200" dirty="0"/>
            </a:p>
          </p:txBody>
        </p:sp>
      </p:grpSp>
      <p:grpSp>
        <p:nvGrpSpPr>
          <p:cNvPr id="13" name="Group 12"/>
          <p:cNvGrpSpPr/>
          <p:nvPr/>
        </p:nvGrpSpPr>
        <p:grpSpPr>
          <a:xfrm>
            <a:off x="9751219" y="-14683"/>
            <a:ext cx="2437804" cy="1157683"/>
            <a:chOff x="9752707" y="2941438"/>
            <a:chExt cx="2437804" cy="975121"/>
          </a:xfrm>
        </p:grpSpPr>
        <p:sp>
          <p:nvSpPr>
            <p:cNvPr id="14" name="Chevron 13"/>
            <p:cNvSpPr/>
            <p:nvPr/>
          </p:nvSpPr>
          <p:spPr>
            <a:xfrm>
              <a:off x="9752707" y="2941438"/>
              <a:ext cx="2437804" cy="975121"/>
            </a:xfrm>
            <a:prstGeom prst="chevron">
              <a:avLst/>
            </a:prstGeom>
          </p:spPr>
          <p:style>
            <a:lnRef idx="2">
              <a:schemeClr val="lt1">
                <a:hueOff val="0"/>
                <a:satOff val="0"/>
                <a:lumOff val="0"/>
                <a:alphaOff val="0"/>
              </a:schemeClr>
            </a:lnRef>
            <a:fillRef idx="1">
              <a:schemeClr val="accent6">
                <a:shade val="80000"/>
                <a:hueOff val="321280"/>
                <a:satOff val="-12909"/>
                <a:lumOff val="27628"/>
                <a:alphaOff val="0"/>
              </a:schemeClr>
            </a:fillRef>
            <a:effectRef idx="0">
              <a:schemeClr val="accent6">
                <a:shade val="80000"/>
                <a:hueOff val="321280"/>
                <a:satOff val="-12909"/>
                <a:lumOff val="27628"/>
                <a:alphaOff val="0"/>
              </a:schemeClr>
            </a:effectRef>
            <a:fontRef idx="minor">
              <a:schemeClr val="lt1"/>
            </a:fontRef>
          </p:style>
        </p:sp>
        <p:sp>
          <p:nvSpPr>
            <p:cNvPr id="15" name="Chevron 14"/>
            <p:cNvSpPr/>
            <p:nvPr/>
          </p:nvSpPr>
          <p:spPr>
            <a:xfrm>
              <a:off x="10240268" y="2941438"/>
              <a:ext cx="1462683" cy="97512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en-US" sz="2000" kern="1200" dirty="0" err="1" smtClean="0"/>
                <a:t>Kesimpulan</a:t>
              </a:r>
              <a:endParaRPr lang="en-US" sz="2000" kern="1200" dirty="0"/>
            </a:p>
          </p:txBody>
        </p:sp>
      </p:grpSp>
      <p:sp>
        <p:nvSpPr>
          <p:cNvPr id="34" name="Subtitle 2"/>
          <p:cNvSpPr txBox="1">
            <a:spLocks/>
          </p:cNvSpPr>
          <p:nvPr/>
        </p:nvSpPr>
        <p:spPr>
          <a:xfrm>
            <a:off x="187569" y="1303949"/>
            <a:ext cx="6977305" cy="50789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u="sng" dirty="0" err="1" smtClean="0">
                <a:latin typeface="Times New Roman" panose="02020603050405020304" pitchFamily="18" charset="0"/>
                <a:cs typeface="Times New Roman" panose="02020603050405020304" pitchFamily="18" charset="0"/>
              </a:rPr>
              <a:t>Sejarah</a:t>
            </a:r>
            <a:r>
              <a:rPr lang="en-US" sz="3200" u="sng" dirty="0" smtClean="0">
                <a:latin typeface="Times New Roman" panose="02020603050405020304" pitchFamily="18" charset="0"/>
                <a:cs typeface="Times New Roman" panose="02020603050405020304" pitchFamily="18" charset="0"/>
              </a:rPr>
              <a:t> </a:t>
            </a:r>
            <a:r>
              <a:rPr lang="en-US" sz="3200" u="sng" dirty="0" err="1" smtClean="0">
                <a:latin typeface="Times New Roman" panose="02020603050405020304" pitchFamily="18" charset="0"/>
                <a:cs typeface="Times New Roman" panose="02020603050405020304" pitchFamily="18" charset="0"/>
              </a:rPr>
              <a:t>Pengadilan</a:t>
            </a:r>
            <a:r>
              <a:rPr lang="en-US" sz="3200" u="sng" dirty="0" smtClean="0">
                <a:latin typeface="Times New Roman" panose="02020603050405020304" pitchFamily="18" charset="0"/>
                <a:cs typeface="Times New Roman" panose="02020603050405020304" pitchFamily="18" charset="0"/>
              </a:rPr>
              <a:t> </a:t>
            </a:r>
            <a:r>
              <a:rPr lang="en-US" sz="3200" u="sng" dirty="0" err="1" smtClean="0">
                <a:latin typeface="Times New Roman" panose="02020603050405020304" pitchFamily="18" charset="0"/>
                <a:cs typeface="Times New Roman" panose="02020603050405020304" pitchFamily="18" charset="0"/>
              </a:rPr>
              <a:t>Negeri</a:t>
            </a:r>
            <a:r>
              <a:rPr lang="en-US" sz="3200" u="sng" dirty="0" smtClean="0">
                <a:latin typeface="Times New Roman" panose="02020603050405020304" pitchFamily="18" charset="0"/>
                <a:cs typeface="Times New Roman" panose="02020603050405020304" pitchFamily="18" charset="0"/>
              </a:rPr>
              <a:t> Jakarta Barat</a:t>
            </a:r>
            <a:endParaRPr lang="en-US" sz="3200" u="sng" dirty="0">
              <a:latin typeface="Times New Roman" panose="02020603050405020304" pitchFamily="18" charset="0"/>
              <a:cs typeface="Times New Roman" panose="02020603050405020304" pitchFamily="18" charset="0"/>
            </a:endParaRPr>
          </a:p>
        </p:txBody>
      </p:sp>
      <p:grpSp>
        <p:nvGrpSpPr>
          <p:cNvPr id="26" name="Group 25"/>
          <p:cNvGrpSpPr/>
          <p:nvPr/>
        </p:nvGrpSpPr>
        <p:grpSpPr>
          <a:xfrm>
            <a:off x="1950245" y="-28130"/>
            <a:ext cx="2437804" cy="1157683"/>
            <a:chOff x="1951732" y="2941438"/>
            <a:chExt cx="2437804" cy="975121"/>
          </a:xfrm>
        </p:grpSpPr>
        <p:sp>
          <p:nvSpPr>
            <p:cNvPr id="27" name="Chevron 26"/>
            <p:cNvSpPr/>
            <p:nvPr/>
          </p:nvSpPr>
          <p:spPr>
            <a:xfrm>
              <a:off x="1951732" y="2941438"/>
              <a:ext cx="2437804" cy="975121"/>
            </a:xfrm>
            <a:prstGeom prst="chevron">
              <a:avLst/>
            </a:prstGeom>
          </p:spPr>
          <p:style>
            <a:lnRef idx="2">
              <a:schemeClr val="lt1">
                <a:hueOff val="0"/>
                <a:satOff val="0"/>
                <a:lumOff val="0"/>
                <a:alphaOff val="0"/>
              </a:schemeClr>
            </a:lnRef>
            <a:fillRef idx="1">
              <a:schemeClr val="accent6">
                <a:shade val="80000"/>
                <a:hueOff val="64256"/>
                <a:satOff val="-2582"/>
                <a:lumOff val="5526"/>
                <a:alphaOff val="0"/>
              </a:schemeClr>
            </a:fillRef>
            <a:effectRef idx="0">
              <a:schemeClr val="accent6">
                <a:shade val="80000"/>
                <a:hueOff val="64256"/>
                <a:satOff val="-2582"/>
                <a:lumOff val="5526"/>
                <a:alphaOff val="0"/>
              </a:schemeClr>
            </a:effectRef>
            <a:fontRef idx="minor">
              <a:schemeClr val="lt1"/>
            </a:fontRef>
          </p:style>
        </p:sp>
        <p:sp>
          <p:nvSpPr>
            <p:cNvPr id="28" name="Chevron 6"/>
            <p:cNvSpPr/>
            <p:nvPr/>
          </p:nvSpPr>
          <p:spPr>
            <a:xfrm>
              <a:off x="2439293" y="2941438"/>
              <a:ext cx="1462683" cy="97512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en-US" sz="2000" kern="1200" dirty="0" err="1" smtClean="0"/>
                <a:t>Profil</a:t>
              </a:r>
              <a:r>
                <a:rPr lang="en-US" sz="2000" kern="1200" dirty="0" smtClean="0"/>
                <a:t> Perusahaan</a:t>
              </a:r>
              <a:endParaRPr lang="en-US" sz="2000" kern="1200" dirty="0"/>
            </a:p>
          </p:txBody>
        </p:sp>
      </p:grpSp>
    </p:spTree>
    <p:extLst>
      <p:ext uri="{BB962C8B-B14F-4D97-AF65-F5344CB8AC3E}">
        <p14:creationId xmlns:p14="http://schemas.microsoft.com/office/powerpoint/2010/main" val="1484796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repeatCount="indefinite" fill="hold" nodeType="afterEffect">
                                  <p:stCondLst>
                                    <p:cond delay="0"/>
                                  </p:stCondLst>
                                  <p:childTnLst>
                                    <p:animEffect transition="out" filter="fade">
                                      <p:cBhvr>
                                        <p:cTn id="6" dur="1500" tmFilter="0, 0; .2, .5; .8, .5; 1, 0"/>
                                        <p:tgtEl>
                                          <p:spTgt spid="26"/>
                                        </p:tgtEl>
                                      </p:cBhvr>
                                    </p:animEffect>
                                    <p:animScale>
                                      <p:cBhvr>
                                        <p:cTn id="7" dur="750" autoRev="1" fill="hold"/>
                                        <p:tgtEl>
                                          <p:spTgt spid="26"/>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35">
                                            <p:txEl>
                                              <p:pRg st="0" end="0"/>
                                            </p:txEl>
                                          </p:spTgt>
                                        </p:tgtEl>
                                        <p:attrNameLst>
                                          <p:attrName>style.visibility</p:attrName>
                                        </p:attrNameLst>
                                      </p:cBhvr>
                                      <p:to>
                                        <p:strVal val="visible"/>
                                      </p:to>
                                    </p:set>
                                    <p:animEffect transition="in" filter="wipe(up)">
                                      <p:cBhvr>
                                        <p:cTn id="12" dur="500"/>
                                        <p:tgtEl>
                                          <p:spTgt spid="3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35">
                                            <p:txEl>
                                              <p:pRg st="1" end="1"/>
                                            </p:txEl>
                                          </p:spTgt>
                                        </p:tgtEl>
                                        <p:attrNameLst>
                                          <p:attrName>style.visibility</p:attrName>
                                        </p:attrNameLst>
                                      </p:cBhvr>
                                      <p:to>
                                        <p:strVal val="visible"/>
                                      </p:to>
                                    </p:set>
                                    <p:animEffect transition="in" filter="wipe(up)">
                                      <p:cBhvr>
                                        <p:cTn id="17" dur="500"/>
                                        <p:tgtEl>
                                          <p:spTgt spid="3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35">
                                            <p:txEl>
                                              <p:pRg st="2" end="2"/>
                                            </p:txEl>
                                          </p:spTgt>
                                        </p:tgtEl>
                                        <p:attrNameLst>
                                          <p:attrName>style.visibility</p:attrName>
                                        </p:attrNameLst>
                                      </p:cBhvr>
                                      <p:to>
                                        <p:strVal val="visible"/>
                                      </p:to>
                                    </p:set>
                                    <p:animEffect transition="in" filter="wipe(up)">
                                      <p:cBhvr>
                                        <p:cTn id="22" dur="500"/>
                                        <p:tgtEl>
                                          <p:spTgt spid="35">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35">
                                            <p:txEl>
                                              <p:pRg st="3" end="3"/>
                                            </p:txEl>
                                          </p:spTgt>
                                        </p:tgtEl>
                                        <p:attrNameLst>
                                          <p:attrName>style.visibility</p:attrName>
                                        </p:attrNameLst>
                                      </p:cBhvr>
                                      <p:to>
                                        <p:strVal val="visible"/>
                                      </p:to>
                                    </p:set>
                                    <p:animEffect transition="in" filter="wipe(up)">
                                      <p:cBhvr>
                                        <p:cTn id="27" dur="500"/>
                                        <p:tgtEl>
                                          <p:spTgt spid="3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14683"/>
            <a:ext cx="12192000" cy="6872683"/>
          </a:xfrm>
          <a:solidFill>
            <a:schemeClr val="dk1">
              <a:alpha val="42000"/>
            </a:schemeClr>
          </a:solidFill>
        </p:spPr>
      </p:pic>
      <p:grpSp>
        <p:nvGrpSpPr>
          <p:cNvPr id="6" name="Group 5"/>
          <p:cNvGrpSpPr/>
          <p:nvPr/>
        </p:nvGrpSpPr>
        <p:grpSpPr>
          <a:xfrm>
            <a:off x="0" y="-14683"/>
            <a:ext cx="2437804" cy="1157683"/>
            <a:chOff x="1488" y="2941438"/>
            <a:chExt cx="2437804" cy="975121"/>
          </a:xfrm>
        </p:grpSpPr>
        <p:sp>
          <p:nvSpPr>
            <p:cNvPr id="24" name="Pentagon 23"/>
            <p:cNvSpPr/>
            <p:nvPr/>
          </p:nvSpPr>
          <p:spPr>
            <a:xfrm>
              <a:off x="1488" y="2941438"/>
              <a:ext cx="2437804" cy="975121"/>
            </a:xfrm>
            <a:prstGeom prst="homePlate">
              <a:avLst/>
            </a:prstGeom>
          </p:spPr>
          <p:style>
            <a:lnRef idx="2">
              <a:schemeClr val="lt1">
                <a:hueOff val="0"/>
                <a:satOff val="0"/>
                <a:lumOff val="0"/>
                <a:alphaOff val="0"/>
              </a:schemeClr>
            </a:lnRef>
            <a:fillRef idx="1">
              <a:schemeClr val="accent6">
                <a:shade val="80000"/>
                <a:hueOff val="0"/>
                <a:satOff val="0"/>
                <a:lumOff val="0"/>
                <a:alphaOff val="0"/>
              </a:schemeClr>
            </a:fillRef>
            <a:effectRef idx="0">
              <a:schemeClr val="accent6">
                <a:shade val="80000"/>
                <a:hueOff val="0"/>
                <a:satOff val="0"/>
                <a:lumOff val="0"/>
                <a:alphaOff val="0"/>
              </a:schemeClr>
            </a:effectRef>
            <a:fontRef idx="minor">
              <a:schemeClr val="lt1"/>
            </a:fontRef>
          </p:style>
        </p:sp>
        <p:sp>
          <p:nvSpPr>
            <p:cNvPr id="25" name="Pentagon 4"/>
            <p:cNvSpPr/>
            <p:nvPr/>
          </p:nvSpPr>
          <p:spPr>
            <a:xfrm>
              <a:off x="1488" y="2941438"/>
              <a:ext cx="2194024" cy="97512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6680" tIns="53340" rIns="26670" bIns="53340" numCol="1" spcCol="1270" anchor="ctr" anchorCtr="0">
              <a:noAutofit/>
            </a:bodyPr>
            <a:lstStyle/>
            <a:p>
              <a:pPr lvl="0" algn="ctr" defTabSz="889000">
                <a:lnSpc>
                  <a:spcPct val="90000"/>
                </a:lnSpc>
                <a:spcBef>
                  <a:spcPct val="0"/>
                </a:spcBef>
                <a:spcAft>
                  <a:spcPct val="35000"/>
                </a:spcAft>
              </a:pPr>
              <a:r>
                <a:rPr lang="en-US" sz="2000" kern="1200" dirty="0" err="1" smtClean="0"/>
                <a:t>Pendahuluan</a:t>
              </a:r>
              <a:endParaRPr lang="en-US" sz="2000" kern="1200" dirty="0"/>
            </a:p>
          </p:txBody>
        </p:sp>
      </p:grpSp>
      <p:grpSp>
        <p:nvGrpSpPr>
          <p:cNvPr id="9" name="Group 8"/>
          <p:cNvGrpSpPr/>
          <p:nvPr/>
        </p:nvGrpSpPr>
        <p:grpSpPr>
          <a:xfrm>
            <a:off x="1950245" y="-14683"/>
            <a:ext cx="2437804" cy="1157683"/>
            <a:chOff x="1951732" y="2941438"/>
            <a:chExt cx="2437804" cy="975121"/>
          </a:xfrm>
        </p:grpSpPr>
        <p:sp>
          <p:nvSpPr>
            <p:cNvPr id="22" name="Chevron 21"/>
            <p:cNvSpPr/>
            <p:nvPr/>
          </p:nvSpPr>
          <p:spPr>
            <a:xfrm>
              <a:off x="1951732" y="2941438"/>
              <a:ext cx="2437804" cy="975121"/>
            </a:xfrm>
            <a:prstGeom prst="chevron">
              <a:avLst/>
            </a:prstGeom>
          </p:spPr>
          <p:style>
            <a:lnRef idx="2">
              <a:schemeClr val="lt1">
                <a:hueOff val="0"/>
                <a:satOff val="0"/>
                <a:lumOff val="0"/>
                <a:alphaOff val="0"/>
              </a:schemeClr>
            </a:lnRef>
            <a:fillRef idx="1">
              <a:schemeClr val="accent6">
                <a:shade val="80000"/>
                <a:hueOff val="64256"/>
                <a:satOff val="-2582"/>
                <a:lumOff val="5526"/>
                <a:alphaOff val="0"/>
              </a:schemeClr>
            </a:fillRef>
            <a:effectRef idx="0">
              <a:schemeClr val="accent6">
                <a:shade val="80000"/>
                <a:hueOff val="64256"/>
                <a:satOff val="-2582"/>
                <a:lumOff val="5526"/>
                <a:alphaOff val="0"/>
              </a:schemeClr>
            </a:effectRef>
            <a:fontRef idx="minor">
              <a:schemeClr val="lt1"/>
            </a:fontRef>
          </p:style>
        </p:sp>
        <p:sp>
          <p:nvSpPr>
            <p:cNvPr id="23" name="Chevron 6"/>
            <p:cNvSpPr/>
            <p:nvPr/>
          </p:nvSpPr>
          <p:spPr>
            <a:xfrm>
              <a:off x="2439293" y="2941438"/>
              <a:ext cx="1462683" cy="97512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en-US" sz="2000" kern="1200" dirty="0" err="1" smtClean="0"/>
                <a:t>Profil</a:t>
              </a:r>
              <a:r>
                <a:rPr lang="en-US" sz="2000" kern="1200" dirty="0" smtClean="0"/>
                <a:t> Perusahaan</a:t>
              </a:r>
              <a:endParaRPr lang="en-US" sz="2000" kern="1200" dirty="0"/>
            </a:p>
          </p:txBody>
        </p:sp>
      </p:grpSp>
      <p:grpSp>
        <p:nvGrpSpPr>
          <p:cNvPr id="10" name="Group 9"/>
          <p:cNvGrpSpPr/>
          <p:nvPr/>
        </p:nvGrpSpPr>
        <p:grpSpPr>
          <a:xfrm>
            <a:off x="3900488" y="-14683"/>
            <a:ext cx="2437804" cy="1157683"/>
            <a:chOff x="3901976" y="2941438"/>
            <a:chExt cx="2437804" cy="975121"/>
          </a:xfrm>
        </p:grpSpPr>
        <p:sp>
          <p:nvSpPr>
            <p:cNvPr id="20" name="Chevron 19"/>
            <p:cNvSpPr/>
            <p:nvPr/>
          </p:nvSpPr>
          <p:spPr>
            <a:xfrm>
              <a:off x="3901976" y="2941438"/>
              <a:ext cx="2437804" cy="975121"/>
            </a:xfrm>
            <a:prstGeom prst="chevron">
              <a:avLst/>
            </a:prstGeom>
          </p:spPr>
          <p:style>
            <a:lnRef idx="2">
              <a:schemeClr val="lt1">
                <a:hueOff val="0"/>
                <a:satOff val="0"/>
                <a:lumOff val="0"/>
                <a:alphaOff val="0"/>
              </a:schemeClr>
            </a:lnRef>
            <a:fillRef idx="1">
              <a:schemeClr val="accent6">
                <a:shade val="80000"/>
                <a:hueOff val="128512"/>
                <a:satOff val="-5164"/>
                <a:lumOff val="11051"/>
                <a:alphaOff val="0"/>
              </a:schemeClr>
            </a:fillRef>
            <a:effectRef idx="0">
              <a:schemeClr val="accent6">
                <a:shade val="80000"/>
                <a:hueOff val="128512"/>
                <a:satOff val="-5164"/>
                <a:lumOff val="11051"/>
                <a:alphaOff val="0"/>
              </a:schemeClr>
            </a:effectRef>
            <a:fontRef idx="minor">
              <a:schemeClr val="lt1"/>
            </a:fontRef>
          </p:style>
        </p:sp>
        <p:sp>
          <p:nvSpPr>
            <p:cNvPr id="21" name="Chevron 8"/>
            <p:cNvSpPr/>
            <p:nvPr/>
          </p:nvSpPr>
          <p:spPr>
            <a:xfrm>
              <a:off x="4389537" y="2941438"/>
              <a:ext cx="1462683" cy="97512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en-US" sz="2000" kern="1200" dirty="0" err="1" smtClean="0"/>
                <a:t>Dasar</a:t>
              </a:r>
              <a:r>
                <a:rPr lang="en-US" sz="2000" kern="1200" dirty="0" smtClean="0"/>
                <a:t> </a:t>
              </a:r>
              <a:r>
                <a:rPr lang="en-US" sz="2000" kern="1200" dirty="0" err="1" smtClean="0"/>
                <a:t>Teori</a:t>
              </a:r>
              <a:endParaRPr lang="en-US" sz="2000" kern="1200" dirty="0"/>
            </a:p>
          </p:txBody>
        </p:sp>
      </p:grpSp>
      <p:grpSp>
        <p:nvGrpSpPr>
          <p:cNvPr id="11" name="Group 10"/>
          <p:cNvGrpSpPr/>
          <p:nvPr/>
        </p:nvGrpSpPr>
        <p:grpSpPr>
          <a:xfrm>
            <a:off x="5850732" y="-14683"/>
            <a:ext cx="2437804" cy="1157683"/>
            <a:chOff x="5852220" y="2941438"/>
            <a:chExt cx="2437804" cy="975121"/>
          </a:xfrm>
        </p:grpSpPr>
        <p:sp>
          <p:nvSpPr>
            <p:cNvPr id="18" name="Chevron 17"/>
            <p:cNvSpPr/>
            <p:nvPr/>
          </p:nvSpPr>
          <p:spPr>
            <a:xfrm>
              <a:off x="5852220" y="2941438"/>
              <a:ext cx="2437804" cy="975121"/>
            </a:xfrm>
            <a:prstGeom prst="chevron">
              <a:avLst/>
            </a:prstGeom>
          </p:spPr>
          <p:style>
            <a:lnRef idx="2">
              <a:schemeClr val="lt1">
                <a:hueOff val="0"/>
                <a:satOff val="0"/>
                <a:lumOff val="0"/>
                <a:alphaOff val="0"/>
              </a:schemeClr>
            </a:lnRef>
            <a:fillRef idx="1">
              <a:schemeClr val="accent6">
                <a:shade val="80000"/>
                <a:hueOff val="192768"/>
                <a:satOff val="-7745"/>
                <a:lumOff val="16577"/>
                <a:alphaOff val="0"/>
              </a:schemeClr>
            </a:fillRef>
            <a:effectRef idx="0">
              <a:schemeClr val="accent6">
                <a:shade val="80000"/>
                <a:hueOff val="192768"/>
                <a:satOff val="-7745"/>
                <a:lumOff val="16577"/>
                <a:alphaOff val="0"/>
              </a:schemeClr>
            </a:effectRef>
            <a:fontRef idx="minor">
              <a:schemeClr val="lt1"/>
            </a:fontRef>
          </p:style>
        </p:sp>
        <p:sp>
          <p:nvSpPr>
            <p:cNvPr id="19" name="Chevron 10"/>
            <p:cNvSpPr/>
            <p:nvPr/>
          </p:nvSpPr>
          <p:spPr>
            <a:xfrm>
              <a:off x="6339781" y="2941438"/>
              <a:ext cx="1462683" cy="97512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en-US" sz="2000" kern="1200" dirty="0" err="1" smtClean="0"/>
                <a:t>Pelaksanaan</a:t>
              </a:r>
              <a:r>
                <a:rPr lang="en-US" sz="2000" kern="1200" dirty="0" smtClean="0"/>
                <a:t> </a:t>
              </a:r>
              <a:r>
                <a:rPr lang="en-US" sz="2000" kern="1200" dirty="0" err="1" smtClean="0"/>
                <a:t>Kerja</a:t>
              </a:r>
              <a:r>
                <a:rPr lang="en-US" sz="2000" kern="1200" dirty="0" smtClean="0"/>
                <a:t> </a:t>
              </a:r>
              <a:r>
                <a:rPr lang="en-US" sz="2000" kern="1200" dirty="0" err="1" smtClean="0"/>
                <a:t>Praktek</a:t>
              </a:r>
              <a:endParaRPr lang="en-US" sz="2000" kern="1200" dirty="0"/>
            </a:p>
          </p:txBody>
        </p:sp>
      </p:grpSp>
      <p:grpSp>
        <p:nvGrpSpPr>
          <p:cNvPr id="12" name="Group 11"/>
          <p:cNvGrpSpPr/>
          <p:nvPr/>
        </p:nvGrpSpPr>
        <p:grpSpPr>
          <a:xfrm>
            <a:off x="7800975" y="-14683"/>
            <a:ext cx="2437804" cy="1157683"/>
            <a:chOff x="7802463" y="2941438"/>
            <a:chExt cx="2437804" cy="975121"/>
          </a:xfrm>
        </p:grpSpPr>
        <p:sp>
          <p:nvSpPr>
            <p:cNvPr id="16" name="Chevron 15"/>
            <p:cNvSpPr/>
            <p:nvPr/>
          </p:nvSpPr>
          <p:spPr>
            <a:xfrm>
              <a:off x="7802463" y="2941438"/>
              <a:ext cx="2437804" cy="975121"/>
            </a:xfrm>
            <a:prstGeom prst="chevron">
              <a:avLst/>
            </a:prstGeom>
          </p:spPr>
          <p:style>
            <a:lnRef idx="2">
              <a:schemeClr val="lt1">
                <a:hueOff val="0"/>
                <a:satOff val="0"/>
                <a:lumOff val="0"/>
                <a:alphaOff val="0"/>
              </a:schemeClr>
            </a:lnRef>
            <a:fillRef idx="1">
              <a:schemeClr val="accent6">
                <a:shade val="80000"/>
                <a:hueOff val="257024"/>
                <a:satOff val="-10327"/>
                <a:lumOff val="22102"/>
                <a:alphaOff val="0"/>
              </a:schemeClr>
            </a:fillRef>
            <a:effectRef idx="0">
              <a:schemeClr val="accent6">
                <a:shade val="80000"/>
                <a:hueOff val="257024"/>
                <a:satOff val="-10327"/>
                <a:lumOff val="22102"/>
                <a:alphaOff val="0"/>
              </a:schemeClr>
            </a:effectRef>
            <a:fontRef idx="minor">
              <a:schemeClr val="lt1"/>
            </a:fontRef>
          </p:style>
        </p:sp>
        <p:sp>
          <p:nvSpPr>
            <p:cNvPr id="17" name="Chevron 12"/>
            <p:cNvSpPr/>
            <p:nvPr/>
          </p:nvSpPr>
          <p:spPr>
            <a:xfrm>
              <a:off x="8290024" y="2941438"/>
              <a:ext cx="1462683" cy="97512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en-US" sz="2000" kern="1200" dirty="0" err="1" smtClean="0"/>
                <a:t>Perancangan</a:t>
              </a:r>
              <a:r>
                <a:rPr lang="en-US" sz="2000" kern="1200" dirty="0" smtClean="0"/>
                <a:t> </a:t>
              </a:r>
              <a:r>
                <a:rPr lang="en-US" sz="2000" kern="1200" dirty="0" err="1" smtClean="0"/>
                <a:t>dan</a:t>
              </a:r>
              <a:r>
                <a:rPr lang="en-US" sz="2000" kern="1200" dirty="0" smtClean="0"/>
                <a:t> </a:t>
              </a:r>
              <a:r>
                <a:rPr lang="en-US" sz="2000" kern="1200" dirty="0" err="1" smtClean="0"/>
                <a:t>Hasil</a:t>
              </a:r>
              <a:r>
                <a:rPr lang="en-US" sz="2000" kern="1200" dirty="0" smtClean="0"/>
                <a:t> </a:t>
              </a:r>
              <a:r>
                <a:rPr lang="en-US" sz="2000" kern="1200" dirty="0" err="1" smtClean="0"/>
                <a:t>Pengujian</a:t>
              </a:r>
              <a:endParaRPr lang="en-US" sz="2000" kern="1200" dirty="0"/>
            </a:p>
          </p:txBody>
        </p:sp>
      </p:grpSp>
      <p:grpSp>
        <p:nvGrpSpPr>
          <p:cNvPr id="13" name="Group 12"/>
          <p:cNvGrpSpPr/>
          <p:nvPr/>
        </p:nvGrpSpPr>
        <p:grpSpPr>
          <a:xfrm>
            <a:off x="9751219" y="-14683"/>
            <a:ext cx="2437804" cy="1157683"/>
            <a:chOff x="9752707" y="2941438"/>
            <a:chExt cx="2437804" cy="975121"/>
          </a:xfrm>
        </p:grpSpPr>
        <p:sp>
          <p:nvSpPr>
            <p:cNvPr id="14" name="Chevron 13"/>
            <p:cNvSpPr/>
            <p:nvPr/>
          </p:nvSpPr>
          <p:spPr>
            <a:xfrm>
              <a:off x="9752707" y="2941438"/>
              <a:ext cx="2437804" cy="975121"/>
            </a:xfrm>
            <a:prstGeom prst="chevron">
              <a:avLst/>
            </a:prstGeom>
          </p:spPr>
          <p:style>
            <a:lnRef idx="2">
              <a:schemeClr val="lt1">
                <a:hueOff val="0"/>
                <a:satOff val="0"/>
                <a:lumOff val="0"/>
                <a:alphaOff val="0"/>
              </a:schemeClr>
            </a:lnRef>
            <a:fillRef idx="1">
              <a:schemeClr val="accent6">
                <a:shade val="80000"/>
                <a:hueOff val="321280"/>
                <a:satOff val="-12909"/>
                <a:lumOff val="27628"/>
                <a:alphaOff val="0"/>
              </a:schemeClr>
            </a:fillRef>
            <a:effectRef idx="0">
              <a:schemeClr val="accent6">
                <a:shade val="80000"/>
                <a:hueOff val="321280"/>
                <a:satOff val="-12909"/>
                <a:lumOff val="27628"/>
                <a:alphaOff val="0"/>
              </a:schemeClr>
            </a:effectRef>
            <a:fontRef idx="minor">
              <a:schemeClr val="lt1"/>
            </a:fontRef>
          </p:style>
        </p:sp>
        <p:sp>
          <p:nvSpPr>
            <p:cNvPr id="15" name="Chevron 14"/>
            <p:cNvSpPr/>
            <p:nvPr/>
          </p:nvSpPr>
          <p:spPr>
            <a:xfrm>
              <a:off x="10240268" y="2941438"/>
              <a:ext cx="1462683" cy="97512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en-US" sz="2000" kern="1200" dirty="0" err="1" smtClean="0"/>
                <a:t>Kesimpulan</a:t>
              </a:r>
              <a:endParaRPr lang="en-US" sz="2000" kern="1200" dirty="0"/>
            </a:p>
          </p:txBody>
        </p:sp>
      </p:grpSp>
      <p:sp>
        <p:nvSpPr>
          <p:cNvPr id="34" name="Subtitle 2"/>
          <p:cNvSpPr txBox="1">
            <a:spLocks/>
          </p:cNvSpPr>
          <p:nvPr/>
        </p:nvSpPr>
        <p:spPr>
          <a:xfrm>
            <a:off x="187569" y="1303949"/>
            <a:ext cx="1157137" cy="50789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u="sng" dirty="0" err="1" smtClean="0">
                <a:latin typeface="Times New Roman" panose="02020603050405020304" pitchFamily="18" charset="0"/>
                <a:cs typeface="Times New Roman" panose="02020603050405020304" pitchFamily="18" charset="0"/>
              </a:rPr>
              <a:t>Visi</a:t>
            </a:r>
            <a:r>
              <a:rPr lang="en-US" sz="3200" u="sng" dirty="0" smtClean="0">
                <a:latin typeface="Times New Roman" panose="02020603050405020304" pitchFamily="18" charset="0"/>
                <a:cs typeface="Times New Roman" panose="02020603050405020304" pitchFamily="18" charset="0"/>
              </a:rPr>
              <a:t> :</a:t>
            </a:r>
            <a:endParaRPr lang="en-US" sz="3200" u="sng" dirty="0">
              <a:latin typeface="Times New Roman" panose="02020603050405020304" pitchFamily="18" charset="0"/>
              <a:cs typeface="Times New Roman" panose="02020603050405020304" pitchFamily="18" charset="0"/>
            </a:endParaRPr>
          </a:p>
        </p:txBody>
      </p:sp>
      <p:sp>
        <p:nvSpPr>
          <p:cNvPr id="26" name="Subtitle 2"/>
          <p:cNvSpPr txBox="1">
            <a:spLocks/>
          </p:cNvSpPr>
          <p:nvPr/>
        </p:nvSpPr>
        <p:spPr>
          <a:xfrm>
            <a:off x="122487" y="3239463"/>
            <a:ext cx="1157137" cy="50789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u="sng" dirty="0" err="1" smtClean="0">
                <a:latin typeface="Times New Roman" panose="02020603050405020304" pitchFamily="18" charset="0"/>
                <a:cs typeface="Times New Roman" panose="02020603050405020304" pitchFamily="18" charset="0"/>
              </a:rPr>
              <a:t>Misi</a:t>
            </a:r>
            <a:r>
              <a:rPr lang="en-US" sz="3200" u="sng" dirty="0" smtClean="0">
                <a:latin typeface="Times New Roman" panose="02020603050405020304" pitchFamily="18" charset="0"/>
                <a:cs typeface="Times New Roman" panose="02020603050405020304" pitchFamily="18" charset="0"/>
              </a:rPr>
              <a:t> :</a:t>
            </a:r>
            <a:endParaRPr lang="en-US" sz="3200" u="sng" dirty="0">
              <a:latin typeface="Times New Roman" panose="02020603050405020304" pitchFamily="18" charset="0"/>
              <a:cs typeface="Times New Roman" panose="02020603050405020304" pitchFamily="18" charset="0"/>
            </a:endParaRPr>
          </a:p>
        </p:txBody>
      </p:sp>
      <p:sp>
        <p:nvSpPr>
          <p:cNvPr id="29" name="Subtitle 2"/>
          <p:cNvSpPr txBox="1">
            <a:spLocks/>
          </p:cNvSpPr>
          <p:nvPr/>
        </p:nvSpPr>
        <p:spPr>
          <a:xfrm>
            <a:off x="1661564" y="1395219"/>
            <a:ext cx="10039899" cy="1360156"/>
          </a:xfrm>
          <a:prstGeom prst="rect">
            <a:avLst/>
          </a:prstGeom>
          <a:solidFill>
            <a:schemeClr val="tx1">
              <a:alpha val="54000"/>
            </a:schemeClr>
          </a:solidFill>
          <a:ln>
            <a:solidFill>
              <a:schemeClr val="lt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buNone/>
            </a:pPr>
            <a:r>
              <a:rPr lang="en-US" sz="2400" dirty="0" err="1">
                <a:solidFill>
                  <a:schemeClr val="bg1"/>
                </a:solidFill>
                <a:latin typeface="Times New Roman" panose="02020603050405020304" pitchFamily="18" charset="0"/>
                <a:cs typeface="Times New Roman" panose="02020603050405020304" pitchFamily="18" charset="0"/>
              </a:rPr>
              <a:t>Menegakkan</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Hukum</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Secara</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Maksimal</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Adil</a:t>
            </a:r>
            <a:r>
              <a:rPr lang="en-US" sz="2400" dirty="0">
                <a:solidFill>
                  <a:schemeClr val="bg1"/>
                </a:solidFill>
                <a:latin typeface="Times New Roman" panose="02020603050405020304" pitchFamily="18" charset="0"/>
                <a:cs typeface="Times New Roman" panose="02020603050405020304" pitchFamily="18" charset="0"/>
              </a:rPr>
              <a:t> Dan </a:t>
            </a:r>
            <a:r>
              <a:rPr lang="en-US" sz="2400" dirty="0" err="1">
                <a:solidFill>
                  <a:schemeClr val="bg1"/>
                </a:solidFill>
                <a:latin typeface="Times New Roman" panose="02020603050405020304" pitchFamily="18" charset="0"/>
                <a:cs typeface="Times New Roman" panose="02020603050405020304" pitchFamily="18" charset="0"/>
              </a:rPr>
              <a:t>Bijaksana</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Dengan</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Menjunjung</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Tinggi</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Hak</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Asasi</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Manusia</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Efisiensi</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Efektivitas</a:t>
            </a:r>
            <a:r>
              <a:rPr lang="en-US" sz="2400" dirty="0">
                <a:solidFill>
                  <a:schemeClr val="bg1"/>
                </a:solidFill>
                <a:latin typeface="Times New Roman" panose="02020603050405020304" pitchFamily="18" charset="0"/>
                <a:cs typeface="Times New Roman" panose="02020603050405020304" pitchFamily="18" charset="0"/>
              </a:rPr>
              <a:t> Dan </a:t>
            </a:r>
            <a:r>
              <a:rPr lang="en-US" sz="2400" dirty="0" err="1">
                <a:solidFill>
                  <a:schemeClr val="bg1"/>
                </a:solidFill>
                <a:latin typeface="Times New Roman" panose="02020603050405020304" pitchFamily="18" charset="0"/>
                <a:cs typeface="Times New Roman" panose="02020603050405020304" pitchFamily="18" charset="0"/>
              </a:rPr>
              <a:t>Transparans</a:t>
            </a:r>
            <a:r>
              <a:rPr lang="en-US" sz="2400" dirty="0">
                <a:solidFill>
                  <a:schemeClr val="bg1"/>
                </a:solidFill>
                <a:latin typeface="Times New Roman" panose="02020603050405020304" pitchFamily="18" charset="0"/>
                <a:cs typeface="Times New Roman" panose="02020603050405020304" pitchFamily="18" charset="0"/>
              </a:rPr>
              <a:t>.</a:t>
            </a:r>
          </a:p>
        </p:txBody>
      </p:sp>
      <p:sp>
        <p:nvSpPr>
          <p:cNvPr id="30" name="Subtitle 2"/>
          <p:cNvSpPr txBox="1">
            <a:spLocks/>
          </p:cNvSpPr>
          <p:nvPr/>
        </p:nvSpPr>
        <p:spPr>
          <a:xfrm>
            <a:off x="1668942" y="3382350"/>
            <a:ext cx="10032521" cy="3258293"/>
          </a:xfrm>
          <a:prstGeom prst="rect">
            <a:avLst/>
          </a:prstGeom>
          <a:solidFill>
            <a:schemeClr val="tx1">
              <a:alpha val="54000"/>
            </a:schemeClr>
          </a:solidFill>
          <a:ln>
            <a:solidFill>
              <a:schemeClr val="lt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lvl="0" indent="-285750" hangingPunct="0"/>
            <a:r>
              <a:rPr lang="en-US" sz="2400" dirty="0" err="1">
                <a:solidFill>
                  <a:schemeClr val="bg1"/>
                </a:solidFill>
                <a:latin typeface="Times New Roman" panose="02020603050405020304" pitchFamily="18" charset="0"/>
                <a:cs typeface="Times New Roman" panose="02020603050405020304" pitchFamily="18" charset="0"/>
              </a:rPr>
              <a:t>Mengedapankan</a:t>
            </a:r>
            <a:r>
              <a:rPr lang="en-US" sz="2400" dirty="0">
                <a:solidFill>
                  <a:schemeClr val="bg1"/>
                </a:solidFill>
                <a:latin typeface="Times New Roman" panose="02020603050405020304" pitchFamily="18" charset="0"/>
                <a:cs typeface="Times New Roman" panose="02020603050405020304" pitchFamily="18" charset="0"/>
              </a:rPr>
              <a:t> rasa </a:t>
            </a:r>
            <a:r>
              <a:rPr lang="en-US" sz="2400" dirty="0" err="1">
                <a:solidFill>
                  <a:schemeClr val="bg1"/>
                </a:solidFill>
                <a:latin typeface="Times New Roman" panose="02020603050405020304" pitchFamily="18" charset="0"/>
                <a:cs typeface="Times New Roman" panose="02020603050405020304" pitchFamily="18" charset="0"/>
              </a:rPr>
              <a:t>keadilan</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kepada</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masyarakat</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dengan</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cepat</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dan</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jujur</a:t>
            </a:r>
            <a:r>
              <a:rPr lang="en-US" sz="2400" dirty="0">
                <a:solidFill>
                  <a:schemeClr val="bg1"/>
                </a:solidFill>
                <a:latin typeface="Times New Roman" panose="02020603050405020304" pitchFamily="18" charset="0"/>
                <a:cs typeface="Times New Roman" panose="02020603050405020304" pitchFamily="18" charset="0"/>
              </a:rPr>
              <a:t>.</a:t>
            </a:r>
          </a:p>
          <a:p>
            <a:pPr marL="285750" lvl="0" indent="-285750" hangingPunct="0"/>
            <a:r>
              <a:rPr lang="en-US" sz="2400" dirty="0" err="1">
                <a:solidFill>
                  <a:schemeClr val="bg1"/>
                </a:solidFill>
                <a:latin typeface="Times New Roman" panose="02020603050405020304" pitchFamily="18" charset="0"/>
                <a:cs typeface="Times New Roman" panose="02020603050405020304" pitchFamily="18" charset="0"/>
              </a:rPr>
              <a:t>Melaksanakan</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penerapan</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hukum</a:t>
            </a:r>
            <a:r>
              <a:rPr lang="en-US" sz="2400" dirty="0">
                <a:solidFill>
                  <a:schemeClr val="bg1"/>
                </a:solidFill>
                <a:latin typeface="Times New Roman" panose="02020603050405020304" pitchFamily="18" charset="0"/>
                <a:cs typeface="Times New Roman" panose="02020603050405020304" pitchFamily="18" charset="0"/>
              </a:rPr>
              <a:t> yang </a:t>
            </a:r>
            <a:r>
              <a:rPr lang="en-US" sz="2400" dirty="0" err="1">
                <a:solidFill>
                  <a:schemeClr val="bg1"/>
                </a:solidFill>
                <a:latin typeface="Times New Roman" panose="02020603050405020304" pitchFamily="18" charset="0"/>
                <a:cs typeface="Times New Roman" panose="02020603050405020304" pitchFamily="18" charset="0"/>
              </a:rPr>
              <a:t>mandiri</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tidak</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memihak</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dan</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berkualitas</a:t>
            </a:r>
            <a:r>
              <a:rPr lang="en-US" sz="2400" dirty="0">
                <a:solidFill>
                  <a:schemeClr val="bg1"/>
                </a:solidFill>
                <a:latin typeface="Times New Roman" panose="02020603050405020304" pitchFamily="18" charset="0"/>
                <a:cs typeface="Times New Roman" panose="02020603050405020304" pitchFamily="18" charset="0"/>
              </a:rPr>
              <a:t>.</a:t>
            </a:r>
          </a:p>
          <a:p>
            <a:pPr marL="285750" lvl="0" indent="-285750" hangingPunct="0"/>
            <a:r>
              <a:rPr lang="en-US" sz="2400" dirty="0" err="1">
                <a:solidFill>
                  <a:schemeClr val="bg1"/>
                </a:solidFill>
                <a:latin typeface="Times New Roman" panose="02020603050405020304" pitchFamily="18" charset="0"/>
                <a:cs typeface="Times New Roman" panose="02020603050405020304" pitchFamily="18" charset="0"/>
              </a:rPr>
              <a:t>Memperbaiki</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pelayanan</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peradilan</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pada</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masyarakat</a:t>
            </a:r>
            <a:r>
              <a:rPr lang="en-US" sz="2400" dirty="0">
                <a:solidFill>
                  <a:schemeClr val="bg1"/>
                </a:solidFill>
                <a:latin typeface="Times New Roman" panose="02020603050405020304" pitchFamily="18" charset="0"/>
                <a:cs typeface="Times New Roman" panose="02020603050405020304" pitchFamily="18" charset="0"/>
              </a:rPr>
              <a:t>.</a:t>
            </a:r>
          </a:p>
          <a:p>
            <a:pPr marL="285750" lvl="0" indent="-285750" hangingPunct="0"/>
            <a:r>
              <a:rPr lang="en-US" sz="2400" dirty="0" err="1">
                <a:solidFill>
                  <a:schemeClr val="bg1"/>
                </a:solidFill>
                <a:latin typeface="Times New Roman" panose="02020603050405020304" pitchFamily="18" charset="0"/>
                <a:cs typeface="Times New Roman" panose="02020603050405020304" pitchFamily="18" charset="0"/>
              </a:rPr>
              <a:t>Mewujudkan</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institusi</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Pengadilan</a:t>
            </a:r>
            <a:r>
              <a:rPr lang="en-US" sz="2400" dirty="0">
                <a:solidFill>
                  <a:schemeClr val="bg1"/>
                </a:solidFill>
                <a:latin typeface="Times New Roman" panose="02020603050405020304" pitchFamily="18" charset="0"/>
                <a:cs typeface="Times New Roman" panose="02020603050405020304" pitchFamily="18" charset="0"/>
              </a:rPr>
              <a:t> yang </a:t>
            </a:r>
            <a:r>
              <a:rPr lang="en-US" sz="2400" dirty="0" err="1">
                <a:solidFill>
                  <a:schemeClr val="bg1"/>
                </a:solidFill>
                <a:latin typeface="Times New Roman" panose="02020603050405020304" pitchFamily="18" charset="0"/>
                <a:cs typeface="Times New Roman" panose="02020603050405020304" pitchFamily="18" charset="0"/>
              </a:rPr>
              <a:t>efisien</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efektif</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dan</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bemartabat</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serta</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berwibawa</a:t>
            </a:r>
            <a:r>
              <a:rPr lang="en-US" sz="2400" dirty="0">
                <a:solidFill>
                  <a:schemeClr val="bg1"/>
                </a:solidFill>
                <a:latin typeface="Times New Roman" panose="02020603050405020304" pitchFamily="18" charset="0"/>
                <a:cs typeface="Times New Roman" panose="02020603050405020304" pitchFamily="18" charset="0"/>
              </a:rPr>
              <a:t>.</a:t>
            </a:r>
          </a:p>
          <a:p>
            <a:pPr marL="285750" lvl="0" indent="-285750" hangingPunct="0"/>
            <a:r>
              <a:rPr lang="en-US" sz="2400" dirty="0" err="1">
                <a:solidFill>
                  <a:schemeClr val="bg1"/>
                </a:solidFill>
                <a:latin typeface="Times New Roman" panose="02020603050405020304" pitchFamily="18" charset="0"/>
                <a:cs typeface="Times New Roman" panose="02020603050405020304" pitchFamily="18" charset="0"/>
              </a:rPr>
              <a:t>Mewujudkan</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Pengadilan</a:t>
            </a:r>
            <a:r>
              <a:rPr lang="en-US" sz="2400" dirty="0">
                <a:solidFill>
                  <a:schemeClr val="bg1"/>
                </a:solidFill>
                <a:latin typeface="Times New Roman" panose="02020603050405020304" pitchFamily="18" charset="0"/>
                <a:cs typeface="Times New Roman" panose="02020603050405020304" pitchFamily="18" charset="0"/>
              </a:rPr>
              <a:t> yang </a:t>
            </a:r>
            <a:r>
              <a:rPr lang="en-US" sz="2400" dirty="0" err="1">
                <a:solidFill>
                  <a:schemeClr val="bg1"/>
                </a:solidFill>
                <a:latin typeface="Times New Roman" panose="02020603050405020304" pitchFamily="18" charset="0"/>
                <a:cs typeface="Times New Roman" panose="02020603050405020304" pitchFamily="18" charset="0"/>
              </a:rPr>
              <a:t>bebas</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dari</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campur</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tangan</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dan</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intervensi</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dari</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pihak</a:t>
            </a:r>
            <a:r>
              <a:rPr lang="en-US" sz="2400" dirty="0">
                <a:solidFill>
                  <a:schemeClr val="bg1"/>
                </a:solidFill>
                <a:latin typeface="Times New Roman" panose="02020603050405020304" pitchFamily="18" charset="0"/>
                <a:cs typeface="Times New Roman" panose="02020603050405020304" pitchFamily="18" charset="0"/>
              </a:rPr>
              <a:t> lain.</a:t>
            </a:r>
          </a:p>
        </p:txBody>
      </p:sp>
    </p:spTree>
    <p:extLst>
      <p:ext uri="{BB962C8B-B14F-4D97-AF65-F5344CB8AC3E}">
        <p14:creationId xmlns:p14="http://schemas.microsoft.com/office/powerpoint/2010/main" val="1566360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repeatCount="indefinite" fill="hold" nodeType="afterEffect">
                                  <p:stCondLst>
                                    <p:cond delay="0"/>
                                  </p:stCondLst>
                                  <p:childTnLst>
                                    <p:animEffect transition="out" filter="fade">
                                      <p:cBhvr>
                                        <p:cTn id="6" dur="1500" tmFilter="0, 0; .2, .5; .8, .5; 1, 0"/>
                                        <p:tgtEl>
                                          <p:spTgt spid="9"/>
                                        </p:tgtEl>
                                      </p:cBhvr>
                                    </p:animEffect>
                                    <p:animScale>
                                      <p:cBhvr>
                                        <p:cTn id="7" dur="750" autoRev="1" fill="hold"/>
                                        <p:tgtEl>
                                          <p:spTgt spid="9"/>
                                        </p:tgtEl>
                                      </p:cBhvr>
                                      <p:by x="105000" y="105000"/>
                                    </p:animScale>
                                  </p:childTnLst>
                                </p:cTn>
                              </p:par>
                            </p:childTnLst>
                          </p:cTn>
                        </p:par>
                        <p:par>
                          <p:cTn id="8" fill="hold">
                            <p:stCondLst>
                              <p:cond delay="1500"/>
                            </p:stCondLst>
                            <p:childTnLst>
                              <p:par>
                                <p:cTn id="9" presetID="22" presetClass="entr" presetSubtype="8" fill="hold" grpId="0" nodeType="afterEffect">
                                  <p:stCondLst>
                                    <p:cond delay="0"/>
                                  </p:stCondLst>
                                  <p:childTnLst>
                                    <p:set>
                                      <p:cBhvr>
                                        <p:cTn id="10" dur="1" fill="hold">
                                          <p:stCondLst>
                                            <p:cond delay="0"/>
                                          </p:stCondLst>
                                        </p:cTn>
                                        <p:tgtEl>
                                          <p:spTgt spid="29"/>
                                        </p:tgtEl>
                                        <p:attrNameLst>
                                          <p:attrName>style.visibility</p:attrName>
                                        </p:attrNameLst>
                                      </p:cBhvr>
                                      <p:to>
                                        <p:strVal val="visible"/>
                                      </p:to>
                                    </p:set>
                                    <p:animEffect transition="in" filter="wipe(left)">
                                      <p:cBhvr>
                                        <p:cTn id="11" dur="750"/>
                                        <p:tgtEl>
                                          <p:spTgt spid="29"/>
                                        </p:tgtEl>
                                      </p:cBhvr>
                                    </p:animEffect>
                                  </p:childTnLst>
                                </p:cTn>
                              </p:par>
                            </p:childTnLst>
                          </p:cTn>
                        </p:par>
                        <p:par>
                          <p:cTn id="12" fill="hold">
                            <p:stCondLst>
                              <p:cond delay="2250"/>
                            </p:stCondLst>
                            <p:childTnLst>
                              <p:par>
                                <p:cTn id="13" presetID="22" presetClass="entr" presetSubtype="8" fill="hold" grpId="0" nodeType="afterEffect">
                                  <p:stCondLst>
                                    <p:cond delay="250"/>
                                  </p:stCondLst>
                                  <p:childTnLst>
                                    <p:set>
                                      <p:cBhvr>
                                        <p:cTn id="14" dur="1" fill="hold">
                                          <p:stCondLst>
                                            <p:cond delay="0"/>
                                          </p:stCondLst>
                                        </p:cTn>
                                        <p:tgtEl>
                                          <p:spTgt spid="30"/>
                                        </p:tgtEl>
                                        <p:attrNameLst>
                                          <p:attrName>style.visibility</p:attrName>
                                        </p:attrNameLst>
                                      </p:cBhvr>
                                      <p:to>
                                        <p:strVal val="visible"/>
                                      </p:to>
                                    </p:set>
                                    <p:animEffect transition="in" filter="wipe(left)">
                                      <p:cBhvr>
                                        <p:cTn id="15" dur="75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0" y="-14683"/>
            <a:ext cx="2437804" cy="1157683"/>
            <a:chOff x="1488" y="2941438"/>
            <a:chExt cx="2437804" cy="975121"/>
          </a:xfrm>
        </p:grpSpPr>
        <p:sp>
          <p:nvSpPr>
            <p:cNvPr id="24" name="Pentagon 23"/>
            <p:cNvSpPr/>
            <p:nvPr/>
          </p:nvSpPr>
          <p:spPr>
            <a:xfrm>
              <a:off x="1488" y="2941438"/>
              <a:ext cx="2437804" cy="975121"/>
            </a:xfrm>
            <a:prstGeom prst="homePlate">
              <a:avLst/>
            </a:prstGeom>
          </p:spPr>
          <p:style>
            <a:lnRef idx="2">
              <a:schemeClr val="lt1">
                <a:hueOff val="0"/>
                <a:satOff val="0"/>
                <a:lumOff val="0"/>
                <a:alphaOff val="0"/>
              </a:schemeClr>
            </a:lnRef>
            <a:fillRef idx="1">
              <a:schemeClr val="accent6">
                <a:shade val="80000"/>
                <a:hueOff val="0"/>
                <a:satOff val="0"/>
                <a:lumOff val="0"/>
                <a:alphaOff val="0"/>
              </a:schemeClr>
            </a:fillRef>
            <a:effectRef idx="0">
              <a:schemeClr val="accent6">
                <a:shade val="80000"/>
                <a:hueOff val="0"/>
                <a:satOff val="0"/>
                <a:lumOff val="0"/>
                <a:alphaOff val="0"/>
              </a:schemeClr>
            </a:effectRef>
            <a:fontRef idx="minor">
              <a:schemeClr val="lt1"/>
            </a:fontRef>
          </p:style>
        </p:sp>
        <p:sp>
          <p:nvSpPr>
            <p:cNvPr id="25" name="Pentagon 4"/>
            <p:cNvSpPr/>
            <p:nvPr/>
          </p:nvSpPr>
          <p:spPr>
            <a:xfrm>
              <a:off x="1488" y="2941438"/>
              <a:ext cx="2194024" cy="97512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6680" tIns="53340" rIns="26670" bIns="53340" numCol="1" spcCol="1270" anchor="ctr" anchorCtr="0">
              <a:noAutofit/>
            </a:bodyPr>
            <a:lstStyle/>
            <a:p>
              <a:pPr lvl="0" algn="ctr" defTabSz="889000">
                <a:lnSpc>
                  <a:spcPct val="90000"/>
                </a:lnSpc>
                <a:spcBef>
                  <a:spcPct val="0"/>
                </a:spcBef>
                <a:spcAft>
                  <a:spcPct val="35000"/>
                </a:spcAft>
              </a:pPr>
              <a:r>
                <a:rPr lang="en-US" sz="2000" kern="1200" dirty="0" err="1" smtClean="0"/>
                <a:t>Pendahuluan</a:t>
              </a:r>
              <a:endParaRPr lang="en-US" sz="2000" kern="1200" dirty="0"/>
            </a:p>
          </p:txBody>
        </p:sp>
      </p:grpSp>
      <p:grpSp>
        <p:nvGrpSpPr>
          <p:cNvPr id="9" name="Group 8"/>
          <p:cNvGrpSpPr/>
          <p:nvPr/>
        </p:nvGrpSpPr>
        <p:grpSpPr>
          <a:xfrm>
            <a:off x="1950245" y="-14683"/>
            <a:ext cx="2437804" cy="1157683"/>
            <a:chOff x="1951732" y="2941438"/>
            <a:chExt cx="2437804" cy="975121"/>
          </a:xfrm>
        </p:grpSpPr>
        <p:sp>
          <p:nvSpPr>
            <p:cNvPr id="22" name="Chevron 21"/>
            <p:cNvSpPr/>
            <p:nvPr/>
          </p:nvSpPr>
          <p:spPr>
            <a:xfrm>
              <a:off x="1951732" y="2941438"/>
              <a:ext cx="2437804" cy="975121"/>
            </a:xfrm>
            <a:prstGeom prst="chevron">
              <a:avLst/>
            </a:prstGeom>
          </p:spPr>
          <p:style>
            <a:lnRef idx="2">
              <a:schemeClr val="lt1">
                <a:hueOff val="0"/>
                <a:satOff val="0"/>
                <a:lumOff val="0"/>
                <a:alphaOff val="0"/>
              </a:schemeClr>
            </a:lnRef>
            <a:fillRef idx="1">
              <a:schemeClr val="accent6">
                <a:shade val="80000"/>
                <a:hueOff val="64256"/>
                <a:satOff val="-2582"/>
                <a:lumOff val="5526"/>
                <a:alphaOff val="0"/>
              </a:schemeClr>
            </a:fillRef>
            <a:effectRef idx="0">
              <a:schemeClr val="accent6">
                <a:shade val="80000"/>
                <a:hueOff val="64256"/>
                <a:satOff val="-2582"/>
                <a:lumOff val="5526"/>
                <a:alphaOff val="0"/>
              </a:schemeClr>
            </a:effectRef>
            <a:fontRef idx="minor">
              <a:schemeClr val="lt1"/>
            </a:fontRef>
          </p:style>
        </p:sp>
        <p:sp>
          <p:nvSpPr>
            <p:cNvPr id="23" name="Chevron 6"/>
            <p:cNvSpPr/>
            <p:nvPr/>
          </p:nvSpPr>
          <p:spPr>
            <a:xfrm>
              <a:off x="2439293" y="2941438"/>
              <a:ext cx="1462683" cy="97512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en-US" sz="2000" kern="1200" dirty="0" err="1" smtClean="0"/>
                <a:t>Profil</a:t>
              </a:r>
              <a:r>
                <a:rPr lang="en-US" sz="2000" kern="1200" dirty="0" smtClean="0"/>
                <a:t> Perusahaan</a:t>
              </a:r>
              <a:endParaRPr lang="en-US" sz="2000" kern="1200" dirty="0"/>
            </a:p>
          </p:txBody>
        </p:sp>
      </p:grpSp>
      <p:grpSp>
        <p:nvGrpSpPr>
          <p:cNvPr id="10" name="Group 9"/>
          <p:cNvGrpSpPr/>
          <p:nvPr/>
        </p:nvGrpSpPr>
        <p:grpSpPr>
          <a:xfrm>
            <a:off x="3900488" y="-14683"/>
            <a:ext cx="2437804" cy="1157683"/>
            <a:chOff x="3901976" y="2941438"/>
            <a:chExt cx="2437804" cy="975121"/>
          </a:xfrm>
        </p:grpSpPr>
        <p:sp>
          <p:nvSpPr>
            <p:cNvPr id="20" name="Chevron 19"/>
            <p:cNvSpPr/>
            <p:nvPr/>
          </p:nvSpPr>
          <p:spPr>
            <a:xfrm>
              <a:off x="3901976" y="2941438"/>
              <a:ext cx="2437804" cy="975121"/>
            </a:xfrm>
            <a:prstGeom prst="chevron">
              <a:avLst/>
            </a:prstGeom>
          </p:spPr>
          <p:style>
            <a:lnRef idx="2">
              <a:schemeClr val="lt1">
                <a:hueOff val="0"/>
                <a:satOff val="0"/>
                <a:lumOff val="0"/>
                <a:alphaOff val="0"/>
              </a:schemeClr>
            </a:lnRef>
            <a:fillRef idx="1">
              <a:schemeClr val="accent6">
                <a:shade val="80000"/>
                <a:hueOff val="128512"/>
                <a:satOff val="-5164"/>
                <a:lumOff val="11051"/>
                <a:alphaOff val="0"/>
              </a:schemeClr>
            </a:fillRef>
            <a:effectRef idx="0">
              <a:schemeClr val="accent6">
                <a:shade val="80000"/>
                <a:hueOff val="128512"/>
                <a:satOff val="-5164"/>
                <a:lumOff val="11051"/>
                <a:alphaOff val="0"/>
              </a:schemeClr>
            </a:effectRef>
            <a:fontRef idx="minor">
              <a:schemeClr val="lt1"/>
            </a:fontRef>
          </p:style>
        </p:sp>
        <p:sp>
          <p:nvSpPr>
            <p:cNvPr id="21" name="Chevron 8"/>
            <p:cNvSpPr/>
            <p:nvPr/>
          </p:nvSpPr>
          <p:spPr>
            <a:xfrm>
              <a:off x="4389537" y="2941438"/>
              <a:ext cx="1462683" cy="97512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en-US" sz="2000" kern="1200" dirty="0" err="1" smtClean="0"/>
                <a:t>Dasar</a:t>
              </a:r>
              <a:r>
                <a:rPr lang="en-US" sz="2000" kern="1200" dirty="0" smtClean="0"/>
                <a:t> </a:t>
              </a:r>
              <a:r>
                <a:rPr lang="en-US" sz="2000" kern="1200" dirty="0" err="1" smtClean="0"/>
                <a:t>Teori</a:t>
              </a:r>
              <a:endParaRPr lang="en-US" sz="2000" kern="1200" dirty="0"/>
            </a:p>
          </p:txBody>
        </p:sp>
      </p:grpSp>
      <p:grpSp>
        <p:nvGrpSpPr>
          <p:cNvPr id="11" name="Group 10"/>
          <p:cNvGrpSpPr/>
          <p:nvPr/>
        </p:nvGrpSpPr>
        <p:grpSpPr>
          <a:xfrm>
            <a:off x="5850732" y="-14683"/>
            <a:ext cx="2437804" cy="1157683"/>
            <a:chOff x="5852220" y="2941438"/>
            <a:chExt cx="2437804" cy="975121"/>
          </a:xfrm>
        </p:grpSpPr>
        <p:sp>
          <p:nvSpPr>
            <p:cNvPr id="18" name="Chevron 17"/>
            <p:cNvSpPr/>
            <p:nvPr/>
          </p:nvSpPr>
          <p:spPr>
            <a:xfrm>
              <a:off x="5852220" y="2941438"/>
              <a:ext cx="2437804" cy="975121"/>
            </a:xfrm>
            <a:prstGeom prst="chevron">
              <a:avLst/>
            </a:prstGeom>
          </p:spPr>
          <p:style>
            <a:lnRef idx="2">
              <a:schemeClr val="lt1">
                <a:hueOff val="0"/>
                <a:satOff val="0"/>
                <a:lumOff val="0"/>
                <a:alphaOff val="0"/>
              </a:schemeClr>
            </a:lnRef>
            <a:fillRef idx="1">
              <a:schemeClr val="accent6">
                <a:shade val="80000"/>
                <a:hueOff val="192768"/>
                <a:satOff val="-7745"/>
                <a:lumOff val="16577"/>
                <a:alphaOff val="0"/>
              </a:schemeClr>
            </a:fillRef>
            <a:effectRef idx="0">
              <a:schemeClr val="accent6">
                <a:shade val="80000"/>
                <a:hueOff val="192768"/>
                <a:satOff val="-7745"/>
                <a:lumOff val="16577"/>
                <a:alphaOff val="0"/>
              </a:schemeClr>
            </a:effectRef>
            <a:fontRef idx="minor">
              <a:schemeClr val="lt1"/>
            </a:fontRef>
          </p:style>
        </p:sp>
        <p:sp>
          <p:nvSpPr>
            <p:cNvPr id="19" name="Chevron 10"/>
            <p:cNvSpPr/>
            <p:nvPr/>
          </p:nvSpPr>
          <p:spPr>
            <a:xfrm>
              <a:off x="6339781" y="2941438"/>
              <a:ext cx="1462683" cy="97512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en-US" sz="2000" kern="1200" dirty="0" err="1" smtClean="0"/>
                <a:t>Pelaksanaan</a:t>
              </a:r>
              <a:r>
                <a:rPr lang="en-US" sz="2000" kern="1200" dirty="0" smtClean="0"/>
                <a:t> </a:t>
              </a:r>
              <a:r>
                <a:rPr lang="en-US" sz="2000" kern="1200" dirty="0" err="1" smtClean="0"/>
                <a:t>Kerja</a:t>
              </a:r>
              <a:r>
                <a:rPr lang="en-US" sz="2000" kern="1200" dirty="0" smtClean="0"/>
                <a:t> </a:t>
              </a:r>
              <a:r>
                <a:rPr lang="en-US" sz="2000" kern="1200" dirty="0" err="1" smtClean="0"/>
                <a:t>Praktek</a:t>
              </a:r>
              <a:endParaRPr lang="en-US" sz="2000" kern="1200" dirty="0"/>
            </a:p>
          </p:txBody>
        </p:sp>
      </p:grpSp>
      <p:grpSp>
        <p:nvGrpSpPr>
          <p:cNvPr id="12" name="Group 11"/>
          <p:cNvGrpSpPr/>
          <p:nvPr/>
        </p:nvGrpSpPr>
        <p:grpSpPr>
          <a:xfrm>
            <a:off x="7800975" y="-14683"/>
            <a:ext cx="2437804" cy="1157683"/>
            <a:chOff x="7802463" y="2941438"/>
            <a:chExt cx="2437804" cy="975121"/>
          </a:xfrm>
        </p:grpSpPr>
        <p:sp>
          <p:nvSpPr>
            <p:cNvPr id="16" name="Chevron 15"/>
            <p:cNvSpPr/>
            <p:nvPr/>
          </p:nvSpPr>
          <p:spPr>
            <a:xfrm>
              <a:off x="7802463" y="2941438"/>
              <a:ext cx="2437804" cy="975121"/>
            </a:xfrm>
            <a:prstGeom prst="chevron">
              <a:avLst/>
            </a:prstGeom>
          </p:spPr>
          <p:style>
            <a:lnRef idx="2">
              <a:schemeClr val="lt1">
                <a:hueOff val="0"/>
                <a:satOff val="0"/>
                <a:lumOff val="0"/>
                <a:alphaOff val="0"/>
              </a:schemeClr>
            </a:lnRef>
            <a:fillRef idx="1">
              <a:schemeClr val="accent6">
                <a:shade val="80000"/>
                <a:hueOff val="257024"/>
                <a:satOff val="-10327"/>
                <a:lumOff val="22102"/>
                <a:alphaOff val="0"/>
              </a:schemeClr>
            </a:fillRef>
            <a:effectRef idx="0">
              <a:schemeClr val="accent6">
                <a:shade val="80000"/>
                <a:hueOff val="257024"/>
                <a:satOff val="-10327"/>
                <a:lumOff val="22102"/>
                <a:alphaOff val="0"/>
              </a:schemeClr>
            </a:effectRef>
            <a:fontRef idx="minor">
              <a:schemeClr val="lt1"/>
            </a:fontRef>
          </p:style>
        </p:sp>
        <p:sp>
          <p:nvSpPr>
            <p:cNvPr id="17" name="Chevron 12"/>
            <p:cNvSpPr/>
            <p:nvPr/>
          </p:nvSpPr>
          <p:spPr>
            <a:xfrm>
              <a:off x="8290024" y="2941438"/>
              <a:ext cx="1462683" cy="97512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en-US" sz="2000" kern="1200" dirty="0" err="1" smtClean="0"/>
                <a:t>Perancangan</a:t>
              </a:r>
              <a:r>
                <a:rPr lang="en-US" sz="2000" kern="1200" dirty="0" smtClean="0"/>
                <a:t> </a:t>
              </a:r>
              <a:r>
                <a:rPr lang="en-US" sz="2000" kern="1200" dirty="0" err="1" smtClean="0"/>
                <a:t>dan</a:t>
              </a:r>
              <a:r>
                <a:rPr lang="en-US" sz="2000" kern="1200" dirty="0" smtClean="0"/>
                <a:t> </a:t>
              </a:r>
              <a:r>
                <a:rPr lang="en-US" sz="2000" kern="1200" dirty="0" err="1" smtClean="0"/>
                <a:t>Hasil</a:t>
              </a:r>
              <a:r>
                <a:rPr lang="en-US" sz="2000" kern="1200" dirty="0" smtClean="0"/>
                <a:t> </a:t>
              </a:r>
              <a:r>
                <a:rPr lang="en-US" sz="2000" kern="1200" dirty="0" err="1" smtClean="0"/>
                <a:t>Pengujian</a:t>
              </a:r>
              <a:endParaRPr lang="en-US" sz="2000" kern="1200" dirty="0"/>
            </a:p>
          </p:txBody>
        </p:sp>
      </p:grpSp>
      <p:grpSp>
        <p:nvGrpSpPr>
          <p:cNvPr id="13" name="Group 12"/>
          <p:cNvGrpSpPr/>
          <p:nvPr/>
        </p:nvGrpSpPr>
        <p:grpSpPr>
          <a:xfrm>
            <a:off x="9751219" y="-14683"/>
            <a:ext cx="2437804" cy="1157683"/>
            <a:chOff x="9752707" y="2941438"/>
            <a:chExt cx="2437804" cy="975121"/>
          </a:xfrm>
        </p:grpSpPr>
        <p:sp>
          <p:nvSpPr>
            <p:cNvPr id="14" name="Chevron 13"/>
            <p:cNvSpPr/>
            <p:nvPr/>
          </p:nvSpPr>
          <p:spPr>
            <a:xfrm>
              <a:off x="9752707" y="2941438"/>
              <a:ext cx="2437804" cy="975121"/>
            </a:xfrm>
            <a:prstGeom prst="chevron">
              <a:avLst/>
            </a:prstGeom>
          </p:spPr>
          <p:style>
            <a:lnRef idx="2">
              <a:schemeClr val="lt1">
                <a:hueOff val="0"/>
                <a:satOff val="0"/>
                <a:lumOff val="0"/>
                <a:alphaOff val="0"/>
              </a:schemeClr>
            </a:lnRef>
            <a:fillRef idx="1">
              <a:schemeClr val="accent6">
                <a:shade val="80000"/>
                <a:hueOff val="321280"/>
                <a:satOff val="-12909"/>
                <a:lumOff val="27628"/>
                <a:alphaOff val="0"/>
              </a:schemeClr>
            </a:fillRef>
            <a:effectRef idx="0">
              <a:schemeClr val="accent6">
                <a:shade val="80000"/>
                <a:hueOff val="321280"/>
                <a:satOff val="-12909"/>
                <a:lumOff val="27628"/>
                <a:alphaOff val="0"/>
              </a:schemeClr>
            </a:effectRef>
            <a:fontRef idx="minor">
              <a:schemeClr val="lt1"/>
            </a:fontRef>
          </p:style>
        </p:sp>
        <p:sp>
          <p:nvSpPr>
            <p:cNvPr id="15" name="Chevron 14"/>
            <p:cNvSpPr/>
            <p:nvPr/>
          </p:nvSpPr>
          <p:spPr>
            <a:xfrm>
              <a:off x="10240268" y="2941438"/>
              <a:ext cx="1462683" cy="97512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en-US" sz="2000" kern="1200" dirty="0" err="1" smtClean="0"/>
                <a:t>Kesimpulan</a:t>
              </a:r>
              <a:endParaRPr lang="en-US" sz="2000" kern="1200" dirty="0"/>
            </a:p>
          </p:txBody>
        </p:sp>
      </p:grpSp>
      <p:sp>
        <p:nvSpPr>
          <p:cNvPr id="27" name="Subtitle 2"/>
          <p:cNvSpPr txBox="1">
            <a:spLocks/>
          </p:cNvSpPr>
          <p:nvPr/>
        </p:nvSpPr>
        <p:spPr>
          <a:xfrm>
            <a:off x="8497852" y="1207223"/>
            <a:ext cx="3349007" cy="50789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u="sng" dirty="0" err="1" smtClean="0">
                <a:latin typeface="Times New Roman" panose="02020603050405020304" pitchFamily="18" charset="0"/>
                <a:cs typeface="Times New Roman" panose="02020603050405020304" pitchFamily="18" charset="0"/>
              </a:rPr>
              <a:t>Struktur</a:t>
            </a:r>
            <a:r>
              <a:rPr lang="en-US" sz="3200" u="sng" dirty="0" smtClean="0">
                <a:latin typeface="Times New Roman" panose="02020603050405020304" pitchFamily="18" charset="0"/>
                <a:cs typeface="Times New Roman" panose="02020603050405020304" pitchFamily="18" charset="0"/>
              </a:rPr>
              <a:t> </a:t>
            </a:r>
            <a:r>
              <a:rPr lang="en-US" sz="3200" u="sng" dirty="0" err="1" smtClean="0">
                <a:latin typeface="Times New Roman" panose="02020603050405020304" pitchFamily="18" charset="0"/>
                <a:cs typeface="Times New Roman" panose="02020603050405020304" pitchFamily="18" charset="0"/>
              </a:rPr>
              <a:t>Organisasi</a:t>
            </a:r>
            <a:endParaRPr lang="en-US" sz="3200" u="sng" dirty="0">
              <a:latin typeface="Times New Roman" panose="02020603050405020304" pitchFamily="18" charset="0"/>
              <a:cs typeface="Times New Roman" panose="02020603050405020304" pitchFamily="18" charset="0"/>
            </a:endParaRPr>
          </a:p>
        </p:txBody>
      </p:sp>
      <p:sp>
        <p:nvSpPr>
          <p:cNvPr id="76" name="Rounded Rectangle 75"/>
          <p:cNvSpPr/>
          <p:nvPr/>
        </p:nvSpPr>
        <p:spPr>
          <a:xfrm>
            <a:off x="4594325" y="1248613"/>
            <a:ext cx="1707776" cy="37506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KETUA</a:t>
            </a:r>
            <a:endParaRPr lang="en-US" dirty="0"/>
          </a:p>
        </p:txBody>
      </p:sp>
      <p:sp>
        <p:nvSpPr>
          <p:cNvPr id="77" name="Rounded Rectangle 76"/>
          <p:cNvSpPr/>
          <p:nvPr/>
        </p:nvSpPr>
        <p:spPr>
          <a:xfrm>
            <a:off x="4594325" y="1807075"/>
            <a:ext cx="1717072" cy="35810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WAKIL KETUA</a:t>
            </a:r>
            <a:endParaRPr lang="en-US" dirty="0"/>
          </a:p>
        </p:txBody>
      </p:sp>
      <p:sp>
        <p:nvSpPr>
          <p:cNvPr id="78" name="Rounded Rectangle 77"/>
          <p:cNvSpPr/>
          <p:nvPr/>
        </p:nvSpPr>
        <p:spPr>
          <a:xfrm>
            <a:off x="2196711" y="2643909"/>
            <a:ext cx="1717072" cy="35810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PANITERA</a:t>
            </a:r>
            <a:endParaRPr lang="en-US" dirty="0"/>
          </a:p>
        </p:txBody>
      </p:sp>
      <p:sp>
        <p:nvSpPr>
          <p:cNvPr id="80" name="Rounded Rectangle 79"/>
          <p:cNvSpPr/>
          <p:nvPr/>
        </p:nvSpPr>
        <p:spPr>
          <a:xfrm>
            <a:off x="58795" y="3417009"/>
            <a:ext cx="1272466" cy="59021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PANMUD PERDATA</a:t>
            </a:r>
            <a:endParaRPr lang="en-US" dirty="0"/>
          </a:p>
        </p:txBody>
      </p:sp>
      <p:sp>
        <p:nvSpPr>
          <p:cNvPr id="82" name="Rounded Rectangle 81"/>
          <p:cNvSpPr/>
          <p:nvPr/>
        </p:nvSpPr>
        <p:spPr>
          <a:xfrm>
            <a:off x="6338292" y="2643909"/>
            <a:ext cx="1717072" cy="35810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SEKRETARIS</a:t>
            </a:r>
            <a:endParaRPr lang="en-US" dirty="0"/>
          </a:p>
        </p:txBody>
      </p:sp>
      <p:sp>
        <p:nvSpPr>
          <p:cNvPr id="84" name="Rounded Rectangle 83"/>
          <p:cNvSpPr/>
          <p:nvPr/>
        </p:nvSpPr>
        <p:spPr>
          <a:xfrm>
            <a:off x="1641188" y="3417009"/>
            <a:ext cx="1272466" cy="59021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PANMUD PIDANA</a:t>
            </a:r>
            <a:endParaRPr lang="en-US" dirty="0"/>
          </a:p>
        </p:txBody>
      </p:sp>
      <p:sp>
        <p:nvSpPr>
          <p:cNvPr id="86" name="Rounded Rectangle 85"/>
          <p:cNvSpPr/>
          <p:nvPr/>
        </p:nvSpPr>
        <p:spPr>
          <a:xfrm>
            <a:off x="3223581" y="3417009"/>
            <a:ext cx="1272466" cy="59021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PANMUD HUKUM</a:t>
            </a:r>
            <a:endParaRPr lang="en-US" dirty="0"/>
          </a:p>
        </p:txBody>
      </p:sp>
      <p:sp>
        <p:nvSpPr>
          <p:cNvPr id="87" name="Rounded Rectangle 86"/>
          <p:cNvSpPr/>
          <p:nvPr/>
        </p:nvSpPr>
        <p:spPr>
          <a:xfrm>
            <a:off x="6338292" y="3252225"/>
            <a:ext cx="1717072" cy="35810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KABAG UMUM</a:t>
            </a:r>
            <a:endParaRPr lang="en-US" dirty="0"/>
          </a:p>
        </p:txBody>
      </p:sp>
      <p:sp>
        <p:nvSpPr>
          <p:cNvPr id="89" name="Rounded Rectangle 88"/>
          <p:cNvSpPr/>
          <p:nvPr/>
        </p:nvSpPr>
        <p:spPr>
          <a:xfrm>
            <a:off x="5264223" y="4182444"/>
            <a:ext cx="1663553" cy="100812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smtClean="0"/>
              <a:t>KASUB BAG. TATA USAHA DAN KEUANGAN</a:t>
            </a:r>
            <a:endParaRPr lang="en-US" sz="1600" dirty="0"/>
          </a:p>
        </p:txBody>
      </p:sp>
      <p:sp>
        <p:nvSpPr>
          <p:cNvPr id="90" name="Rounded Rectangle 89"/>
          <p:cNvSpPr/>
          <p:nvPr/>
        </p:nvSpPr>
        <p:spPr>
          <a:xfrm>
            <a:off x="7561711" y="4182443"/>
            <a:ext cx="2195600" cy="100812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smtClean="0"/>
              <a:t>KASUB BAG. KEPEGAWAIAN, ORGANISASI DAN TATA LAKSANA</a:t>
            </a:r>
            <a:endParaRPr lang="en-US" sz="1600" dirty="0"/>
          </a:p>
        </p:txBody>
      </p:sp>
      <p:sp>
        <p:nvSpPr>
          <p:cNvPr id="91" name="Rounded Rectangle 90"/>
          <p:cNvSpPr/>
          <p:nvPr/>
        </p:nvSpPr>
        <p:spPr>
          <a:xfrm>
            <a:off x="10126100" y="4182445"/>
            <a:ext cx="1936375" cy="100812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smtClean="0"/>
              <a:t>KASUB BAG. PERENCANAAN, TEK. INFORMASI DAN PELAPORAN</a:t>
            </a:r>
            <a:endParaRPr lang="en-US" sz="1600" dirty="0"/>
          </a:p>
        </p:txBody>
      </p:sp>
      <p:grpSp>
        <p:nvGrpSpPr>
          <p:cNvPr id="93" name="Group 92"/>
          <p:cNvGrpSpPr/>
          <p:nvPr/>
        </p:nvGrpSpPr>
        <p:grpSpPr>
          <a:xfrm>
            <a:off x="1427242" y="4544706"/>
            <a:ext cx="3256009" cy="1373443"/>
            <a:chOff x="1004107" y="4543262"/>
            <a:chExt cx="3256009" cy="1373443"/>
          </a:xfrm>
        </p:grpSpPr>
        <p:sp>
          <p:nvSpPr>
            <p:cNvPr id="94" name="Rounded Rectangle 93"/>
            <p:cNvSpPr/>
            <p:nvPr/>
          </p:nvSpPr>
          <p:spPr>
            <a:xfrm>
              <a:off x="1004107" y="4543262"/>
              <a:ext cx="3256009" cy="137344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600" dirty="0"/>
            </a:p>
          </p:txBody>
        </p:sp>
        <p:sp>
          <p:nvSpPr>
            <p:cNvPr id="96" name="Rounded Rectangle 95"/>
            <p:cNvSpPr/>
            <p:nvPr/>
          </p:nvSpPr>
          <p:spPr>
            <a:xfrm>
              <a:off x="1419633" y="4686504"/>
              <a:ext cx="2424957" cy="356215"/>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sz="1600" dirty="0" smtClean="0"/>
                <a:t>PANITERA PENGGANTI</a:t>
              </a:r>
              <a:endParaRPr lang="en-US" sz="1600" dirty="0"/>
            </a:p>
          </p:txBody>
        </p:sp>
        <p:sp>
          <p:nvSpPr>
            <p:cNvPr id="98" name="Rounded Rectangle 97"/>
            <p:cNvSpPr/>
            <p:nvPr/>
          </p:nvSpPr>
          <p:spPr>
            <a:xfrm>
              <a:off x="1103660" y="5076398"/>
              <a:ext cx="3056904" cy="356215"/>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sz="1600" dirty="0" smtClean="0"/>
                <a:t>JURUSITA/JURUSITA PENGGANTI</a:t>
              </a:r>
              <a:endParaRPr lang="en-US" sz="1600" dirty="0"/>
            </a:p>
          </p:txBody>
        </p:sp>
        <p:sp>
          <p:nvSpPr>
            <p:cNvPr id="100" name="Rounded Rectangle 99"/>
            <p:cNvSpPr/>
            <p:nvPr/>
          </p:nvSpPr>
          <p:spPr>
            <a:xfrm>
              <a:off x="1419632" y="5493255"/>
              <a:ext cx="2424957" cy="356215"/>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sz="1600" dirty="0" smtClean="0"/>
                <a:t>PRAKATA PERADILAN</a:t>
              </a:r>
              <a:endParaRPr lang="en-US" sz="1600" dirty="0"/>
            </a:p>
          </p:txBody>
        </p:sp>
      </p:grpSp>
      <p:sp>
        <p:nvSpPr>
          <p:cNvPr id="101" name="Rounded Rectangle 100"/>
          <p:cNvSpPr/>
          <p:nvPr/>
        </p:nvSpPr>
        <p:spPr>
          <a:xfrm>
            <a:off x="5369218" y="5367232"/>
            <a:ext cx="3655220" cy="1411530"/>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r>
              <a:rPr lang="en-US" sz="1600" dirty="0" smtClean="0"/>
              <a:t>KELOMPOK JABATAN FUNGSIONAL</a:t>
            </a:r>
          </a:p>
          <a:p>
            <a:pPr marL="342900" indent="-342900">
              <a:buAutoNum type="arabicPeriod"/>
            </a:pPr>
            <a:r>
              <a:rPr lang="en-US" sz="1600" dirty="0" smtClean="0"/>
              <a:t>FUNGSIONAL ARSIPARIS</a:t>
            </a:r>
          </a:p>
          <a:p>
            <a:pPr marL="342900" indent="-342900">
              <a:buAutoNum type="arabicPeriod"/>
            </a:pPr>
            <a:r>
              <a:rPr lang="en-US" sz="1600" dirty="0" smtClean="0"/>
              <a:t>FUNGSIONAL PUSTAKAWAN</a:t>
            </a:r>
          </a:p>
          <a:p>
            <a:pPr marL="342900" indent="-342900">
              <a:buAutoNum type="arabicPeriod"/>
            </a:pPr>
            <a:r>
              <a:rPr lang="en-US" sz="1600" dirty="0" smtClean="0"/>
              <a:t>FUNGSIONAL PRANATA KOMPUTER</a:t>
            </a:r>
          </a:p>
          <a:p>
            <a:pPr marL="342900" indent="-342900">
              <a:buAutoNum type="arabicPeriod"/>
            </a:pPr>
            <a:r>
              <a:rPr lang="en-US" sz="1600" dirty="0" smtClean="0"/>
              <a:t>FUNGSIONAL BENDAHARA</a:t>
            </a:r>
            <a:endParaRPr lang="en-US" sz="1600" dirty="0"/>
          </a:p>
        </p:txBody>
      </p:sp>
      <p:sp>
        <p:nvSpPr>
          <p:cNvPr id="102" name="Rounded Rectangle 101"/>
          <p:cNvSpPr/>
          <p:nvPr/>
        </p:nvSpPr>
        <p:spPr>
          <a:xfrm>
            <a:off x="2277421" y="1543494"/>
            <a:ext cx="1034777" cy="345325"/>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t>HAKIM</a:t>
            </a:r>
            <a:endParaRPr lang="en-US" dirty="0"/>
          </a:p>
        </p:txBody>
      </p:sp>
      <p:cxnSp>
        <p:nvCxnSpPr>
          <p:cNvPr id="103" name="Straight Connector 102"/>
          <p:cNvCxnSpPr>
            <a:stCxn id="76" idx="2"/>
            <a:endCxn id="77" idx="0"/>
          </p:cNvCxnSpPr>
          <p:nvPr/>
        </p:nvCxnSpPr>
        <p:spPr>
          <a:xfrm>
            <a:off x="5448213" y="1623676"/>
            <a:ext cx="4648" cy="183399"/>
          </a:xfrm>
          <a:prstGeom prst="line">
            <a:avLst/>
          </a:prstGeom>
        </p:spPr>
        <p:style>
          <a:lnRef idx="3">
            <a:schemeClr val="accent6"/>
          </a:lnRef>
          <a:fillRef idx="0">
            <a:schemeClr val="accent6"/>
          </a:fillRef>
          <a:effectRef idx="2">
            <a:schemeClr val="accent6"/>
          </a:effectRef>
          <a:fontRef idx="minor">
            <a:schemeClr val="tx1"/>
          </a:fontRef>
        </p:style>
      </p:cxnSp>
      <p:cxnSp>
        <p:nvCxnSpPr>
          <p:cNvPr id="104" name="Straight Connector 103"/>
          <p:cNvCxnSpPr/>
          <p:nvPr/>
        </p:nvCxnSpPr>
        <p:spPr>
          <a:xfrm>
            <a:off x="5448213" y="2165179"/>
            <a:ext cx="0" cy="268739"/>
          </a:xfrm>
          <a:prstGeom prst="line">
            <a:avLst/>
          </a:prstGeom>
        </p:spPr>
        <p:style>
          <a:lnRef idx="3">
            <a:schemeClr val="accent6"/>
          </a:lnRef>
          <a:fillRef idx="0">
            <a:schemeClr val="accent6"/>
          </a:fillRef>
          <a:effectRef idx="2">
            <a:schemeClr val="accent6"/>
          </a:effectRef>
          <a:fontRef idx="minor">
            <a:schemeClr val="tx1"/>
          </a:fontRef>
        </p:style>
      </p:cxnSp>
      <p:cxnSp>
        <p:nvCxnSpPr>
          <p:cNvPr id="106" name="Straight Connector 105"/>
          <p:cNvCxnSpPr/>
          <p:nvPr/>
        </p:nvCxnSpPr>
        <p:spPr>
          <a:xfrm>
            <a:off x="3055245" y="2433918"/>
            <a:ext cx="4141583" cy="0"/>
          </a:xfrm>
          <a:prstGeom prst="line">
            <a:avLst/>
          </a:prstGeom>
        </p:spPr>
        <p:style>
          <a:lnRef idx="3">
            <a:schemeClr val="accent6"/>
          </a:lnRef>
          <a:fillRef idx="0">
            <a:schemeClr val="accent6"/>
          </a:fillRef>
          <a:effectRef idx="2">
            <a:schemeClr val="accent6"/>
          </a:effectRef>
          <a:fontRef idx="minor">
            <a:schemeClr val="tx1"/>
          </a:fontRef>
        </p:style>
      </p:cxnSp>
      <p:cxnSp>
        <p:nvCxnSpPr>
          <p:cNvPr id="108" name="Straight Connector 107"/>
          <p:cNvCxnSpPr>
            <a:stCxn id="82" idx="0"/>
          </p:cNvCxnSpPr>
          <p:nvPr/>
        </p:nvCxnSpPr>
        <p:spPr>
          <a:xfrm flipV="1">
            <a:off x="7196828" y="2433918"/>
            <a:ext cx="0" cy="209991"/>
          </a:xfrm>
          <a:prstGeom prst="line">
            <a:avLst/>
          </a:prstGeom>
        </p:spPr>
        <p:style>
          <a:lnRef idx="3">
            <a:schemeClr val="accent6"/>
          </a:lnRef>
          <a:fillRef idx="0">
            <a:schemeClr val="accent6"/>
          </a:fillRef>
          <a:effectRef idx="2">
            <a:schemeClr val="accent6"/>
          </a:effectRef>
          <a:fontRef idx="minor">
            <a:schemeClr val="tx1"/>
          </a:fontRef>
        </p:style>
      </p:cxnSp>
      <p:cxnSp>
        <p:nvCxnSpPr>
          <p:cNvPr id="109" name="Straight Connector 108"/>
          <p:cNvCxnSpPr>
            <a:stCxn id="78" idx="0"/>
          </p:cNvCxnSpPr>
          <p:nvPr/>
        </p:nvCxnSpPr>
        <p:spPr>
          <a:xfrm flipH="1" flipV="1">
            <a:off x="3055245" y="2435577"/>
            <a:ext cx="2" cy="208332"/>
          </a:xfrm>
          <a:prstGeom prst="line">
            <a:avLst/>
          </a:prstGeom>
        </p:spPr>
        <p:style>
          <a:lnRef idx="3">
            <a:schemeClr val="accent6"/>
          </a:lnRef>
          <a:fillRef idx="0">
            <a:schemeClr val="accent6"/>
          </a:fillRef>
          <a:effectRef idx="2">
            <a:schemeClr val="accent6"/>
          </a:effectRef>
          <a:fontRef idx="minor">
            <a:schemeClr val="tx1"/>
          </a:fontRef>
        </p:style>
      </p:cxnSp>
      <p:cxnSp>
        <p:nvCxnSpPr>
          <p:cNvPr id="111" name="Straight Connector 110"/>
          <p:cNvCxnSpPr>
            <a:endCxn id="94" idx="0"/>
          </p:cNvCxnSpPr>
          <p:nvPr/>
        </p:nvCxnSpPr>
        <p:spPr>
          <a:xfrm>
            <a:off x="3055245" y="3002013"/>
            <a:ext cx="2" cy="1542693"/>
          </a:xfrm>
          <a:prstGeom prst="line">
            <a:avLst/>
          </a:prstGeom>
        </p:spPr>
        <p:style>
          <a:lnRef idx="3">
            <a:schemeClr val="accent6"/>
          </a:lnRef>
          <a:fillRef idx="0">
            <a:schemeClr val="accent6"/>
          </a:fillRef>
          <a:effectRef idx="2">
            <a:schemeClr val="accent6"/>
          </a:effectRef>
          <a:fontRef idx="minor">
            <a:schemeClr val="tx1"/>
          </a:fontRef>
        </p:style>
      </p:cxnSp>
      <p:cxnSp>
        <p:nvCxnSpPr>
          <p:cNvPr id="112" name="Straight Connector 111"/>
          <p:cNvCxnSpPr/>
          <p:nvPr/>
        </p:nvCxnSpPr>
        <p:spPr>
          <a:xfrm flipV="1">
            <a:off x="695028" y="3200400"/>
            <a:ext cx="3164786" cy="0"/>
          </a:xfrm>
          <a:prstGeom prst="line">
            <a:avLst/>
          </a:prstGeom>
        </p:spPr>
        <p:style>
          <a:lnRef idx="3">
            <a:schemeClr val="accent6"/>
          </a:lnRef>
          <a:fillRef idx="0">
            <a:schemeClr val="accent6"/>
          </a:fillRef>
          <a:effectRef idx="2">
            <a:schemeClr val="accent6"/>
          </a:effectRef>
          <a:fontRef idx="minor">
            <a:schemeClr val="tx1"/>
          </a:fontRef>
        </p:style>
      </p:cxnSp>
      <p:cxnSp>
        <p:nvCxnSpPr>
          <p:cNvPr id="113" name="Straight Connector 112"/>
          <p:cNvCxnSpPr/>
          <p:nvPr/>
        </p:nvCxnSpPr>
        <p:spPr>
          <a:xfrm flipV="1">
            <a:off x="695028" y="3200400"/>
            <a:ext cx="0" cy="212777"/>
          </a:xfrm>
          <a:prstGeom prst="line">
            <a:avLst/>
          </a:prstGeom>
        </p:spPr>
        <p:style>
          <a:lnRef idx="3">
            <a:schemeClr val="accent6"/>
          </a:lnRef>
          <a:fillRef idx="0">
            <a:schemeClr val="accent6"/>
          </a:fillRef>
          <a:effectRef idx="2">
            <a:schemeClr val="accent6"/>
          </a:effectRef>
          <a:fontRef idx="minor">
            <a:schemeClr val="tx1"/>
          </a:fontRef>
        </p:style>
      </p:cxnSp>
      <p:cxnSp>
        <p:nvCxnSpPr>
          <p:cNvPr id="115" name="Straight Connector 114"/>
          <p:cNvCxnSpPr/>
          <p:nvPr/>
        </p:nvCxnSpPr>
        <p:spPr>
          <a:xfrm flipV="1">
            <a:off x="2277421" y="3200400"/>
            <a:ext cx="0" cy="212777"/>
          </a:xfrm>
          <a:prstGeom prst="line">
            <a:avLst/>
          </a:prstGeom>
        </p:spPr>
        <p:style>
          <a:lnRef idx="3">
            <a:schemeClr val="accent6"/>
          </a:lnRef>
          <a:fillRef idx="0">
            <a:schemeClr val="accent6"/>
          </a:fillRef>
          <a:effectRef idx="2">
            <a:schemeClr val="accent6"/>
          </a:effectRef>
          <a:fontRef idx="minor">
            <a:schemeClr val="tx1"/>
          </a:fontRef>
        </p:style>
      </p:cxnSp>
      <p:cxnSp>
        <p:nvCxnSpPr>
          <p:cNvPr id="118" name="Straight Connector 117"/>
          <p:cNvCxnSpPr>
            <a:stCxn id="86" idx="0"/>
          </p:cNvCxnSpPr>
          <p:nvPr/>
        </p:nvCxnSpPr>
        <p:spPr>
          <a:xfrm flipV="1">
            <a:off x="3859814" y="3200400"/>
            <a:ext cx="0" cy="216609"/>
          </a:xfrm>
          <a:prstGeom prst="line">
            <a:avLst/>
          </a:prstGeom>
        </p:spPr>
        <p:style>
          <a:lnRef idx="3">
            <a:schemeClr val="accent6"/>
          </a:lnRef>
          <a:fillRef idx="0">
            <a:schemeClr val="accent6"/>
          </a:fillRef>
          <a:effectRef idx="2">
            <a:schemeClr val="accent6"/>
          </a:effectRef>
          <a:fontRef idx="minor">
            <a:schemeClr val="tx1"/>
          </a:fontRef>
        </p:style>
      </p:cxnSp>
      <p:cxnSp>
        <p:nvCxnSpPr>
          <p:cNvPr id="119" name="Straight Connector 118"/>
          <p:cNvCxnSpPr>
            <a:stCxn id="87" idx="0"/>
            <a:endCxn id="82" idx="2"/>
          </p:cNvCxnSpPr>
          <p:nvPr/>
        </p:nvCxnSpPr>
        <p:spPr>
          <a:xfrm flipV="1">
            <a:off x="7196828" y="3002013"/>
            <a:ext cx="0" cy="250212"/>
          </a:xfrm>
          <a:prstGeom prst="line">
            <a:avLst/>
          </a:prstGeom>
        </p:spPr>
        <p:style>
          <a:lnRef idx="3">
            <a:schemeClr val="accent6"/>
          </a:lnRef>
          <a:fillRef idx="0">
            <a:schemeClr val="accent6"/>
          </a:fillRef>
          <a:effectRef idx="2">
            <a:schemeClr val="accent6"/>
          </a:effectRef>
          <a:fontRef idx="minor">
            <a:schemeClr val="tx1"/>
          </a:fontRef>
        </p:style>
      </p:cxnSp>
      <p:cxnSp>
        <p:nvCxnSpPr>
          <p:cNvPr id="120" name="Straight Connector 119"/>
          <p:cNvCxnSpPr>
            <a:stCxn id="87" idx="2"/>
            <a:endCxn id="101" idx="0"/>
          </p:cNvCxnSpPr>
          <p:nvPr/>
        </p:nvCxnSpPr>
        <p:spPr>
          <a:xfrm>
            <a:off x="7196828" y="3610329"/>
            <a:ext cx="0" cy="1756903"/>
          </a:xfrm>
          <a:prstGeom prst="line">
            <a:avLst/>
          </a:prstGeom>
        </p:spPr>
        <p:style>
          <a:lnRef idx="3">
            <a:schemeClr val="accent6"/>
          </a:lnRef>
          <a:fillRef idx="0">
            <a:schemeClr val="accent6"/>
          </a:fillRef>
          <a:effectRef idx="2">
            <a:schemeClr val="accent6"/>
          </a:effectRef>
          <a:fontRef idx="minor">
            <a:schemeClr val="tx1"/>
          </a:fontRef>
        </p:style>
      </p:cxnSp>
      <p:cxnSp>
        <p:nvCxnSpPr>
          <p:cNvPr id="122" name="Straight Connector 121"/>
          <p:cNvCxnSpPr/>
          <p:nvPr/>
        </p:nvCxnSpPr>
        <p:spPr>
          <a:xfrm flipV="1">
            <a:off x="6094745" y="3886200"/>
            <a:ext cx="4985631" cy="13447"/>
          </a:xfrm>
          <a:prstGeom prst="line">
            <a:avLst/>
          </a:prstGeom>
        </p:spPr>
        <p:style>
          <a:lnRef idx="3">
            <a:schemeClr val="accent6"/>
          </a:lnRef>
          <a:fillRef idx="0">
            <a:schemeClr val="accent6"/>
          </a:fillRef>
          <a:effectRef idx="2">
            <a:schemeClr val="accent6"/>
          </a:effectRef>
          <a:fontRef idx="minor">
            <a:schemeClr val="tx1"/>
          </a:fontRef>
        </p:style>
      </p:cxnSp>
      <p:cxnSp>
        <p:nvCxnSpPr>
          <p:cNvPr id="123" name="Straight Connector 122"/>
          <p:cNvCxnSpPr>
            <a:stCxn id="89" idx="0"/>
          </p:cNvCxnSpPr>
          <p:nvPr/>
        </p:nvCxnSpPr>
        <p:spPr>
          <a:xfrm flipH="1" flipV="1">
            <a:off x="6095999" y="3886200"/>
            <a:ext cx="1" cy="296244"/>
          </a:xfrm>
          <a:prstGeom prst="line">
            <a:avLst/>
          </a:prstGeom>
        </p:spPr>
        <p:style>
          <a:lnRef idx="3">
            <a:schemeClr val="accent6"/>
          </a:lnRef>
          <a:fillRef idx="0">
            <a:schemeClr val="accent6"/>
          </a:fillRef>
          <a:effectRef idx="2">
            <a:schemeClr val="accent6"/>
          </a:effectRef>
          <a:fontRef idx="minor">
            <a:schemeClr val="tx1"/>
          </a:fontRef>
        </p:style>
      </p:cxnSp>
      <p:cxnSp>
        <p:nvCxnSpPr>
          <p:cNvPr id="124" name="Straight Connector 123"/>
          <p:cNvCxnSpPr>
            <a:stCxn id="90" idx="0"/>
          </p:cNvCxnSpPr>
          <p:nvPr/>
        </p:nvCxnSpPr>
        <p:spPr>
          <a:xfrm flipV="1">
            <a:off x="8659511" y="3899647"/>
            <a:ext cx="395" cy="282796"/>
          </a:xfrm>
          <a:prstGeom prst="line">
            <a:avLst/>
          </a:prstGeom>
        </p:spPr>
        <p:style>
          <a:lnRef idx="3">
            <a:schemeClr val="accent6"/>
          </a:lnRef>
          <a:fillRef idx="0">
            <a:schemeClr val="accent6"/>
          </a:fillRef>
          <a:effectRef idx="2">
            <a:schemeClr val="accent6"/>
          </a:effectRef>
          <a:fontRef idx="minor">
            <a:schemeClr val="tx1"/>
          </a:fontRef>
        </p:style>
      </p:cxnSp>
      <p:cxnSp>
        <p:nvCxnSpPr>
          <p:cNvPr id="125" name="Straight Connector 124"/>
          <p:cNvCxnSpPr>
            <a:endCxn id="91" idx="0"/>
          </p:cNvCxnSpPr>
          <p:nvPr/>
        </p:nvCxnSpPr>
        <p:spPr>
          <a:xfrm>
            <a:off x="11080376" y="3886200"/>
            <a:ext cx="0" cy="296245"/>
          </a:xfrm>
          <a:prstGeom prst="line">
            <a:avLst/>
          </a:prstGeom>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flipH="1">
            <a:off x="2729753" y="2299447"/>
            <a:ext cx="2534470" cy="0"/>
          </a:xfrm>
          <a:prstGeom prst="line">
            <a:avLst/>
          </a:prstGeom>
          <a:ln>
            <a:prstDash val="dash"/>
          </a:ln>
        </p:spPr>
        <p:style>
          <a:lnRef idx="3">
            <a:schemeClr val="accent6"/>
          </a:lnRef>
          <a:fillRef idx="0">
            <a:schemeClr val="accent6"/>
          </a:fillRef>
          <a:effectRef idx="2">
            <a:schemeClr val="accent6"/>
          </a:effectRef>
          <a:fontRef idx="minor">
            <a:schemeClr val="tx1"/>
          </a:fontRef>
        </p:style>
      </p:cxnSp>
      <p:cxnSp>
        <p:nvCxnSpPr>
          <p:cNvPr id="129" name="Straight Connector 128"/>
          <p:cNvCxnSpPr/>
          <p:nvPr/>
        </p:nvCxnSpPr>
        <p:spPr>
          <a:xfrm flipV="1">
            <a:off x="2729753" y="1888819"/>
            <a:ext cx="0" cy="410628"/>
          </a:xfrm>
          <a:prstGeom prst="line">
            <a:avLst/>
          </a:prstGeom>
          <a:ln>
            <a:prstDash val="dash"/>
          </a:ln>
        </p:spPr>
        <p:style>
          <a:lnRef idx="3">
            <a:schemeClr val="accent6"/>
          </a:lnRef>
          <a:fillRef idx="0">
            <a:schemeClr val="accent6"/>
          </a:fillRef>
          <a:effectRef idx="2">
            <a:schemeClr val="accent6"/>
          </a:effectRef>
          <a:fontRef idx="minor">
            <a:schemeClr val="tx1"/>
          </a:fontRef>
        </p:style>
      </p:cxnSp>
      <p:cxnSp>
        <p:nvCxnSpPr>
          <p:cNvPr id="132" name="Straight Connector 131"/>
          <p:cNvCxnSpPr/>
          <p:nvPr/>
        </p:nvCxnSpPr>
        <p:spPr>
          <a:xfrm>
            <a:off x="5264223" y="2189354"/>
            <a:ext cx="0" cy="349559"/>
          </a:xfrm>
          <a:prstGeom prst="line">
            <a:avLst/>
          </a:prstGeom>
          <a:ln>
            <a:prstDash val="dash"/>
          </a:ln>
        </p:spPr>
        <p:style>
          <a:lnRef idx="3">
            <a:schemeClr val="accent6"/>
          </a:lnRef>
          <a:fillRef idx="0">
            <a:schemeClr val="accent6"/>
          </a:fillRef>
          <a:effectRef idx="2">
            <a:schemeClr val="accent6"/>
          </a:effectRef>
          <a:fontRef idx="minor">
            <a:schemeClr val="tx1"/>
          </a:fontRef>
        </p:style>
      </p:cxnSp>
      <p:cxnSp>
        <p:nvCxnSpPr>
          <p:cNvPr id="134" name="Straight Connector 133"/>
          <p:cNvCxnSpPr/>
          <p:nvPr/>
        </p:nvCxnSpPr>
        <p:spPr>
          <a:xfrm flipH="1">
            <a:off x="3169147" y="2538913"/>
            <a:ext cx="3900487" cy="0"/>
          </a:xfrm>
          <a:prstGeom prst="line">
            <a:avLst/>
          </a:prstGeom>
          <a:ln>
            <a:prstDash val="dash"/>
          </a:ln>
        </p:spPr>
        <p:style>
          <a:lnRef idx="3">
            <a:schemeClr val="accent6"/>
          </a:lnRef>
          <a:fillRef idx="0">
            <a:schemeClr val="accent6"/>
          </a:fillRef>
          <a:effectRef idx="2">
            <a:schemeClr val="accent6"/>
          </a:effectRef>
          <a:fontRef idx="minor">
            <a:schemeClr val="tx1"/>
          </a:fontRef>
        </p:style>
      </p:cxnSp>
      <p:cxnSp>
        <p:nvCxnSpPr>
          <p:cNvPr id="136" name="Straight Connector 135"/>
          <p:cNvCxnSpPr/>
          <p:nvPr/>
        </p:nvCxnSpPr>
        <p:spPr>
          <a:xfrm flipH="1">
            <a:off x="3169146" y="2538913"/>
            <a:ext cx="10907" cy="82819"/>
          </a:xfrm>
          <a:prstGeom prst="line">
            <a:avLst/>
          </a:prstGeom>
          <a:ln>
            <a:prstDash val="dash"/>
          </a:ln>
        </p:spPr>
        <p:style>
          <a:lnRef idx="3">
            <a:schemeClr val="accent6"/>
          </a:lnRef>
          <a:fillRef idx="0">
            <a:schemeClr val="accent6"/>
          </a:fillRef>
          <a:effectRef idx="2">
            <a:schemeClr val="accent6"/>
          </a:effectRef>
          <a:fontRef idx="minor">
            <a:schemeClr val="tx1"/>
          </a:fontRef>
        </p:style>
      </p:cxnSp>
      <p:cxnSp>
        <p:nvCxnSpPr>
          <p:cNvPr id="138" name="Straight Connector 137"/>
          <p:cNvCxnSpPr/>
          <p:nvPr/>
        </p:nvCxnSpPr>
        <p:spPr>
          <a:xfrm>
            <a:off x="7069634" y="2538913"/>
            <a:ext cx="0" cy="104996"/>
          </a:xfrm>
          <a:prstGeom prst="line">
            <a:avLst/>
          </a:prstGeom>
          <a:ln>
            <a:prstDash val="dash"/>
          </a:ln>
        </p:spPr>
        <p:style>
          <a:lnRef idx="3">
            <a:schemeClr val="accent6"/>
          </a:lnRef>
          <a:fillRef idx="0">
            <a:schemeClr val="accent6"/>
          </a:fillRef>
          <a:effectRef idx="2">
            <a:schemeClr val="accent6"/>
          </a:effectRef>
          <a:fontRef idx="minor">
            <a:schemeClr val="tx1"/>
          </a:fontRef>
        </p:style>
      </p:cxnSp>
      <p:cxnSp>
        <p:nvCxnSpPr>
          <p:cNvPr id="140" name="Straight Connector 139"/>
          <p:cNvCxnSpPr/>
          <p:nvPr/>
        </p:nvCxnSpPr>
        <p:spPr>
          <a:xfrm flipH="1" flipV="1">
            <a:off x="855356" y="3304080"/>
            <a:ext cx="2795511" cy="1354"/>
          </a:xfrm>
          <a:prstGeom prst="line">
            <a:avLst/>
          </a:prstGeom>
          <a:ln>
            <a:prstDash val="dash"/>
          </a:ln>
        </p:spPr>
        <p:style>
          <a:lnRef idx="3">
            <a:schemeClr val="accent6"/>
          </a:lnRef>
          <a:fillRef idx="0">
            <a:schemeClr val="accent6"/>
          </a:fillRef>
          <a:effectRef idx="2">
            <a:schemeClr val="accent6"/>
          </a:effectRef>
          <a:fontRef idx="minor">
            <a:schemeClr val="tx1"/>
          </a:fontRef>
        </p:style>
      </p:cxnSp>
      <p:cxnSp>
        <p:nvCxnSpPr>
          <p:cNvPr id="142" name="Straight Connector 141"/>
          <p:cNvCxnSpPr/>
          <p:nvPr/>
        </p:nvCxnSpPr>
        <p:spPr>
          <a:xfrm>
            <a:off x="3650867" y="3294119"/>
            <a:ext cx="0" cy="119058"/>
          </a:xfrm>
          <a:prstGeom prst="line">
            <a:avLst/>
          </a:prstGeom>
          <a:ln>
            <a:prstDash val="dash"/>
          </a:ln>
        </p:spPr>
        <p:style>
          <a:lnRef idx="3">
            <a:schemeClr val="accent6"/>
          </a:lnRef>
          <a:fillRef idx="0">
            <a:schemeClr val="accent6"/>
          </a:fillRef>
          <a:effectRef idx="2">
            <a:schemeClr val="accent6"/>
          </a:effectRef>
          <a:fontRef idx="minor">
            <a:schemeClr val="tx1"/>
          </a:fontRef>
        </p:style>
      </p:cxnSp>
      <p:cxnSp>
        <p:nvCxnSpPr>
          <p:cNvPr id="143" name="Straight Connector 142"/>
          <p:cNvCxnSpPr/>
          <p:nvPr/>
        </p:nvCxnSpPr>
        <p:spPr>
          <a:xfrm>
            <a:off x="855356" y="3294119"/>
            <a:ext cx="0" cy="119058"/>
          </a:xfrm>
          <a:prstGeom prst="line">
            <a:avLst/>
          </a:prstGeom>
          <a:ln>
            <a:prstDash val="dash"/>
          </a:ln>
        </p:spPr>
        <p:style>
          <a:lnRef idx="3">
            <a:schemeClr val="accent6"/>
          </a:lnRef>
          <a:fillRef idx="0">
            <a:schemeClr val="accent6"/>
          </a:fillRef>
          <a:effectRef idx="2">
            <a:schemeClr val="accent6"/>
          </a:effectRef>
          <a:fontRef idx="minor">
            <a:schemeClr val="tx1"/>
          </a:fontRef>
        </p:style>
      </p:cxnSp>
      <p:cxnSp>
        <p:nvCxnSpPr>
          <p:cNvPr id="146" name="Straight Connector 145"/>
          <p:cNvCxnSpPr/>
          <p:nvPr/>
        </p:nvCxnSpPr>
        <p:spPr>
          <a:xfrm>
            <a:off x="2437804" y="3312219"/>
            <a:ext cx="0" cy="119058"/>
          </a:xfrm>
          <a:prstGeom prst="line">
            <a:avLst/>
          </a:prstGeom>
          <a:ln>
            <a:prstDash val="dash"/>
          </a:ln>
        </p:spPr>
        <p:style>
          <a:lnRef idx="3">
            <a:schemeClr val="accent6"/>
          </a:lnRef>
          <a:fillRef idx="0">
            <a:schemeClr val="accent6"/>
          </a:fillRef>
          <a:effectRef idx="2">
            <a:schemeClr val="accent6"/>
          </a:effectRef>
          <a:fontRef idx="minor">
            <a:schemeClr val="tx1"/>
          </a:fontRef>
        </p:style>
      </p:cxnSp>
      <p:cxnSp>
        <p:nvCxnSpPr>
          <p:cNvPr id="147" name="Straight Connector 146"/>
          <p:cNvCxnSpPr/>
          <p:nvPr/>
        </p:nvCxnSpPr>
        <p:spPr>
          <a:xfrm flipH="1">
            <a:off x="3169146" y="3002013"/>
            <a:ext cx="10907" cy="1542693"/>
          </a:xfrm>
          <a:prstGeom prst="line">
            <a:avLst/>
          </a:prstGeom>
          <a:ln>
            <a:prstDash val="dash"/>
          </a:ln>
        </p:spPr>
        <p:style>
          <a:lnRef idx="3">
            <a:schemeClr val="accent6"/>
          </a:lnRef>
          <a:fillRef idx="0">
            <a:schemeClr val="accent6"/>
          </a:fillRef>
          <a:effectRef idx="2">
            <a:schemeClr val="accent6"/>
          </a:effectRef>
          <a:fontRef idx="minor">
            <a:schemeClr val="tx1"/>
          </a:fontRef>
        </p:style>
      </p:cxnSp>
      <p:cxnSp>
        <p:nvCxnSpPr>
          <p:cNvPr id="149" name="Straight Connector 148"/>
          <p:cNvCxnSpPr/>
          <p:nvPr/>
        </p:nvCxnSpPr>
        <p:spPr>
          <a:xfrm>
            <a:off x="5248233" y="1632295"/>
            <a:ext cx="0" cy="182880"/>
          </a:xfrm>
          <a:prstGeom prst="line">
            <a:avLst/>
          </a:prstGeom>
          <a:ln>
            <a:prstDash val="dash"/>
          </a:ln>
        </p:spPr>
        <p:style>
          <a:lnRef idx="3">
            <a:schemeClr val="accent6"/>
          </a:lnRef>
          <a:fillRef idx="0">
            <a:schemeClr val="accent6"/>
          </a:fillRef>
          <a:effectRef idx="2">
            <a:schemeClr val="accent6"/>
          </a:effectRef>
          <a:fontRef idx="minor">
            <a:schemeClr val="tx1"/>
          </a:fontRef>
        </p:style>
      </p:cxnSp>
      <p:cxnSp>
        <p:nvCxnSpPr>
          <p:cNvPr id="150" name="Straight Connector 149"/>
          <p:cNvCxnSpPr/>
          <p:nvPr/>
        </p:nvCxnSpPr>
        <p:spPr>
          <a:xfrm>
            <a:off x="7069634" y="3002013"/>
            <a:ext cx="0" cy="250212"/>
          </a:xfrm>
          <a:prstGeom prst="line">
            <a:avLst/>
          </a:prstGeom>
          <a:ln>
            <a:prstDash val="dash"/>
          </a:ln>
        </p:spPr>
        <p:style>
          <a:lnRef idx="3">
            <a:schemeClr val="accent6"/>
          </a:lnRef>
          <a:fillRef idx="0">
            <a:schemeClr val="accent6"/>
          </a:fillRef>
          <a:effectRef idx="2">
            <a:schemeClr val="accent6"/>
          </a:effectRef>
          <a:fontRef idx="minor">
            <a:schemeClr val="tx1"/>
          </a:fontRef>
        </p:style>
      </p:cxnSp>
      <p:cxnSp>
        <p:nvCxnSpPr>
          <p:cNvPr id="151" name="Straight Connector 150"/>
          <p:cNvCxnSpPr/>
          <p:nvPr/>
        </p:nvCxnSpPr>
        <p:spPr>
          <a:xfrm>
            <a:off x="7069634" y="3610329"/>
            <a:ext cx="0" cy="1756903"/>
          </a:xfrm>
          <a:prstGeom prst="line">
            <a:avLst/>
          </a:prstGeom>
          <a:ln>
            <a:prstDash val="dash"/>
          </a:ln>
        </p:spPr>
        <p:style>
          <a:lnRef idx="3">
            <a:schemeClr val="accent6"/>
          </a:lnRef>
          <a:fillRef idx="0">
            <a:schemeClr val="accent6"/>
          </a:fillRef>
          <a:effectRef idx="2">
            <a:schemeClr val="accent6"/>
          </a:effectRef>
          <a:fontRef idx="minor">
            <a:schemeClr val="tx1"/>
          </a:fontRef>
        </p:style>
      </p:cxnSp>
      <p:cxnSp>
        <p:nvCxnSpPr>
          <p:cNvPr id="152" name="Straight Connector 151"/>
          <p:cNvCxnSpPr/>
          <p:nvPr/>
        </p:nvCxnSpPr>
        <p:spPr>
          <a:xfrm flipH="1">
            <a:off x="6187452" y="4007227"/>
            <a:ext cx="4782669" cy="33818"/>
          </a:xfrm>
          <a:prstGeom prst="line">
            <a:avLst/>
          </a:prstGeom>
          <a:ln>
            <a:prstDash val="dash"/>
          </a:ln>
        </p:spPr>
        <p:style>
          <a:lnRef idx="3">
            <a:schemeClr val="accent6"/>
          </a:lnRef>
          <a:fillRef idx="0">
            <a:schemeClr val="accent6"/>
          </a:fillRef>
          <a:effectRef idx="2">
            <a:schemeClr val="accent6"/>
          </a:effectRef>
          <a:fontRef idx="minor">
            <a:schemeClr val="tx1"/>
          </a:fontRef>
        </p:style>
      </p:cxnSp>
      <p:cxnSp>
        <p:nvCxnSpPr>
          <p:cNvPr id="153" name="Straight Connector 152"/>
          <p:cNvCxnSpPr/>
          <p:nvPr/>
        </p:nvCxnSpPr>
        <p:spPr>
          <a:xfrm>
            <a:off x="6187452" y="4034121"/>
            <a:ext cx="0" cy="168291"/>
          </a:xfrm>
          <a:prstGeom prst="line">
            <a:avLst/>
          </a:prstGeom>
          <a:ln>
            <a:prstDash val="dash"/>
          </a:ln>
        </p:spPr>
        <p:style>
          <a:lnRef idx="3">
            <a:schemeClr val="accent6"/>
          </a:lnRef>
          <a:fillRef idx="0">
            <a:schemeClr val="accent6"/>
          </a:fillRef>
          <a:effectRef idx="2">
            <a:schemeClr val="accent6"/>
          </a:effectRef>
          <a:fontRef idx="minor">
            <a:schemeClr val="tx1"/>
          </a:fontRef>
        </p:style>
      </p:cxnSp>
      <p:sp>
        <p:nvSpPr>
          <p:cNvPr id="154" name="Rounded Rectangle 153"/>
          <p:cNvSpPr/>
          <p:nvPr/>
        </p:nvSpPr>
        <p:spPr>
          <a:xfrm>
            <a:off x="10126099" y="4175518"/>
            <a:ext cx="1936375" cy="1008120"/>
          </a:xfrm>
          <a:prstGeom prst="roundRect">
            <a:avLst/>
          </a:prstGeom>
          <a:solidFill>
            <a:schemeClr val="lt1">
              <a:alpha val="0"/>
            </a:schemeClr>
          </a:solidFill>
          <a:ln w="57150"/>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1600" dirty="0"/>
          </a:p>
        </p:txBody>
      </p:sp>
      <p:cxnSp>
        <p:nvCxnSpPr>
          <p:cNvPr id="155" name="Straight Connector 154"/>
          <p:cNvCxnSpPr/>
          <p:nvPr/>
        </p:nvCxnSpPr>
        <p:spPr>
          <a:xfrm>
            <a:off x="8524057" y="4024136"/>
            <a:ext cx="0" cy="168291"/>
          </a:xfrm>
          <a:prstGeom prst="line">
            <a:avLst/>
          </a:prstGeom>
          <a:ln>
            <a:prstDash val="dash"/>
          </a:ln>
        </p:spPr>
        <p:style>
          <a:lnRef idx="3">
            <a:schemeClr val="accent6"/>
          </a:lnRef>
          <a:fillRef idx="0">
            <a:schemeClr val="accent6"/>
          </a:fillRef>
          <a:effectRef idx="2">
            <a:schemeClr val="accent6"/>
          </a:effectRef>
          <a:fontRef idx="minor">
            <a:schemeClr val="tx1"/>
          </a:fontRef>
        </p:style>
      </p:cxnSp>
      <p:cxnSp>
        <p:nvCxnSpPr>
          <p:cNvPr id="156" name="Straight Connector 155"/>
          <p:cNvCxnSpPr/>
          <p:nvPr/>
        </p:nvCxnSpPr>
        <p:spPr>
          <a:xfrm>
            <a:off x="10953997" y="4014152"/>
            <a:ext cx="0" cy="168291"/>
          </a:xfrm>
          <a:prstGeom prst="line">
            <a:avLst/>
          </a:prstGeom>
          <a:ln>
            <a:prstDash val="dash"/>
          </a:ln>
        </p:spPr>
        <p:style>
          <a:lnRef idx="3">
            <a:schemeClr val="accent6"/>
          </a:lnRef>
          <a:fillRef idx="0">
            <a:schemeClr val="accent6"/>
          </a:fillRef>
          <a:effectRef idx="2">
            <a:schemeClr val="accent6"/>
          </a:effectRef>
          <a:fontRef idx="minor">
            <a:schemeClr val="tx1"/>
          </a:fontRef>
        </p:style>
      </p:cxnSp>
      <p:sp>
        <p:nvSpPr>
          <p:cNvPr id="157" name="Content Placeholder 7"/>
          <p:cNvSpPr>
            <a:spLocks noGrp="1"/>
          </p:cNvSpPr>
          <p:nvPr>
            <p:ph idx="1"/>
          </p:nvPr>
        </p:nvSpPr>
        <p:spPr>
          <a:xfrm>
            <a:off x="838200" y="1825625"/>
            <a:ext cx="10515600" cy="4351338"/>
          </a:xfrm>
        </p:spPr>
        <p:txBody>
          <a:bodyPr/>
          <a:lstStyle/>
          <a:p>
            <a:endParaRPr lang="en-US"/>
          </a:p>
        </p:txBody>
      </p:sp>
    </p:spTree>
    <p:extLst>
      <p:ext uri="{BB962C8B-B14F-4D97-AF65-F5344CB8AC3E}">
        <p14:creationId xmlns:p14="http://schemas.microsoft.com/office/powerpoint/2010/main" val="1491585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repeatCount="indefinite" fill="hold" nodeType="afterEffect">
                                  <p:stCondLst>
                                    <p:cond delay="0"/>
                                  </p:stCondLst>
                                  <p:childTnLst>
                                    <p:animEffect transition="out" filter="fade">
                                      <p:cBhvr>
                                        <p:cTn id="6" dur="1500" tmFilter="0, 0; .2, .5; .8, .5; 1, 0"/>
                                        <p:tgtEl>
                                          <p:spTgt spid="9"/>
                                        </p:tgtEl>
                                      </p:cBhvr>
                                    </p:animEffect>
                                    <p:animScale>
                                      <p:cBhvr>
                                        <p:cTn id="7" dur="750" autoRev="1" fill="hold"/>
                                        <p:tgtEl>
                                          <p:spTgt spid="9"/>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154"/>
                                        </p:tgtEl>
                                        <p:attrNameLst>
                                          <p:attrName>style.visibility</p:attrName>
                                        </p:attrNameLst>
                                      </p:cBhvr>
                                      <p:to>
                                        <p:strVal val="visible"/>
                                      </p:to>
                                    </p:set>
                                    <p:animEffect transition="in" filter="wheel(1)">
                                      <p:cBhvr>
                                        <p:cTn id="12" dur="2000"/>
                                        <p:tgtEl>
                                          <p:spTgt spid="1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978" y="0"/>
            <a:ext cx="12194977" cy="6872683"/>
          </a:xfrm>
        </p:spPr>
      </p:pic>
      <p:grpSp>
        <p:nvGrpSpPr>
          <p:cNvPr id="6" name="Group 5"/>
          <p:cNvGrpSpPr/>
          <p:nvPr/>
        </p:nvGrpSpPr>
        <p:grpSpPr>
          <a:xfrm>
            <a:off x="0" y="-14683"/>
            <a:ext cx="2437804" cy="1157683"/>
            <a:chOff x="1488" y="2941438"/>
            <a:chExt cx="2437804" cy="975121"/>
          </a:xfrm>
        </p:grpSpPr>
        <p:sp>
          <p:nvSpPr>
            <p:cNvPr id="24" name="Pentagon 23"/>
            <p:cNvSpPr/>
            <p:nvPr/>
          </p:nvSpPr>
          <p:spPr>
            <a:xfrm>
              <a:off x="1488" y="2941438"/>
              <a:ext cx="2437804" cy="975121"/>
            </a:xfrm>
            <a:prstGeom prst="homePlate">
              <a:avLst/>
            </a:prstGeom>
          </p:spPr>
          <p:style>
            <a:lnRef idx="2">
              <a:schemeClr val="lt1">
                <a:hueOff val="0"/>
                <a:satOff val="0"/>
                <a:lumOff val="0"/>
                <a:alphaOff val="0"/>
              </a:schemeClr>
            </a:lnRef>
            <a:fillRef idx="1">
              <a:schemeClr val="accent6">
                <a:shade val="80000"/>
                <a:hueOff val="0"/>
                <a:satOff val="0"/>
                <a:lumOff val="0"/>
                <a:alphaOff val="0"/>
              </a:schemeClr>
            </a:fillRef>
            <a:effectRef idx="0">
              <a:schemeClr val="accent6">
                <a:shade val="80000"/>
                <a:hueOff val="0"/>
                <a:satOff val="0"/>
                <a:lumOff val="0"/>
                <a:alphaOff val="0"/>
              </a:schemeClr>
            </a:effectRef>
            <a:fontRef idx="minor">
              <a:schemeClr val="lt1"/>
            </a:fontRef>
          </p:style>
        </p:sp>
        <p:sp>
          <p:nvSpPr>
            <p:cNvPr id="25" name="Pentagon 4"/>
            <p:cNvSpPr/>
            <p:nvPr/>
          </p:nvSpPr>
          <p:spPr>
            <a:xfrm>
              <a:off x="1488" y="2941438"/>
              <a:ext cx="2194024" cy="97512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6680" tIns="53340" rIns="26670" bIns="53340" numCol="1" spcCol="1270" anchor="ctr" anchorCtr="0">
              <a:noAutofit/>
            </a:bodyPr>
            <a:lstStyle/>
            <a:p>
              <a:pPr lvl="0" algn="ctr" defTabSz="889000">
                <a:lnSpc>
                  <a:spcPct val="90000"/>
                </a:lnSpc>
                <a:spcBef>
                  <a:spcPct val="0"/>
                </a:spcBef>
                <a:spcAft>
                  <a:spcPct val="35000"/>
                </a:spcAft>
              </a:pPr>
              <a:r>
                <a:rPr lang="en-US" sz="2000" kern="1200" dirty="0" err="1" smtClean="0"/>
                <a:t>Pendahuluan</a:t>
              </a:r>
              <a:endParaRPr lang="en-US" sz="2000" kern="1200" dirty="0"/>
            </a:p>
          </p:txBody>
        </p:sp>
      </p:grpSp>
      <p:grpSp>
        <p:nvGrpSpPr>
          <p:cNvPr id="9" name="Group 8"/>
          <p:cNvGrpSpPr/>
          <p:nvPr/>
        </p:nvGrpSpPr>
        <p:grpSpPr>
          <a:xfrm>
            <a:off x="1950244" y="-14683"/>
            <a:ext cx="2437804" cy="1157683"/>
            <a:chOff x="1951732" y="2941438"/>
            <a:chExt cx="2437804" cy="975121"/>
          </a:xfrm>
        </p:grpSpPr>
        <p:sp>
          <p:nvSpPr>
            <p:cNvPr id="22" name="Chevron 21"/>
            <p:cNvSpPr/>
            <p:nvPr/>
          </p:nvSpPr>
          <p:spPr>
            <a:xfrm>
              <a:off x="1951732" y="2941438"/>
              <a:ext cx="2437804" cy="975121"/>
            </a:xfrm>
            <a:prstGeom prst="chevron">
              <a:avLst/>
            </a:prstGeom>
          </p:spPr>
          <p:style>
            <a:lnRef idx="2">
              <a:schemeClr val="lt1">
                <a:hueOff val="0"/>
                <a:satOff val="0"/>
                <a:lumOff val="0"/>
                <a:alphaOff val="0"/>
              </a:schemeClr>
            </a:lnRef>
            <a:fillRef idx="1">
              <a:schemeClr val="accent6">
                <a:shade val="80000"/>
                <a:hueOff val="64256"/>
                <a:satOff val="-2582"/>
                <a:lumOff val="5526"/>
                <a:alphaOff val="0"/>
              </a:schemeClr>
            </a:fillRef>
            <a:effectRef idx="0">
              <a:schemeClr val="accent6">
                <a:shade val="80000"/>
                <a:hueOff val="64256"/>
                <a:satOff val="-2582"/>
                <a:lumOff val="5526"/>
                <a:alphaOff val="0"/>
              </a:schemeClr>
            </a:effectRef>
            <a:fontRef idx="minor">
              <a:schemeClr val="lt1"/>
            </a:fontRef>
          </p:style>
        </p:sp>
        <p:sp>
          <p:nvSpPr>
            <p:cNvPr id="23" name="Chevron 6"/>
            <p:cNvSpPr/>
            <p:nvPr/>
          </p:nvSpPr>
          <p:spPr>
            <a:xfrm>
              <a:off x="2439293" y="2941438"/>
              <a:ext cx="1462683" cy="97512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en-US" sz="2000" kern="1200" dirty="0" err="1" smtClean="0"/>
                <a:t>Profil</a:t>
              </a:r>
              <a:r>
                <a:rPr lang="en-US" sz="2000" kern="1200" dirty="0" smtClean="0"/>
                <a:t> Perusahaan</a:t>
              </a:r>
              <a:endParaRPr lang="en-US" sz="2000" kern="1200" dirty="0"/>
            </a:p>
          </p:txBody>
        </p:sp>
      </p:grpSp>
      <p:grpSp>
        <p:nvGrpSpPr>
          <p:cNvPr id="10" name="Group 9"/>
          <p:cNvGrpSpPr/>
          <p:nvPr/>
        </p:nvGrpSpPr>
        <p:grpSpPr>
          <a:xfrm>
            <a:off x="3900488" y="-14683"/>
            <a:ext cx="2437804" cy="1157683"/>
            <a:chOff x="3901976" y="2941438"/>
            <a:chExt cx="2437804" cy="975121"/>
          </a:xfrm>
        </p:grpSpPr>
        <p:sp>
          <p:nvSpPr>
            <p:cNvPr id="20" name="Chevron 19"/>
            <p:cNvSpPr/>
            <p:nvPr/>
          </p:nvSpPr>
          <p:spPr>
            <a:xfrm>
              <a:off x="3901976" y="2941438"/>
              <a:ext cx="2437804" cy="975121"/>
            </a:xfrm>
            <a:prstGeom prst="chevron">
              <a:avLst/>
            </a:prstGeom>
          </p:spPr>
          <p:style>
            <a:lnRef idx="2">
              <a:schemeClr val="lt1">
                <a:hueOff val="0"/>
                <a:satOff val="0"/>
                <a:lumOff val="0"/>
                <a:alphaOff val="0"/>
              </a:schemeClr>
            </a:lnRef>
            <a:fillRef idx="1">
              <a:schemeClr val="accent6">
                <a:shade val="80000"/>
                <a:hueOff val="128512"/>
                <a:satOff val="-5164"/>
                <a:lumOff val="11051"/>
                <a:alphaOff val="0"/>
              </a:schemeClr>
            </a:fillRef>
            <a:effectRef idx="0">
              <a:schemeClr val="accent6">
                <a:shade val="80000"/>
                <a:hueOff val="128512"/>
                <a:satOff val="-5164"/>
                <a:lumOff val="11051"/>
                <a:alphaOff val="0"/>
              </a:schemeClr>
            </a:effectRef>
            <a:fontRef idx="minor">
              <a:schemeClr val="lt1"/>
            </a:fontRef>
          </p:style>
        </p:sp>
        <p:sp>
          <p:nvSpPr>
            <p:cNvPr id="21" name="Chevron 8"/>
            <p:cNvSpPr/>
            <p:nvPr/>
          </p:nvSpPr>
          <p:spPr>
            <a:xfrm>
              <a:off x="4389537" y="2941438"/>
              <a:ext cx="1462683" cy="97512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en-US" sz="2000" kern="1200" dirty="0" err="1" smtClean="0"/>
                <a:t>Dasar</a:t>
              </a:r>
              <a:r>
                <a:rPr lang="en-US" sz="2000" kern="1200" dirty="0" smtClean="0"/>
                <a:t> </a:t>
              </a:r>
              <a:r>
                <a:rPr lang="en-US" sz="2000" kern="1200" dirty="0" err="1" smtClean="0"/>
                <a:t>Teori</a:t>
              </a:r>
              <a:endParaRPr lang="en-US" sz="2000" kern="1200" dirty="0"/>
            </a:p>
          </p:txBody>
        </p:sp>
      </p:grpSp>
      <p:grpSp>
        <p:nvGrpSpPr>
          <p:cNvPr id="11" name="Group 10"/>
          <p:cNvGrpSpPr/>
          <p:nvPr/>
        </p:nvGrpSpPr>
        <p:grpSpPr>
          <a:xfrm>
            <a:off x="5850732" y="-14683"/>
            <a:ext cx="2437804" cy="1157683"/>
            <a:chOff x="5852220" y="2941438"/>
            <a:chExt cx="2437804" cy="975121"/>
          </a:xfrm>
        </p:grpSpPr>
        <p:sp>
          <p:nvSpPr>
            <p:cNvPr id="18" name="Chevron 17"/>
            <p:cNvSpPr/>
            <p:nvPr/>
          </p:nvSpPr>
          <p:spPr>
            <a:xfrm>
              <a:off x="5852220" y="2941438"/>
              <a:ext cx="2437804" cy="975121"/>
            </a:xfrm>
            <a:prstGeom prst="chevron">
              <a:avLst/>
            </a:prstGeom>
          </p:spPr>
          <p:style>
            <a:lnRef idx="2">
              <a:schemeClr val="lt1">
                <a:hueOff val="0"/>
                <a:satOff val="0"/>
                <a:lumOff val="0"/>
                <a:alphaOff val="0"/>
              </a:schemeClr>
            </a:lnRef>
            <a:fillRef idx="1">
              <a:schemeClr val="accent6">
                <a:shade val="80000"/>
                <a:hueOff val="192768"/>
                <a:satOff val="-7745"/>
                <a:lumOff val="16577"/>
                <a:alphaOff val="0"/>
              </a:schemeClr>
            </a:fillRef>
            <a:effectRef idx="0">
              <a:schemeClr val="accent6">
                <a:shade val="80000"/>
                <a:hueOff val="192768"/>
                <a:satOff val="-7745"/>
                <a:lumOff val="16577"/>
                <a:alphaOff val="0"/>
              </a:schemeClr>
            </a:effectRef>
            <a:fontRef idx="minor">
              <a:schemeClr val="lt1"/>
            </a:fontRef>
          </p:style>
        </p:sp>
        <p:sp>
          <p:nvSpPr>
            <p:cNvPr id="19" name="Chevron 10"/>
            <p:cNvSpPr/>
            <p:nvPr/>
          </p:nvSpPr>
          <p:spPr>
            <a:xfrm>
              <a:off x="6339781" y="2941438"/>
              <a:ext cx="1462683" cy="97512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en-US" sz="2000" kern="1200" dirty="0" err="1" smtClean="0"/>
                <a:t>Pelaksanaan</a:t>
              </a:r>
              <a:r>
                <a:rPr lang="en-US" sz="2000" kern="1200" dirty="0" smtClean="0"/>
                <a:t> </a:t>
              </a:r>
              <a:r>
                <a:rPr lang="en-US" sz="2000" kern="1200" dirty="0" err="1" smtClean="0"/>
                <a:t>Kerja</a:t>
              </a:r>
              <a:r>
                <a:rPr lang="en-US" sz="2000" kern="1200" dirty="0" smtClean="0"/>
                <a:t> </a:t>
              </a:r>
              <a:r>
                <a:rPr lang="en-US" sz="2000" kern="1200" dirty="0" err="1" smtClean="0"/>
                <a:t>Praktek</a:t>
              </a:r>
              <a:endParaRPr lang="en-US" sz="2000" kern="1200" dirty="0"/>
            </a:p>
          </p:txBody>
        </p:sp>
      </p:grpSp>
      <p:grpSp>
        <p:nvGrpSpPr>
          <p:cNvPr id="12" name="Group 11"/>
          <p:cNvGrpSpPr/>
          <p:nvPr/>
        </p:nvGrpSpPr>
        <p:grpSpPr>
          <a:xfrm>
            <a:off x="7800975" y="-14683"/>
            <a:ext cx="2437804" cy="1157683"/>
            <a:chOff x="7802463" y="2941438"/>
            <a:chExt cx="2437804" cy="975121"/>
          </a:xfrm>
        </p:grpSpPr>
        <p:sp>
          <p:nvSpPr>
            <p:cNvPr id="16" name="Chevron 15"/>
            <p:cNvSpPr/>
            <p:nvPr/>
          </p:nvSpPr>
          <p:spPr>
            <a:xfrm>
              <a:off x="7802463" y="2941438"/>
              <a:ext cx="2437804" cy="975121"/>
            </a:xfrm>
            <a:prstGeom prst="chevron">
              <a:avLst/>
            </a:prstGeom>
          </p:spPr>
          <p:style>
            <a:lnRef idx="2">
              <a:schemeClr val="lt1">
                <a:hueOff val="0"/>
                <a:satOff val="0"/>
                <a:lumOff val="0"/>
                <a:alphaOff val="0"/>
              </a:schemeClr>
            </a:lnRef>
            <a:fillRef idx="1">
              <a:schemeClr val="accent6">
                <a:shade val="80000"/>
                <a:hueOff val="257024"/>
                <a:satOff val="-10327"/>
                <a:lumOff val="22102"/>
                <a:alphaOff val="0"/>
              </a:schemeClr>
            </a:fillRef>
            <a:effectRef idx="0">
              <a:schemeClr val="accent6">
                <a:shade val="80000"/>
                <a:hueOff val="257024"/>
                <a:satOff val="-10327"/>
                <a:lumOff val="22102"/>
                <a:alphaOff val="0"/>
              </a:schemeClr>
            </a:effectRef>
            <a:fontRef idx="minor">
              <a:schemeClr val="lt1"/>
            </a:fontRef>
          </p:style>
        </p:sp>
        <p:sp>
          <p:nvSpPr>
            <p:cNvPr id="17" name="Chevron 12"/>
            <p:cNvSpPr/>
            <p:nvPr/>
          </p:nvSpPr>
          <p:spPr>
            <a:xfrm>
              <a:off x="8290024" y="2941438"/>
              <a:ext cx="1462683" cy="97512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en-US" sz="2000" kern="1200" dirty="0" err="1" smtClean="0"/>
                <a:t>Perancangan</a:t>
              </a:r>
              <a:r>
                <a:rPr lang="en-US" sz="2000" kern="1200" dirty="0" smtClean="0"/>
                <a:t> </a:t>
              </a:r>
              <a:r>
                <a:rPr lang="en-US" sz="2000" kern="1200" dirty="0" err="1" smtClean="0"/>
                <a:t>dan</a:t>
              </a:r>
              <a:r>
                <a:rPr lang="en-US" sz="2000" kern="1200" dirty="0" smtClean="0"/>
                <a:t> </a:t>
              </a:r>
              <a:r>
                <a:rPr lang="en-US" sz="2000" kern="1200" dirty="0" err="1" smtClean="0"/>
                <a:t>Hasil</a:t>
              </a:r>
              <a:r>
                <a:rPr lang="en-US" sz="2000" kern="1200" dirty="0" smtClean="0"/>
                <a:t> </a:t>
              </a:r>
              <a:r>
                <a:rPr lang="en-US" sz="2000" kern="1200" dirty="0" err="1" smtClean="0"/>
                <a:t>Pengujian</a:t>
              </a:r>
              <a:endParaRPr lang="en-US" sz="2000" kern="1200" dirty="0"/>
            </a:p>
          </p:txBody>
        </p:sp>
      </p:grpSp>
      <p:grpSp>
        <p:nvGrpSpPr>
          <p:cNvPr id="13" name="Group 12"/>
          <p:cNvGrpSpPr/>
          <p:nvPr/>
        </p:nvGrpSpPr>
        <p:grpSpPr>
          <a:xfrm>
            <a:off x="9751219" y="-14683"/>
            <a:ext cx="2437804" cy="1157683"/>
            <a:chOff x="9752707" y="2941438"/>
            <a:chExt cx="2437804" cy="975121"/>
          </a:xfrm>
        </p:grpSpPr>
        <p:sp>
          <p:nvSpPr>
            <p:cNvPr id="14" name="Chevron 13"/>
            <p:cNvSpPr/>
            <p:nvPr/>
          </p:nvSpPr>
          <p:spPr>
            <a:xfrm>
              <a:off x="9752707" y="2941438"/>
              <a:ext cx="2437804" cy="975121"/>
            </a:xfrm>
            <a:prstGeom prst="chevron">
              <a:avLst/>
            </a:prstGeom>
          </p:spPr>
          <p:style>
            <a:lnRef idx="2">
              <a:schemeClr val="lt1">
                <a:hueOff val="0"/>
                <a:satOff val="0"/>
                <a:lumOff val="0"/>
                <a:alphaOff val="0"/>
              </a:schemeClr>
            </a:lnRef>
            <a:fillRef idx="1">
              <a:schemeClr val="accent6">
                <a:shade val="80000"/>
                <a:hueOff val="321280"/>
                <a:satOff val="-12909"/>
                <a:lumOff val="27628"/>
                <a:alphaOff val="0"/>
              </a:schemeClr>
            </a:fillRef>
            <a:effectRef idx="0">
              <a:schemeClr val="accent6">
                <a:shade val="80000"/>
                <a:hueOff val="321280"/>
                <a:satOff val="-12909"/>
                <a:lumOff val="27628"/>
                <a:alphaOff val="0"/>
              </a:schemeClr>
            </a:effectRef>
            <a:fontRef idx="minor">
              <a:schemeClr val="lt1"/>
            </a:fontRef>
          </p:style>
        </p:sp>
        <p:sp>
          <p:nvSpPr>
            <p:cNvPr id="15" name="Chevron 14"/>
            <p:cNvSpPr/>
            <p:nvPr/>
          </p:nvSpPr>
          <p:spPr>
            <a:xfrm>
              <a:off x="10240268" y="2941438"/>
              <a:ext cx="1462683" cy="97512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en-US" sz="2000" kern="1200" dirty="0" err="1" smtClean="0"/>
                <a:t>Kesimpulan</a:t>
              </a:r>
              <a:endParaRPr lang="en-US" sz="2000" kern="1200" dirty="0"/>
            </a:p>
          </p:txBody>
        </p:sp>
      </p:grpSp>
      <p:sp>
        <p:nvSpPr>
          <p:cNvPr id="3" name="Rounded Rectangle 2"/>
          <p:cNvSpPr/>
          <p:nvPr/>
        </p:nvSpPr>
        <p:spPr>
          <a:xfrm>
            <a:off x="268941" y="2205315"/>
            <a:ext cx="1681303" cy="564778"/>
          </a:xfrm>
          <a:prstGeom prst="round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err="1" smtClean="0">
                <a:latin typeface="Times New Roman" panose="02020603050405020304" pitchFamily="18" charset="0"/>
                <a:cs typeface="Times New Roman" panose="02020603050405020304" pitchFamily="18" charset="0"/>
              </a:rPr>
              <a:t>Defenisi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Tilang</a:t>
            </a:r>
            <a:endParaRPr lang="en-US" dirty="0">
              <a:latin typeface="Times New Roman" panose="02020603050405020304" pitchFamily="18" charset="0"/>
              <a:cs typeface="Times New Roman" panose="02020603050405020304" pitchFamily="18" charset="0"/>
            </a:endParaRPr>
          </a:p>
        </p:txBody>
      </p:sp>
      <p:sp>
        <p:nvSpPr>
          <p:cNvPr id="26" name="Rounded Rectangle 25"/>
          <p:cNvSpPr/>
          <p:nvPr/>
        </p:nvSpPr>
        <p:spPr>
          <a:xfrm>
            <a:off x="1481383" y="3112991"/>
            <a:ext cx="1687763" cy="591672"/>
          </a:xfrm>
          <a:prstGeom prst="round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err="1" smtClean="0"/>
              <a:t>Prosedur</a:t>
            </a:r>
            <a:r>
              <a:rPr lang="en-US" dirty="0" smtClean="0"/>
              <a:t> </a:t>
            </a:r>
            <a:r>
              <a:rPr lang="en-US" dirty="0" err="1" smtClean="0"/>
              <a:t>Tilang</a:t>
            </a:r>
            <a:endParaRPr lang="en-US" dirty="0"/>
          </a:p>
        </p:txBody>
      </p:sp>
      <p:sp>
        <p:nvSpPr>
          <p:cNvPr id="27" name="Rounded Rectangle 26"/>
          <p:cNvSpPr/>
          <p:nvPr/>
        </p:nvSpPr>
        <p:spPr>
          <a:xfrm>
            <a:off x="5349897" y="5049370"/>
            <a:ext cx="1707358" cy="587190"/>
          </a:xfrm>
          <a:prstGeom prst="round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PHP (Hypertext </a:t>
            </a:r>
            <a:r>
              <a:rPr lang="en-US" dirty="0" err="1" smtClean="0"/>
              <a:t>Preprocesor</a:t>
            </a:r>
            <a:endParaRPr lang="en-US" dirty="0"/>
          </a:p>
        </p:txBody>
      </p:sp>
      <p:sp>
        <p:nvSpPr>
          <p:cNvPr id="28" name="Rounded Rectangle 27"/>
          <p:cNvSpPr/>
          <p:nvPr/>
        </p:nvSpPr>
        <p:spPr>
          <a:xfrm>
            <a:off x="9465363" y="3112992"/>
            <a:ext cx="1546832" cy="591672"/>
          </a:xfrm>
          <a:prstGeom prst="round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CSS</a:t>
            </a:r>
            <a:endParaRPr lang="en-US" dirty="0"/>
          </a:p>
        </p:txBody>
      </p:sp>
      <p:sp>
        <p:nvSpPr>
          <p:cNvPr id="29" name="Rounded Rectangle 28"/>
          <p:cNvSpPr/>
          <p:nvPr/>
        </p:nvSpPr>
        <p:spPr>
          <a:xfrm>
            <a:off x="8459460" y="4094625"/>
            <a:ext cx="1546832" cy="587189"/>
          </a:xfrm>
          <a:prstGeom prst="round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MySQL</a:t>
            </a:r>
            <a:endParaRPr lang="en-US" dirty="0"/>
          </a:p>
        </p:txBody>
      </p:sp>
      <p:sp>
        <p:nvSpPr>
          <p:cNvPr id="30" name="Rounded Rectangle 29"/>
          <p:cNvSpPr/>
          <p:nvPr/>
        </p:nvSpPr>
        <p:spPr>
          <a:xfrm>
            <a:off x="2437804" y="4094625"/>
            <a:ext cx="1546832" cy="587189"/>
          </a:xfrm>
          <a:prstGeom prst="round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Website</a:t>
            </a:r>
            <a:endParaRPr lang="en-US" dirty="0"/>
          </a:p>
        </p:txBody>
      </p:sp>
      <p:sp>
        <p:nvSpPr>
          <p:cNvPr id="31" name="Rounded Rectangle 30"/>
          <p:cNvSpPr/>
          <p:nvPr/>
        </p:nvSpPr>
        <p:spPr>
          <a:xfrm>
            <a:off x="10238779" y="2205315"/>
            <a:ext cx="1546832" cy="564778"/>
          </a:xfrm>
          <a:prstGeom prst="round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WLAN</a:t>
            </a:r>
            <a:endParaRPr lang="en-US" dirty="0"/>
          </a:p>
        </p:txBody>
      </p:sp>
      <p:sp>
        <p:nvSpPr>
          <p:cNvPr id="5" name="Bent Arrow 4"/>
          <p:cNvSpPr/>
          <p:nvPr/>
        </p:nvSpPr>
        <p:spPr>
          <a:xfrm rot="5400000">
            <a:off x="2016436" y="2424701"/>
            <a:ext cx="617656" cy="610102"/>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3" name="Bent Arrow 32"/>
          <p:cNvSpPr/>
          <p:nvPr/>
        </p:nvSpPr>
        <p:spPr>
          <a:xfrm rot="10800000" flipH="1">
            <a:off x="3556940" y="4744319"/>
            <a:ext cx="1606731" cy="755528"/>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Bent Arrow 33"/>
          <p:cNvSpPr/>
          <p:nvPr/>
        </p:nvSpPr>
        <p:spPr>
          <a:xfrm rot="5400000">
            <a:off x="3186819" y="3332378"/>
            <a:ext cx="658903" cy="610102"/>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5" name="Bent Arrow 34"/>
          <p:cNvSpPr/>
          <p:nvPr/>
        </p:nvSpPr>
        <p:spPr>
          <a:xfrm rot="16200000" flipV="1">
            <a:off x="7721515" y="4230427"/>
            <a:ext cx="755531" cy="1783309"/>
          </a:xfrm>
          <a:prstGeom prst="bentArrow">
            <a:avLst>
              <a:gd name="adj1" fmla="val 25000"/>
              <a:gd name="adj2" fmla="val 28559"/>
              <a:gd name="adj3" fmla="val 25000"/>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6" name="Bent Arrow 35"/>
          <p:cNvSpPr/>
          <p:nvPr/>
        </p:nvSpPr>
        <p:spPr>
          <a:xfrm rot="10800000" flipH="1" flipV="1">
            <a:off x="8681083" y="3281988"/>
            <a:ext cx="677587" cy="700852"/>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8" name="Bent Arrow 37"/>
          <p:cNvSpPr/>
          <p:nvPr/>
        </p:nvSpPr>
        <p:spPr>
          <a:xfrm rot="10800000" flipH="1" flipV="1">
            <a:off x="9558708" y="2336639"/>
            <a:ext cx="592436" cy="700852"/>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427343924"/>
      </p:ext>
    </p:extLst>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repeatCount="indefinite" fill="hold" nodeType="afterEffect">
                                  <p:stCondLst>
                                    <p:cond delay="0"/>
                                  </p:stCondLst>
                                  <p:childTnLst>
                                    <p:animEffect transition="out" filter="fade">
                                      <p:cBhvr>
                                        <p:cTn id="6" dur="1500" tmFilter="0, 0; .2, .5; .8, .5; 1, 0"/>
                                        <p:tgtEl>
                                          <p:spTgt spid="10"/>
                                        </p:tgtEl>
                                      </p:cBhvr>
                                    </p:animEffect>
                                    <p:animScale>
                                      <p:cBhvr>
                                        <p:cTn id="7" dur="750" autoRev="1" fill="hold"/>
                                        <p:tgtEl>
                                          <p:spTgt spid="10"/>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up)">
                                      <p:cBhvr>
                                        <p:cTn id="17" dur="500"/>
                                        <p:tgtEl>
                                          <p:spTgt spid="5"/>
                                        </p:tgtEl>
                                      </p:cBhvr>
                                    </p:animEffect>
                                  </p:childTnLst>
                                </p:cTn>
                              </p:par>
                            </p:childTnLst>
                          </p:cTn>
                        </p:par>
                        <p:par>
                          <p:cTn id="18" fill="hold">
                            <p:stCondLst>
                              <p:cond delay="500"/>
                            </p:stCondLst>
                            <p:childTnLst>
                              <p:par>
                                <p:cTn id="19" presetID="22" presetClass="entr" presetSubtype="1" fill="hold" grpId="0" nodeType="after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wipe(up)">
                                      <p:cBhvr>
                                        <p:cTn id="21" dur="500"/>
                                        <p:tgtEl>
                                          <p:spTgt spid="26"/>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34"/>
                                        </p:tgtEl>
                                        <p:attrNameLst>
                                          <p:attrName>style.visibility</p:attrName>
                                        </p:attrNameLst>
                                      </p:cBhvr>
                                      <p:to>
                                        <p:strVal val="visible"/>
                                      </p:to>
                                    </p:set>
                                    <p:animEffect transition="in" filter="wipe(up)">
                                      <p:cBhvr>
                                        <p:cTn id="26" dur="500"/>
                                        <p:tgtEl>
                                          <p:spTgt spid="34"/>
                                        </p:tgtEl>
                                      </p:cBhvr>
                                    </p:animEffect>
                                  </p:childTnLst>
                                </p:cTn>
                              </p:par>
                            </p:childTnLst>
                          </p:cTn>
                        </p:par>
                        <p:par>
                          <p:cTn id="27" fill="hold">
                            <p:stCondLst>
                              <p:cond delay="500"/>
                            </p:stCondLst>
                            <p:childTnLst>
                              <p:par>
                                <p:cTn id="28" presetID="22" presetClass="entr" presetSubtype="1" fill="hold" grpId="0" nodeType="afterEffect">
                                  <p:stCondLst>
                                    <p:cond delay="0"/>
                                  </p:stCondLst>
                                  <p:childTnLst>
                                    <p:set>
                                      <p:cBhvr>
                                        <p:cTn id="29" dur="1" fill="hold">
                                          <p:stCondLst>
                                            <p:cond delay="0"/>
                                          </p:stCondLst>
                                        </p:cTn>
                                        <p:tgtEl>
                                          <p:spTgt spid="30"/>
                                        </p:tgtEl>
                                        <p:attrNameLst>
                                          <p:attrName>style.visibility</p:attrName>
                                        </p:attrNameLst>
                                      </p:cBhvr>
                                      <p:to>
                                        <p:strVal val="visible"/>
                                      </p:to>
                                    </p:set>
                                    <p:animEffect transition="in" filter="wipe(up)">
                                      <p:cBhvr>
                                        <p:cTn id="30" dur="500"/>
                                        <p:tgtEl>
                                          <p:spTgt spid="30"/>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grpId="0" nodeType="clickEffect">
                                  <p:stCondLst>
                                    <p:cond delay="0"/>
                                  </p:stCondLst>
                                  <p:childTnLst>
                                    <p:set>
                                      <p:cBhvr>
                                        <p:cTn id="34" dur="1" fill="hold">
                                          <p:stCondLst>
                                            <p:cond delay="0"/>
                                          </p:stCondLst>
                                        </p:cTn>
                                        <p:tgtEl>
                                          <p:spTgt spid="33"/>
                                        </p:tgtEl>
                                        <p:attrNameLst>
                                          <p:attrName>style.visibility</p:attrName>
                                        </p:attrNameLst>
                                      </p:cBhvr>
                                      <p:to>
                                        <p:strVal val="visible"/>
                                      </p:to>
                                    </p:set>
                                    <p:animEffect transition="in" filter="wipe(up)">
                                      <p:cBhvr>
                                        <p:cTn id="35" dur="500"/>
                                        <p:tgtEl>
                                          <p:spTgt spid="33"/>
                                        </p:tgtEl>
                                      </p:cBhvr>
                                    </p:animEffect>
                                  </p:childTnLst>
                                </p:cTn>
                              </p:par>
                            </p:childTnLst>
                          </p:cTn>
                        </p:par>
                        <p:par>
                          <p:cTn id="36" fill="hold">
                            <p:stCondLst>
                              <p:cond delay="500"/>
                            </p:stCondLst>
                            <p:childTnLst>
                              <p:par>
                                <p:cTn id="37" presetID="22" presetClass="entr" presetSubtype="8" fill="hold" grpId="0" nodeType="afterEffect">
                                  <p:stCondLst>
                                    <p:cond delay="0"/>
                                  </p:stCondLst>
                                  <p:childTnLst>
                                    <p:set>
                                      <p:cBhvr>
                                        <p:cTn id="38" dur="1" fill="hold">
                                          <p:stCondLst>
                                            <p:cond delay="0"/>
                                          </p:stCondLst>
                                        </p:cTn>
                                        <p:tgtEl>
                                          <p:spTgt spid="27"/>
                                        </p:tgtEl>
                                        <p:attrNameLst>
                                          <p:attrName>style.visibility</p:attrName>
                                        </p:attrNameLst>
                                      </p:cBhvr>
                                      <p:to>
                                        <p:strVal val="visible"/>
                                      </p:to>
                                    </p:set>
                                    <p:animEffect transition="in" filter="wipe(left)">
                                      <p:cBhvr>
                                        <p:cTn id="39" dur="500"/>
                                        <p:tgtEl>
                                          <p:spTgt spid="27"/>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grpId="0" nodeType="clickEffect">
                                  <p:stCondLst>
                                    <p:cond delay="0"/>
                                  </p:stCondLst>
                                  <p:childTnLst>
                                    <p:set>
                                      <p:cBhvr>
                                        <p:cTn id="43" dur="1" fill="hold">
                                          <p:stCondLst>
                                            <p:cond delay="0"/>
                                          </p:stCondLst>
                                        </p:cTn>
                                        <p:tgtEl>
                                          <p:spTgt spid="35"/>
                                        </p:tgtEl>
                                        <p:attrNameLst>
                                          <p:attrName>style.visibility</p:attrName>
                                        </p:attrNameLst>
                                      </p:cBhvr>
                                      <p:to>
                                        <p:strVal val="visible"/>
                                      </p:to>
                                    </p:set>
                                    <p:animEffect transition="in" filter="wipe(down)">
                                      <p:cBhvr>
                                        <p:cTn id="44" dur="500"/>
                                        <p:tgtEl>
                                          <p:spTgt spid="35"/>
                                        </p:tgtEl>
                                      </p:cBhvr>
                                    </p:animEffect>
                                  </p:childTnLst>
                                </p:cTn>
                              </p:par>
                            </p:childTnLst>
                          </p:cTn>
                        </p:par>
                        <p:par>
                          <p:cTn id="45" fill="hold">
                            <p:stCondLst>
                              <p:cond delay="500"/>
                            </p:stCondLst>
                            <p:childTnLst>
                              <p:par>
                                <p:cTn id="46" presetID="22" presetClass="entr" presetSubtype="4" fill="hold" grpId="0" nodeType="afterEffect">
                                  <p:stCondLst>
                                    <p:cond delay="0"/>
                                  </p:stCondLst>
                                  <p:childTnLst>
                                    <p:set>
                                      <p:cBhvr>
                                        <p:cTn id="47" dur="1" fill="hold">
                                          <p:stCondLst>
                                            <p:cond delay="0"/>
                                          </p:stCondLst>
                                        </p:cTn>
                                        <p:tgtEl>
                                          <p:spTgt spid="29"/>
                                        </p:tgtEl>
                                        <p:attrNameLst>
                                          <p:attrName>style.visibility</p:attrName>
                                        </p:attrNameLst>
                                      </p:cBhvr>
                                      <p:to>
                                        <p:strVal val="visible"/>
                                      </p:to>
                                    </p:set>
                                    <p:animEffect transition="in" filter="wipe(down)">
                                      <p:cBhvr>
                                        <p:cTn id="48" dur="500"/>
                                        <p:tgtEl>
                                          <p:spTgt spid="29"/>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36"/>
                                        </p:tgtEl>
                                        <p:attrNameLst>
                                          <p:attrName>style.visibility</p:attrName>
                                        </p:attrNameLst>
                                      </p:cBhvr>
                                      <p:to>
                                        <p:strVal val="visible"/>
                                      </p:to>
                                    </p:set>
                                    <p:animEffect transition="in" filter="wipe(left)">
                                      <p:cBhvr>
                                        <p:cTn id="53" dur="500"/>
                                        <p:tgtEl>
                                          <p:spTgt spid="36"/>
                                        </p:tgtEl>
                                      </p:cBhvr>
                                    </p:animEffect>
                                  </p:childTnLst>
                                </p:cTn>
                              </p:par>
                            </p:childTnLst>
                          </p:cTn>
                        </p:par>
                        <p:par>
                          <p:cTn id="54" fill="hold">
                            <p:stCondLst>
                              <p:cond delay="500"/>
                            </p:stCondLst>
                            <p:childTnLst>
                              <p:par>
                                <p:cTn id="55" presetID="22" presetClass="entr" presetSubtype="8" fill="hold" grpId="0" nodeType="afterEffect">
                                  <p:stCondLst>
                                    <p:cond delay="0"/>
                                  </p:stCondLst>
                                  <p:childTnLst>
                                    <p:set>
                                      <p:cBhvr>
                                        <p:cTn id="56" dur="1" fill="hold">
                                          <p:stCondLst>
                                            <p:cond delay="0"/>
                                          </p:stCondLst>
                                        </p:cTn>
                                        <p:tgtEl>
                                          <p:spTgt spid="28"/>
                                        </p:tgtEl>
                                        <p:attrNameLst>
                                          <p:attrName>style.visibility</p:attrName>
                                        </p:attrNameLst>
                                      </p:cBhvr>
                                      <p:to>
                                        <p:strVal val="visible"/>
                                      </p:to>
                                    </p:set>
                                    <p:animEffect transition="in" filter="wipe(left)">
                                      <p:cBhvr>
                                        <p:cTn id="57" dur="500"/>
                                        <p:tgtEl>
                                          <p:spTgt spid="28"/>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38"/>
                                        </p:tgtEl>
                                        <p:attrNameLst>
                                          <p:attrName>style.visibility</p:attrName>
                                        </p:attrNameLst>
                                      </p:cBhvr>
                                      <p:to>
                                        <p:strVal val="visible"/>
                                      </p:to>
                                    </p:set>
                                    <p:animEffect transition="in" filter="wipe(left)">
                                      <p:cBhvr>
                                        <p:cTn id="62" dur="500"/>
                                        <p:tgtEl>
                                          <p:spTgt spid="38"/>
                                        </p:tgtEl>
                                      </p:cBhvr>
                                    </p:animEffect>
                                  </p:childTnLst>
                                </p:cTn>
                              </p:par>
                            </p:childTnLst>
                          </p:cTn>
                        </p:par>
                        <p:par>
                          <p:cTn id="63" fill="hold">
                            <p:stCondLst>
                              <p:cond delay="500"/>
                            </p:stCondLst>
                            <p:childTnLst>
                              <p:par>
                                <p:cTn id="64" presetID="22" presetClass="entr" presetSubtype="8" fill="hold" grpId="0" nodeType="afterEffect">
                                  <p:stCondLst>
                                    <p:cond delay="0"/>
                                  </p:stCondLst>
                                  <p:childTnLst>
                                    <p:set>
                                      <p:cBhvr>
                                        <p:cTn id="65" dur="1" fill="hold">
                                          <p:stCondLst>
                                            <p:cond delay="0"/>
                                          </p:stCondLst>
                                        </p:cTn>
                                        <p:tgtEl>
                                          <p:spTgt spid="31"/>
                                        </p:tgtEl>
                                        <p:attrNameLst>
                                          <p:attrName>style.visibility</p:attrName>
                                        </p:attrNameLst>
                                      </p:cBhvr>
                                      <p:to>
                                        <p:strVal val="visible"/>
                                      </p:to>
                                    </p:set>
                                    <p:animEffect transition="in" filter="wipe(left)">
                                      <p:cBhvr>
                                        <p:cTn id="66"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26" grpId="0" animBg="1"/>
      <p:bldP spid="27" grpId="0" animBg="1"/>
      <p:bldP spid="28" grpId="0" animBg="1"/>
      <p:bldP spid="29" grpId="0" animBg="1"/>
      <p:bldP spid="30" grpId="0" animBg="1"/>
      <p:bldP spid="31" grpId="0" animBg="1"/>
      <p:bldP spid="5" grpId="0" animBg="1"/>
      <p:bldP spid="33" grpId="0" animBg="1"/>
      <p:bldP spid="34" grpId="0" animBg="1"/>
      <p:bldP spid="35" grpId="0" animBg="1"/>
      <p:bldP spid="36" grpId="0" animBg="1"/>
      <p:bldP spid="3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977" y="-14683"/>
            <a:ext cx="12192000" cy="6872683"/>
          </a:xfrm>
        </p:spPr>
      </p:pic>
      <p:grpSp>
        <p:nvGrpSpPr>
          <p:cNvPr id="6" name="Group 5"/>
          <p:cNvGrpSpPr/>
          <p:nvPr/>
        </p:nvGrpSpPr>
        <p:grpSpPr>
          <a:xfrm>
            <a:off x="0" y="-14683"/>
            <a:ext cx="2437804" cy="1157683"/>
            <a:chOff x="1488" y="2941438"/>
            <a:chExt cx="2437804" cy="975121"/>
          </a:xfrm>
        </p:grpSpPr>
        <p:sp>
          <p:nvSpPr>
            <p:cNvPr id="24" name="Pentagon 23"/>
            <p:cNvSpPr/>
            <p:nvPr/>
          </p:nvSpPr>
          <p:spPr>
            <a:xfrm>
              <a:off x="1488" y="2941438"/>
              <a:ext cx="2437804" cy="975121"/>
            </a:xfrm>
            <a:prstGeom prst="homePlate">
              <a:avLst/>
            </a:prstGeom>
          </p:spPr>
          <p:style>
            <a:lnRef idx="2">
              <a:schemeClr val="lt1">
                <a:hueOff val="0"/>
                <a:satOff val="0"/>
                <a:lumOff val="0"/>
                <a:alphaOff val="0"/>
              </a:schemeClr>
            </a:lnRef>
            <a:fillRef idx="1">
              <a:schemeClr val="accent6">
                <a:shade val="80000"/>
                <a:hueOff val="0"/>
                <a:satOff val="0"/>
                <a:lumOff val="0"/>
                <a:alphaOff val="0"/>
              </a:schemeClr>
            </a:fillRef>
            <a:effectRef idx="0">
              <a:schemeClr val="accent6">
                <a:shade val="80000"/>
                <a:hueOff val="0"/>
                <a:satOff val="0"/>
                <a:lumOff val="0"/>
                <a:alphaOff val="0"/>
              </a:schemeClr>
            </a:effectRef>
            <a:fontRef idx="minor">
              <a:schemeClr val="lt1"/>
            </a:fontRef>
          </p:style>
        </p:sp>
        <p:sp>
          <p:nvSpPr>
            <p:cNvPr id="25" name="Pentagon 4"/>
            <p:cNvSpPr/>
            <p:nvPr/>
          </p:nvSpPr>
          <p:spPr>
            <a:xfrm>
              <a:off x="1488" y="2941438"/>
              <a:ext cx="2194024" cy="97512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6680" tIns="53340" rIns="26670" bIns="53340" numCol="1" spcCol="1270" anchor="ctr" anchorCtr="0">
              <a:noAutofit/>
            </a:bodyPr>
            <a:lstStyle/>
            <a:p>
              <a:pPr lvl="0" algn="ctr" defTabSz="889000">
                <a:lnSpc>
                  <a:spcPct val="90000"/>
                </a:lnSpc>
                <a:spcBef>
                  <a:spcPct val="0"/>
                </a:spcBef>
                <a:spcAft>
                  <a:spcPct val="35000"/>
                </a:spcAft>
              </a:pPr>
              <a:r>
                <a:rPr lang="en-US" sz="2000" kern="1200" dirty="0" err="1" smtClean="0"/>
                <a:t>Pendahuluan</a:t>
              </a:r>
              <a:endParaRPr lang="en-US" sz="2000" kern="1200" dirty="0"/>
            </a:p>
          </p:txBody>
        </p:sp>
      </p:grpSp>
      <p:grpSp>
        <p:nvGrpSpPr>
          <p:cNvPr id="9" name="Group 8"/>
          <p:cNvGrpSpPr/>
          <p:nvPr/>
        </p:nvGrpSpPr>
        <p:grpSpPr>
          <a:xfrm>
            <a:off x="1950244" y="-14683"/>
            <a:ext cx="2437804" cy="1157683"/>
            <a:chOff x="1951732" y="2941438"/>
            <a:chExt cx="2437804" cy="975121"/>
          </a:xfrm>
        </p:grpSpPr>
        <p:sp>
          <p:nvSpPr>
            <p:cNvPr id="22" name="Chevron 21"/>
            <p:cNvSpPr/>
            <p:nvPr/>
          </p:nvSpPr>
          <p:spPr>
            <a:xfrm>
              <a:off x="1951732" y="2941438"/>
              <a:ext cx="2437804" cy="975121"/>
            </a:xfrm>
            <a:prstGeom prst="chevron">
              <a:avLst/>
            </a:prstGeom>
          </p:spPr>
          <p:style>
            <a:lnRef idx="2">
              <a:schemeClr val="lt1">
                <a:hueOff val="0"/>
                <a:satOff val="0"/>
                <a:lumOff val="0"/>
                <a:alphaOff val="0"/>
              </a:schemeClr>
            </a:lnRef>
            <a:fillRef idx="1">
              <a:schemeClr val="accent6">
                <a:shade val="80000"/>
                <a:hueOff val="64256"/>
                <a:satOff val="-2582"/>
                <a:lumOff val="5526"/>
                <a:alphaOff val="0"/>
              </a:schemeClr>
            </a:fillRef>
            <a:effectRef idx="0">
              <a:schemeClr val="accent6">
                <a:shade val="80000"/>
                <a:hueOff val="64256"/>
                <a:satOff val="-2582"/>
                <a:lumOff val="5526"/>
                <a:alphaOff val="0"/>
              </a:schemeClr>
            </a:effectRef>
            <a:fontRef idx="minor">
              <a:schemeClr val="lt1"/>
            </a:fontRef>
          </p:style>
        </p:sp>
        <p:sp>
          <p:nvSpPr>
            <p:cNvPr id="23" name="Chevron 6"/>
            <p:cNvSpPr/>
            <p:nvPr/>
          </p:nvSpPr>
          <p:spPr>
            <a:xfrm>
              <a:off x="2439293" y="2941438"/>
              <a:ext cx="1462683" cy="97512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en-US" sz="2000" kern="1200" dirty="0" err="1" smtClean="0"/>
                <a:t>Profil</a:t>
              </a:r>
              <a:r>
                <a:rPr lang="en-US" sz="2000" kern="1200" dirty="0" smtClean="0"/>
                <a:t> Perusahaan</a:t>
              </a:r>
              <a:endParaRPr lang="en-US" sz="2000" kern="1200" dirty="0"/>
            </a:p>
          </p:txBody>
        </p:sp>
      </p:grpSp>
      <p:grpSp>
        <p:nvGrpSpPr>
          <p:cNvPr id="10" name="Group 9"/>
          <p:cNvGrpSpPr/>
          <p:nvPr/>
        </p:nvGrpSpPr>
        <p:grpSpPr>
          <a:xfrm>
            <a:off x="3900488" y="-14683"/>
            <a:ext cx="2437804" cy="1157683"/>
            <a:chOff x="3901976" y="2941438"/>
            <a:chExt cx="2437804" cy="975121"/>
          </a:xfrm>
        </p:grpSpPr>
        <p:sp>
          <p:nvSpPr>
            <p:cNvPr id="20" name="Chevron 19"/>
            <p:cNvSpPr/>
            <p:nvPr/>
          </p:nvSpPr>
          <p:spPr>
            <a:xfrm>
              <a:off x="3901976" y="2941438"/>
              <a:ext cx="2437804" cy="975121"/>
            </a:xfrm>
            <a:prstGeom prst="chevron">
              <a:avLst/>
            </a:prstGeom>
          </p:spPr>
          <p:style>
            <a:lnRef idx="2">
              <a:schemeClr val="lt1">
                <a:hueOff val="0"/>
                <a:satOff val="0"/>
                <a:lumOff val="0"/>
                <a:alphaOff val="0"/>
              </a:schemeClr>
            </a:lnRef>
            <a:fillRef idx="1">
              <a:schemeClr val="accent6">
                <a:shade val="80000"/>
                <a:hueOff val="128512"/>
                <a:satOff val="-5164"/>
                <a:lumOff val="11051"/>
                <a:alphaOff val="0"/>
              </a:schemeClr>
            </a:fillRef>
            <a:effectRef idx="0">
              <a:schemeClr val="accent6">
                <a:shade val="80000"/>
                <a:hueOff val="128512"/>
                <a:satOff val="-5164"/>
                <a:lumOff val="11051"/>
                <a:alphaOff val="0"/>
              </a:schemeClr>
            </a:effectRef>
            <a:fontRef idx="minor">
              <a:schemeClr val="lt1"/>
            </a:fontRef>
          </p:style>
        </p:sp>
        <p:sp>
          <p:nvSpPr>
            <p:cNvPr id="21" name="Chevron 8"/>
            <p:cNvSpPr/>
            <p:nvPr/>
          </p:nvSpPr>
          <p:spPr>
            <a:xfrm>
              <a:off x="4389537" y="2941438"/>
              <a:ext cx="1462683" cy="97512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en-US" sz="2000" kern="1200" dirty="0" err="1" smtClean="0"/>
                <a:t>Dasar</a:t>
              </a:r>
              <a:r>
                <a:rPr lang="en-US" sz="2000" kern="1200" dirty="0" smtClean="0"/>
                <a:t> </a:t>
              </a:r>
              <a:r>
                <a:rPr lang="en-US" sz="2000" kern="1200" dirty="0" err="1" smtClean="0"/>
                <a:t>Teori</a:t>
              </a:r>
              <a:endParaRPr lang="en-US" sz="2000" kern="1200" dirty="0"/>
            </a:p>
          </p:txBody>
        </p:sp>
      </p:grpSp>
      <p:grpSp>
        <p:nvGrpSpPr>
          <p:cNvPr id="11" name="Group 10"/>
          <p:cNvGrpSpPr/>
          <p:nvPr/>
        </p:nvGrpSpPr>
        <p:grpSpPr>
          <a:xfrm>
            <a:off x="5850732" y="0"/>
            <a:ext cx="2437804" cy="1157683"/>
            <a:chOff x="5852220" y="2941438"/>
            <a:chExt cx="2437804" cy="975121"/>
          </a:xfrm>
        </p:grpSpPr>
        <p:sp>
          <p:nvSpPr>
            <p:cNvPr id="18" name="Chevron 17"/>
            <p:cNvSpPr/>
            <p:nvPr/>
          </p:nvSpPr>
          <p:spPr>
            <a:xfrm>
              <a:off x="5852220" y="2941438"/>
              <a:ext cx="2437804" cy="975121"/>
            </a:xfrm>
            <a:prstGeom prst="chevron">
              <a:avLst/>
            </a:prstGeom>
          </p:spPr>
          <p:style>
            <a:lnRef idx="2">
              <a:schemeClr val="lt1">
                <a:hueOff val="0"/>
                <a:satOff val="0"/>
                <a:lumOff val="0"/>
                <a:alphaOff val="0"/>
              </a:schemeClr>
            </a:lnRef>
            <a:fillRef idx="1">
              <a:schemeClr val="accent6">
                <a:shade val="80000"/>
                <a:hueOff val="192768"/>
                <a:satOff val="-7745"/>
                <a:lumOff val="16577"/>
                <a:alphaOff val="0"/>
              </a:schemeClr>
            </a:fillRef>
            <a:effectRef idx="0">
              <a:schemeClr val="accent6">
                <a:shade val="80000"/>
                <a:hueOff val="192768"/>
                <a:satOff val="-7745"/>
                <a:lumOff val="16577"/>
                <a:alphaOff val="0"/>
              </a:schemeClr>
            </a:effectRef>
            <a:fontRef idx="minor">
              <a:schemeClr val="lt1"/>
            </a:fontRef>
          </p:style>
        </p:sp>
        <p:sp>
          <p:nvSpPr>
            <p:cNvPr id="19" name="Chevron 10"/>
            <p:cNvSpPr/>
            <p:nvPr/>
          </p:nvSpPr>
          <p:spPr>
            <a:xfrm>
              <a:off x="6339781" y="2941438"/>
              <a:ext cx="1462683" cy="97512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en-US" sz="2000" kern="1200" dirty="0" err="1" smtClean="0"/>
                <a:t>Pelaksanaan</a:t>
              </a:r>
              <a:r>
                <a:rPr lang="en-US" sz="2000" kern="1200" dirty="0" smtClean="0"/>
                <a:t> </a:t>
              </a:r>
              <a:r>
                <a:rPr lang="en-US" sz="2000" kern="1200" dirty="0" err="1" smtClean="0"/>
                <a:t>Kerja</a:t>
              </a:r>
              <a:r>
                <a:rPr lang="en-US" sz="2000" kern="1200" dirty="0" smtClean="0"/>
                <a:t> </a:t>
              </a:r>
              <a:r>
                <a:rPr lang="en-US" sz="2000" kern="1200" dirty="0" err="1" smtClean="0"/>
                <a:t>Praktek</a:t>
              </a:r>
              <a:endParaRPr lang="en-US" sz="2000" kern="1200" dirty="0"/>
            </a:p>
          </p:txBody>
        </p:sp>
      </p:grpSp>
      <p:grpSp>
        <p:nvGrpSpPr>
          <p:cNvPr id="12" name="Group 11"/>
          <p:cNvGrpSpPr/>
          <p:nvPr/>
        </p:nvGrpSpPr>
        <p:grpSpPr>
          <a:xfrm>
            <a:off x="7800975" y="-14683"/>
            <a:ext cx="2437804" cy="1157683"/>
            <a:chOff x="7802463" y="2941438"/>
            <a:chExt cx="2437804" cy="975121"/>
          </a:xfrm>
        </p:grpSpPr>
        <p:sp>
          <p:nvSpPr>
            <p:cNvPr id="16" name="Chevron 15"/>
            <p:cNvSpPr/>
            <p:nvPr/>
          </p:nvSpPr>
          <p:spPr>
            <a:xfrm>
              <a:off x="7802463" y="2941438"/>
              <a:ext cx="2437804" cy="975121"/>
            </a:xfrm>
            <a:prstGeom prst="chevron">
              <a:avLst/>
            </a:prstGeom>
          </p:spPr>
          <p:style>
            <a:lnRef idx="2">
              <a:schemeClr val="lt1">
                <a:hueOff val="0"/>
                <a:satOff val="0"/>
                <a:lumOff val="0"/>
                <a:alphaOff val="0"/>
              </a:schemeClr>
            </a:lnRef>
            <a:fillRef idx="1">
              <a:schemeClr val="accent6">
                <a:shade val="80000"/>
                <a:hueOff val="257024"/>
                <a:satOff val="-10327"/>
                <a:lumOff val="22102"/>
                <a:alphaOff val="0"/>
              </a:schemeClr>
            </a:fillRef>
            <a:effectRef idx="0">
              <a:schemeClr val="accent6">
                <a:shade val="80000"/>
                <a:hueOff val="257024"/>
                <a:satOff val="-10327"/>
                <a:lumOff val="22102"/>
                <a:alphaOff val="0"/>
              </a:schemeClr>
            </a:effectRef>
            <a:fontRef idx="minor">
              <a:schemeClr val="lt1"/>
            </a:fontRef>
          </p:style>
        </p:sp>
        <p:sp>
          <p:nvSpPr>
            <p:cNvPr id="17" name="Chevron 12"/>
            <p:cNvSpPr/>
            <p:nvPr/>
          </p:nvSpPr>
          <p:spPr>
            <a:xfrm>
              <a:off x="8290024" y="2941438"/>
              <a:ext cx="1462683" cy="97512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en-US" sz="2000" kern="1200" dirty="0" err="1" smtClean="0"/>
                <a:t>Perancangan</a:t>
              </a:r>
              <a:r>
                <a:rPr lang="en-US" sz="2000" kern="1200" dirty="0" smtClean="0"/>
                <a:t> </a:t>
              </a:r>
              <a:r>
                <a:rPr lang="en-US" sz="2000" kern="1200" dirty="0" err="1" smtClean="0"/>
                <a:t>dan</a:t>
              </a:r>
              <a:r>
                <a:rPr lang="en-US" sz="2000" kern="1200" dirty="0" smtClean="0"/>
                <a:t> </a:t>
              </a:r>
              <a:r>
                <a:rPr lang="en-US" sz="2000" kern="1200" dirty="0" err="1" smtClean="0"/>
                <a:t>Hasil</a:t>
              </a:r>
              <a:r>
                <a:rPr lang="en-US" sz="2000" kern="1200" dirty="0" smtClean="0"/>
                <a:t> </a:t>
              </a:r>
              <a:r>
                <a:rPr lang="en-US" sz="2000" kern="1200" dirty="0" err="1" smtClean="0"/>
                <a:t>Pengujian</a:t>
              </a:r>
              <a:endParaRPr lang="en-US" sz="2000" kern="1200" dirty="0"/>
            </a:p>
          </p:txBody>
        </p:sp>
      </p:grpSp>
      <p:grpSp>
        <p:nvGrpSpPr>
          <p:cNvPr id="13" name="Group 12"/>
          <p:cNvGrpSpPr/>
          <p:nvPr/>
        </p:nvGrpSpPr>
        <p:grpSpPr>
          <a:xfrm>
            <a:off x="9751219" y="-14683"/>
            <a:ext cx="2437804" cy="1157683"/>
            <a:chOff x="9752707" y="2941438"/>
            <a:chExt cx="2437804" cy="975121"/>
          </a:xfrm>
        </p:grpSpPr>
        <p:sp>
          <p:nvSpPr>
            <p:cNvPr id="14" name="Chevron 13"/>
            <p:cNvSpPr/>
            <p:nvPr/>
          </p:nvSpPr>
          <p:spPr>
            <a:xfrm>
              <a:off x="9752707" y="2941438"/>
              <a:ext cx="2437804" cy="975121"/>
            </a:xfrm>
            <a:prstGeom prst="chevron">
              <a:avLst/>
            </a:prstGeom>
          </p:spPr>
          <p:style>
            <a:lnRef idx="2">
              <a:schemeClr val="lt1">
                <a:hueOff val="0"/>
                <a:satOff val="0"/>
                <a:lumOff val="0"/>
                <a:alphaOff val="0"/>
              </a:schemeClr>
            </a:lnRef>
            <a:fillRef idx="1">
              <a:schemeClr val="accent6">
                <a:shade val="80000"/>
                <a:hueOff val="321280"/>
                <a:satOff val="-12909"/>
                <a:lumOff val="27628"/>
                <a:alphaOff val="0"/>
              </a:schemeClr>
            </a:fillRef>
            <a:effectRef idx="0">
              <a:schemeClr val="accent6">
                <a:shade val="80000"/>
                <a:hueOff val="321280"/>
                <a:satOff val="-12909"/>
                <a:lumOff val="27628"/>
                <a:alphaOff val="0"/>
              </a:schemeClr>
            </a:effectRef>
            <a:fontRef idx="minor">
              <a:schemeClr val="lt1"/>
            </a:fontRef>
          </p:style>
        </p:sp>
        <p:sp>
          <p:nvSpPr>
            <p:cNvPr id="15" name="Chevron 14"/>
            <p:cNvSpPr/>
            <p:nvPr/>
          </p:nvSpPr>
          <p:spPr>
            <a:xfrm>
              <a:off x="10240268" y="2941438"/>
              <a:ext cx="1462683" cy="97512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en-US" sz="2000" kern="1200" dirty="0" err="1" smtClean="0"/>
                <a:t>Kesimpulan</a:t>
              </a:r>
              <a:endParaRPr lang="en-US" sz="2000" kern="1200" dirty="0"/>
            </a:p>
          </p:txBody>
        </p:sp>
      </p:grpSp>
      <p:sp>
        <p:nvSpPr>
          <p:cNvPr id="26" name="Subtitle 2"/>
          <p:cNvSpPr txBox="1">
            <a:spLocks/>
          </p:cNvSpPr>
          <p:nvPr/>
        </p:nvSpPr>
        <p:spPr>
          <a:xfrm>
            <a:off x="187569" y="1303949"/>
            <a:ext cx="2932149" cy="50789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u="sng" dirty="0" err="1" smtClean="0">
                <a:latin typeface="Times New Roman" panose="02020603050405020304" pitchFamily="18" charset="0"/>
                <a:cs typeface="Times New Roman" panose="02020603050405020304" pitchFamily="18" charset="0"/>
              </a:rPr>
              <a:t>Pengenalan</a:t>
            </a:r>
            <a:r>
              <a:rPr lang="en-US" u="sng" dirty="0" smtClean="0">
                <a:latin typeface="Times New Roman" panose="02020603050405020304" pitchFamily="18" charset="0"/>
                <a:cs typeface="Times New Roman" panose="02020603050405020304" pitchFamily="18" charset="0"/>
              </a:rPr>
              <a:t> </a:t>
            </a:r>
            <a:r>
              <a:rPr lang="en-US" u="sng" dirty="0" err="1" smtClean="0">
                <a:latin typeface="Times New Roman" panose="02020603050405020304" pitchFamily="18" charset="0"/>
                <a:cs typeface="Times New Roman" panose="02020603050405020304" pitchFamily="18" charset="0"/>
              </a:rPr>
              <a:t>Sistem</a:t>
            </a:r>
            <a:endParaRPr lang="en-US" u="sng" dirty="0">
              <a:latin typeface="Times New Roman" panose="02020603050405020304" pitchFamily="18" charset="0"/>
              <a:cs typeface="Times New Roman" panose="02020603050405020304" pitchFamily="18" charset="0"/>
            </a:endParaRPr>
          </a:p>
        </p:txBody>
      </p:sp>
      <p:sp>
        <p:nvSpPr>
          <p:cNvPr id="3" name="Pentagon 2"/>
          <p:cNvSpPr/>
          <p:nvPr/>
        </p:nvSpPr>
        <p:spPr>
          <a:xfrm>
            <a:off x="295835" y="1865628"/>
            <a:ext cx="2339788" cy="1143000"/>
          </a:xfrm>
          <a:prstGeom prst="homePlate">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SIPP</a:t>
            </a:r>
          </a:p>
          <a:p>
            <a:pPr algn="ctr"/>
            <a:r>
              <a:rPr lang="en-US" dirty="0"/>
              <a:t>(</a:t>
            </a:r>
            <a:r>
              <a:rPr lang="en-US" dirty="0" err="1" smtClean="0"/>
              <a:t>Sistem</a:t>
            </a:r>
            <a:r>
              <a:rPr lang="en-US" dirty="0" smtClean="0"/>
              <a:t> </a:t>
            </a:r>
            <a:r>
              <a:rPr lang="en-US" dirty="0" err="1" smtClean="0"/>
              <a:t>Informasi</a:t>
            </a:r>
            <a:r>
              <a:rPr lang="en-US" dirty="0" smtClean="0"/>
              <a:t> </a:t>
            </a:r>
            <a:r>
              <a:rPr lang="en-US" dirty="0" err="1" smtClean="0"/>
              <a:t>Penelusuran</a:t>
            </a:r>
            <a:r>
              <a:rPr lang="en-US" dirty="0" smtClean="0"/>
              <a:t> </a:t>
            </a:r>
            <a:r>
              <a:rPr lang="en-US" dirty="0" err="1" smtClean="0"/>
              <a:t>Perkara</a:t>
            </a:r>
            <a:r>
              <a:rPr lang="en-US" dirty="0" smtClean="0"/>
              <a:t>)</a:t>
            </a:r>
            <a:endParaRPr lang="en-US" dirty="0"/>
          </a:p>
        </p:txBody>
      </p:sp>
      <p:sp>
        <p:nvSpPr>
          <p:cNvPr id="27" name="Pentagon 26"/>
          <p:cNvSpPr/>
          <p:nvPr/>
        </p:nvSpPr>
        <p:spPr>
          <a:xfrm>
            <a:off x="295835" y="3295983"/>
            <a:ext cx="2339788" cy="1143000"/>
          </a:xfrm>
          <a:prstGeom prst="homePlate">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smtClean="0"/>
              <a:t>Sistem</a:t>
            </a:r>
            <a:r>
              <a:rPr lang="en-US" dirty="0" smtClean="0"/>
              <a:t> </a:t>
            </a:r>
            <a:r>
              <a:rPr lang="en-US" dirty="0" err="1" smtClean="0"/>
              <a:t>Informasi</a:t>
            </a:r>
            <a:r>
              <a:rPr lang="en-US" dirty="0" smtClean="0"/>
              <a:t> E - </a:t>
            </a:r>
            <a:r>
              <a:rPr lang="en-US" dirty="0" err="1" smtClean="0"/>
              <a:t>Persuratan</a:t>
            </a:r>
            <a:endParaRPr lang="en-US" dirty="0" smtClean="0"/>
          </a:p>
        </p:txBody>
      </p:sp>
      <p:sp>
        <p:nvSpPr>
          <p:cNvPr id="28" name="Pentagon 27"/>
          <p:cNvSpPr/>
          <p:nvPr/>
        </p:nvSpPr>
        <p:spPr>
          <a:xfrm>
            <a:off x="295835" y="4726338"/>
            <a:ext cx="2339788" cy="1143000"/>
          </a:xfrm>
          <a:prstGeom prst="homePlate">
            <a:avLst/>
          </a:prstGeom>
          <a:ln w="28575"/>
        </p:spPr>
        <p:style>
          <a:lnRef idx="2">
            <a:schemeClr val="accent6"/>
          </a:lnRef>
          <a:fillRef idx="1">
            <a:schemeClr val="lt1"/>
          </a:fillRef>
          <a:effectRef idx="0">
            <a:schemeClr val="accent6"/>
          </a:effectRef>
          <a:fontRef idx="minor">
            <a:schemeClr val="dk1"/>
          </a:fontRef>
        </p:style>
        <p:txBody>
          <a:bodyPr rtlCol="0" anchor="ctr"/>
          <a:lstStyle/>
          <a:p>
            <a:pPr lvl="0" algn="ctr"/>
            <a:r>
              <a:rPr lang="en-US" dirty="0" err="1" smtClean="0"/>
              <a:t>Aplikasi</a:t>
            </a:r>
            <a:r>
              <a:rPr lang="en-US" dirty="0" smtClean="0"/>
              <a:t> e-SKUM (</a:t>
            </a:r>
            <a:r>
              <a:rPr lang="en-US" dirty="0" err="1" smtClean="0"/>
              <a:t>Elektronik</a:t>
            </a:r>
            <a:r>
              <a:rPr lang="en-US" dirty="0" smtClean="0"/>
              <a:t> - </a:t>
            </a:r>
            <a:r>
              <a:rPr lang="en-US" dirty="0" err="1" smtClean="0"/>
              <a:t>Surat</a:t>
            </a:r>
            <a:r>
              <a:rPr lang="en-US" dirty="0" smtClean="0"/>
              <a:t> </a:t>
            </a:r>
            <a:r>
              <a:rPr lang="en-US" dirty="0" err="1" smtClean="0"/>
              <a:t>Kuasa</a:t>
            </a:r>
            <a:r>
              <a:rPr lang="en-US" dirty="0" smtClean="0"/>
              <a:t> </a:t>
            </a:r>
            <a:r>
              <a:rPr lang="en-US" dirty="0" err="1" smtClean="0"/>
              <a:t>Untuk</a:t>
            </a:r>
            <a:r>
              <a:rPr lang="en-US" dirty="0" smtClean="0"/>
              <a:t> </a:t>
            </a:r>
            <a:r>
              <a:rPr lang="en-US" dirty="0" err="1" smtClean="0"/>
              <a:t>Membayar</a:t>
            </a:r>
            <a:r>
              <a:rPr lang="en-US" dirty="0" smtClean="0"/>
              <a:t>)</a:t>
            </a:r>
            <a:endParaRPr lang="en-US" dirty="0"/>
          </a:p>
        </p:txBody>
      </p:sp>
      <p:sp>
        <p:nvSpPr>
          <p:cNvPr id="29" name="Pentagon 28"/>
          <p:cNvSpPr/>
          <p:nvPr/>
        </p:nvSpPr>
        <p:spPr>
          <a:xfrm flipH="1">
            <a:off x="9939178" y="3295984"/>
            <a:ext cx="2067448" cy="1143000"/>
          </a:xfrm>
          <a:prstGeom prst="homePlate">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Website E - </a:t>
            </a:r>
            <a:r>
              <a:rPr lang="en-US" dirty="0" err="1" smtClean="0"/>
              <a:t>Tilang</a:t>
            </a:r>
            <a:endParaRPr lang="en-US" dirty="0" smtClean="0"/>
          </a:p>
        </p:txBody>
      </p:sp>
      <p:sp>
        <p:nvSpPr>
          <p:cNvPr id="30" name="Pentagon 29"/>
          <p:cNvSpPr/>
          <p:nvPr/>
        </p:nvSpPr>
        <p:spPr>
          <a:xfrm flipH="1">
            <a:off x="9939179" y="1865628"/>
            <a:ext cx="2061883" cy="1143000"/>
          </a:xfrm>
          <a:prstGeom prst="homePlate">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t>Aplikasi</a:t>
            </a:r>
            <a:r>
              <a:rPr lang="en-US" dirty="0"/>
              <a:t> BMN (</a:t>
            </a:r>
            <a:r>
              <a:rPr lang="en-US" dirty="0" err="1"/>
              <a:t>Barang</a:t>
            </a:r>
            <a:r>
              <a:rPr lang="en-US" dirty="0"/>
              <a:t> </a:t>
            </a:r>
            <a:r>
              <a:rPr lang="en-US" dirty="0" err="1"/>
              <a:t>Milik</a:t>
            </a:r>
            <a:r>
              <a:rPr lang="en-US" dirty="0"/>
              <a:t> Negara).</a:t>
            </a:r>
            <a:endParaRPr lang="en-US" dirty="0" smtClean="0"/>
          </a:p>
        </p:txBody>
      </p:sp>
      <p:pic>
        <p:nvPicPr>
          <p:cNvPr id="31" name="Picture 30"/>
          <p:cNvPicPr/>
          <p:nvPr/>
        </p:nvPicPr>
        <p:blipFill>
          <a:blip r:embed="rId3" cstate="print">
            <a:extLst>
              <a:ext uri="{28A0092B-C50C-407E-A947-70E740481C1C}">
                <a14:useLocalDpi xmlns:a14="http://schemas.microsoft.com/office/drawing/2010/main" val="0"/>
              </a:ext>
            </a:extLst>
          </a:blip>
          <a:stretch>
            <a:fillRect/>
          </a:stretch>
        </p:blipFill>
        <p:spPr>
          <a:xfrm>
            <a:off x="2662518" y="1865628"/>
            <a:ext cx="7209425" cy="3876266"/>
          </a:xfrm>
          <a:prstGeom prst="rect">
            <a:avLst/>
          </a:prstGeom>
        </p:spPr>
      </p:pic>
      <p:sp>
        <p:nvSpPr>
          <p:cNvPr id="8" name="Rounded Rectangle 7"/>
          <p:cNvSpPr/>
          <p:nvPr/>
        </p:nvSpPr>
        <p:spPr>
          <a:xfrm>
            <a:off x="2810435" y="2771548"/>
            <a:ext cx="6940782" cy="2191870"/>
          </a:xfrm>
          <a:prstGeom prst="roundRect">
            <a:avLst/>
          </a:prstGeom>
          <a:solidFill>
            <a:schemeClr val="dk1">
              <a:alpha val="43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just"/>
            <a:r>
              <a:rPr lang="en-US" dirty="0" err="1">
                <a:latin typeface="Times New Roman" panose="02020603050405020304" pitchFamily="18" charset="0"/>
                <a:ea typeface="Times New Roman" panose="02020603050405020304" pitchFamily="18" charset="0"/>
              </a:rPr>
              <a:t>Pemanfaatan</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sistem</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informasi</a:t>
            </a:r>
            <a:r>
              <a:rPr lang="en-US" dirty="0">
                <a:latin typeface="Times New Roman" panose="02020603050405020304" pitchFamily="18" charset="0"/>
                <a:ea typeface="Times New Roman" panose="02020603050405020304" pitchFamily="18" charset="0"/>
              </a:rPr>
              <a:t> E-</a:t>
            </a:r>
            <a:r>
              <a:rPr lang="en-US" dirty="0" err="1">
                <a:latin typeface="Times New Roman" panose="02020603050405020304" pitchFamily="18" charset="0"/>
                <a:ea typeface="Times New Roman" panose="02020603050405020304" pitchFamily="18" charset="0"/>
              </a:rPr>
              <a:t>Persuratan</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sebagai</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Alat</a:t>
            </a:r>
            <a:r>
              <a:rPr lang="en-US" dirty="0">
                <a:latin typeface="Times New Roman" panose="02020603050405020304" pitchFamily="18" charset="0"/>
                <a:ea typeface="Times New Roman" panose="02020603050405020304" pitchFamily="18" charset="0"/>
              </a:rPr>
              <a:t> Bantu/</a:t>
            </a:r>
            <a:r>
              <a:rPr lang="en-US" dirty="0" err="1">
                <a:latin typeface="Times New Roman" panose="02020603050405020304" pitchFamily="18" charset="0"/>
                <a:ea typeface="Times New Roman" panose="02020603050405020304" pitchFamily="18" charset="0"/>
              </a:rPr>
              <a:t>Pedoman</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Untuk</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Pencatatan</a:t>
            </a:r>
            <a:r>
              <a:rPr lang="en-US" dirty="0">
                <a:latin typeface="Times New Roman" panose="02020603050405020304" pitchFamily="18" charset="0"/>
                <a:ea typeface="Times New Roman" panose="02020603050405020304" pitchFamily="18" charset="0"/>
              </a:rPr>
              <a:t>/</a:t>
            </a:r>
            <a:r>
              <a:rPr lang="en-US" dirty="0" err="1">
                <a:latin typeface="Times New Roman" panose="02020603050405020304" pitchFamily="18" charset="0"/>
                <a:ea typeface="Times New Roman" panose="02020603050405020304" pitchFamily="18" charset="0"/>
              </a:rPr>
              <a:t>Pemilahan</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Surat</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Masuk</a:t>
            </a:r>
            <a:r>
              <a:rPr lang="en-US" dirty="0">
                <a:latin typeface="Times New Roman" panose="02020603050405020304" pitchFamily="18" charset="0"/>
                <a:ea typeface="Times New Roman" panose="02020603050405020304" pitchFamily="18" charset="0"/>
              </a:rPr>
              <a:t>/Dossier, Mail Tracking, Proses </a:t>
            </a:r>
            <a:r>
              <a:rPr lang="en-US" dirty="0" err="1">
                <a:latin typeface="Times New Roman" panose="02020603050405020304" pitchFamily="18" charset="0"/>
                <a:ea typeface="Times New Roman" panose="02020603050405020304" pitchFamily="18" charset="0"/>
              </a:rPr>
              <a:t>Disposisi</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Pembuatan</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Konsep</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Surat</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Keluar</a:t>
            </a:r>
            <a:r>
              <a:rPr lang="en-US" dirty="0">
                <a:latin typeface="Times New Roman" panose="02020603050405020304" pitchFamily="18" charset="0"/>
                <a:ea typeface="Times New Roman" panose="02020603050405020304" pitchFamily="18" charset="0"/>
              </a:rPr>
              <a:t>/Nota </a:t>
            </a:r>
            <a:r>
              <a:rPr lang="en-US" dirty="0" err="1">
                <a:latin typeface="Times New Roman" panose="02020603050405020304" pitchFamily="18" charset="0"/>
                <a:ea typeface="Times New Roman" panose="02020603050405020304" pitchFamily="18" charset="0"/>
              </a:rPr>
              <a:t>Dinas</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Permohonan</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Penomoran</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Surat</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Masuk</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dan</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Surat</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Keluar</a:t>
            </a:r>
            <a:r>
              <a:rPr lang="en-US" dirty="0">
                <a:latin typeface="Times New Roman" panose="02020603050405020304" pitchFamily="18" charset="0"/>
                <a:ea typeface="Times New Roman" panose="02020603050405020304" pitchFamily="18" charset="0"/>
              </a:rPr>
              <a:t>/Nota </a:t>
            </a:r>
            <a:r>
              <a:rPr lang="en-US" dirty="0" err="1">
                <a:latin typeface="Times New Roman" panose="02020603050405020304" pitchFamily="18" charset="0"/>
                <a:ea typeface="Times New Roman" panose="02020603050405020304" pitchFamily="18" charset="0"/>
              </a:rPr>
              <a:t>Dinas</a:t>
            </a:r>
            <a:r>
              <a:rPr lang="en-US" dirty="0">
                <a:latin typeface="Times New Roman" panose="02020603050405020304" pitchFamily="18" charset="0"/>
                <a:ea typeface="Times New Roman" panose="02020603050405020304" pitchFamily="18" charset="0"/>
              </a:rPr>
              <a:t> agar </a:t>
            </a:r>
            <a:r>
              <a:rPr lang="en-US" dirty="0" err="1">
                <a:latin typeface="Times New Roman" panose="02020603050405020304" pitchFamily="18" charset="0"/>
                <a:ea typeface="Times New Roman" panose="02020603050405020304" pitchFamily="18" charset="0"/>
              </a:rPr>
              <a:t>lebih</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efektif</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dari</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sisi</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waktu</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dan</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efisien</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biaya</a:t>
            </a:r>
            <a:r>
              <a:rPr lang="en-US" dirty="0">
                <a:latin typeface="Times New Roman" panose="02020603050405020304" pitchFamily="18" charset="0"/>
                <a:ea typeface="Times New Roman" panose="02020603050405020304" pitchFamily="18" charset="0"/>
              </a:rPr>
              <a:t> (Paperless</a:t>
            </a:r>
            <a:r>
              <a:rPr lang="en-US" dirty="0" smtClean="0">
                <a:latin typeface="Times New Roman" panose="02020603050405020304" pitchFamily="18" charset="0"/>
                <a:ea typeface="Times New Roman" panose="02020603050405020304" pitchFamily="18" charset="0"/>
              </a:rPr>
              <a:t>).</a:t>
            </a:r>
            <a:endParaRPr lang="en-US" dirty="0"/>
          </a:p>
        </p:txBody>
      </p:sp>
    </p:spTree>
    <p:extLst>
      <p:ext uri="{BB962C8B-B14F-4D97-AF65-F5344CB8AC3E}">
        <p14:creationId xmlns:p14="http://schemas.microsoft.com/office/powerpoint/2010/main" val="162056348"/>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repeatCount="indefinite" fill="hold" nodeType="withEffect">
                                  <p:stCondLst>
                                    <p:cond delay="0"/>
                                  </p:stCondLst>
                                  <p:childTnLst>
                                    <p:animEffect transition="out" filter="fade">
                                      <p:cBhvr>
                                        <p:cTn id="6" dur="1500" tmFilter="0, 0; .2, .5; .8, .5; 1, 0"/>
                                        <p:tgtEl>
                                          <p:spTgt spid="11"/>
                                        </p:tgtEl>
                                      </p:cBhvr>
                                    </p:animEffect>
                                    <p:animScale>
                                      <p:cBhvr>
                                        <p:cTn id="7" dur="750" autoRev="1" fill="hold"/>
                                        <p:tgtEl>
                                          <p:spTgt spid="11"/>
                                        </p:tgtEl>
                                      </p:cBhvr>
                                      <p:by x="105000" y="105000"/>
                                    </p:animScale>
                                  </p:childTnLst>
                                </p:cTn>
                              </p:par>
                            </p:childTnLst>
                          </p:cTn>
                        </p:par>
                        <p:par>
                          <p:cTn id="8" fill="hold">
                            <p:stCondLst>
                              <p:cond delay="1500"/>
                            </p:stCondLst>
                            <p:childTnLst>
                              <p:par>
                                <p:cTn id="9" presetID="22" presetClass="entr" presetSubtype="8" fill="hold" grpId="0" nodeType="afterEffect">
                                  <p:stCondLst>
                                    <p:cond delay="0"/>
                                  </p:stCondLst>
                                  <p:childTnLst>
                                    <p:set>
                                      <p:cBhvr>
                                        <p:cTn id="10" dur="1" fill="hold">
                                          <p:stCondLst>
                                            <p:cond delay="0"/>
                                          </p:stCondLst>
                                        </p:cTn>
                                        <p:tgtEl>
                                          <p:spTgt spid="26"/>
                                        </p:tgtEl>
                                        <p:attrNameLst>
                                          <p:attrName>style.visibility</p:attrName>
                                        </p:attrNameLst>
                                      </p:cBhvr>
                                      <p:to>
                                        <p:strVal val="visible"/>
                                      </p:to>
                                    </p:set>
                                    <p:animEffect transition="in" filter="wipe(left)">
                                      <p:cBhvr>
                                        <p:cTn id="11" dur="750"/>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left)">
                                      <p:cBhvr>
                                        <p:cTn id="16" dur="500"/>
                                        <p:tgtEl>
                                          <p:spTgt spid="3"/>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nodeType="clickEffect">
                                  <p:stCondLst>
                                    <p:cond delay="0"/>
                                  </p:stCondLst>
                                  <p:childTnLst>
                                    <p:set>
                                      <p:cBhvr>
                                        <p:cTn id="20" dur="1" fill="hold">
                                          <p:stCondLst>
                                            <p:cond delay="0"/>
                                          </p:stCondLst>
                                        </p:cTn>
                                        <p:tgtEl>
                                          <p:spTgt spid="31"/>
                                        </p:tgtEl>
                                        <p:attrNameLst>
                                          <p:attrName>style.visibility</p:attrName>
                                        </p:attrNameLst>
                                      </p:cBhvr>
                                      <p:to>
                                        <p:strVal val="visible"/>
                                      </p:to>
                                    </p:set>
                                    <p:animEffect transition="in" filter="wipe(up)">
                                      <p:cBhvr>
                                        <p:cTn id="21" dur="500"/>
                                        <p:tgtEl>
                                          <p:spTgt spid="31"/>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xit" presetSubtype="4" fill="hold" nodeType="clickEffect">
                                  <p:stCondLst>
                                    <p:cond delay="0"/>
                                  </p:stCondLst>
                                  <p:childTnLst>
                                    <p:animEffect transition="out" filter="wipe(down)">
                                      <p:cBhvr>
                                        <p:cTn id="25" dur="500"/>
                                        <p:tgtEl>
                                          <p:spTgt spid="31"/>
                                        </p:tgtEl>
                                      </p:cBhvr>
                                    </p:animEffect>
                                    <p:set>
                                      <p:cBhvr>
                                        <p:cTn id="26" dur="1" fill="hold">
                                          <p:stCondLst>
                                            <p:cond delay="499"/>
                                          </p:stCondLst>
                                        </p:cTn>
                                        <p:tgtEl>
                                          <p:spTgt spid="31"/>
                                        </p:tgtEl>
                                        <p:attrNameLst>
                                          <p:attrName>style.visibility</p:attrName>
                                        </p:attrNameLst>
                                      </p:cBhvr>
                                      <p:to>
                                        <p:strVal val="hidden"/>
                                      </p:to>
                                    </p:set>
                                  </p:childTnLst>
                                </p:cTn>
                              </p:par>
                            </p:childTnLst>
                          </p:cTn>
                        </p:par>
                        <p:par>
                          <p:cTn id="27" fill="hold">
                            <p:stCondLst>
                              <p:cond delay="500"/>
                            </p:stCondLst>
                            <p:childTnLst>
                              <p:par>
                                <p:cTn id="28" presetID="22" presetClass="entr" presetSubtype="8" fill="hold" grpId="0" nodeType="afterEffect">
                                  <p:stCondLst>
                                    <p:cond delay="0"/>
                                  </p:stCondLst>
                                  <p:childTnLst>
                                    <p:set>
                                      <p:cBhvr>
                                        <p:cTn id="29" dur="1" fill="hold">
                                          <p:stCondLst>
                                            <p:cond delay="0"/>
                                          </p:stCondLst>
                                        </p:cTn>
                                        <p:tgtEl>
                                          <p:spTgt spid="27"/>
                                        </p:tgtEl>
                                        <p:attrNameLst>
                                          <p:attrName>style.visibility</p:attrName>
                                        </p:attrNameLst>
                                      </p:cBhvr>
                                      <p:to>
                                        <p:strVal val="visible"/>
                                      </p:to>
                                    </p:set>
                                    <p:animEffect transition="in" filter="wipe(left)">
                                      <p:cBhvr>
                                        <p:cTn id="30" dur="500"/>
                                        <p:tgtEl>
                                          <p:spTgt spid="27"/>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wipe(up)">
                                      <p:cBhvr>
                                        <p:cTn id="35" dur="500"/>
                                        <p:tgtEl>
                                          <p:spTgt spid="8"/>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xit" presetSubtype="4" fill="hold" grpId="1" nodeType="clickEffect">
                                  <p:stCondLst>
                                    <p:cond delay="0"/>
                                  </p:stCondLst>
                                  <p:childTnLst>
                                    <p:animEffect transition="out" filter="wipe(down)">
                                      <p:cBhvr>
                                        <p:cTn id="39" dur="500"/>
                                        <p:tgtEl>
                                          <p:spTgt spid="8"/>
                                        </p:tgtEl>
                                      </p:cBhvr>
                                    </p:animEffect>
                                    <p:set>
                                      <p:cBhvr>
                                        <p:cTn id="40" dur="1" fill="hold">
                                          <p:stCondLst>
                                            <p:cond delay="499"/>
                                          </p:stCondLst>
                                        </p:cTn>
                                        <p:tgtEl>
                                          <p:spTgt spid="8"/>
                                        </p:tgtEl>
                                        <p:attrNameLst>
                                          <p:attrName>style.visibility</p:attrName>
                                        </p:attrNameLst>
                                      </p:cBhvr>
                                      <p:to>
                                        <p:strVal val="hidden"/>
                                      </p:to>
                                    </p:set>
                                  </p:childTnLst>
                                </p:cTn>
                              </p:par>
                            </p:childTnLst>
                          </p:cTn>
                        </p:par>
                        <p:par>
                          <p:cTn id="41" fill="hold">
                            <p:stCondLst>
                              <p:cond delay="500"/>
                            </p:stCondLst>
                            <p:childTnLst>
                              <p:par>
                                <p:cTn id="42" presetID="22" presetClass="entr" presetSubtype="8" fill="hold" grpId="0" nodeType="afterEffect">
                                  <p:stCondLst>
                                    <p:cond delay="0"/>
                                  </p:stCondLst>
                                  <p:childTnLst>
                                    <p:set>
                                      <p:cBhvr>
                                        <p:cTn id="43" dur="1" fill="hold">
                                          <p:stCondLst>
                                            <p:cond delay="0"/>
                                          </p:stCondLst>
                                        </p:cTn>
                                        <p:tgtEl>
                                          <p:spTgt spid="28"/>
                                        </p:tgtEl>
                                        <p:attrNameLst>
                                          <p:attrName>style.visibility</p:attrName>
                                        </p:attrNameLst>
                                      </p:cBhvr>
                                      <p:to>
                                        <p:strVal val="visible"/>
                                      </p:to>
                                    </p:set>
                                    <p:animEffect transition="in" filter="wipe(left)">
                                      <p:cBhvr>
                                        <p:cTn id="44" dur="500"/>
                                        <p:tgtEl>
                                          <p:spTgt spid="28"/>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2" fill="hold" grpId="0" nodeType="clickEffect">
                                  <p:stCondLst>
                                    <p:cond delay="0"/>
                                  </p:stCondLst>
                                  <p:childTnLst>
                                    <p:set>
                                      <p:cBhvr>
                                        <p:cTn id="48" dur="1" fill="hold">
                                          <p:stCondLst>
                                            <p:cond delay="0"/>
                                          </p:stCondLst>
                                        </p:cTn>
                                        <p:tgtEl>
                                          <p:spTgt spid="30"/>
                                        </p:tgtEl>
                                        <p:attrNameLst>
                                          <p:attrName>style.visibility</p:attrName>
                                        </p:attrNameLst>
                                      </p:cBhvr>
                                      <p:to>
                                        <p:strVal val="visible"/>
                                      </p:to>
                                    </p:set>
                                    <p:animEffect transition="in" filter="wipe(right)">
                                      <p:cBhvr>
                                        <p:cTn id="49" dur="500"/>
                                        <p:tgtEl>
                                          <p:spTgt spid="30"/>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2" fill="hold" grpId="0" nodeType="clickEffect">
                                  <p:stCondLst>
                                    <p:cond delay="0"/>
                                  </p:stCondLst>
                                  <p:childTnLst>
                                    <p:set>
                                      <p:cBhvr>
                                        <p:cTn id="53" dur="1" fill="hold">
                                          <p:stCondLst>
                                            <p:cond delay="0"/>
                                          </p:stCondLst>
                                        </p:cTn>
                                        <p:tgtEl>
                                          <p:spTgt spid="29"/>
                                        </p:tgtEl>
                                        <p:attrNameLst>
                                          <p:attrName>style.visibility</p:attrName>
                                        </p:attrNameLst>
                                      </p:cBhvr>
                                      <p:to>
                                        <p:strVal val="visible"/>
                                      </p:to>
                                    </p:set>
                                    <p:animEffect transition="in" filter="wipe(right)">
                                      <p:cBhvr>
                                        <p:cTn id="54"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3" grpId="0" animBg="1"/>
      <p:bldP spid="27" grpId="0" animBg="1"/>
      <p:bldP spid="28" grpId="0" animBg="1"/>
      <p:bldP spid="29" grpId="0" animBg="1"/>
      <p:bldP spid="30" grpId="0" animBg="1"/>
      <p:bldP spid="8" grpId="0" animBg="1"/>
      <p:bldP spid="8" grpId="1"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1113</TotalTime>
  <Words>1163</Words>
  <Application>Microsoft Office PowerPoint</Application>
  <PresentationFormat>Widescreen</PresentationFormat>
  <Paragraphs>272</Paragraphs>
  <Slides>20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맑은 고딕</vt:lpstr>
      <vt:lpstr>Adobe Caslon Pro Bold</vt:lpstr>
      <vt:lpstr>Arial</vt:lpstr>
      <vt:lpstr>Calibri</vt:lpstr>
      <vt:lpstr>Calibri Light</vt:lpstr>
      <vt:lpstr>Monotype Corsiva</vt:lpstr>
      <vt:lpstr>Times New Roman</vt:lpstr>
      <vt:lpstr>Office Theme</vt:lpstr>
      <vt:lpstr>Sistem Informasi E – Tilang Berbasis Web Di Pengadilan Negeri Jakarta Barat</vt:lpstr>
      <vt:lpstr>PETA KONSEP</vt:lpstr>
      <vt:lpstr>Bukti Pelanggaran atau disingkat Tilang adalah denda yang dikenakan oleh Polisi kepada pengguna jalan yang melanggar peraturan. Menyusulnya Peraturan Mahkamah Agung No. 12 Tahun 2016 Tentang Tata Cara Penyelesaian Perkara Pelanggaran Lalu Lintas, Fungsi sistem informasi E-Tilang tersebut adalah agar memudahkan masyarakat menerima informasi langsung dari sistem informasi E-Tilang berbasis web yang dimana memunculkan nomor tilang, nama pelanggar, pasal yang dikenakan, dan denda yang harus dibayar.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Yogi Pratama</dc:creator>
  <cp:lastModifiedBy>Yogi Pratama</cp:lastModifiedBy>
  <cp:revision>71</cp:revision>
  <dcterms:created xsi:type="dcterms:W3CDTF">2017-06-04T01:55:02Z</dcterms:created>
  <dcterms:modified xsi:type="dcterms:W3CDTF">2017-07-03T19:05:24Z</dcterms:modified>
</cp:coreProperties>
</file>