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consolata"/>
      <p:regular r:id="rId16"/>
      <p:bold r:id="rId17"/>
    </p:embeddedFont>
    <p:embeddedFont>
      <p:font typeface="Nanum Gothic Coding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19" Type="http://schemas.openxmlformats.org/officeDocument/2006/relationships/font" Target="fonts/NanumGothicCoding-bold.fntdata"/><Relationship Id="rId18" Type="http://schemas.openxmlformats.org/officeDocument/2006/relationships/font" Target="fonts/NanumGothicCoding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0fcb8dc657_2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9" name="Google Shape;1459;g10fcb8dc657_2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0fcb8dc657_2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3" name="Google Shape;1593;g10fcb8dc657_2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0fcb8dc657_2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6" name="Google Shape;1616;g10fcb8dc657_2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0fcb8dc657_2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5" name="Google Shape;1625;g10fcb8dc657_2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0fcb8dc657_2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0" name="Google Shape;1640;g10fcb8dc657_2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fcb8dc6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9" name="Google Shape;1679;g10fcb8dc6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0fcb8dc6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0" name="Google Shape;1690;g10fcb8dc6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0fcb8dc6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1" name="Google Shape;1701;g10fcb8dc6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0fcb8dc657_2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2" name="Google Shape;1712;g10fcb8dc657_2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0"/>
            <a:ext cx="9144004" cy="5143541"/>
            <a:chOff x="0" y="0"/>
            <a:chExt cx="1707500" cy="1708250"/>
          </a:xfrm>
        </p:grpSpPr>
        <p:sp>
          <p:nvSpPr>
            <p:cNvPr id="55" name="Google Shape;55;p14"/>
            <p:cNvSpPr/>
            <p:nvPr/>
          </p:nvSpPr>
          <p:spPr>
            <a:xfrm>
              <a:off x="157300" y="0"/>
              <a:ext cx="0" cy="1708250"/>
            </a:xfrm>
            <a:custGeom>
              <a:rect b="b" l="l" r="r" t="t"/>
              <a:pathLst>
                <a:path extrusionOk="0" fill="none" h="68330" w="12000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1230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673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2235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77660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9316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0866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401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9515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55017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155017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0" y="139590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0" y="124090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0" y="108587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0" y="9308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7773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0" y="6223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0" y="46732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0" y="31307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1580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6901000" y="1193288"/>
            <a:ext cx="1777515" cy="1777515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57600" y="206025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145819" y="102164"/>
            <a:ext cx="8767240" cy="4896955"/>
            <a:chOff x="145819" y="102164"/>
            <a:chExt cx="8767240" cy="4896955"/>
          </a:xfrm>
        </p:grpSpPr>
        <p:sp>
          <p:nvSpPr>
            <p:cNvPr id="78" name="Google Shape;78;p14"/>
            <p:cNvSpPr/>
            <p:nvPr/>
          </p:nvSpPr>
          <p:spPr>
            <a:xfrm>
              <a:off x="5342339" y="4475875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114297" y="4367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825954" y="4010136"/>
              <a:ext cx="29234" cy="21985"/>
            </a:xfrm>
            <a:custGeom>
              <a:rect b="b" l="l" r="r" t="t"/>
              <a:pathLst>
                <a:path extrusionOk="0" h="458" w="609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854175" y="4499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39226" y="43209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662841" y="4848073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401597" y="776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649300" y="11932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847951" y="6485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834372" y="1636704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863550" y="670460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723897" y="49769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883825" y="22057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649301" y="16588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517847" y="14859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257725" y="2041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542776" y="1021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810702" y="341346"/>
            <a:ext cx="6760618" cy="3481398"/>
            <a:chOff x="713200" y="589525"/>
            <a:chExt cx="7717600" cy="4222435"/>
          </a:xfrm>
        </p:grpSpPr>
        <p:sp>
          <p:nvSpPr>
            <p:cNvPr id="99" name="Google Shape;99;p14"/>
            <p:cNvSpPr/>
            <p:nvPr/>
          </p:nvSpPr>
          <p:spPr>
            <a:xfrm>
              <a:off x="713200" y="589525"/>
              <a:ext cx="7717600" cy="4222435"/>
            </a:xfrm>
            <a:custGeom>
              <a:rect b="b" l="l" r="r" t="t"/>
              <a:pathLst>
                <a:path extrusionOk="0" h="33892" w="43436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78051" y="634999"/>
              <a:ext cx="7577235" cy="4127750"/>
            </a:xfrm>
            <a:custGeom>
              <a:rect b="b" l="l" r="r" t="t"/>
              <a:pathLst>
                <a:path extrusionOk="0" h="33132" w="42646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78051" y="638737"/>
              <a:ext cx="7577235" cy="337252"/>
            </a:xfrm>
            <a:custGeom>
              <a:rect b="b" l="l" r="r" t="t"/>
              <a:pathLst>
                <a:path extrusionOk="0" h="2707" w="42646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084122" y="684212"/>
              <a:ext cx="246314" cy="246305"/>
            </a:xfrm>
            <a:custGeom>
              <a:rect b="b" l="l" r="r" t="t"/>
              <a:pathLst>
                <a:path extrusionOk="0" fill="none" h="1977" w="1977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25859" y="718349"/>
              <a:ext cx="174301" cy="174294"/>
            </a:xfrm>
            <a:custGeom>
              <a:rect b="b" l="l" r="r" t="t"/>
              <a:pathLst>
                <a:path extrusionOk="0" fill="none" h="1399" w="1399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25859" y="718349"/>
              <a:ext cx="174301" cy="174294"/>
            </a:xfrm>
            <a:custGeom>
              <a:rect b="b" l="l" r="r" t="t"/>
              <a:pathLst>
                <a:path extrusionOk="0" fill="none" h="1399" w="1399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762311" y="684212"/>
              <a:ext cx="246314" cy="246305"/>
            </a:xfrm>
            <a:custGeom>
              <a:rect b="b" l="l" r="r" t="t"/>
              <a:pathLst>
                <a:path extrusionOk="0" fill="none" h="1977" w="1977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811524" y="733424"/>
              <a:ext cx="147764" cy="147882"/>
            </a:xfrm>
            <a:custGeom>
              <a:rect b="b" l="l" r="r" t="t"/>
              <a:pathLst>
                <a:path extrusionOk="0" fill="none" h="1187" w="1186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811524" y="771299"/>
              <a:ext cx="147764" cy="125"/>
            </a:xfrm>
            <a:custGeom>
              <a:rect b="b" l="l" r="r" t="t"/>
              <a:pathLst>
                <a:path extrusionOk="0" fill="none" h="1" w="1186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436638" y="684212"/>
              <a:ext cx="246190" cy="246305"/>
            </a:xfrm>
            <a:custGeom>
              <a:rect b="b" l="l" r="r" t="t"/>
              <a:pathLst>
                <a:path extrusionOk="0" fill="none" h="1977" w="1976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478250" y="881184"/>
              <a:ext cx="162964" cy="125"/>
            </a:xfrm>
            <a:custGeom>
              <a:rect b="b" l="l" r="r" t="t"/>
              <a:pathLst>
                <a:path extrusionOk="0" fill="none" h="1" w="1308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4"/>
          <p:cNvSpPr txBox="1"/>
          <p:nvPr>
            <p:ph type="ctrTitle"/>
          </p:nvPr>
        </p:nvSpPr>
        <p:spPr>
          <a:xfrm>
            <a:off x="1080913" y="810375"/>
            <a:ext cx="62202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2410513" y="2688375"/>
            <a:ext cx="3561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114" name="Google Shape;114;p15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500750" y="983825"/>
            <a:ext cx="8149767" cy="3799005"/>
            <a:chOff x="500750" y="983825"/>
            <a:chExt cx="8149767" cy="3799005"/>
          </a:xfrm>
        </p:grpSpPr>
        <p:grpSp>
          <p:nvGrpSpPr>
            <p:cNvPr id="130" name="Google Shape;130;p15"/>
            <p:cNvGrpSpPr/>
            <p:nvPr/>
          </p:nvGrpSpPr>
          <p:grpSpPr>
            <a:xfrm>
              <a:off x="500750" y="983825"/>
              <a:ext cx="8149767" cy="3799005"/>
              <a:chOff x="500750" y="983825"/>
              <a:chExt cx="8149767" cy="3799005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00750" y="983825"/>
                <a:ext cx="8149767" cy="3799005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80507" y="1065556"/>
                <a:ext cx="7983481" cy="3641748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7965076" y="1129780"/>
                <a:ext cx="302230" cy="302230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" name="Google Shape;134;p15"/>
            <p:cNvSpPr/>
            <p:nvPr/>
          </p:nvSpPr>
          <p:spPr>
            <a:xfrm>
              <a:off x="543713" y="1028100"/>
              <a:ext cx="8063846" cy="271476"/>
            </a:xfrm>
            <a:custGeom>
              <a:rect b="b" l="l" r="r" t="t"/>
              <a:pathLst>
                <a:path extrusionOk="0" h="2645" w="36567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35" name="Google Shape;135;p15"/>
            <p:cNvGrpSpPr/>
            <p:nvPr/>
          </p:nvGrpSpPr>
          <p:grpSpPr>
            <a:xfrm>
              <a:off x="7838000" y="1065600"/>
              <a:ext cx="726326" cy="196476"/>
              <a:chOff x="8689262" y="361063"/>
              <a:chExt cx="726326" cy="196476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" name="Google Shape;140;p1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1" name="Google Shape;141;p1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4" name="Google Shape;144;p1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713225" y="1467900"/>
            <a:ext cx="77175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0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6"/>
          <p:cNvGrpSpPr/>
          <p:nvPr/>
        </p:nvGrpSpPr>
        <p:grpSpPr>
          <a:xfrm>
            <a:off x="91300" y="4011550"/>
            <a:ext cx="1827660" cy="431872"/>
            <a:chOff x="4213100" y="2995550"/>
            <a:chExt cx="1827660" cy="431872"/>
          </a:xfrm>
        </p:grpSpPr>
        <p:sp>
          <p:nvSpPr>
            <p:cNvPr id="150" name="Google Shape;150;p16"/>
            <p:cNvSpPr/>
            <p:nvPr/>
          </p:nvSpPr>
          <p:spPr>
            <a:xfrm>
              <a:off x="5608888" y="3211426"/>
              <a:ext cx="431872" cy="122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824764" y="2995550"/>
              <a:ext cx="122" cy="431872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912892" y="3211426"/>
              <a:ext cx="431872" cy="122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124972" y="2995550"/>
              <a:ext cx="122" cy="431872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13100" y="3211426"/>
              <a:ext cx="428199" cy="122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428976" y="2995550"/>
              <a:ext cx="122" cy="431872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 flipH="1">
            <a:off x="5443111" y="17"/>
            <a:ext cx="3684221" cy="2466198"/>
            <a:chOff x="5010250" y="1493475"/>
            <a:chExt cx="1392900" cy="932400"/>
          </a:xfrm>
        </p:grpSpPr>
        <p:sp>
          <p:nvSpPr>
            <p:cNvPr id="157" name="Google Shape;157;p16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6"/>
          <p:cNvGrpSpPr/>
          <p:nvPr/>
        </p:nvGrpSpPr>
        <p:grpSpPr>
          <a:xfrm>
            <a:off x="500762" y="981365"/>
            <a:ext cx="8149785" cy="3801458"/>
            <a:chOff x="500762" y="981365"/>
            <a:chExt cx="8149785" cy="3801458"/>
          </a:xfrm>
        </p:grpSpPr>
        <p:grpSp>
          <p:nvGrpSpPr>
            <p:cNvPr id="173" name="Google Shape;173;p16"/>
            <p:cNvGrpSpPr/>
            <p:nvPr/>
          </p:nvGrpSpPr>
          <p:grpSpPr>
            <a:xfrm>
              <a:off x="500762" y="981365"/>
              <a:ext cx="8149785" cy="3801458"/>
              <a:chOff x="713200" y="589525"/>
              <a:chExt cx="7717600" cy="4222435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713200" y="589525"/>
                <a:ext cx="7717600" cy="4222435"/>
              </a:xfrm>
              <a:custGeom>
                <a:rect b="b" l="l" r="r" t="t"/>
                <a:pathLst>
                  <a:path extrusionOk="0" h="33892" w="43436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739964" y="949471"/>
                <a:ext cx="7660821" cy="3829314"/>
              </a:xfrm>
              <a:custGeom>
                <a:rect b="b" l="l" r="r" t="t"/>
                <a:pathLst>
                  <a:path extrusionOk="0" h="33132" w="42646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739964" y="620525"/>
                <a:ext cx="7660821" cy="301526"/>
              </a:xfrm>
              <a:custGeom>
                <a:rect b="b" l="l" r="r" t="t"/>
                <a:pathLst>
                  <a:path extrusionOk="0" h="2707" w="42646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6"/>
            <p:cNvGrpSpPr/>
            <p:nvPr/>
          </p:nvGrpSpPr>
          <p:grpSpPr>
            <a:xfrm>
              <a:off x="7818052" y="1048484"/>
              <a:ext cx="744265" cy="193054"/>
              <a:chOff x="7436638" y="703541"/>
              <a:chExt cx="893798" cy="246305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8084122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7762311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7811524" y="752753"/>
                <a:ext cx="147764" cy="147882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7811524" y="790627"/>
                <a:ext cx="147764" cy="125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7436638" y="703541"/>
                <a:ext cx="246190" cy="246305"/>
              </a:xfrm>
              <a:custGeom>
                <a:rect b="b" l="l" r="r" t="t"/>
                <a:pathLst>
                  <a:path extrusionOk="0" fill="none" h="1977" w="1976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7478250" y="900513"/>
                <a:ext cx="162964" cy="125"/>
              </a:xfrm>
              <a:custGeom>
                <a:rect b="b" l="l" r="r" t="t"/>
                <a:pathLst>
                  <a:path extrusionOk="0" fill="none" h="1" w="1308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" name="Google Shape;186;p16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1" type="subTitle"/>
          </p:nvPr>
        </p:nvSpPr>
        <p:spPr>
          <a:xfrm>
            <a:off x="767701" y="2050072"/>
            <a:ext cx="253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2" type="subTitle"/>
          </p:nvPr>
        </p:nvSpPr>
        <p:spPr>
          <a:xfrm>
            <a:off x="3308730" y="2050067"/>
            <a:ext cx="25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3" type="subTitle"/>
          </p:nvPr>
        </p:nvSpPr>
        <p:spPr>
          <a:xfrm>
            <a:off x="767701" y="3618715"/>
            <a:ext cx="253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6"/>
          <p:cNvSpPr txBox="1"/>
          <p:nvPr>
            <p:ph idx="4" type="subTitle"/>
          </p:nvPr>
        </p:nvSpPr>
        <p:spPr>
          <a:xfrm>
            <a:off x="3308727" y="3618713"/>
            <a:ext cx="25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16"/>
          <p:cNvSpPr txBox="1"/>
          <p:nvPr>
            <p:ph idx="5" type="subTitle"/>
          </p:nvPr>
        </p:nvSpPr>
        <p:spPr>
          <a:xfrm>
            <a:off x="767694" y="2412079"/>
            <a:ext cx="25392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16"/>
          <p:cNvSpPr txBox="1"/>
          <p:nvPr>
            <p:ph idx="6" type="subTitle"/>
          </p:nvPr>
        </p:nvSpPr>
        <p:spPr>
          <a:xfrm>
            <a:off x="3308728" y="2412074"/>
            <a:ext cx="2537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16"/>
          <p:cNvSpPr txBox="1"/>
          <p:nvPr>
            <p:ph idx="7" type="subTitle"/>
          </p:nvPr>
        </p:nvSpPr>
        <p:spPr>
          <a:xfrm>
            <a:off x="769577" y="3983528"/>
            <a:ext cx="25392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8" type="subTitle"/>
          </p:nvPr>
        </p:nvSpPr>
        <p:spPr>
          <a:xfrm>
            <a:off x="3310610" y="3983526"/>
            <a:ext cx="2537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9" type="title"/>
          </p:nvPr>
        </p:nvSpPr>
        <p:spPr>
          <a:xfrm>
            <a:off x="768638" y="1398800"/>
            <a:ext cx="253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13" type="title"/>
          </p:nvPr>
        </p:nvSpPr>
        <p:spPr>
          <a:xfrm>
            <a:off x="3309666" y="1401925"/>
            <a:ext cx="253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14" type="title"/>
          </p:nvPr>
        </p:nvSpPr>
        <p:spPr>
          <a:xfrm>
            <a:off x="768613" y="2982170"/>
            <a:ext cx="25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15" type="title"/>
          </p:nvPr>
        </p:nvSpPr>
        <p:spPr>
          <a:xfrm>
            <a:off x="3309662" y="2982166"/>
            <a:ext cx="2537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6" type="subTitle"/>
          </p:nvPr>
        </p:nvSpPr>
        <p:spPr>
          <a:xfrm>
            <a:off x="5846130" y="2050068"/>
            <a:ext cx="2535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17" type="subTitle"/>
          </p:nvPr>
        </p:nvSpPr>
        <p:spPr>
          <a:xfrm>
            <a:off x="5846125" y="3618712"/>
            <a:ext cx="2535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18" type="subTitle"/>
          </p:nvPr>
        </p:nvSpPr>
        <p:spPr>
          <a:xfrm>
            <a:off x="5846133" y="2412075"/>
            <a:ext cx="2535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19" type="subTitle"/>
          </p:nvPr>
        </p:nvSpPr>
        <p:spPr>
          <a:xfrm>
            <a:off x="5848013" y="3983525"/>
            <a:ext cx="2535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20" type="title"/>
          </p:nvPr>
        </p:nvSpPr>
        <p:spPr>
          <a:xfrm>
            <a:off x="5847066" y="1401950"/>
            <a:ext cx="25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21" type="title"/>
          </p:nvPr>
        </p:nvSpPr>
        <p:spPr>
          <a:xfrm>
            <a:off x="5847083" y="2982167"/>
            <a:ext cx="253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7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207" name="Google Shape;207;p17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>
            <a:off x="2557426" y="555150"/>
            <a:ext cx="5883229" cy="2896106"/>
            <a:chOff x="2557426" y="555150"/>
            <a:chExt cx="5883229" cy="2896106"/>
          </a:xfrm>
        </p:grpSpPr>
        <p:grpSp>
          <p:nvGrpSpPr>
            <p:cNvPr id="223" name="Google Shape;223;p17"/>
            <p:cNvGrpSpPr/>
            <p:nvPr/>
          </p:nvGrpSpPr>
          <p:grpSpPr>
            <a:xfrm>
              <a:off x="2557426" y="555150"/>
              <a:ext cx="5883229" cy="2896106"/>
              <a:chOff x="2557426" y="555150"/>
              <a:chExt cx="5883229" cy="2896106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2557426" y="555150"/>
                <a:ext cx="5883229" cy="2896106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615001" y="617457"/>
                <a:ext cx="5763189" cy="2776224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2615000" y="599575"/>
                <a:ext cx="5768079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17"/>
            <p:cNvGrpSpPr/>
            <p:nvPr/>
          </p:nvGrpSpPr>
          <p:grpSpPr>
            <a:xfrm>
              <a:off x="7613500" y="633100"/>
              <a:ext cx="726326" cy="196476"/>
              <a:chOff x="8689262" y="361063"/>
              <a:chExt cx="726326" cy="196476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" name="Google Shape;232;p1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233" name="Google Shape;233;p1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" name="Google Shape;235;p1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236" name="Google Shape;236;p1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1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8" name="Google Shape;238;p17"/>
          <p:cNvSpPr/>
          <p:nvPr/>
        </p:nvSpPr>
        <p:spPr>
          <a:xfrm>
            <a:off x="2861175" y="335910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7"/>
          <p:cNvGrpSpPr/>
          <p:nvPr/>
        </p:nvGrpSpPr>
        <p:grpSpPr>
          <a:xfrm>
            <a:off x="7025500" y="4449763"/>
            <a:ext cx="1421653" cy="335929"/>
            <a:chOff x="6415900" y="203575"/>
            <a:chExt cx="1421653" cy="335929"/>
          </a:xfrm>
        </p:grpSpPr>
        <p:sp>
          <p:nvSpPr>
            <p:cNvPr id="240" name="Google Shape;240;p17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7"/>
          <p:cNvSpPr txBox="1"/>
          <p:nvPr>
            <p:ph type="title"/>
          </p:nvPr>
        </p:nvSpPr>
        <p:spPr>
          <a:xfrm flipH="1">
            <a:off x="4878338" y="2733450"/>
            <a:ext cx="289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" type="subTitle"/>
          </p:nvPr>
        </p:nvSpPr>
        <p:spPr>
          <a:xfrm flipH="1">
            <a:off x="3221138" y="1031850"/>
            <a:ext cx="45558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173200" y="2602600"/>
            <a:ext cx="2015113" cy="2015113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18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251" name="Google Shape;251;p18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145819" y="204148"/>
            <a:ext cx="8767240" cy="4665910"/>
            <a:chOff x="145819" y="204148"/>
            <a:chExt cx="8767240" cy="4665910"/>
          </a:xfrm>
        </p:grpSpPr>
        <p:sp>
          <p:nvSpPr>
            <p:cNvPr id="264" name="Google Shape;264;p18"/>
            <p:cNvSpPr/>
            <p:nvPr/>
          </p:nvSpPr>
          <p:spPr>
            <a:xfrm>
              <a:off x="5342339" y="4475875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14297" y="41387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825954" y="4010136"/>
              <a:ext cx="29234" cy="21985"/>
            </a:xfrm>
            <a:custGeom>
              <a:rect b="b" l="l" r="r" t="t"/>
              <a:pathLst>
                <a:path extrusionOk="0" h="458" w="609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854175" y="4499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968026" y="43209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244241" y="4848073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7791997" y="2300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8420700" y="3403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8847951" y="27821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834372" y="1636704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720550" y="670460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8883825" y="40345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7887301" y="41734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257725" y="2041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810700" y="341350"/>
            <a:ext cx="5538199" cy="3481386"/>
            <a:chOff x="810700" y="341350"/>
            <a:chExt cx="5538199" cy="3481386"/>
          </a:xfrm>
        </p:grpSpPr>
        <p:sp>
          <p:nvSpPr>
            <p:cNvPr id="282" name="Google Shape;282;p18"/>
            <p:cNvSpPr/>
            <p:nvPr/>
          </p:nvSpPr>
          <p:spPr>
            <a:xfrm>
              <a:off x="810700" y="341350"/>
              <a:ext cx="5538199" cy="3481386"/>
            </a:xfrm>
            <a:custGeom>
              <a:rect b="b" l="l" r="r" t="t"/>
              <a:pathLst>
                <a:path extrusionOk="0" h="33892" w="43436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57238" y="378843"/>
              <a:ext cx="5437472" cy="3403319"/>
            </a:xfrm>
            <a:custGeom>
              <a:rect b="b" l="l" r="r" t="t"/>
              <a:pathLst>
                <a:path extrusionOk="0" h="33132" w="42646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57238" y="381925"/>
              <a:ext cx="5437472" cy="278063"/>
            </a:xfrm>
            <a:custGeom>
              <a:rect b="b" l="l" r="r" t="t"/>
              <a:pathLst>
                <a:path extrusionOk="0" h="2707" w="42646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048430" y="419416"/>
              <a:ext cx="215770" cy="203077"/>
            </a:xfrm>
            <a:custGeom>
              <a:rect b="b" l="l" r="r" t="t"/>
              <a:pathLst>
                <a:path extrusionOk="0" fill="none" h="1977" w="1977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6084991" y="447561"/>
              <a:ext cx="152687" cy="143705"/>
            </a:xfrm>
            <a:custGeom>
              <a:rect b="b" l="l" r="r" t="t"/>
              <a:pathLst>
                <a:path extrusionOk="0" fill="none" h="1399" w="1399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6084991" y="447561"/>
              <a:ext cx="152687" cy="143705"/>
            </a:xfrm>
            <a:custGeom>
              <a:rect b="b" l="l" r="r" t="t"/>
              <a:pathLst>
                <a:path extrusionOk="0" fill="none" h="1399" w="1399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5766523" y="419416"/>
              <a:ext cx="215770" cy="203077"/>
            </a:xfrm>
            <a:custGeom>
              <a:rect b="b" l="l" r="r" t="t"/>
              <a:pathLst>
                <a:path extrusionOk="0" fill="none" h="1977" w="1977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5809633" y="459991"/>
              <a:ext cx="129440" cy="121929"/>
            </a:xfrm>
            <a:custGeom>
              <a:rect b="b" l="l" r="r" t="t"/>
              <a:pathLst>
                <a:path extrusionOk="0" fill="none" h="1187" w="1186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809633" y="491218"/>
              <a:ext cx="129440" cy="103"/>
            </a:xfrm>
            <a:custGeom>
              <a:rect b="b" l="l" r="r" t="t"/>
              <a:pathLst>
                <a:path extrusionOk="0" fill="none" h="1" w="1186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81233" y="419416"/>
              <a:ext cx="215661" cy="203077"/>
            </a:xfrm>
            <a:custGeom>
              <a:rect b="b" l="l" r="r" t="t"/>
              <a:pathLst>
                <a:path extrusionOk="0" fill="none" h="1977" w="1976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517686" y="581819"/>
              <a:ext cx="142755" cy="103"/>
            </a:xfrm>
            <a:custGeom>
              <a:rect b="b" l="l" r="r" t="t"/>
              <a:pathLst>
                <a:path extrusionOk="0" fill="none" h="1" w="1308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/>
          <p:nvPr>
            <p:ph type="title"/>
          </p:nvPr>
        </p:nvSpPr>
        <p:spPr>
          <a:xfrm>
            <a:off x="1044176" y="1927500"/>
            <a:ext cx="402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18"/>
          <p:cNvSpPr txBox="1"/>
          <p:nvPr>
            <p:ph idx="1" type="subTitle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2" type="title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/>
          <p:nvPr/>
        </p:nvSpPr>
        <p:spPr>
          <a:xfrm>
            <a:off x="1041650" y="244775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9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299" name="Google Shape;299;p19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9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315" name="Google Shape;315;p19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9"/>
          <p:cNvGrpSpPr/>
          <p:nvPr/>
        </p:nvGrpSpPr>
        <p:grpSpPr>
          <a:xfrm>
            <a:off x="1652900" y="983813"/>
            <a:ext cx="5838193" cy="3175867"/>
            <a:chOff x="1652900" y="983813"/>
            <a:chExt cx="5838193" cy="3175867"/>
          </a:xfrm>
        </p:grpSpPr>
        <p:grpSp>
          <p:nvGrpSpPr>
            <p:cNvPr id="322" name="Google Shape;322;p19"/>
            <p:cNvGrpSpPr/>
            <p:nvPr/>
          </p:nvGrpSpPr>
          <p:grpSpPr>
            <a:xfrm>
              <a:off x="1652900" y="983813"/>
              <a:ext cx="5838193" cy="3175867"/>
              <a:chOff x="2557425" y="275400"/>
              <a:chExt cx="5838193" cy="3175867"/>
            </a:xfrm>
          </p:grpSpPr>
          <p:sp>
            <p:nvSpPr>
              <p:cNvPr id="323" name="Google Shape;323;p19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2614550" y="325858"/>
                <a:ext cx="5723924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19"/>
            <p:cNvGrpSpPr/>
            <p:nvPr/>
          </p:nvGrpSpPr>
          <p:grpSpPr>
            <a:xfrm>
              <a:off x="6664025" y="1075100"/>
              <a:ext cx="726326" cy="196476"/>
              <a:chOff x="8689262" y="361063"/>
              <a:chExt cx="726326" cy="196476"/>
            </a:xfrm>
          </p:grpSpPr>
          <p:sp>
            <p:nvSpPr>
              <p:cNvPr id="327" name="Google Shape;327;p19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19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332" name="Google Shape;332;p1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" name="Google Shape;334;p19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7" name="Google Shape;337;p19"/>
          <p:cNvSpPr txBox="1"/>
          <p:nvPr>
            <p:ph type="title"/>
          </p:nvPr>
        </p:nvSpPr>
        <p:spPr>
          <a:xfrm>
            <a:off x="2549400" y="1647613"/>
            <a:ext cx="40452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8" name="Google Shape;338;p19"/>
          <p:cNvSpPr txBox="1"/>
          <p:nvPr>
            <p:ph idx="1" type="subTitle"/>
          </p:nvPr>
        </p:nvSpPr>
        <p:spPr>
          <a:xfrm>
            <a:off x="2549400" y="24516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0"/>
          <p:cNvGrpSpPr/>
          <p:nvPr/>
        </p:nvGrpSpPr>
        <p:grpSpPr>
          <a:xfrm flipH="1">
            <a:off x="5458848" y="-8"/>
            <a:ext cx="3684221" cy="2466198"/>
            <a:chOff x="5010250" y="1493475"/>
            <a:chExt cx="1392900" cy="932400"/>
          </a:xfrm>
        </p:grpSpPr>
        <p:sp>
          <p:nvSpPr>
            <p:cNvPr id="341" name="Google Shape;341;p20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713225" y="1141213"/>
            <a:ext cx="5838193" cy="3175867"/>
            <a:chOff x="713225" y="1141213"/>
            <a:chExt cx="5838193" cy="3175867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713225" y="1141213"/>
              <a:ext cx="5838193" cy="3175867"/>
              <a:chOff x="2557425" y="275400"/>
              <a:chExt cx="5838193" cy="3175867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2614550" y="324038"/>
                <a:ext cx="5723924" cy="291175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20"/>
            <p:cNvGrpSpPr/>
            <p:nvPr/>
          </p:nvGrpSpPr>
          <p:grpSpPr>
            <a:xfrm>
              <a:off x="5721325" y="1232550"/>
              <a:ext cx="726326" cy="196476"/>
              <a:chOff x="8689262" y="361063"/>
              <a:chExt cx="726326" cy="196476"/>
            </a:xfrm>
          </p:grpSpPr>
          <p:sp>
            <p:nvSpPr>
              <p:cNvPr id="362" name="Google Shape;362;p20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" name="Google Shape;366;p20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367" name="Google Shape;367;p20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0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9" name="Google Shape;369;p20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370" name="Google Shape;370;p20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0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2" name="Google Shape;372;p20"/>
          <p:cNvSpPr/>
          <p:nvPr/>
        </p:nvSpPr>
        <p:spPr>
          <a:xfrm>
            <a:off x="-27125" y="4617725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20"/>
          <p:cNvSpPr txBox="1"/>
          <p:nvPr>
            <p:ph idx="1" type="subTitle"/>
          </p:nvPr>
        </p:nvSpPr>
        <p:spPr>
          <a:xfrm>
            <a:off x="1150125" y="1628600"/>
            <a:ext cx="47040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3">
    <p:bg>
      <p:bgPr>
        <a:solidFill>
          <a:schemeClr val="dk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6499838" y="76825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1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378" name="Google Shape;378;p21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21"/>
          <p:cNvGrpSpPr/>
          <p:nvPr/>
        </p:nvGrpSpPr>
        <p:grpSpPr>
          <a:xfrm>
            <a:off x="680675" y="355975"/>
            <a:ext cx="1421653" cy="335929"/>
            <a:chOff x="6415900" y="203575"/>
            <a:chExt cx="1421653" cy="335929"/>
          </a:xfrm>
        </p:grpSpPr>
        <p:sp>
          <p:nvSpPr>
            <p:cNvPr id="394" name="Google Shape;394;p21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21"/>
          <p:cNvGrpSpPr/>
          <p:nvPr/>
        </p:nvGrpSpPr>
        <p:grpSpPr>
          <a:xfrm>
            <a:off x="500767" y="1477373"/>
            <a:ext cx="8150298" cy="2437244"/>
            <a:chOff x="500767" y="1477373"/>
            <a:chExt cx="8150298" cy="2437244"/>
          </a:xfrm>
        </p:grpSpPr>
        <p:grpSp>
          <p:nvGrpSpPr>
            <p:cNvPr id="401" name="Google Shape;401;p21"/>
            <p:cNvGrpSpPr/>
            <p:nvPr/>
          </p:nvGrpSpPr>
          <p:grpSpPr>
            <a:xfrm>
              <a:off x="500767" y="1477373"/>
              <a:ext cx="8150298" cy="2437244"/>
              <a:chOff x="2367975" y="916363"/>
              <a:chExt cx="8089626" cy="2437244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2367975" y="916363"/>
                <a:ext cx="8089626" cy="243724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2424707" y="968797"/>
                <a:ext cx="7983481" cy="2336356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2424708" y="968791"/>
                <a:ext cx="7990255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21"/>
            <p:cNvGrpSpPr/>
            <p:nvPr/>
          </p:nvGrpSpPr>
          <p:grpSpPr>
            <a:xfrm>
              <a:off x="7837475" y="1566025"/>
              <a:ext cx="726326" cy="196476"/>
              <a:chOff x="8689262" y="361063"/>
              <a:chExt cx="726326" cy="196476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0" name="Google Shape;410;p21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411" name="Google Shape;411;p21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21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3" name="Google Shape;413;p21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414" name="Google Shape;414;p21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16" name="Google Shape;416;p21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1" type="subTitle"/>
          </p:nvPr>
        </p:nvSpPr>
        <p:spPr>
          <a:xfrm>
            <a:off x="902106" y="2281250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2" type="subTitle"/>
          </p:nvPr>
        </p:nvSpPr>
        <p:spPr>
          <a:xfrm>
            <a:off x="3443150" y="2281250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3" type="subTitle"/>
          </p:nvPr>
        </p:nvSpPr>
        <p:spPr>
          <a:xfrm>
            <a:off x="902100" y="2639600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4" type="subTitle"/>
          </p:nvPr>
        </p:nvSpPr>
        <p:spPr>
          <a:xfrm>
            <a:off x="3441325" y="2639601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5" type="subTitle"/>
          </p:nvPr>
        </p:nvSpPr>
        <p:spPr>
          <a:xfrm>
            <a:off x="5980549" y="2281250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p21"/>
          <p:cNvSpPr txBox="1"/>
          <p:nvPr>
            <p:ph idx="6" type="subTitle"/>
          </p:nvPr>
        </p:nvSpPr>
        <p:spPr>
          <a:xfrm>
            <a:off x="5980550" y="2639601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/>
          <p:nvPr/>
        </p:nvSpPr>
        <p:spPr>
          <a:xfrm>
            <a:off x="426225" y="121880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426" name="Google Shape;426;p22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22"/>
          <p:cNvGrpSpPr/>
          <p:nvPr/>
        </p:nvGrpSpPr>
        <p:grpSpPr>
          <a:xfrm>
            <a:off x="2413636" y="1141225"/>
            <a:ext cx="4324028" cy="3175867"/>
            <a:chOff x="2413636" y="1141225"/>
            <a:chExt cx="4324028" cy="3175867"/>
          </a:xfrm>
        </p:grpSpPr>
        <p:grpSp>
          <p:nvGrpSpPr>
            <p:cNvPr id="442" name="Google Shape;442;p22"/>
            <p:cNvGrpSpPr/>
            <p:nvPr/>
          </p:nvGrpSpPr>
          <p:grpSpPr>
            <a:xfrm>
              <a:off x="2413636" y="1141225"/>
              <a:ext cx="4324028" cy="3175867"/>
              <a:chOff x="4071623" y="275413"/>
              <a:chExt cx="4324028" cy="3175867"/>
            </a:xfrm>
          </p:grpSpPr>
          <p:sp>
            <p:nvSpPr>
              <p:cNvPr id="443" name="Google Shape;443;p22"/>
              <p:cNvSpPr/>
              <p:nvPr/>
            </p:nvSpPr>
            <p:spPr>
              <a:xfrm>
                <a:off x="4071623" y="275413"/>
                <a:ext cx="4324028" cy="3175867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4113940" y="343738"/>
                <a:ext cx="4235801" cy="3044404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4113938" y="317412"/>
                <a:ext cx="4239395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22"/>
            <p:cNvGrpSpPr/>
            <p:nvPr/>
          </p:nvGrpSpPr>
          <p:grpSpPr>
            <a:xfrm>
              <a:off x="5918025" y="1218800"/>
              <a:ext cx="726326" cy="196476"/>
              <a:chOff x="8689262" y="361063"/>
              <a:chExt cx="726326" cy="196476"/>
            </a:xfrm>
          </p:grpSpPr>
          <p:sp>
            <p:nvSpPr>
              <p:cNvPr id="447" name="Google Shape;447;p22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1" name="Google Shape;451;p22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452" name="Google Shape;452;p22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22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4" name="Google Shape;454;p22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455" name="Google Shape;455;p22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22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57" name="Google Shape;457;p22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22"/>
          <p:cNvSpPr txBox="1"/>
          <p:nvPr>
            <p:ph idx="1" type="subTitle"/>
          </p:nvPr>
        </p:nvSpPr>
        <p:spPr>
          <a:xfrm>
            <a:off x="3437406" y="1805125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22"/>
          <p:cNvSpPr txBox="1"/>
          <p:nvPr>
            <p:ph idx="2" type="subTitle"/>
          </p:nvPr>
        </p:nvSpPr>
        <p:spPr>
          <a:xfrm>
            <a:off x="3438300" y="2901100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22"/>
          <p:cNvSpPr txBox="1"/>
          <p:nvPr>
            <p:ph idx="3" type="subTitle"/>
          </p:nvPr>
        </p:nvSpPr>
        <p:spPr>
          <a:xfrm>
            <a:off x="3437400" y="2163475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1" name="Google Shape;461;p22"/>
          <p:cNvSpPr txBox="1"/>
          <p:nvPr>
            <p:ph idx="4" type="subTitle"/>
          </p:nvPr>
        </p:nvSpPr>
        <p:spPr>
          <a:xfrm>
            <a:off x="3436475" y="3259451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5991513" y="1354225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23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465" name="Google Shape;465;p23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23"/>
          <p:cNvGrpSpPr/>
          <p:nvPr/>
        </p:nvGrpSpPr>
        <p:grpSpPr>
          <a:xfrm>
            <a:off x="653150" y="696925"/>
            <a:ext cx="5578861" cy="3801458"/>
            <a:chOff x="500750" y="981375"/>
            <a:chExt cx="5578861" cy="3801458"/>
          </a:xfrm>
        </p:grpSpPr>
        <p:grpSp>
          <p:nvGrpSpPr>
            <p:cNvPr id="481" name="Google Shape;481;p23"/>
            <p:cNvGrpSpPr/>
            <p:nvPr/>
          </p:nvGrpSpPr>
          <p:grpSpPr>
            <a:xfrm>
              <a:off x="500750" y="981375"/>
              <a:ext cx="5578861" cy="3801458"/>
              <a:chOff x="713189" y="589536"/>
              <a:chExt cx="5283012" cy="4222435"/>
            </a:xfrm>
          </p:grpSpPr>
          <p:sp>
            <p:nvSpPr>
              <p:cNvPr id="482" name="Google Shape;482;p23"/>
              <p:cNvSpPr/>
              <p:nvPr/>
            </p:nvSpPr>
            <p:spPr>
              <a:xfrm>
                <a:off x="713189" y="589536"/>
                <a:ext cx="5283012" cy="4222435"/>
              </a:xfrm>
              <a:custGeom>
                <a:rect b="b" l="l" r="r" t="t"/>
                <a:pathLst>
                  <a:path extrusionOk="0" h="33892" w="43436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731511" y="949480"/>
                <a:ext cx="5244179" cy="3829314"/>
              </a:xfrm>
              <a:custGeom>
                <a:rect b="b" l="l" r="r" t="t"/>
                <a:pathLst>
                  <a:path extrusionOk="0" h="33132" w="42646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rect b="b" l="l" r="r" t="t"/>
                <a:pathLst>
                  <a:path extrusionOk="0" h="2707" w="42646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23"/>
            <p:cNvGrpSpPr/>
            <p:nvPr/>
          </p:nvGrpSpPr>
          <p:grpSpPr>
            <a:xfrm>
              <a:off x="5270677" y="1048484"/>
              <a:ext cx="744265" cy="193054"/>
              <a:chOff x="4377463" y="703541"/>
              <a:chExt cx="893798" cy="246305"/>
            </a:xfrm>
          </p:grpSpPr>
          <p:sp>
            <p:nvSpPr>
              <p:cNvPr id="486" name="Google Shape;486;p23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rect b="b" l="l" r="r" t="t"/>
                <a:pathLst>
                  <a:path extrusionOk="0" fill="none" h="1977" w="1976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rect b="b" l="l" r="r" t="t"/>
                <a:pathLst>
                  <a:path extrusionOk="0" fill="none" h="1" w="1308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4" name="Google Shape;494;p23"/>
          <p:cNvSpPr txBox="1"/>
          <p:nvPr>
            <p:ph type="title"/>
          </p:nvPr>
        </p:nvSpPr>
        <p:spPr>
          <a:xfrm>
            <a:off x="1114675" y="1216950"/>
            <a:ext cx="4629000" cy="28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95" name="Google Shape;495;p23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496" name="Google Shape;496;p23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dk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/>
          <p:nvPr/>
        </p:nvSpPr>
        <p:spPr>
          <a:xfrm>
            <a:off x="6481225" y="34410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24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505" name="Google Shape;505;p24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24"/>
          <p:cNvSpPr/>
          <p:nvPr/>
        </p:nvSpPr>
        <p:spPr>
          <a:xfrm>
            <a:off x="-2000" y="575600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24"/>
          <p:cNvGrpSpPr/>
          <p:nvPr/>
        </p:nvGrpSpPr>
        <p:grpSpPr>
          <a:xfrm>
            <a:off x="1283725" y="1141225"/>
            <a:ext cx="6583853" cy="3446402"/>
            <a:chOff x="2941713" y="275413"/>
            <a:chExt cx="6583853" cy="3446402"/>
          </a:xfrm>
        </p:grpSpPr>
        <p:sp>
          <p:nvSpPr>
            <p:cNvPr id="522" name="Google Shape;522;p24"/>
            <p:cNvSpPr/>
            <p:nvPr/>
          </p:nvSpPr>
          <p:spPr>
            <a:xfrm>
              <a:off x="2941713" y="275413"/>
              <a:ext cx="6583853" cy="3446402"/>
            </a:xfrm>
            <a:custGeom>
              <a:rect b="b" l="l" r="r" t="t"/>
              <a:pathLst>
                <a:path extrusionOk="0" h="18360" w="37297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006146" y="349559"/>
              <a:ext cx="6449517" cy="3303740"/>
            </a:xfrm>
            <a:custGeom>
              <a:rect b="b" l="l" r="r" t="t"/>
              <a:pathLst>
                <a:path extrusionOk="0" h="17600" w="36536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2985963" y="323563"/>
              <a:ext cx="6492471" cy="271476"/>
            </a:xfrm>
            <a:custGeom>
              <a:rect b="b" l="l" r="r" t="t"/>
              <a:pathLst>
                <a:path extrusionOk="0" h="2645" w="36567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9219112" y="361063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8954238" y="361063"/>
              <a:ext cx="199553" cy="196476"/>
            </a:xfrm>
            <a:custGeom>
              <a:rect b="b" l="l" r="r" t="t"/>
              <a:pathLst>
                <a:path extrusionOk="0" h="1916" w="1946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8689262" y="361063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20436" y="523187"/>
              <a:ext cx="137205" cy="103"/>
            </a:xfrm>
            <a:custGeom>
              <a:rect b="b" l="l" r="r" t="t"/>
              <a:pathLst>
                <a:path extrusionOk="0" fill="none" h="1" w="1338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9" name="Google Shape;529;p24"/>
            <p:cNvGrpSpPr/>
            <p:nvPr/>
          </p:nvGrpSpPr>
          <p:grpSpPr>
            <a:xfrm>
              <a:off x="9250380" y="399391"/>
              <a:ext cx="137217" cy="129156"/>
              <a:chOff x="9250380" y="399391"/>
              <a:chExt cx="137217" cy="129156"/>
            </a:xfrm>
          </p:grpSpPr>
          <p:sp>
            <p:nvSpPr>
              <p:cNvPr id="530" name="Google Shape;530;p24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2" name="Google Shape;532;p24"/>
            <p:cNvGrpSpPr/>
            <p:nvPr/>
          </p:nvGrpSpPr>
          <p:grpSpPr>
            <a:xfrm>
              <a:off x="8983820" y="394006"/>
              <a:ext cx="137217" cy="129279"/>
              <a:chOff x="8983820" y="394006"/>
              <a:chExt cx="137217" cy="129279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8983820" y="394006"/>
                <a:ext cx="137217" cy="129279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8983820" y="427115"/>
                <a:ext cx="137217" cy="109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5" name="Google Shape;535;p24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24"/>
          <p:cNvSpPr txBox="1"/>
          <p:nvPr>
            <p:ph idx="1" type="subTitle"/>
          </p:nvPr>
        </p:nvSpPr>
        <p:spPr>
          <a:xfrm>
            <a:off x="2166881" y="1889175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7" name="Google Shape;537;p24"/>
          <p:cNvSpPr txBox="1"/>
          <p:nvPr>
            <p:ph idx="2" type="subTitle"/>
          </p:nvPr>
        </p:nvSpPr>
        <p:spPr>
          <a:xfrm>
            <a:off x="4707925" y="1889175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4"/>
          <p:cNvSpPr txBox="1"/>
          <p:nvPr>
            <p:ph idx="3" type="subTitle"/>
          </p:nvPr>
        </p:nvSpPr>
        <p:spPr>
          <a:xfrm>
            <a:off x="2166875" y="2247525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24"/>
          <p:cNvSpPr txBox="1"/>
          <p:nvPr>
            <p:ph idx="4" type="subTitle"/>
          </p:nvPr>
        </p:nvSpPr>
        <p:spPr>
          <a:xfrm>
            <a:off x="4706100" y="2247526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24"/>
          <p:cNvSpPr txBox="1"/>
          <p:nvPr>
            <p:ph idx="5" type="subTitle"/>
          </p:nvPr>
        </p:nvSpPr>
        <p:spPr>
          <a:xfrm>
            <a:off x="2166881" y="3119525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1" name="Google Shape;541;p24"/>
          <p:cNvSpPr txBox="1"/>
          <p:nvPr>
            <p:ph idx="6" type="subTitle"/>
          </p:nvPr>
        </p:nvSpPr>
        <p:spPr>
          <a:xfrm>
            <a:off x="4707925" y="3119525"/>
            <a:ext cx="226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2" name="Google Shape;542;p24"/>
          <p:cNvSpPr txBox="1"/>
          <p:nvPr>
            <p:ph idx="7" type="subTitle"/>
          </p:nvPr>
        </p:nvSpPr>
        <p:spPr>
          <a:xfrm>
            <a:off x="2166875" y="3477875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24"/>
          <p:cNvSpPr txBox="1"/>
          <p:nvPr>
            <p:ph idx="8" type="subTitle"/>
          </p:nvPr>
        </p:nvSpPr>
        <p:spPr>
          <a:xfrm>
            <a:off x="4706100" y="3477876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25"/>
          <p:cNvSpPr/>
          <p:nvPr/>
        </p:nvSpPr>
        <p:spPr>
          <a:xfrm>
            <a:off x="691338" y="61570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25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548" name="Google Shape;548;p25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dk2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/>
          <p:nvPr/>
        </p:nvSpPr>
        <p:spPr>
          <a:xfrm>
            <a:off x="6568050" y="729329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26"/>
          <p:cNvGrpSpPr/>
          <p:nvPr/>
        </p:nvGrpSpPr>
        <p:grpSpPr>
          <a:xfrm flipH="1" rot="10800000">
            <a:off x="2" y="6031"/>
            <a:ext cx="1965129" cy="1965129"/>
            <a:chOff x="2980575" y="3649275"/>
            <a:chExt cx="931650" cy="931650"/>
          </a:xfrm>
        </p:grpSpPr>
        <p:sp>
          <p:nvSpPr>
            <p:cNvPr id="563" name="Google Shape;563;p26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26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bg>
      <p:bgPr>
        <a:solidFill>
          <a:schemeClr val="dk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7"/>
          <p:cNvSpPr/>
          <p:nvPr/>
        </p:nvSpPr>
        <p:spPr>
          <a:xfrm>
            <a:off x="282075" y="63165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27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579" name="Google Shape;579;p27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27"/>
          <p:cNvGrpSpPr/>
          <p:nvPr/>
        </p:nvGrpSpPr>
        <p:grpSpPr>
          <a:xfrm>
            <a:off x="4749525" y="1141225"/>
            <a:ext cx="3875252" cy="3446402"/>
            <a:chOff x="2941713" y="275413"/>
            <a:chExt cx="3875252" cy="3446402"/>
          </a:xfrm>
        </p:grpSpPr>
        <p:sp>
          <p:nvSpPr>
            <p:cNvPr id="595" name="Google Shape;595;p27"/>
            <p:cNvSpPr/>
            <p:nvPr/>
          </p:nvSpPr>
          <p:spPr>
            <a:xfrm>
              <a:off x="2941713" y="275413"/>
              <a:ext cx="3875252" cy="3446402"/>
            </a:xfrm>
            <a:custGeom>
              <a:rect b="b" l="l" r="r" t="t"/>
              <a:pathLst>
                <a:path extrusionOk="0" h="18360" w="37297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979638" y="349559"/>
              <a:ext cx="3796182" cy="3303740"/>
            </a:xfrm>
            <a:custGeom>
              <a:rect b="b" l="l" r="r" t="t"/>
              <a:pathLst>
                <a:path extrusionOk="0" h="17600" w="36536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967763" y="305513"/>
              <a:ext cx="3821434" cy="289522"/>
            </a:xfrm>
            <a:custGeom>
              <a:rect b="b" l="l" r="r" t="t"/>
              <a:pathLst>
                <a:path extrusionOk="0" h="2645" w="36567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552112" y="352038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6287238" y="352038"/>
              <a:ext cx="199553" cy="196476"/>
            </a:xfrm>
            <a:custGeom>
              <a:rect b="b" l="l" r="r" t="t"/>
              <a:pathLst>
                <a:path extrusionOk="0" h="1916" w="1946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022262" y="352038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6053436" y="514162"/>
              <a:ext cx="137205" cy="103"/>
            </a:xfrm>
            <a:custGeom>
              <a:rect b="b" l="l" r="r" t="t"/>
              <a:pathLst>
                <a:path extrusionOk="0" fill="none" h="1" w="1338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7"/>
            <p:cNvGrpSpPr/>
            <p:nvPr/>
          </p:nvGrpSpPr>
          <p:grpSpPr>
            <a:xfrm>
              <a:off x="6583380" y="390366"/>
              <a:ext cx="137217" cy="129156"/>
              <a:chOff x="6583380" y="390366"/>
              <a:chExt cx="137217" cy="129156"/>
            </a:xfrm>
          </p:grpSpPr>
          <p:sp>
            <p:nvSpPr>
              <p:cNvPr id="603" name="Google Shape;603;p27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27"/>
            <p:cNvGrpSpPr/>
            <p:nvPr/>
          </p:nvGrpSpPr>
          <p:grpSpPr>
            <a:xfrm>
              <a:off x="6316820" y="384981"/>
              <a:ext cx="137217" cy="129279"/>
              <a:chOff x="6316820" y="384981"/>
              <a:chExt cx="137217" cy="129279"/>
            </a:xfrm>
          </p:grpSpPr>
          <p:sp>
            <p:nvSpPr>
              <p:cNvPr id="606" name="Google Shape;606;p27"/>
              <p:cNvSpPr/>
              <p:nvPr/>
            </p:nvSpPr>
            <p:spPr>
              <a:xfrm>
                <a:off x="6316820" y="384981"/>
                <a:ext cx="137217" cy="129279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6316820" y="418090"/>
                <a:ext cx="137217" cy="109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8" name="Google Shape;608;p27"/>
          <p:cNvGrpSpPr/>
          <p:nvPr/>
        </p:nvGrpSpPr>
        <p:grpSpPr>
          <a:xfrm>
            <a:off x="500750" y="1141225"/>
            <a:ext cx="3875252" cy="3446402"/>
            <a:chOff x="2941713" y="275413"/>
            <a:chExt cx="3875252" cy="3446402"/>
          </a:xfrm>
        </p:grpSpPr>
        <p:sp>
          <p:nvSpPr>
            <p:cNvPr id="609" name="Google Shape;609;p27"/>
            <p:cNvSpPr/>
            <p:nvPr/>
          </p:nvSpPr>
          <p:spPr>
            <a:xfrm>
              <a:off x="2941713" y="275413"/>
              <a:ext cx="3875252" cy="3446402"/>
            </a:xfrm>
            <a:custGeom>
              <a:rect b="b" l="l" r="r" t="t"/>
              <a:pathLst>
                <a:path extrusionOk="0" h="18360" w="37297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979638" y="349559"/>
              <a:ext cx="3796182" cy="3303740"/>
            </a:xfrm>
            <a:custGeom>
              <a:rect b="b" l="l" r="r" t="t"/>
              <a:pathLst>
                <a:path extrusionOk="0" h="17600" w="36536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967763" y="305513"/>
              <a:ext cx="3821434" cy="289522"/>
            </a:xfrm>
            <a:custGeom>
              <a:rect b="b" l="l" r="r" t="t"/>
              <a:pathLst>
                <a:path extrusionOk="0" h="2645" w="36567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552112" y="352038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287238" y="352038"/>
              <a:ext cx="199553" cy="196476"/>
            </a:xfrm>
            <a:custGeom>
              <a:rect b="b" l="l" r="r" t="t"/>
              <a:pathLst>
                <a:path extrusionOk="0" h="1916" w="1946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6022262" y="352038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6053436" y="514162"/>
              <a:ext cx="137205" cy="103"/>
            </a:xfrm>
            <a:custGeom>
              <a:rect b="b" l="l" r="r" t="t"/>
              <a:pathLst>
                <a:path extrusionOk="0" fill="none" h="1" w="1338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6" name="Google Shape;616;p27"/>
            <p:cNvGrpSpPr/>
            <p:nvPr/>
          </p:nvGrpSpPr>
          <p:grpSpPr>
            <a:xfrm>
              <a:off x="6583380" y="390366"/>
              <a:ext cx="137217" cy="129156"/>
              <a:chOff x="6583380" y="390366"/>
              <a:chExt cx="137217" cy="129156"/>
            </a:xfrm>
          </p:grpSpPr>
          <p:sp>
            <p:nvSpPr>
              <p:cNvPr id="617" name="Google Shape;617;p27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27"/>
            <p:cNvGrpSpPr/>
            <p:nvPr/>
          </p:nvGrpSpPr>
          <p:grpSpPr>
            <a:xfrm>
              <a:off x="6316820" y="384981"/>
              <a:ext cx="137217" cy="129279"/>
              <a:chOff x="6316820" y="384981"/>
              <a:chExt cx="137217" cy="129279"/>
            </a:xfrm>
          </p:grpSpPr>
          <p:sp>
            <p:nvSpPr>
              <p:cNvPr id="620" name="Google Shape;620;p27"/>
              <p:cNvSpPr/>
              <p:nvPr/>
            </p:nvSpPr>
            <p:spPr>
              <a:xfrm>
                <a:off x="6316820" y="384981"/>
                <a:ext cx="137217" cy="129279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6316820" y="418090"/>
                <a:ext cx="137217" cy="109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2" name="Google Shape;622;p27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27"/>
          <p:cNvSpPr txBox="1"/>
          <p:nvPr>
            <p:ph idx="1" type="subTitle"/>
          </p:nvPr>
        </p:nvSpPr>
        <p:spPr>
          <a:xfrm>
            <a:off x="813263" y="2164125"/>
            <a:ext cx="32502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4" name="Google Shape;624;p27"/>
          <p:cNvSpPr txBox="1"/>
          <p:nvPr>
            <p:ph idx="2" type="subTitle"/>
          </p:nvPr>
        </p:nvSpPr>
        <p:spPr>
          <a:xfrm>
            <a:off x="5062038" y="2164125"/>
            <a:ext cx="32502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27"/>
          <p:cNvSpPr txBox="1"/>
          <p:nvPr>
            <p:ph idx="3" type="subTitle"/>
          </p:nvPr>
        </p:nvSpPr>
        <p:spPr>
          <a:xfrm>
            <a:off x="813263" y="1645125"/>
            <a:ext cx="325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626" name="Google Shape;626;p27"/>
          <p:cNvSpPr txBox="1"/>
          <p:nvPr>
            <p:ph idx="4" type="subTitle"/>
          </p:nvPr>
        </p:nvSpPr>
        <p:spPr>
          <a:xfrm>
            <a:off x="5062038" y="1645125"/>
            <a:ext cx="325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grpSp>
        <p:nvGrpSpPr>
          <p:cNvPr id="627" name="Google Shape;627;p27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628" name="Google Shape;628;p27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bg>
      <p:bgPr>
        <a:solidFill>
          <a:schemeClr val="dk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199988" y="751325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28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637" name="Google Shape;637;p28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28"/>
          <p:cNvSpPr/>
          <p:nvPr/>
        </p:nvSpPr>
        <p:spPr>
          <a:xfrm>
            <a:off x="7240725" y="580500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8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/>
          <p:nvPr/>
        </p:nvSpPr>
        <p:spPr>
          <a:xfrm>
            <a:off x="6582925" y="29500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29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657" name="Google Shape;657;p29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29"/>
          <p:cNvGrpSpPr/>
          <p:nvPr/>
        </p:nvGrpSpPr>
        <p:grpSpPr>
          <a:xfrm>
            <a:off x="666450" y="4441700"/>
            <a:ext cx="1421653" cy="335929"/>
            <a:chOff x="6415900" y="203575"/>
            <a:chExt cx="1421653" cy="335929"/>
          </a:xfrm>
        </p:grpSpPr>
        <p:sp>
          <p:nvSpPr>
            <p:cNvPr id="673" name="Google Shape;673;p29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2921075" y="696925"/>
            <a:ext cx="5578861" cy="3801458"/>
            <a:chOff x="500750" y="981375"/>
            <a:chExt cx="5578861" cy="3801458"/>
          </a:xfrm>
        </p:grpSpPr>
        <p:grpSp>
          <p:nvGrpSpPr>
            <p:cNvPr id="680" name="Google Shape;680;p29"/>
            <p:cNvGrpSpPr/>
            <p:nvPr/>
          </p:nvGrpSpPr>
          <p:grpSpPr>
            <a:xfrm>
              <a:off x="500750" y="981375"/>
              <a:ext cx="5578861" cy="3801458"/>
              <a:chOff x="713189" y="589536"/>
              <a:chExt cx="5283012" cy="4222435"/>
            </a:xfrm>
          </p:grpSpPr>
          <p:sp>
            <p:nvSpPr>
              <p:cNvPr id="681" name="Google Shape;681;p29"/>
              <p:cNvSpPr/>
              <p:nvPr/>
            </p:nvSpPr>
            <p:spPr>
              <a:xfrm>
                <a:off x="713189" y="589536"/>
                <a:ext cx="5283012" cy="4222435"/>
              </a:xfrm>
              <a:custGeom>
                <a:rect b="b" l="l" r="r" t="t"/>
                <a:pathLst>
                  <a:path extrusionOk="0" h="33892" w="43436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731511" y="949480"/>
                <a:ext cx="5244179" cy="3829314"/>
              </a:xfrm>
              <a:custGeom>
                <a:rect b="b" l="l" r="r" t="t"/>
                <a:pathLst>
                  <a:path extrusionOk="0" h="33132" w="42646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rect b="b" l="l" r="r" t="t"/>
                <a:pathLst>
                  <a:path extrusionOk="0" h="2707" w="42646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5270677" y="1048484"/>
              <a:ext cx="744265" cy="193054"/>
              <a:chOff x="4377463" y="703541"/>
              <a:chExt cx="893798" cy="246305"/>
            </a:xfrm>
          </p:grpSpPr>
          <p:sp>
            <p:nvSpPr>
              <p:cNvPr id="685" name="Google Shape;685;p29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rect b="b" l="l" r="r" t="t"/>
                <a:pathLst>
                  <a:path extrusionOk="0" fill="none" h="1977" w="1976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rect b="b" l="l" r="r" t="t"/>
                <a:pathLst>
                  <a:path extrusionOk="0" fill="none" h="1" w="1308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3" name="Google Shape;693;p29"/>
          <p:cNvSpPr txBox="1"/>
          <p:nvPr>
            <p:ph hasCustomPrompt="1" type="title"/>
          </p:nvPr>
        </p:nvSpPr>
        <p:spPr>
          <a:xfrm>
            <a:off x="3580950" y="1338925"/>
            <a:ext cx="42591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4" name="Google Shape;694;p29"/>
          <p:cNvSpPr txBox="1"/>
          <p:nvPr>
            <p:ph idx="1" type="subTitle"/>
          </p:nvPr>
        </p:nvSpPr>
        <p:spPr>
          <a:xfrm>
            <a:off x="3999150" y="3209650"/>
            <a:ext cx="3422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/>
          <p:nvPr>
            <p:ph type="title"/>
          </p:nvPr>
        </p:nvSpPr>
        <p:spPr>
          <a:xfrm>
            <a:off x="741863" y="1021200"/>
            <a:ext cx="245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grpSp>
        <p:nvGrpSpPr>
          <p:cNvPr id="697" name="Google Shape;697;p30"/>
          <p:cNvGrpSpPr/>
          <p:nvPr/>
        </p:nvGrpSpPr>
        <p:grpSpPr>
          <a:xfrm flipH="1">
            <a:off x="7178877" y="3142656"/>
            <a:ext cx="1965129" cy="1965129"/>
            <a:chOff x="2980575" y="3649275"/>
            <a:chExt cx="931650" cy="931650"/>
          </a:xfrm>
        </p:grpSpPr>
        <p:sp>
          <p:nvSpPr>
            <p:cNvPr id="698" name="Google Shape;698;p30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3866850" y="4441700"/>
            <a:ext cx="1421653" cy="335929"/>
            <a:chOff x="6415900" y="203575"/>
            <a:chExt cx="1421653" cy="335929"/>
          </a:xfrm>
        </p:grpSpPr>
        <p:sp>
          <p:nvSpPr>
            <p:cNvPr id="711" name="Google Shape;711;p30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/>
          <p:nvPr/>
        </p:nvSpPr>
        <p:spPr>
          <a:xfrm>
            <a:off x="4084313" y="45425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Google Shape;719;p31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720" name="Google Shape;720;p31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31"/>
          <p:cNvGrpSpPr/>
          <p:nvPr/>
        </p:nvGrpSpPr>
        <p:grpSpPr>
          <a:xfrm>
            <a:off x="147327" y="204148"/>
            <a:ext cx="8765732" cy="4748303"/>
            <a:chOff x="147327" y="204148"/>
            <a:chExt cx="8765732" cy="4748303"/>
          </a:xfrm>
        </p:grpSpPr>
        <p:sp>
          <p:nvSpPr>
            <p:cNvPr id="736" name="Google Shape;736;p31"/>
            <p:cNvSpPr/>
            <p:nvPr/>
          </p:nvSpPr>
          <p:spPr>
            <a:xfrm>
              <a:off x="5113739" y="4475875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1428497" y="45959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597354" y="504936"/>
              <a:ext cx="29234" cy="21985"/>
            </a:xfrm>
            <a:custGeom>
              <a:rect b="b" l="l" r="r" t="t"/>
              <a:pathLst>
                <a:path extrusionOk="0" h="458" w="609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2854175" y="4499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4129826" y="49305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8244241" y="4848073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 rot="1189105">
              <a:off x="150222" y="1714693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 rot="1189105">
              <a:off x="682072" y="3534687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791997" y="2300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887300" y="5074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8847951" y="4199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834372" y="1636704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6720550" y="670460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8883825" y="40345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734901" y="45544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257725" y="2041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1"/>
          <p:cNvGrpSpPr/>
          <p:nvPr/>
        </p:nvGrpSpPr>
        <p:grpSpPr>
          <a:xfrm>
            <a:off x="1731325" y="839025"/>
            <a:ext cx="6699460" cy="3481386"/>
            <a:chOff x="810700" y="341350"/>
            <a:chExt cx="6699460" cy="3481386"/>
          </a:xfrm>
        </p:grpSpPr>
        <p:sp>
          <p:nvSpPr>
            <p:cNvPr id="754" name="Google Shape;754;p31"/>
            <p:cNvSpPr/>
            <p:nvPr/>
          </p:nvSpPr>
          <p:spPr>
            <a:xfrm>
              <a:off x="810700" y="341350"/>
              <a:ext cx="6699460" cy="3481386"/>
            </a:xfrm>
            <a:custGeom>
              <a:rect b="b" l="l" r="r" t="t"/>
              <a:pathLst>
                <a:path extrusionOk="0" h="33892" w="43436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866996" y="378843"/>
              <a:ext cx="6577612" cy="3403319"/>
            </a:xfrm>
            <a:custGeom>
              <a:rect b="b" l="l" r="r" t="t"/>
              <a:pathLst>
                <a:path extrusionOk="0" h="33132" w="42646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866996" y="381924"/>
              <a:ext cx="6577612" cy="278063"/>
            </a:xfrm>
            <a:custGeom>
              <a:rect b="b" l="l" r="r" t="t"/>
              <a:pathLst>
                <a:path extrusionOk="0" h="2707" w="42646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28830" y="407478"/>
              <a:ext cx="215770" cy="203077"/>
            </a:xfrm>
            <a:custGeom>
              <a:rect b="b" l="l" r="r" t="t"/>
              <a:pathLst>
                <a:path extrusionOk="0" fill="none" h="1977" w="1977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65391" y="435624"/>
              <a:ext cx="152687" cy="143705"/>
            </a:xfrm>
            <a:custGeom>
              <a:rect b="b" l="l" r="r" t="t"/>
              <a:pathLst>
                <a:path extrusionOk="0" fill="none" h="1399" w="1399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65391" y="435624"/>
              <a:ext cx="152687" cy="143705"/>
            </a:xfrm>
            <a:custGeom>
              <a:rect b="b" l="l" r="r" t="t"/>
              <a:pathLst>
                <a:path extrusionOk="0" fill="none" h="1399" w="1399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6946923" y="407478"/>
              <a:ext cx="215770" cy="203077"/>
            </a:xfrm>
            <a:custGeom>
              <a:rect b="b" l="l" r="r" t="t"/>
              <a:pathLst>
                <a:path extrusionOk="0" fill="none" h="1977" w="1977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6990033" y="448053"/>
              <a:ext cx="129440" cy="121929"/>
            </a:xfrm>
            <a:custGeom>
              <a:rect b="b" l="l" r="r" t="t"/>
              <a:pathLst>
                <a:path extrusionOk="0" fill="none" h="1187" w="1186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6990033" y="479281"/>
              <a:ext cx="129440" cy="103"/>
            </a:xfrm>
            <a:custGeom>
              <a:rect b="b" l="l" r="r" t="t"/>
              <a:pathLst>
                <a:path extrusionOk="0" fill="none" h="1" w="1186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661633" y="407478"/>
              <a:ext cx="215661" cy="203077"/>
            </a:xfrm>
            <a:custGeom>
              <a:rect b="b" l="l" r="r" t="t"/>
              <a:pathLst>
                <a:path extrusionOk="0" fill="none" h="1977" w="1976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698086" y="569882"/>
              <a:ext cx="142755" cy="103"/>
            </a:xfrm>
            <a:custGeom>
              <a:rect b="b" l="l" r="r" t="t"/>
              <a:pathLst>
                <a:path extrusionOk="0" fill="none" h="1" w="1308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31"/>
          <p:cNvSpPr txBox="1"/>
          <p:nvPr>
            <p:ph type="title"/>
          </p:nvPr>
        </p:nvSpPr>
        <p:spPr>
          <a:xfrm flipH="1">
            <a:off x="1757350" y="2472775"/>
            <a:ext cx="649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6" name="Google Shape;766;p31"/>
          <p:cNvSpPr txBox="1"/>
          <p:nvPr>
            <p:ph idx="1" type="subTitle"/>
          </p:nvPr>
        </p:nvSpPr>
        <p:spPr>
          <a:xfrm flipH="1">
            <a:off x="5192645" y="3356913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31"/>
          <p:cNvSpPr txBox="1"/>
          <p:nvPr>
            <p:ph idx="2" type="title"/>
          </p:nvPr>
        </p:nvSpPr>
        <p:spPr>
          <a:xfrm flipH="1">
            <a:off x="6346750" y="1345573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bg>
      <p:bgPr>
        <a:solidFill>
          <a:schemeClr val="dk2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"/>
          <p:cNvSpPr/>
          <p:nvPr/>
        </p:nvSpPr>
        <p:spPr>
          <a:xfrm>
            <a:off x="6616200" y="482729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32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771" name="Google Shape;771;p32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32"/>
          <p:cNvSpPr/>
          <p:nvPr/>
        </p:nvSpPr>
        <p:spPr>
          <a:xfrm>
            <a:off x="-2000" y="575600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bg>
      <p:bgPr>
        <a:solidFill>
          <a:schemeClr val="dk2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/>
          <p:nvPr/>
        </p:nvSpPr>
        <p:spPr>
          <a:xfrm>
            <a:off x="4892488" y="345905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0" name="Google Shape;790;p33"/>
          <p:cNvGrpSpPr/>
          <p:nvPr/>
        </p:nvGrpSpPr>
        <p:grpSpPr>
          <a:xfrm rot="10800000">
            <a:off x="7505869" y="-1182"/>
            <a:ext cx="1638132" cy="1965129"/>
            <a:chOff x="2980577" y="3649275"/>
            <a:chExt cx="776623" cy="931650"/>
          </a:xfrm>
        </p:grpSpPr>
        <p:sp>
          <p:nvSpPr>
            <p:cNvPr id="791" name="Google Shape;791;p33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2980577" y="4422070"/>
              <a:ext cx="776623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2980577" y="4267072"/>
              <a:ext cx="776623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2980577" y="4113574"/>
              <a:ext cx="776623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2980577" y="3958551"/>
              <a:ext cx="776623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2980577" y="3803528"/>
              <a:ext cx="776623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2980577" y="3649280"/>
              <a:ext cx="776623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33"/>
          <p:cNvGrpSpPr/>
          <p:nvPr/>
        </p:nvGrpSpPr>
        <p:grpSpPr>
          <a:xfrm>
            <a:off x="500750" y="1065025"/>
            <a:ext cx="8149787" cy="3641614"/>
            <a:chOff x="500750" y="1065025"/>
            <a:chExt cx="8149787" cy="3641614"/>
          </a:xfrm>
        </p:grpSpPr>
        <p:grpSp>
          <p:nvGrpSpPr>
            <p:cNvPr id="803" name="Google Shape;803;p33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804" name="Google Shape;804;p33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7831225" y="1144150"/>
              <a:ext cx="726326" cy="196476"/>
              <a:chOff x="8689262" y="361063"/>
              <a:chExt cx="726326" cy="196476"/>
            </a:xfrm>
          </p:grpSpPr>
          <p:sp>
            <p:nvSpPr>
              <p:cNvPr id="808" name="Google Shape;808;p33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2" name="Google Shape;812;p33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813" name="Google Shape;813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5" name="Google Shape;815;p33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816" name="Google Shape;816;p33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18" name="Google Shape;818;p33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9" name="Google Shape;819;p33"/>
          <p:cNvSpPr txBox="1"/>
          <p:nvPr>
            <p:ph idx="1" type="subTitle"/>
          </p:nvPr>
        </p:nvSpPr>
        <p:spPr>
          <a:xfrm>
            <a:off x="716877" y="3401038"/>
            <a:ext cx="253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33"/>
          <p:cNvSpPr txBox="1"/>
          <p:nvPr>
            <p:ph idx="2" type="subTitle"/>
          </p:nvPr>
        </p:nvSpPr>
        <p:spPr>
          <a:xfrm>
            <a:off x="3309613" y="3391675"/>
            <a:ext cx="253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33"/>
          <p:cNvSpPr txBox="1"/>
          <p:nvPr>
            <p:ph idx="3" type="subTitle"/>
          </p:nvPr>
        </p:nvSpPr>
        <p:spPr>
          <a:xfrm>
            <a:off x="716876" y="3868775"/>
            <a:ext cx="25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33"/>
          <p:cNvSpPr txBox="1"/>
          <p:nvPr>
            <p:ph idx="4" type="subTitle"/>
          </p:nvPr>
        </p:nvSpPr>
        <p:spPr>
          <a:xfrm>
            <a:off x="3309613" y="3859404"/>
            <a:ext cx="25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33"/>
          <p:cNvSpPr txBox="1"/>
          <p:nvPr>
            <p:ph idx="5" type="title"/>
          </p:nvPr>
        </p:nvSpPr>
        <p:spPr>
          <a:xfrm>
            <a:off x="716900" y="1579447"/>
            <a:ext cx="2532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33"/>
          <p:cNvSpPr txBox="1"/>
          <p:nvPr>
            <p:ph idx="6" type="title"/>
          </p:nvPr>
        </p:nvSpPr>
        <p:spPr>
          <a:xfrm>
            <a:off x="3313276" y="1579447"/>
            <a:ext cx="2532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5" name="Google Shape;825;p33"/>
          <p:cNvSpPr txBox="1"/>
          <p:nvPr>
            <p:ph idx="7" type="subTitle"/>
          </p:nvPr>
        </p:nvSpPr>
        <p:spPr>
          <a:xfrm>
            <a:off x="5902376" y="3391675"/>
            <a:ext cx="253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33"/>
          <p:cNvSpPr txBox="1"/>
          <p:nvPr>
            <p:ph idx="8" type="subTitle"/>
          </p:nvPr>
        </p:nvSpPr>
        <p:spPr>
          <a:xfrm>
            <a:off x="5902401" y="3859407"/>
            <a:ext cx="25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33"/>
          <p:cNvSpPr txBox="1"/>
          <p:nvPr>
            <p:ph idx="9" type="title"/>
          </p:nvPr>
        </p:nvSpPr>
        <p:spPr>
          <a:xfrm>
            <a:off x="5902400" y="1579447"/>
            <a:ext cx="2532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2">
    <p:bg>
      <p:bgPr>
        <a:solidFill>
          <a:schemeClr val="dk2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/>
          <p:nvPr/>
        </p:nvSpPr>
        <p:spPr>
          <a:xfrm>
            <a:off x="235500" y="23855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Google Shape;830;p34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831" name="Google Shape;831;p34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34"/>
          <p:cNvGrpSpPr/>
          <p:nvPr/>
        </p:nvGrpSpPr>
        <p:grpSpPr>
          <a:xfrm>
            <a:off x="500750" y="1065025"/>
            <a:ext cx="8149787" cy="3641614"/>
            <a:chOff x="500750" y="1065025"/>
            <a:chExt cx="8149787" cy="3641614"/>
          </a:xfrm>
        </p:grpSpPr>
        <p:grpSp>
          <p:nvGrpSpPr>
            <p:cNvPr id="847" name="Google Shape;847;p34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848" name="Google Shape;848;p34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851" name="Google Shape;851;p34"/>
            <p:cNvGrpSpPr/>
            <p:nvPr/>
          </p:nvGrpSpPr>
          <p:grpSpPr>
            <a:xfrm>
              <a:off x="7831225" y="1144150"/>
              <a:ext cx="726326" cy="196476"/>
              <a:chOff x="8689262" y="361063"/>
              <a:chExt cx="726326" cy="196476"/>
            </a:xfrm>
          </p:grpSpPr>
          <p:sp>
            <p:nvSpPr>
              <p:cNvPr id="852" name="Google Shape;852;p34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4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6" name="Google Shape;856;p34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857" name="Google Shape;857;p3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3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9" name="Google Shape;859;p34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860" name="Google Shape;860;p34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34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62" name="Google Shape;862;p34"/>
          <p:cNvSpPr/>
          <p:nvPr/>
        </p:nvSpPr>
        <p:spPr>
          <a:xfrm>
            <a:off x="7052475" y="575600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4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4" name="Google Shape;864;p34"/>
          <p:cNvSpPr txBox="1"/>
          <p:nvPr>
            <p:ph idx="1" type="subTitle"/>
          </p:nvPr>
        </p:nvSpPr>
        <p:spPr>
          <a:xfrm>
            <a:off x="878501" y="1926425"/>
            <a:ext cx="183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5" name="Google Shape;865;p34"/>
          <p:cNvSpPr txBox="1"/>
          <p:nvPr>
            <p:ph idx="2" type="subTitle"/>
          </p:nvPr>
        </p:nvSpPr>
        <p:spPr>
          <a:xfrm>
            <a:off x="6439125" y="1926425"/>
            <a:ext cx="183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4"/>
          <p:cNvSpPr txBox="1"/>
          <p:nvPr>
            <p:ph idx="3" type="subTitle"/>
          </p:nvPr>
        </p:nvSpPr>
        <p:spPr>
          <a:xfrm>
            <a:off x="878500" y="2284775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7" name="Google Shape;867;p34"/>
          <p:cNvSpPr txBox="1"/>
          <p:nvPr>
            <p:ph idx="4" type="subTitle"/>
          </p:nvPr>
        </p:nvSpPr>
        <p:spPr>
          <a:xfrm>
            <a:off x="6002600" y="2284776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4"/>
          <p:cNvSpPr txBox="1"/>
          <p:nvPr>
            <p:ph idx="5" type="subTitle"/>
          </p:nvPr>
        </p:nvSpPr>
        <p:spPr>
          <a:xfrm>
            <a:off x="878501" y="3156775"/>
            <a:ext cx="183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9" name="Google Shape;869;p34"/>
          <p:cNvSpPr txBox="1"/>
          <p:nvPr>
            <p:ph idx="6" type="subTitle"/>
          </p:nvPr>
        </p:nvSpPr>
        <p:spPr>
          <a:xfrm>
            <a:off x="6439125" y="3156775"/>
            <a:ext cx="183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4"/>
          <p:cNvSpPr txBox="1"/>
          <p:nvPr>
            <p:ph idx="7" type="subTitle"/>
          </p:nvPr>
        </p:nvSpPr>
        <p:spPr>
          <a:xfrm>
            <a:off x="878500" y="3515125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1" name="Google Shape;871;p34"/>
          <p:cNvSpPr txBox="1"/>
          <p:nvPr>
            <p:ph idx="8" type="subTitle"/>
          </p:nvPr>
        </p:nvSpPr>
        <p:spPr>
          <a:xfrm>
            <a:off x="6002600" y="3515126"/>
            <a:ext cx="22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bg>
      <p:bgPr>
        <a:solidFill>
          <a:schemeClr val="dk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5"/>
          <p:cNvSpPr/>
          <p:nvPr/>
        </p:nvSpPr>
        <p:spPr>
          <a:xfrm>
            <a:off x="5149050" y="3321525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35"/>
          <p:cNvGrpSpPr/>
          <p:nvPr/>
        </p:nvGrpSpPr>
        <p:grpSpPr>
          <a:xfrm flipH="1" rot="10800000">
            <a:off x="2" y="6031"/>
            <a:ext cx="1965129" cy="1965129"/>
            <a:chOff x="2980575" y="3649275"/>
            <a:chExt cx="931650" cy="931650"/>
          </a:xfrm>
        </p:grpSpPr>
        <p:sp>
          <p:nvSpPr>
            <p:cNvPr id="875" name="Google Shape;875;p35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35"/>
          <p:cNvGrpSpPr/>
          <p:nvPr/>
        </p:nvGrpSpPr>
        <p:grpSpPr>
          <a:xfrm>
            <a:off x="665175" y="1070974"/>
            <a:ext cx="2445115" cy="3641614"/>
            <a:chOff x="665175" y="1070974"/>
            <a:chExt cx="2445115" cy="3641614"/>
          </a:xfrm>
        </p:grpSpPr>
        <p:grpSp>
          <p:nvGrpSpPr>
            <p:cNvPr id="888" name="Google Shape;888;p35"/>
            <p:cNvGrpSpPr/>
            <p:nvPr/>
          </p:nvGrpSpPr>
          <p:grpSpPr>
            <a:xfrm>
              <a:off x="665175" y="1070974"/>
              <a:ext cx="2445115" cy="3641614"/>
              <a:chOff x="1763579" y="275413"/>
              <a:chExt cx="8940091" cy="3641614"/>
            </a:xfrm>
          </p:grpSpPr>
          <p:sp>
            <p:nvSpPr>
              <p:cNvPr id="889" name="Google Shape;889;p35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90" name="Google Shape;890;p35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1876926" y="312964"/>
                <a:ext cx="8718853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892" name="Google Shape;892;p35"/>
            <p:cNvGrpSpPr/>
            <p:nvPr/>
          </p:nvGrpSpPr>
          <p:grpSpPr>
            <a:xfrm>
              <a:off x="2316525" y="1145750"/>
              <a:ext cx="726326" cy="196476"/>
              <a:chOff x="8689262" y="361063"/>
              <a:chExt cx="726326" cy="196476"/>
            </a:xfrm>
          </p:grpSpPr>
          <p:sp>
            <p:nvSpPr>
              <p:cNvPr id="893" name="Google Shape;893;p3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7" name="Google Shape;897;p3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898" name="Google Shape;898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3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901" name="Google Shape;901;p3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3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03" name="Google Shape;903;p35"/>
          <p:cNvGrpSpPr/>
          <p:nvPr/>
        </p:nvGrpSpPr>
        <p:grpSpPr>
          <a:xfrm>
            <a:off x="3349437" y="1070974"/>
            <a:ext cx="2445115" cy="3641614"/>
            <a:chOff x="3349437" y="1070974"/>
            <a:chExt cx="2445115" cy="3641614"/>
          </a:xfrm>
        </p:grpSpPr>
        <p:grpSp>
          <p:nvGrpSpPr>
            <p:cNvPr id="904" name="Google Shape;904;p35"/>
            <p:cNvGrpSpPr/>
            <p:nvPr/>
          </p:nvGrpSpPr>
          <p:grpSpPr>
            <a:xfrm>
              <a:off x="3349437" y="1070974"/>
              <a:ext cx="2445115" cy="3641614"/>
              <a:chOff x="1763579" y="275413"/>
              <a:chExt cx="8940091" cy="3641614"/>
            </a:xfrm>
          </p:grpSpPr>
          <p:sp>
            <p:nvSpPr>
              <p:cNvPr id="905" name="Google Shape;905;p35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1876926" y="312964"/>
                <a:ext cx="8718853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908" name="Google Shape;908;p35"/>
            <p:cNvGrpSpPr/>
            <p:nvPr/>
          </p:nvGrpSpPr>
          <p:grpSpPr>
            <a:xfrm>
              <a:off x="4985525" y="1145750"/>
              <a:ext cx="726326" cy="196476"/>
              <a:chOff x="8689262" y="361063"/>
              <a:chExt cx="726326" cy="196476"/>
            </a:xfrm>
          </p:grpSpPr>
          <p:sp>
            <p:nvSpPr>
              <p:cNvPr id="909" name="Google Shape;909;p3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3" name="Google Shape;913;p3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914" name="Google Shape;914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16;p3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917" name="Google Shape;917;p3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19" name="Google Shape;919;p35"/>
          <p:cNvGrpSpPr/>
          <p:nvPr/>
        </p:nvGrpSpPr>
        <p:grpSpPr>
          <a:xfrm>
            <a:off x="6033687" y="1070974"/>
            <a:ext cx="2445115" cy="3641614"/>
            <a:chOff x="6033687" y="1070974"/>
            <a:chExt cx="2445115" cy="3641614"/>
          </a:xfrm>
        </p:grpSpPr>
        <p:grpSp>
          <p:nvGrpSpPr>
            <p:cNvPr id="920" name="Google Shape;920;p35"/>
            <p:cNvGrpSpPr/>
            <p:nvPr/>
          </p:nvGrpSpPr>
          <p:grpSpPr>
            <a:xfrm>
              <a:off x="6033687" y="1070974"/>
              <a:ext cx="2445115" cy="3641614"/>
              <a:chOff x="1763579" y="275413"/>
              <a:chExt cx="8940091" cy="3641614"/>
            </a:xfrm>
          </p:grpSpPr>
          <p:sp>
            <p:nvSpPr>
              <p:cNvPr id="921" name="Google Shape;921;p35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>
                <a:off x="1876926" y="312964"/>
                <a:ext cx="8718853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924" name="Google Shape;924;p35"/>
            <p:cNvGrpSpPr/>
            <p:nvPr/>
          </p:nvGrpSpPr>
          <p:grpSpPr>
            <a:xfrm>
              <a:off x="7676900" y="1145750"/>
              <a:ext cx="726326" cy="196476"/>
              <a:chOff x="8689262" y="361063"/>
              <a:chExt cx="726326" cy="196476"/>
            </a:xfrm>
          </p:grpSpPr>
          <p:sp>
            <p:nvSpPr>
              <p:cNvPr id="925" name="Google Shape;925;p3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9" name="Google Shape;929;p3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930" name="Google Shape;930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932;p3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933" name="Google Shape;933;p3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3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35" name="Google Shape;935;p35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936" name="Google Shape;936;p35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" name="Google Shape;942;p35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3" name="Google Shape;943;p35"/>
          <p:cNvSpPr txBox="1"/>
          <p:nvPr>
            <p:ph idx="1" type="subTitle"/>
          </p:nvPr>
        </p:nvSpPr>
        <p:spPr>
          <a:xfrm>
            <a:off x="713225" y="3321537"/>
            <a:ext cx="2349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5"/>
          <p:cNvSpPr txBox="1"/>
          <p:nvPr>
            <p:ph idx="2" type="subTitle"/>
          </p:nvPr>
        </p:nvSpPr>
        <p:spPr>
          <a:xfrm>
            <a:off x="3397504" y="3315296"/>
            <a:ext cx="2349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5"/>
          <p:cNvSpPr txBox="1"/>
          <p:nvPr>
            <p:ph idx="3" type="subTitle"/>
          </p:nvPr>
        </p:nvSpPr>
        <p:spPr>
          <a:xfrm>
            <a:off x="713213" y="3760450"/>
            <a:ext cx="23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35"/>
          <p:cNvSpPr txBox="1"/>
          <p:nvPr>
            <p:ph idx="4" type="subTitle"/>
          </p:nvPr>
        </p:nvSpPr>
        <p:spPr>
          <a:xfrm>
            <a:off x="3397489" y="3751075"/>
            <a:ext cx="23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35"/>
          <p:cNvSpPr txBox="1"/>
          <p:nvPr>
            <p:ph idx="5" type="title"/>
          </p:nvPr>
        </p:nvSpPr>
        <p:spPr>
          <a:xfrm>
            <a:off x="713225" y="2710638"/>
            <a:ext cx="2349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8" name="Google Shape;948;p35"/>
          <p:cNvSpPr txBox="1"/>
          <p:nvPr>
            <p:ph idx="6" type="title"/>
          </p:nvPr>
        </p:nvSpPr>
        <p:spPr>
          <a:xfrm>
            <a:off x="3397488" y="2710638"/>
            <a:ext cx="2349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49" name="Google Shape;949;p35"/>
          <p:cNvSpPr txBox="1"/>
          <p:nvPr>
            <p:ph idx="7" type="subTitle"/>
          </p:nvPr>
        </p:nvSpPr>
        <p:spPr>
          <a:xfrm>
            <a:off x="6081771" y="3315296"/>
            <a:ext cx="2349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35"/>
          <p:cNvSpPr txBox="1"/>
          <p:nvPr>
            <p:ph idx="8" type="subTitle"/>
          </p:nvPr>
        </p:nvSpPr>
        <p:spPr>
          <a:xfrm>
            <a:off x="6081750" y="3751075"/>
            <a:ext cx="23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35"/>
          <p:cNvSpPr txBox="1"/>
          <p:nvPr>
            <p:ph idx="9" type="title"/>
          </p:nvPr>
        </p:nvSpPr>
        <p:spPr>
          <a:xfrm>
            <a:off x="6081750" y="2710638"/>
            <a:ext cx="2349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4">
    <p:bg>
      <p:bgPr>
        <a:solidFill>
          <a:schemeClr val="dk2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36"/>
          <p:cNvGrpSpPr/>
          <p:nvPr/>
        </p:nvGrpSpPr>
        <p:grpSpPr>
          <a:xfrm flipH="1">
            <a:off x="5458848" y="-8"/>
            <a:ext cx="3684221" cy="2466198"/>
            <a:chOff x="5010250" y="1493475"/>
            <a:chExt cx="1392900" cy="932400"/>
          </a:xfrm>
        </p:grpSpPr>
        <p:sp>
          <p:nvSpPr>
            <p:cNvPr id="954" name="Google Shape;954;p36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36"/>
          <p:cNvGrpSpPr/>
          <p:nvPr/>
        </p:nvGrpSpPr>
        <p:grpSpPr>
          <a:xfrm>
            <a:off x="602625" y="696925"/>
            <a:ext cx="5578861" cy="3920764"/>
            <a:chOff x="500750" y="981375"/>
            <a:chExt cx="5578861" cy="3920764"/>
          </a:xfrm>
        </p:grpSpPr>
        <p:grpSp>
          <p:nvGrpSpPr>
            <p:cNvPr id="970" name="Google Shape;970;p36"/>
            <p:cNvGrpSpPr/>
            <p:nvPr/>
          </p:nvGrpSpPr>
          <p:grpSpPr>
            <a:xfrm>
              <a:off x="500750" y="981375"/>
              <a:ext cx="5578861" cy="3920764"/>
              <a:chOff x="713189" y="589536"/>
              <a:chExt cx="5283012" cy="4354953"/>
            </a:xfrm>
          </p:grpSpPr>
          <p:sp>
            <p:nvSpPr>
              <p:cNvPr id="971" name="Google Shape;971;p36"/>
              <p:cNvSpPr/>
              <p:nvPr/>
            </p:nvSpPr>
            <p:spPr>
              <a:xfrm>
                <a:off x="713189" y="589536"/>
                <a:ext cx="5283012" cy="4354953"/>
              </a:xfrm>
              <a:custGeom>
                <a:rect b="b" l="l" r="r" t="t"/>
                <a:pathLst>
                  <a:path extrusionOk="0" h="33892" w="43436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731513" y="950860"/>
                <a:ext cx="5244179" cy="3959440"/>
              </a:xfrm>
              <a:custGeom>
                <a:rect b="b" l="l" r="r" t="t"/>
                <a:pathLst>
                  <a:path extrusionOk="0" h="33132" w="42646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rect b="b" l="l" r="r" t="t"/>
                <a:pathLst>
                  <a:path extrusionOk="0" h="2707" w="42646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4" name="Google Shape;974;p36"/>
            <p:cNvGrpSpPr/>
            <p:nvPr/>
          </p:nvGrpSpPr>
          <p:grpSpPr>
            <a:xfrm>
              <a:off x="5270677" y="1048484"/>
              <a:ext cx="744265" cy="193054"/>
              <a:chOff x="4377463" y="703541"/>
              <a:chExt cx="893798" cy="246305"/>
            </a:xfrm>
          </p:grpSpPr>
          <p:sp>
            <p:nvSpPr>
              <p:cNvPr id="975" name="Google Shape;975;p36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rect b="b" l="l" r="r" t="t"/>
                <a:pathLst>
                  <a:path extrusionOk="0" fill="none" h="1977" w="1977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rect b="b" l="l" r="r" t="t"/>
                <a:pathLst>
                  <a:path extrusionOk="0" fill="none" h="1977" w="1976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rect b="b" l="l" r="r" t="t"/>
                <a:pathLst>
                  <a:path extrusionOk="0" fill="none" h="1" w="1308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3" name="Google Shape;983;p36"/>
          <p:cNvSpPr/>
          <p:nvPr/>
        </p:nvSpPr>
        <p:spPr>
          <a:xfrm>
            <a:off x="-2000" y="329200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6"/>
          <p:cNvSpPr txBox="1"/>
          <p:nvPr>
            <p:ph idx="1" type="subTitle"/>
          </p:nvPr>
        </p:nvSpPr>
        <p:spPr>
          <a:xfrm>
            <a:off x="1593850" y="1774597"/>
            <a:ext cx="359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5" name="Google Shape;985;p36"/>
          <p:cNvSpPr txBox="1"/>
          <p:nvPr>
            <p:ph type="title"/>
          </p:nvPr>
        </p:nvSpPr>
        <p:spPr>
          <a:xfrm>
            <a:off x="1593850" y="1094588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6" name="Google Shape;986;p36"/>
          <p:cNvSpPr txBox="1"/>
          <p:nvPr>
            <p:ph idx="2" type="subTitle"/>
          </p:nvPr>
        </p:nvSpPr>
        <p:spPr>
          <a:xfrm>
            <a:off x="1593850" y="2908122"/>
            <a:ext cx="359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7" name="Google Shape;987;p36"/>
          <p:cNvSpPr txBox="1"/>
          <p:nvPr>
            <p:ph idx="3" type="title"/>
          </p:nvPr>
        </p:nvSpPr>
        <p:spPr>
          <a:xfrm>
            <a:off x="1593850" y="2228082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8" name="Google Shape;988;p36"/>
          <p:cNvSpPr txBox="1"/>
          <p:nvPr>
            <p:ph idx="4" type="subTitle"/>
          </p:nvPr>
        </p:nvSpPr>
        <p:spPr>
          <a:xfrm>
            <a:off x="1593850" y="4041623"/>
            <a:ext cx="359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9" name="Google Shape;989;p36"/>
          <p:cNvSpPr txBox="1"/>
          <p:nvPr>
            <p:ph idx="5" type="title"/>
          </p:nvPr>
        </p:nvSpPr>
        <p:spPr>
          <a:xfrm>
            <a:off x="1593850" y="3361563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bg>
      <p:bgPr>
        <a:solidFill>
          <a:schemeClr val="dk2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7"/>
          <p:cNvSpPr/>
          <p:nvPr/>
        </p:nvSpPr>
        <p:spPr>
          <a:xfrm>
            <a:off x="6575575" y="53950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37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993" name="Google Shape;993;p37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37"/>
          <p:cNvGrpSpPr/>
          <p:nvPr/>
        </p:nvGrpSpPr>
        <p:grpSpPr>
          <a:xfrm>
            <a:off x="680675" y="355975"/>
            <a:ext cx="1421653" cy="335929"/>
            <a:chOff x="6415900" y="203575"/>
            <a:chExt cx="1421653" cy="335929"/>
          </a:xfrm>
        </p:grpSpPr>
        <p:sp>
          <p:nvSpPr>
            <p:cNvPr id="1009" name="Google Shape;1009;p37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37"/>
          <p:cNvGrpSpPr/>
          <p:nvPr/>
        </p:nvGrpSpPr>
        <p:grpSpPr>
          <a:xfrm>
            <a:off x="500750" y="1065025"/>
            <a:ext cx="8149787" cy="1801667"/>
            <a:chOff x="500750" y="1065025"/>
            <a:chExt cx="8149787" cy="1801667"/>
          </a:xfrm>
        </p:grpSpPr>
        <p:grpSp>
          <p:nvGrpSpPr>
            <p:cNvPr id="1016" name="Google Shape;1016;p37"/>
            <p:cNvGrpSpPr/>
            <p:nvPr/>
          </p:nvGrpSpPr>
          <p:grpSpPr>
            <a:xfrm>
              <a:off x="500750" y="1065025"/>
              <a:ext cx="8149787" cy="1801667"/>
              <a:chOff x="1763579" y="275413"/>
              <a:chExt cx="8940091" cy="1801667"/>
            </a:xfrm>
          </p:grpSpPr>
          <p:sp>
            <p:nvSpPr>
              <p:cNvPr id="1017" name="Google Shape;1017;p37"/>
              <p:cNvSpPr/>
              <p:nvPr/>
            </p:nvSpPr>
            <p:spPr>
              <a:xfrm>
                <a:off x="1763579" y="275413"/>
                <a:ext cx="8940091" cy="1801667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851070" y="314174"/>
                <a:ext cx="8757679" cy="1727088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0" name="Google Shape;1020;p37"/>
            <p:cNvGrpSpPr/>
            <p:nvPr/>
          </p:nvGrpSpPr>
          <p:grpSpPr>
            <a:xfrm>
              <a:off x="7831225" y="1144150"/>
              <a:ext cx="726326" cy="196476"/>
              <a:chOff x="8689262" y="361063"/>
              <a:chExt cx="726326" cy="196476"/>
            </a:xfrm>
          </p:grpSpPr>
          <p:sp>
            <p:nvSpPr>
              <p:cNvPr id="1021" name="Google Shape;1021;p3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5" name="Google Shape;1025;p3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026" name="Google Shape;1026;p3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3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8" name="Google Shape;1028;p3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029" name="Google Shape;1029;p3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3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1" name="Google Shape;1031;p37"/>
          <p:cNvGrpSpPr/>
          <p:nvPr/>
        </p:nvGrpSpPr>
        <p:grpSpPr>
          <a:xfrm>
            <a:off x="500762" y="2981150"/>
            <a:ext cx="8149787" cy="1801667"/>
            <a:chOff x="500762" y="2981150"/>
            <a:chExt cx="8149787" cy="1801667"/>
          </a:xfrm>
        </p:grpSpPr>
        <p:grpSp>
          <p:nvGrpSpPr>
            <p:cNvPr id="1032" name="Google Shape;1032;p37"/>
            <p:cNvGrpSpPr/>
            <p:nvPr/>
          </p:nvGrpSpPr>
          <p:grpSpPr>
            <a:xfrm>
              <a:off x="500762" y="2981150"/>
              <a:ext cx="8149787" cy="1801667"/>
              <a:chOff x="1763579" y="275413"/>
              <a:chExt cx="8940091" cy="1801667"/>
            </a:xfrm>
          </p:grpSpPr>
          <p:sp>
            <p:nvSpPr>
              <p:cNvPr id="1033" name="Google Shape;1033;p37"/>
              <p:cNvSpPr/>
              <p:nvPr/>
            </p:nvSpPr>
            <p:spPr>
              <a:xfrm>
                <a:off x="1763579" y="275413"/>
                <a:ext cx="8940091" cy="1801667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851070" y="314174"/>
                <a:ext cx="8757679" cy="1727088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6" name="Google Shape;1036;p37"/>
            <p:cNvGrpSpPr/>
            <p:nvPr/>
          </p:nvGrpSpPr>
          <p:grpSpPr>
            <a:xfrm>
              <a:off x="7831225" y="3054325"/>
              <a:ext cx="726326" cy="196476"/>
              <a:chOff x="8689262" y="361063"/>
              <a:chExt cx="726326" cy="196476"/>
            </a:xfrm>
          </p:grpSpPr>
          <p:sp>
            <p:nvSpPr>
              <p:cNvPr id="1037" name="Google Shape;1037;p3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1" name="Google Shape;1041;p3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042" name="Google Shape;1042;p3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3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4" name="Google Shape;1044;p3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045" name="Google Shape;1045;p3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3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7" name="Google Shape;1047;p37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" name="Google Shape;1048;p37"/>
          <p:cNvSpPr txBox="1"/>
          <p:nvPr>
            <p:ph idx="1" type="subTitle"/>
          </p:nvPr>
        </p:nvSpPr>
        <p:spPr>
          <a:xfrm>
            <a:off x="825632" y="1640700"/>
            <a:ext cx="243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9" name="Google Shape;1049;p37"/>
          <p:cNvSpPr txBox="1"/>
          <p:nvPr>
            <p:ph idx="2" type="subTitle"/>
          </p:nvPr>
        </p:nvSpPr>
        <p:spPr>
          <a:xfrm>
            <a:off x="3349365" y="1640700"/>
            <a:ext cx="243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0" name="Google Shape;1050;p37"/>
          <p:cNvSpPr txBox="1"/>
          <p:nvPr>
            <p:ph idx="3" type="subTitle"/>
          </p:nvPr>
        </p:nvSpPr>
        <p:spPr>
          <a:xfrm>
            <a:off x="825632" y="1999050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1" name="Google Shape;1051;p37"/>
          <p:cNvSpPr txBox="1"/>
          <p:nvPr>
            <p:ph idx="4" type="subTitle"/>
          </p:nvPr>
        </p:nvSpPr>
        <p:spPr>
          <a:xfrm>
            <a:off x="3349365" y="1999050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p37"/>
          <p:cNvSpPr txBox="1"/>
          <p:nvPr>
            <p:ph idx="5" type="subTitle"/>
          </p:nvPr>
        </p:nvSpPr>
        <p:spPr>
          <a:xfrm>
            <a:off x="5880563" y="1640700"/>
            <a:ext cx="243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3" name="Google Shape;1053;p37"/>
          <p:cNvSpPr txBox="1"/>
          <p:nvPr>
            <p:ph idx="6" type="subTitle"/>
          </p:nvPr>
        </p:nvSpPr>
        <p:spPr>
          <a:xfrm>
            <a:off x="5880563" y="1999050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4" name="Google Shape;1054;p37"/>
          <p:cNvSpPr txBox="1"/>
          <p:nvPr>
            <p:ph idx="7" type="subTitle"/>
          </p:nvPr>
        </p:nvSpPr>
        <p:spPr>
          <a:xfrm>
            <a:off x="825632" y="3560150"/>
            <a:ext cx="243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5" name="Google Shape;1055;p37"/>
          <p:cNvSpPr txBox="1"/>
          <p:nvPr>
            <p:ph idx="8" type="subTitle"/>
          </p:nvPr>
        </p:nvSpPr>
        <p:spPr>
          <a:xfrm>
            <a:off x="3350415" y="3560150"/>
            <a:ext cx="24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6" name="Google Shape;1056;p37"/>
          <p:cNvSpPr txBox="1"/>
          <p:nvPr>
            <p:ph idx="9" type="subTitle"/>
          </p:nvPr>
        </p:nvSpPr>
        <p:spPr>
          <a:xfrm>
            <a:off x="825632" y="3918500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7" name="Google Shape;1057;p37"/>
          <p:cNvSpPr txBox="1"/>
          <p:nvPr>
            <p:ph idx="13" type="subTitle"/>
          </p:nvPr>
        </p:nvSpPr>
        <p:spPr>
          <a:xfrm>
            <a:off x="3350415" y="3918501"/>
            <a:ext cx="24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8" name="Google Shape;1058;p37"/>
          <p:cNvSpPr txBox="1"/>
          <p:nvPr>
            <p:ph idx="14" type="subTitle"/>
          </p:nvPr>
        </p:nvSpPr>
        <p:spPr>
          <a:xfrm>
            <a:off x="5880563" y="3560150"/>
            <a:ext cx="243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9" name="Google Shape;1059;p37"/>
          <p:cNvSpPr txBox="1"/>
          <p:nvPr>
            <p:ph idx="15" type="subTitle"/>
          </p:nvPr>
        </p:nvSpPr>
        <p:spPr>
          <a:xfrm>
            <a:off x="5880563" y="3918500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6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8"/>
          <p:cNvGrpSpPr/>
          <p:nvPr/>
        </p:nvGrpSpPr>
        <p:grpSpPr>
          <a:xfrm flipH="1">
            <a:off x="5458848" y="-8"/>
            <a:ext cx="3684221" cy="2466198"/>
            <a:chOff x="5010250" y="1493475"/>
            <a:chExt cx="1392900" cy="932400"/>
          </a:xfrm>
        </p:grpSpPr>
        <p:sp>
          <p:nvSpPr>
            <p:cNvPr id="1062" name="Google Shape;1062;p38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38"/>
          <p:cNvGrpSpPr/>
          <p:nvPr/>
        </p:nvGrpSpPr>
        <p:grpSpPr>
          <a:xfrm>
            <a:off x="298219" y="202698"/>
            <a:ext cx="8655166" cy="4749753"/>
            <a:chOff x="298219" y="202698"/>
            <a:chExt cx="8655166" cy="4749753"/>
          </a:xfrm>
        </p:grpSpPr>
        <p:sp>
          <p:nvSpPr>
            <p:cNvPr id="1078" name="Google Shape;1078;p38"/>
            <p:cNvSpPr/>
            <p:nvPr/>
          </p:nvSpPr>
          <p:spPr>
            <a:xfrm>
              <a:off x="5113739" y="4475875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1428497" y="45959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3597354" y="504936"/>
              <a:ext cx="29234" cy="21985"/>
            </a:xfrm>
            <a:custGeom>
              <a:rect b="b" l="l" r="r" t="t"/>
              <a:pathLst>
                <a:path extrusionOk="0" h="458" w="609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854175" y="4499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4129826" y="49305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8244241" y="3324073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 rot="1189105">
              <a:off x="378822" y="1028893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 rot="1189105">
              <a:off x="301072" y="3534687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791997" y="2300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7734900" y="2026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8924151" y="18677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8062972" y="1408104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6720550" y="670460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8883825" y="40345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7734901" y="45544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4257725" y="2041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5" name="Google Shape;1095;p38"/>
          <p:cNvSpPr/>
          <p:nvPr/>
        </p:nvSpPr>
        <p:spPr>
          <a:xfrm>
            <a:off x="6595275" y="4617725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680675" y="355975"/>
            <a:ext cx="1421653" cy="335929"/>
            <a:chOff x="6415900" y="203575"/>
            <a:chExt cx="1421653" cy="335929"/>
          </a:xfrm>
        </p:grpSpPr>
        <p:sp>
          <p:nvSpPr>
            <p:cNvPr id="1097" name="Google Shape;1097;p38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38"/>
          <p:cNvSpPr txBox="1"/>
          <p:nvPr>
            <p:ph type="title"/>
          </p:nvPr>
        </p:nvSpPr>
        <p:spPr>
          <a:xfrm flipH="1">
            <a:off x="3042148" y="2450025"/>
            <a:ext cx="3059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4" name="Google Shape;1104;p38"/>
          <p:cNvGrpSpPr/>
          <p:nvPr/>
        </p:nvGrpSpPr>
        <p:grpSpPr>
          <a:xfrm>
            <a:off x="1802900" y="831050"/>
            <a:ext cx="5538199" cy="3481386"/>
            <a:chOff x="810700" y="341350"/>
            <a:chExt cx="5538199" cy="3481386"/>
          </a:xfrm>
        </p:grpSpPr>
        <p:sp>
          <p:nvSpPr>
            <p:cNvPr id="1105" name="Google Shape;1105;p38"/>
            <p:cNvSpPr/>
            <p:nvPr/>
          </p:nvSpPr>
          <p:spPr>
            <a:xfrm>
              <a:off x="810700" y="341350"/>
              <a:ext cx="5538199" cy="3481386"/>
            </a:xfrm>
            <a:custGeom>
              <a:rect b="b" l="l" r="r" t="t"/>
              <a:pathLst>
                <a:path extrusionOk="0" h="33892" w="43436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857238" y="378843"/>
              <a:ext cx="5437472" cy="3403319"/>
            </a:xfrm>
            <a:custGeom>
              <a:rect b="b" l="l" r="r" t="t"/>
              <a:pathLst>
                <a:path extrusionOk="0" h="33132" w="42646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857238" y="381925"/>
              <a:ext cx="5437472" cy="278063"/>
            </a:xfrm>
            <a:custGeom>
              <a:rect b="b" l="l" r="r" t="t"/>
              <a:pathLst>
                <a:path extrusionOk="0" h="2707" w="42646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048430" y="419416"/>
              <a:ext cx="215770" cy="203077"/>
            </a:xfrm>
            <a:custGeom>
              <a:rect b="b" l="l" r="r" t="t"/>
              <a:pathLst>
                <a:path extrusionOk="0" fill="none" h="1977" w="1977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84991" y="447561"/>
              <a:ext cx="152687" cy="143705"/>
            </a:xfrm>
            <a:custGeom>
              <a:rect b="b" l="l" r="r" t="t"/>
              <a:pathLst>
                <a:path extrusionOk="0" fill="none" h="1399" w="1399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084991" y="447561"/>
              <a:ext cx="152687" cy="143705"/>
            </a:xfrm>
            <a:custGeom>
              <a:rect b="b" l="l" r="r" t="t"/>
              <a:pathLst>
                <a:path extrusionOk="0" fill="none" h="1399" w="1399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5766523" y="419416"/>
              <a:ext cx="215770" cy="203077"/>
            </a:xfrm>
            <a:custGeom>
              <a:rect b="b" l="l" r="r" t="t"/>
              <a:pathLst>
                <a:path extrusionOk="0" fill="none" h="1977" w="1977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5809633" y="459991"/>
              <a:ext cx="129440" cy="121929"/>
            </a:xfrm>
            <a:custGeom>
              <a:rect b="b" l="l" r="r" t="t"/>
              <a:pathLst>
                <a:path extrusionOk="0" fill="none" h="1187" w="1186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5809633" y="491218"/>
              <a:ext cx="129440" cy="103"/>
            </a:xfrm>
            <a:custGeom>
              <a:rect b="b" l="l" r="r" t="t"/>
              <a:pathLst>
                <a:path extrusionOk="0" fill="none" h="1" w="1186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5481233" y="419416"/>
              <a:ext cx="215661" cy="203077"/>
            </a:xfrm>
            <a:custGeom>
              <a:rect b="b" l="l" r="r" t="t"/>
              <a:pathLst>
                <a:path extrusionOk="0" fill="none" h="1977" w="1976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517686" y="581819"/>
              <a:ext cx="142755" cy="103"/>
            </a:xfrm>
            <a:custGeom>
              <a:rect b="b" l="l" r="r" t="t"/>
              <a:pathLst>
                <a:path extrusionOk="0" fill="none" h="1" w="1308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6" name="Google Shape;1116;p38"/>
          <p:cNvSpPr txBox="1"/>
          <p:nvPr>
            <p:ph idx="1" type="subTitle"/>
          </p:nvPr>
        </p:nvSpPr>
        <p:spPr>
          <a:xfrm flipH="1">
            <a:off x="3042148" y="3334163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p38"/>
          <p:cNvSpPr txBox="1"/>
          <p:nvPr>
            <p:ph idx="2" type="title"/>
          </p:nvPr>
        </p:nvSpPr>
        <p:spPr>
          <a:xfrm flipH="1">
            <a:off x="3619198" y="1322823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>
            <a:off x="2103750" y="3341925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0" name="Google Shape;1120;p39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1121" name="Google Shape;1121;p39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p39"/>
          <p:cNvGrpSpPr/>
          <p:nvPr/>
        </p:nvGrpSpPr>
        <p:grpSpPr>
          <a:xfrm>
            <a:off x="5033881" y="760224"/>
            <a:ext cx="3617161" cy="3641614"/>
            <a:chOff x="5033881" y="760224"/>
            <a:chExt cx="3617161" cy="3641614"/>
          </a:xfrm>
        </p:grpSpPr>
        <p:grpSp>
          <p:nvGrpSpPr>
            <p:cNvPr id="1137" name="Google Shape;1137;p39"/>
            <p:cNvGrpSpPr/>
            <p:nvPr/>
          </p:nvGrpSpPr>
          <p:grpSpPr>
            <a:xfrm>
              <a:off x="5033881" y="760224"/>
              <a:ext cx="3617161" cy="3641614"/>
              <a:chOff x="1763579" y="275413"/>
              <a:chExt cx="8940091" cy="3641614"/>
            </a:xfrm>
          </p:grpSpPr>
          <p:sp>
            <p:nvSpPr>
              <p:cNvPr id="1138" name="Google Shape;1138;p39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1834513" y="317414"/>
                <a:ext cx="8796923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141" name="Google Shape;1141;p39"/>
            <p:cNvGrpSpPr/>
            <p:nvPr/>
          </p:nvGrpSpPr>
          <p:grpSpPr>
            <a:xfrm>
              <a:off x="7847312" y="842650"/>
              <a:ext cx="726326" cy="196476"/>
              <a:chOff x="8689262" y="361063"/>
              <a:chExt cx="726326" cy="196476"/>
            </a:xfrm>
          </p:grpSpPr>
          <p:sp>
            <p:nvSpPr>
              <p:cNvPr id="1142" name="Google Shape;1142;p39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9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9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9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6" name="Google Shape;1146;p39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147" name="Google Shape;1147;p3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3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9" name="Google Shape;1149;p39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150" name="Google Shape;1150;p39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39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52" name="Google Shape;1152;p39"/>
          <p:cNvGrpSpPr/>
          <p:nvPr/>
        </p:nvGrpSpPr>
        <p:grpSpPr>
          <a:xfrm>
            <a:off x="500782" y="760224"/>
            <a:ext cx="4504912" cy="3641614"/>
            <a:chOff x="500782" y="760224"/>
            <a:chExt cx="4504912" cy="3641614"/>
          </a:xfrm>
        </p:grpSpPr>
        <p:grpSp>
          <p:nvGrpSpPr>
            <p:cNvPr id="1153" name="Google Shape;1153;p39"/>
            <p:cNvGrpSpPr/>
            <p:nvPr/>
          </p:nvGrpSpPr>
          <p:grpSpPr>
            <a:xfrm>
              <a:off x="500782" y="760224"/>
              <a:ext cx="4504912" cy="3641614"/>
              <a:chOff x="1763579" y="275413"/>
              <a:chExt cx="8940091" cy="3641614"/>
            </a:xfrm>
          </p:grpSpPr>
          <p:sp>
            <p:nvSpPr>
              <p:cNvPr id="1154" name="Google Shape;1154;p39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55" name="Google Shape;1155;p39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56" name="Google Shape;1156;p39"/>
              <p:cNvSpPr/>
              <p:nvPr/>
            </p:nvSpPr>
            <p:spPr>
              <a:xfrm>
                <a:off x="1834513" y="317414"/>
                <a:ext cx="8796923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157" name="Google Shape;1157;p39"/>
            <p:cNvGrpSpPr/>
            <p:nvPr/>
          </p:nvGrpSpPr>
          <p:grpSpPr>
            <a:xfrm>
              <a:off x="4188512" y="842650"/>
              <a:ext cx="726326" cy="196476"/>
              <a:chOff x="8689262" y="361063"/>
              <a:chExt cx="726326" cy="196476"/>
            </a:xfrm>
          </p:grpSpPr>
          <p:sp>
            <p:nvSpPr>
              <p:cNvPr id="1158" name="Google Shape;1158;p39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9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2" name="Google Shape;1162;p39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163" name="Google Shape;1163;p3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3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5" name="Google Shape;1165;p39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166" name="Google Shape;1166;p39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39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68" name="Google Shape;1168;p39"/>
          <p:cNvSpPr/>
          <p:nvPr/>
        </p:nvSpPr>
        <p:spPr>
          <a:xfrm>
            <a:off x="6595275" y="4617725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9"/>
          <p:cNvSpPr txBox="1"/>
          <p:nvPr>
            <p:ph type="title"/>
          </p:nvPr>
        </p:nvSpPr>
        <p:spPr>
          <a:xfrm>
            <a:off x="791675" y="1428938"/>
            <a:ext cx="39231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0" name="Google Shape;1170;p39"/>
          <p:cNvSpPr txBox="1"/>
          <p:nvPr>
            <p:ph idx="1" type="subTitle"/>
          </p:nvPr>
        </p:nvSpPr>
        <p:spPr>
          <a:xfrm>
            <a:off x="791675" y="3093438"/>
            <a:ext cx="33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0">
    <p:bg>
      <p:bgPr>
        <a:solidFill>
          <a:schemeClr val="dk2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0"/>
          <p:cNvSpPr/>
          <p:nvPr/>
        </p:nvSpPr>
        <p:spPr>
          <a:xfrm>
            <a:off x="3493338" y="344950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3" name="Google Shape;1173;p40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1174" name="Google Shape;1174;p40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3972677" y="1065024"/>
            <a:ext cx="4678350" cy="3641614"/>
            <a:chOff x="3972677" y="1065024"/>
            <a:chExt cx="4678350" cy="3641614"/>
          </a:xfrm>
        </p:grpSpPr>
        <p:grpSp>
          <p:nvGrpSpPr>
            <p:cNvPr id="1187" name="Google Shape;1187;p40"/>
            <p:cNvGrpSpPr/>
            <p:nvPr/>
          </p:nvGrpSpPr>
          <p:grpSpPr>
            <a:xfrm>
              <a:off x="3972677" y="1065024"/>
              <a:ext cx="4678350" cy="3641614"/>
              <a:chOff x="1763579" y="275413"/>
              <a:chExt cx="8940091" cy="3641614"/>
            </a:xfrm>
          </p:grpSpPr>
          <p:sp>
            <p:nvSpPr>
              <p:cNvPr id="1188" name="Google Shape;1188;p40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89" name="Google Shape;1189;p40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1823569" y="317414"/>
                <a:ext cx="8815298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191" name="Google Shape;1191;p40"/>
            <p:cNvGrpSpPr/>
            <p:nvPr/>
          </p:nvGrpSpPr>
          <p:grpSpPr>
            <a:xfrm>
              <a:off x="7831225" y="1144150"/>
              <a:ext cx="726326" cy="196476"/>
              <a:chOff x="8689262" y="361063"/>
              <a:chExt cx="726326" cy="196476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6" name="Google Shape;1196;p40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197" name="Google Shape;1197;p40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40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9" name="Google Shape;1199;p40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200" name="Google Shape;1200;p40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40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02" name="Google Shape;1202;p40"/>
          <p:cNvGrpSpPr/>
          <p:nvPr/>
        </p:nvGrpSpPr>
        <p:grpSpPr>
          <a:xfrm>
            <a:off x="680675" y="355975"/>
            <a:ext cx="1421653" cy="335929"/>
            <a:chOff x="6415900" y="203575"/>
            <a:chExt cx="1421653" cy="335929"/>
          </a:xfrm>
        </p:grpSpPr>
        <p:sp>
          <p:nvSpPr>
            <p:cNvPr id="1203" name="Google Shape;1203;p40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9" name="Google Shape;1209;p40"/>
          <p:cNvSpPr/>
          <p:nvPr/>
        </p:nvSpPr>
        <p:spPr>
          <a:xfrm>
            <a:off x="0" y="3989675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40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1" name="Google Shape;1211;p40"/>
          <p:cNvSpPr txBox="1"/>
          <p:nvPr>
            <p:ph idx="1" type="subTitle"/>
          </p:nvPr>
        </p:nvSpPr>
        <p:spPr>
          <a:xfrm>
            <a:off x="5732378" y="1929050"/>
            <a:ext cx="2163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2" name="Google Shape;1212;p40"/>
          <p:cNvSpPr txBox="1"/>
          <p:nvPr>
            <p:ph idx="2" type="subTitle"/>
          </p:nvPr>
        </p:nvSpPr>
        <p:spPr>
          <a:xfrm>
            <a:off x="4727549" y="2287400"/>
            <a:ext cx="31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3" name="Google Shape;1213;p40"/>
          <p:cNvSpPr txBox="1"/>
          <p:nvPr>
            <p:ph idx="3" type="subTitle"/>
          </p:nvPr>
        </p:nvSpPr>
        <p:spPr>
          <a:xfrm>
            <a:off x="5732378" y="3176450"/>
            <a:ext cx="2163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4" name="Google Shape;1214;p40"/>
          <p:cNvSpPr txBox="1"/>
          <p:nvPr>
            <p:ph idx="4" type="subTitle"/>
          </p:nvPr>
        </p:nvSpPr>
        <p:spPr>
          <a:xfrm>
            <a:off x="4727550" y="3534800"/>
            <a:ext cx="31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</p:bgPr>
    </p:bg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1"/>
          <p:cNvSpPr/>
          <p:nvPr/>
        </p:nvSpPr>
        <p:spPr>
          <a:xfrm>
            <a:off x="6600575" y="119540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7" name="Google Shape;1217;p41"/>
          <p:cNvGrpSpPr/>
          <p:nvPr/>
        </p:nvGrpSpPr>
        <p:grpSpPr>
          <a:xfrm>
            <a:off x="0" y="0"/>
            <a:ext cx="9144004" cy="5143541"/>
            <a:chOff x="0" y="0"/>
            <a:chExt cx="1707500" cy="1708250"/>
          </a:xfrm>
        </p:grpSpPr>
        <p:sp>
          <p:nvSpPr>
            <p:cNvPr id="1218" name="Google Shape;1218;p41"/>
            <p:cNvSpPr/>
            <p:nvPr/>
          </p:nvSpPr>
          <p:spPr>
            <a:xfrm>
              <a:off x="157300" y="0"/>
              <a:ext cx="0" cy="1708250"/>
            </a:xfrm>
            <a:custGeom>
              <a:rect b="b" l="l" r="r" t="t"/>
              <a:pathLst>
                <a:path extrusionOk="0" fill="none" h="68330" w="12000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31230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4673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62235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7660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9316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0866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24012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395150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550175" y="0"/>
              <a:ext cx="25" cy="1708250"/>
            </a:xfrm>
            <a:custGeom>
              <a:rect b="b" l="l" r="r" t="t"/>
              <a:pathLst>
                <a:path extrusionOk="0" fill="none" h="68330" w="1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0" y="155017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0" y="139590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0" y="124090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0" y="108587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0" y="9308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0" y="7773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0" y="6223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0" y="46732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0" y="313075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0" y="158050"/>
              <a:ext cx="1707500" cy="25"/>
            </a:xfrm>
            <a:custGeom>
              <a:rect b="b" l="l" r="r" t="t"/>
              <a:pathLst>
                <a:path extrusionOk="0" fill="none" h="1" w="6830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41"/>
          <p:cNvGrpSpPr/>
          <p:nvPr/>
        </p:nvGrpSpPr>
        <p:grpSpPr>
          <a:xfrm flipH="1">
            <a:off x="151742" y="102164"/>
            <a:ext cx="8837516" cy="4896955"/>
            <a:chOff x="145819" y="102164"/>
            <a:chExt cx="8837516" cy="4896955"/>
          </a:xfrm>
        </p:grpSpPr>
        <p:sp>
          <p:nvSpPr>
            <p:cNvPr id="1239" name="Google Shape;1239;p41"/>
            <p:cNvSpPr/>
            <p:nvPr/>
          </p:nvSpPr>
          <p:spPr>
            <a:xfrm>
              <a:off x="971297" y="4748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3825954" y="4010136"/>
              <a:ext cx="29234" cy="21985"/>
            </a:xfrm>
            <a:custGeom>
              <a:rect b="b" l="l" r="r" t="t"/>
              <a:pathLst>
                <a:path extrusionOk="0" h="458" w="609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025375" y="11462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3139226" y="43209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662841" y="4848073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8401597" y="776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8649300" y="11932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8695551" y="1913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7863550" y="670460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723897" y="49769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8502825" y="39583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8954101" y="21160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3517847" y="14859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257725" y="2041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542776" y="1021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41"/>
          <p:cNvGrpSpPr/>
          <p:nvPr/>
        </p:nvGrpSpPr>
        <p:grpSpPr>
          <a:xfrm>
            <a:off x="1191687" y="397113"/>
            <a:ext cx="6760618" cy="4349267"/>
            <a:chOff x="713198" y="589530"/>
            <a:chExt cx="7717600" cy="5275036"/>
          </a:xfrm>
        </p:grpSpPr>
        <p:sp>
          <p:nvSpPr>
            <p:cNvPr id="1258" name="Google Shape;1258;p41"/>
            <p:cNvSpPr/>
            <p:nvPr/>
          </p:nvSpPr>
          <p:spPr>
            <a:xfrm>
              <a:off x="713198" y="589530"/>
              <a:ext cx="7717600" cy="5275036"/>
            </a:xfrm>
            <a:custGeom>
              <a:rect b="b" l="l" r="r" t="t"/>
              <a:pathLst>
                <a:path extrusionOk="0" h="33892" w="43436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778049" y="646340"/>
              <a:ext cx="7577235" cy="5156747"/>
            </a:xfrm>
            <a:custGeom>
              <a:rect b="b" l="l" r="r" t="t"/>
              <a:pathLst>
                <a:path extrusionOk="0" h="33132" w="42646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778051" y="638737"/>
              <a:ext cx="7577235" cy="337252"/>
            </a:xfrm>
            <a:custGeom>
              <a:rect b="b" l="l" r="r" t="t"/>
              <a:pathLst>
                <a:path extrusionOk="0" h="2707" w="42646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8084122" y="684212"/>
              <a:ext cx="246314" cy="246305"/>
            </a:xfrm>
            <a:custGeom>
              <a:rect b="b" l="l" r="r" t="t"/>
              <a:pathLst>
                <a:path extrusionOk="0" fill="none" h="1977" w="1977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8125859" y="718349"/>
              <a:ext cx="174301" cy="174294"/>
            </a:xfrm>
            <a:custGeom>
              <a:rect b="b" l="l" r="r" t="t"/>
              <a:pathLst>
                <a:path extrusionOk="0" fill="none" h="1399" w="1399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8125859" y="718349"/>
              <a:ext cx="174301" cy="174294"/>
            </a:xfrm>
            <a:custGeom>
              <a:rect b="b" l="l" r="r" t="t"/>
              <a:pathLst>
                <a:path extrusionOk="0" fill="none" h="1399" w="1399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762311" y="684212"/>
              <a:ext cx="246314" cy="246305"/>
            </a:xfrm>
            <a:custGeom>
              <a:rect b="b" l="l" r="r" t="t"/>
              <a:pathLst>
                <a:path extrusionOk="0" fill="none" h="1977" w="1977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7811524" y="733424"/>
              <a:ext cx="147764" cy="147882"/>
            </a:xfrm>
            <a:custGeom>
              <a:rect b="b" l="l" r="r" t="t"/>
              <a:pathLst>
                <a:path extrusionOk="0" fill="none" h="1187" w="1186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7811524" y="771299"/>
              <a:ext cx="147764" cy="125"/>
            </a:xfrm>
            <a:custGeom>
              <a:rect b="b" l="l" r="r" t="t"/>
              <a:pathLst>
                <a:path extrusionOk="0" fill="none" h="1" w="1186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7436638" y="684212"/>
              <a:ext cx="246190" cy="246305"/>
            </a:xfrm>
            <a:custGeom>
              <a:rect b="b" l="l" r="r" t="t"/>
              <a:pathLst>
                <a:path extrusionOk="0" fill="none" h="1977" w="1976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7478250" y="881184"/>
              <a:ext cx="162964" cy="125"/>
            </a:xfrm>
            <a:custGeom>
              <a:rect b="b" l="l" r="r" t="t"/>
              <a:pathLst>
                <a:path extrusionOk="0" fill="none" h="1" w="1308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9" name="Google Shape;1269;p41"/>
          <p:cNvSpPr txBox="1"/>
          <p:nvPr/>
        </p:nvSpPr>
        <p:spPr>
          <a:xfrm flipH="1">
            <a:off x="2077775" y="3632013"/>
            <a:ext cx="49998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d" sz="11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presentation template was created by </a:t>
            </a:r>
            <a:r>
              <a:rPr b="0" i="0" lang="id" sz="11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/>
              </a:rPr>
              <a:t>Slidesgo</a:t>
            </a:r>
            <a:r>
              <a:rPr b="0" i="0" lang="id" sz="11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b="0" i="0" lang="id" sz="11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Flaticon</a:t>
            </a:r>
            <a:r>
              <a:rPr b="0" i="0" lang="id" sz="11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infographics &amp; images by </a:t>
            </a:r>
            <a:r>
              <a:rPr b="0" i="0" lang="id" sz="11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Freepik</a:t>
            </a:r>
            <a:r>
              <a:rPr b="0" i="0" lang="id" sz="11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70" name="Google Shape;1270;p41"/>
          <p:cNvSpPr txBox="1"/>
          <p:nvPr>
            <p:ph type="title"/>
          </p:nvPr>
        </p:nvSpPr>
        <p:spPr>
          <a:xfrm>
            <a:off x="2579863" y="767938"/>
            <a:ext cx="39843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1" name="Google Shape;1271;p41"/>
          <p:cNvSpPr txBox="1"/>
          <p:nvPr>
            <p:ph idx="1" type="subTitle"/>
          </p:nvPr>
        </p:nvSpPr>
        <p:spPr>
          <a:xfrm>
            <a:off x="2254063" y="1844038"/>
            <a:ext cx="46359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9">
    <p:bg>
      <p:bgPr>
        <a:solidFill>
          <a:schemeClr val="dk2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2"/>
          <p:cNvSpPr/>
          <p:nvPr/>
        </p:nvSpPr>
        <p:spPr>
          <a:xfrm>
            <a:off x="576950" y="87345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4" name="Google Shape;1274;p42"/>
          <p:cNvGrpSpPr/>
          <p:nvPr/>
        </p:nvGrpSpPr>
        <p:grpSpPr>
          <a:xfrm flipH="1">
            <a:off x="7178877" y="3142656"/>
            <a:ext cx="1965129" cy="1965129"/>
            <a:chOff x="2980575" y="3649275"/>
            <a:chExt cx="931650" cy="931650"/>
          </a:xfrm>
        </p:grpSpPr>
        <p:sp>
          <p:nvSpPr>
            <p:cNvPr id="1275" name="Google Shape;1275;p42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42"/>
          <p:cNvGrpSpPr/>
          <p:nvPr/>
        </p:nvGrpSpPr>
        <p:grpSpPr>
          <a:xfrm>
            <a:off x="1582063" y="1065025"/>
            <a:ext cx="5991215" cy="3641614"/>
            <a:chOff x="1582063" y="1065025"/>
            <a:chExt cx="5991215" cy="3641614"/>
          </a:xfrm>
        </p:grpSpPr>
        <p:grpSp>
          <p:nvGrpSpPr>
            <p:cNvPr id="1288" name="Google Shape;1288;p42"/>
            <p:cNvGrpSpPr/>
            <p:nvPr/>
          </p:nvGrpSpPr>
          <p:grpSpPr>
            <a:xfrm>
              <a:off x="1582063" y="1065025"/>
              <a:ext cx="5991215" cy="3641614"/>
              <a:chOff x="1763579" y="275413"/>
              <a:chExt cx="6572198" cy="3641614"/>
            </a:xfrm>
          </p:grpSpPr>
          <p:sp>
            <p:nvSpPr>
              <p:cNvPr id="1289" name="Google Shape;1289;p42"/>
              <p:cNvSpPr/>
              <p:nvPr/>
            </p:nvSpPr>
            <p:spPr>
              <a:xfrm>
                <a:off x="1763579" y="275413"/>
                <a:ext cx="6572198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42"/>
              <p:cNvSpPr/>
              <p:nvPr/>
            </p:nvSpPr>
            <p:spPr>
              <a:xfrm>
                <a:off x="1827897" y="353759"/>
                <a:ext cx="6438100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1800739" y="317413"/>
                <a:ext cx="6501156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2" name="Google Shape;1292;p42"/>
            <p:cNvGrpSpPr/>
            <p:nvPr/>
          </p:nvGrpSpPr>
          <p:grpSpPr>
            <a:xfrm>
              <a:off x="6755625" y="1144150"/>
              <a:ext cx="726326" cy="196476"/>
              <a:chOff x="8689262" y="361063"/>
              <a:chExt cx="726326" cy="196476"/>
            </a:xfrm>
          </p:grpSpPr>
          <p:sp>
            <p:nvSpPr>
              <p:cNvPr id="1293" name="Google Shape;1293;p42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42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7" name="Google Shape;1297;p42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298" name="Google Shape;1298;p42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9" name="Google Shape;1299;p42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0" name="Google Shape;1300;p42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301" name="Google Shape;1301;p42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2" name="Google Shape;1302;p42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03" name="Google Shape;1303;p42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4" name="Google Shape;1304;p42"/>
          <p:cNvSpPr txBox="1"/>
          <p:nvPr>
            <p:ph idx="1" type="subTitle"/>
          </p:nvPr>
        </p:nvSpPr>
        <p:spPr>
          <a:xfrm>
            <a:off x="1794538" y="1381075"/>
            <a:ext cx="55944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b="1" sz="2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bg>
      <p:bgPr>
        <a:solidFill>
          <a:schemeClr val="dk2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3"/>
          <p:cNvSpPr/>
          <p:nvPr/>
        </p:nvSpPr>
        <p:spPr>
          <a:xfrm>
            <a:off x="128050" y="269485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43"/>
          <p:cNvGrpSpPr/>
          <p:nvPr/>
        </p:nvGrpSpPr>
        <p:grpSpPr>
          <a:xfrm flipH="1">
            <a:off x="5458848" y="-8"/>
            <a:ext cx="3684221" cy="2466198"/>
            <a:chOff x="5010250" y="1493475"/>
            <a:chExt cx="1392900" cy="932400"/>
          </a:xfrm>
        </p:grpSpPr>
        <p:sp>
          <p:nvSpPr>
            <p:cNvPr id="1308" name="Google Shape;1308;p43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3" name="Google Shape;1323;p43"/>
          <p:cNvGrpSpPr/>
          <p:nvPr/>
        </p:nvGrpSpPr>
        <p:grpSpPr>
          <a:xfrm>
            <a:off x="500750" y="1065025"/>
            <a:ext cx="5991215" cy="3641614"/>
            <a:chOff x="1763579" y="275413"/>
            <a:chExt cx="6572198" cy="3641614"/>
          </a:xfrm>
        </p:grpSpPr>
        <p:sp>
          <p:nvSpPr>
            <p:cNvPr id="1324" name="Google Shape;1324;p43"/>
            <p:cNvSpPr/>
            <p:nvPr/>
          </p:nvSpPr>
          <p:spPr>
            <a:xfrm>
              <a:off x="1763579" y="275413"/>
              <a:ext cx="6572198" cy="3641614"/>
            </a:xfrm>
            <a:custGeom>
              <a:rect b="b" l="l" r="r" t="t"/>
              <a:pathLst>
                <a:path extrusionOk="0" h="18360" w="37297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1827897" y="353759"/>
              <a:ext cx="6438100" cy="3490872"/>
            </a:xfrm>
            <a:custGeom>
              <a:rect b="b" l="l" r="r" t="t"/>
              <a:pathLst>
                <a:path extrusionOk="0" h="17600" w="36536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1800739" y="317413"/>
              <a:ext cx="6501156" cy="271476"/>
            </a:xfrm>
            <a:custGeom>
              <a:rect b="b" l="l" r="r" t="t"/>
              <a:pathLst>
                <a:path extrusionOk="0" h="2645" w="36567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43"/>
          <p:cNvGrpSpPr/>
          <p:nvPr/>
        </p:nvGrpSpPr>
        <p:grpSpPr>
          <a:xfrm>
            <a:off x="5697625" y="1144150"/>
            <a:ext cx="726326" cy="196476"/>
            <a:chOff x="8689262" y="361063"/>
            <a:chExt cx="726326" cy="196476"/>
          </a:xfrm>
        </p:grpSpPr>
        <p:sp>
          <p:nvSpPr>
            <p:cNvPr id="1328" name="Google Shape;1328;p43"/>
            <p:cNvSpPr/>
            <p:nvPr/>
          </p:nvSpPr>
          <p:spPr>
            <a:xfrm>
              <a:off x="9219112" y="361063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8954238" y="361063"/>
              <a:ext cx="199553" cy="196476"/>
            </a:xfrm>
            <a:custGeom>
              <a:rect b="b" l="l" r="r" t="t"/>
              <a:pathLst>
                <a:path extrusionOk="0" h="1916" w="1946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8689262" y="361063"/>
              <a:ext cx="196476" cy="196476"/>
            </a:xfrm>
            <a:custGeom>
              <a:rect b="b" l="l" r="r" t="t"/>
              <a:pathLst>
                <a:path extrusionOk="0" h="1916" w="1916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8720436" y="523187"/>
              <a:ext cx="137205" cy="103"/>
            </a:xfrm>
            <a:custGeom>
              <a:rect b="b" l="l" r="r" t="t"/>
              <a:pathLst>
                <a:path extrusionOk="0" fill="none" h="1" w="1338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2" name="Google Shape;1332;p43"/>
            <p:cNvGrpSpPr/>
            <p:nvPr/>
          </p:nvGrpSpPr>
          <p:grpSpPr>
            <a:xfrm>
              <a:off x="9250380" y="399391"/>
              <a:ext cx="137217" cy="129156"/>
              <a:chOff x="9250380" y="399391"/>
              <a:chExt cx="137217" cy="129156"/>
            </a:xfrm>
          </p:grpSpPr>
          <p:sp>
            <p:nvSpPr>
              <p:cNvPr id="1333" name="Google Shape;1333;p43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3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rect b="b" l="l" r="r" t="t"/>
                <a:pathLst>
                  <a:path extrusionOk="0" fill="none" h="1399" w="1399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5" name="Google Shape;1335;p43"/>
            <p:cNvGrpSpPr/>
            <p:nvPr/>
          </p:nvGrpSpPr>
          <p:grpSpPr>
            <a:xfrm>
              <a:off x="8983820" y="394006"/>
              <a:ext cx="137217" cy="129279"/>
              <a:chOff x="8983820" y="394006"/>
              <a:chExt cx="137217" cy="129279"/>
            </a:xfrm>
          </p:grpSpPr>
          <p:sp>
            <p:nvSpPr>
              <p:cNvPr id="1336" name="Google Shape;1336;p43"/>
              <p:cNvSpPr/>
              <p:nvPr/>
            </p:nvSpPr>
            <p:spPr>
              <a:xfrm>
                <a:off x="8983820" y="394006"/>
                <a:ext cx="137217" cy="129279"/>
              </a:xfrm>
              <a:custGeom>
                <a:rect b="b" l="l" r="r" t="t"/>
                <a:pathLst>
                  <a:path extrusionOk="0" fill="none" h="1187" w="1186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3"/>
              <p:cNvSpPr/>
              <p:nvPr/>
            </p:nvSpPr>
            <p:spPr>
              <a:xfrm>
                <a:off x="8983820" y="427115"/>
                <a:ext cx="137217" cy="109"/>
              </a:xfrm>
              <a:custGeom>
                <a:rect b="b" l="l" r="r" t="t"/>
                <a:pathLst>
                  <a:path extrusionOk="0" fill="none" h="1" w="1186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8" name="Google Shape;1338;p43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9" name="Google Shape;1339;p43"/>
          <p:cNvSpPr txBox="1"/>
          <p:nvPr>
            <p:ph idx="1" type="subTitle"/>
          </p:nvPr>
        </p:nvSpPr>
        <p:spPr>
          <a:xfrm>
            <a:off x="713225" y="1381075"/>
            <a:ext cx="55944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8">
    <p:bg>
      <p:bgPr>
        <a:solidFill>
          <a:schemeClr val="dk2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5"/>
          <p:cNvGrpSpPr/>
          <p:nvPr/>
        </p:nvGrpSpPr>
        <p:grpSpPr>
          <a:xfrm flipH="1" rot="10800000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1343" name="Google Shape;1343;p45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1359" name="Google Shape;1359;p45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5" name="Google Shape;1365;p45"/>
          <p:cNvSpPr/>
          <p:nvPr/>
        </p:nvSpPr>
        <p:spPr>
          <a:xfrm>
            <a:off x="6532725" y="1708629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6" name="Google Shape;1366;p45"/>
          <p:cNvGrpSpPr/>
          <p:nvPr/>
        </p:nvGrpSpPr>
        <p:grpSpPr>
          <a:xfrm>
            <a:off x="1576388" y="750938"/>
            <a:ext cx="5991215" cy="3641614"/>
            <a:chOff x="1582063" y="1065025"/>
            <a:chExt cx="5991215" cy="3641614"/>
          </a:xfrm>
        </p:grpSpPr>
        <p:grpSp>
          <p:nvGrpSpPr>
            <p:cNvPr id="1367" name="Google Shape;1367;p45"/>
            <p:cNvGrpSpPr/>
            <p:nvPr/>
          </p:nvGrpSpPr>
          <p:grpSpPr>
            <a:xfrm>
              <a:off x="1582063" y="1065025"/>
              <a:ext cx="5991215" cy="3641614"/>
              <a:chOff x="1763579" y="275413"/>
              <a:chExt cx="6572198" cy="3641614"/>
            </a:xfrm>
          </p:grpSpPr>
          <p:sp>
            <p:nvSpPr>
              <p:cNvPr id="1368" name="Google Shape;1368;p45"/>
              <p:cNvSpPr/>
              <p:nvPr/>
            </p:nvSpPr>
            <p:spPr>
              <a:xfrm>
                <a:off x="1763579" y="275413"/>
                <a:ext cx="6572198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45"/>
              <p:cNvSpPr/>
              <p:nvPr/>
            </p:nvSpPr>
            <p:spPr>
              <a:xfrm>
                <a:off x="1827897" y="353759"/>
                <a:ext cx="6438100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45"/>
              <p:cNvSpPr/>
              <p:nvPr/>
            </p:nvSpPr>
            <p:spPr>
              <a:xfrm>
                <a:off x="1800739" y="317413"/>
                <a:ext cx="6501156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45"/>
            <p:cNvGrpSpPr/>
            <p:nvPr/>
          </p:nvGrpSpPr>
          <p:grpSpPr>
            <a:xfrm>
              <a:off x="6755625" y="1144150"/>
              <a:ext cx="726326" cy="196476"/>
              <a:chOff x="8689262" y="361063"/>
              <a:chExt cx="726326" cy="196476"/>
            </a:xfrm>
          </p:grpSpPr>
          <p:sp>
            <p:nvSpPr>
              <p:cNvPr id="1372" name="Google Shape;1372;p4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6" name="Google Shape;1376;p4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377" name="Google Shape;1377;p4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8" name="Google Shape;1378;p4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9" name="Google Shape;1379;p4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380" name="Google Shape;1380;p4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4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18_1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46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1384" name="Google Shape;1384;p46"/>
            <p:cNvSpPr/>
            <p:nvPr/>
          </p:nvSpPr>
          <p:spPr>
            <a:xfrm>
              <a:off x="3137875" y="3649275"/>
              <a:ext cx="0" cy="931650"/>
            </a:xfrm>
            <a:custGeom>
              <a:rect b="b" l="l" r="r" t="t"/>
              <a:pathLst>
                <a:path extrusionOk="0" fill="none" h="37266" w="12000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32928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3447900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360292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37571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3910675" y="3649275"/>
              <a:ext cx="25" cy="931650"/>
            </a:xfrm>
            <a:custGeom>
              <a:rect b="b" l="l" r="r" t="t"/>
              <a:pathLst>
                <a:path extrusionOk="0" fill="none" h="37266" w="1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2980575" y="4422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2980575" y="42670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2980575" y="41135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2980575" y="3958550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2980575" y="380352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2980575" y="3649275"/>
              <a:ext cx="931650" cy="25"/>
            </a:xfrm>
            <a:custGeom>
              <a:rect b="b" l="l" r="r" t="t"/>
              <a:pathLst>
                <a:path extrusionOk="0" fill="none" h="1" w="37266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46"/>
          <p:cNvGrpSpPr/>
          <p:nvPr/>
        </p:nvGrpSpPr>
        <p:grpSpPr>
          <a:xfrm>
            <a:off x="145819" y="204148"/>
            <a:ext cx="8767240" cy="4665910"/>
            <a:chOff x="145819" y="204148"/>
            <a:chExt cx="8767240" cy="4665910"/>
          </a:xfrm>
        </p:grpSpPr>
        <p:sp>
          <p:nvSpPr>
            <p:cNvPr id="1397" name="Google Shape;1397;p46"/>
            <p:cNvSpPr/>
            <p:nvPr/>
          </p:nvSpPr>
          <p:spPr>
            <a:xfrm>
              <a:off x="5342339" y="4475875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2114297" y="41387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825954" y="4010136"/>
              <a:ext cx="29234" cy="21985"/>
            </a:xfrm>
            <a:custGeom>
              <a:rect b="b" l="l" r="r" t="t"/>
              <a:pathLst>
                <a:path extrusionOk="0" h="458" w="609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2854175" y="4499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4968026" y="43209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8244241" y="4848073"/>
              <a:ext cx="29186" cy="21985"/>
            </a:xfrm>
            <a:custGeom>
              <a:rect b="b" l="l" r="r" t="t"/>
              <a:pathLst>
                <a:path extrusionOk="0" h="458" w="608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7791997" y="2300342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8420700" y="340309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8847951" y="278211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7834372" y="1636704"/>
              <a:ext cx="29186" cy="22177"/>
            </a:xfrm>
            <a:custGeom>
              <a:rect b="b" l="l" r="r" t="t"/>
              <a:pathLst>
                <a:path extrusionOk="0" h="462" w="608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6720550" y="670460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8883825" y="40345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7887301" y="4173464"/>
              <a:ext cx="29234" cy="21937"/>
            </a:xfrm>
            <a:custGeom>
              <a:rect b="b" l="l" r="r" t="t"/>
              <a:pathLst>
                <a:path extrusionOk="0" h="457" w="609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4257725" y="204148"/>
              <a:ext cx="29234" cy="23377"/>
            </a:xfrm>
            <a:custGeom>
              <a:rect b="b" l="l" r="r" t="t"/>
              <a:pathLst>
                <a:path extrusionOk="0" h="487" w="609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4" name="Google Shape;1414;p46"/>
          <p:cNvSpPr/>
          <p:nvPr/>
        </p:nvSpPr>
        <p:spPr>
          <a:xfrm>
            <a:off x="-2000" y="4433825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46"/>
          <p:cNvSpPr/>
          <p:nvPr/>
        </p:nvSpPr>
        <p:spPr>
          <a:xfrm>
            <a:off x="1409912" y="768250"/>
            <a:ext cx="1600915" cy="1600915"/>
          </a:xfrm>
          <a:custGeom>
            <a:rect b="b" l="l" r="r" t="t"/>
            <a:pathLst>
              <a:path extrusionOk="0" fill="none" h="14530" w="1453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18_1_1">
    <p:bg>
      <p:bgPr>
        <a:solidFill>
          <a:schemeClr val="dk2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7"/>
          <p:cNvSpPr/>
          <p:nvPr/>
        </p:nvSpPr>
        <p:spPr>
          <a:xfrm>
            <a:off x="6705275" y="317004"/>
            <a:ext cx="2333190" cy="2333190"/>
          </a:xfrm>
          <a:custGeom>
            <a:rect b="b" l="l" r="r" t="t"/>
            <a:pathLst>
              <a:path extrusionOk="0" fill="none" h="17448" w="17448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8" name="Google Shape;1418;p47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1419" name="Google Shape;1419;p47"/>
            <p:cNvSpPr/>
            <p:nvPr/>
          </p:nvSpPr>
          <p:spPr>
            <a:xfrm>
              <a:off x="51683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53225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54775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56326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5786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594035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609307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6248100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6403125" y="1493475"/>
              <a:ext cx="25" cy="932400"/>
            </a:xfrm>
            <a:custGeom>
              <a:rect b="b" l="l" r="r" t="t"/>
              <a:pathLst>
                <a:path extrusionOk="0" fill="none" h="37296" w="1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5010250" y="22670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5010250" y="242585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5010250" y="211277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5010250" y="1958525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5010250" y="1803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5010250" y="1648500"/>
              <a:ext cx="1388325" cy="25"/>
            </a:xfrm>
            <a:custGeom>
              <a:rect b="b" l="l" r="r" t="t"/>
              <a:pathLst>
                <a:path extrusionOk="0" fill="none" h="1" w="55533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47"/>
          <p:cNvGrpSpPr/>
          <p:nvPr/>
        </p:nvGrpSpPr>
        <p:grpSpPr>
          <a:xfrm>
            <a:off x="7025500" y="4602163"/>
            <a:ext cx="1421653" cy="335929"/>
            <a:chOff x="6415900" y="203575"/>
            <a:chExt cx="1421653" cy="335929"/>
          </a:xfrm>
        </p:grpSpPr>
        <p:sp>
          <p:nvSpPr>
            <p:cNvPr id="1435" name="Google Shape;1435;p47"/>
            <p:cNvSpPr/>
            <p:nvPr/>
          </p:nvSpPr>
          <p:spPr>
            <a:xfrm>
              <a:off x="7501615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7669535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6960234" y="371490"/>
              <a:ext cx="335938" cy="95"/>
            </a:xfrm>
            <a:custGeom>
              <a:rect b="b" l="l" r="r" t="t"/>
              <a:pathLst>
                <a:path extrusionOk="0" fill="none" h="1" w="3527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7125201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6415900" y="371490"/>
              <a:ext cx="333081" cy="95"/>
            </a:xfrm>
            <a:custGeom>
              <a:rect b="b" l="l" r="r" t="t"/>
              <a:pathLst>
                <a:path extrusionOk="0" fill="none" h="1" w="3497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6583820" y="203575"/>
              <a:ext cx="95" cy="335929"/>
            </a:xfrm>
            <a:custGeom>
              <a:rect b="b" l="l" r="r" t="t"/>
              <a:pathLst>
                <a:path extrusionOk="0" fill="none" h="3527" w="1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1" name="Google Shape;1441;p47"/>
          <p:cNvGrpSpPr/>
          <p:nvPr/>
        </p:nvGrpSpPr>
        <p:grpSpPr>
          <a:xfrm>
            <a:off x="497113" y="750938"/>
            <a:ext cx="8149787" cy="3641614"/>
            <a:chOff x="500750" y="1065025"/>
            <a:chExt cx="8149787" cy="3641614"/>
          </a:xfrm>
        </p:grpSpPr>
        <p:grpSp>
          <p:nvGrpSpPr>
            <p:cNvPr id="1442" name="Google Shape;1442;p47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1443" name="Google Shape;1443;p47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rect b="b" l="l" r="r" t="t"/>
                <a:pathLst>
                  <a:path extrusionOk="0" h="18360" w="37297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rect b="b" l="l" r="r" t="t"/>
                <a:pathLst>
                  <a:path extrusionOk="0" h="17600" w="36536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rect b="b" l="l" r="r" t="t"/>
                <a:pathLst>
                  <a:path extrusionOk="0" h="2645" w="36567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t/>
                </a:r>
                <a:endParaRPr b="0" i="0" sz="2200" u="none" cap="none" strike="noStrike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446" name="Google Shape;1446;p47"/>
            <p:cNvGrpSpPr/>
            <p:nvPr/>
          </p:nvGrpSpPr>
          <p:grpSpPr>
            <a:xfrm>
              <a:off x="7831225" y="1144150"/>
              <a:ext cx="726326" cy="196476"/>
              <a:chOff x="8689262" y="361063"/>
              <a:chExt cx="726326" cy="196476"/>
            </a:xfrm>
          </p:grpSpPr>
          <p:sp>
            <p:nvSpPr>
              <p:cNvPr id="1447" name="Google Shape;1447;p4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rect b="b" l="l" r="r" t="t"/>
                <a:pathLst>
                  <a:path extrusionOk="0" h="1916" w="1946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rect b="b" l="l" r="r" t="t"/>
                <a:pathLst>
                  <a:path extrusionOk="0" h="1916" w="1916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rect b="b" l="l" r="r" t="t"/>
                <a:pathLst>
                  <a:path extrusionOk="0" fill="none" h="1" w="1338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1" name="Google Shape;1451;p4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rect b="b" l="l" r="r" t="t"/>
                  <a:pathLst>
                    <a:path extrusionOk="0" fill="none" h="1399" w="1399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4" name="Google Shape;1454;p4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55" name="Google Shape;1455;p4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rect b="b" l="l" r="r" t="t"/>
                  <a:pathLst>
                    <a:path extrusionOk="0" fill="none" h="1187" w="1186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rect b="b" l="l" r="r" t="t"/>
                  <a:pathLst>
                    <a:path extrusionOk="0" fill="none" h="1" w="1186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b="1" i="0" sz="3200" u="none" cap="none" strike="noStrik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b="0" i="0" sz="1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48"/>
          <p:cNvSpPr txBox="1"/>
          <p:nvPr>
            <p:ph type="ctrTitle"/>
          </p:nvPr>
        </p:nvSpPr>
        <p:spPr>
          <a:xfrm>
            <a:off x="1080913" y="810375"/>
            <a:ext cx="62202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/>
              <a:t>PROJECT PROGRAM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/>
              <a:t>SIMULATOR KEBUN</a:t>
            </a:r>
            <a:endParaRPr/>
          </a:p>
        </p:txBody>
      </p:sp>
      <p:sp>
        <p:nvSpPr>
          <p:cNvPr id="1462" name="Google Shape;1462;p48"/>
          <p:cNvSpPr txBox="1"/>
          <p:nvPr>
            <p:ph idx="1" type="subTitle"/>
          </p:nvPr>
        </p:nvSpPr>
        <p:spPr>
          <a:xfrm>
            <a:off x="2410525" y="2612175"/>
            <a:ext cx="35610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/>
              <a:t>ALGORITMA PEMROGRAMAN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/>
              <a:t>INSTITUT TEKNOLOGI TELKOM PURWOKERTO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463" name="Google Shape;1463;p48"/>
          <p:cNvGrpSpPr/>
          <p:nvPr/>
        </p:nvGrpSpPr>
        <p:grpSpPr>
          <a:xfrm rot="3750900">
            <a:off x="1468685" y="3398609"/>
            <a:ext cx="644404" cy="1061717"/>
            <a:chOff x="1279175" y="2762450"/>
            <a:chExt cx="644427" cy="1061755"/>
          </a:xfrm>
        </p:grpSpPr>
        <p:sp>
          <p:nvSpPr>
            <p:cNvPr id="1464" name="Google Shape;1464;p48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6031206" y="2760636"/>
            <a:ext cx="2577033" cy="2087450"/>
            <a:chOff x="334625" y="3431187"/>
            <a:chExt cx="1916580" cy="1552469"/>
          </a:xfrm>
        </p:grpSpPr>
        <p:sp>
          <p:nvSpPr>
            <p:cNvPr id="1467" name="Google Shape;1467;p48"/>
            <p:cNvSpPr/>
            <p:nvPr/>
          </p:nvSpPr>
          <p:spPr>
            <a:xfrm>
              <a:off x="334625" y="3431187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3784" y="3450345"/>
              <a:ext cx="1587826" cy="1222214"/>
            </a:xfrm>
            <a:custGeom>
              <a:rect b="b" l="l" r="r" t="t"/>
              <a:pathLst>
                <a:path extrusionOk="0" h="25199" w="32737">
                  <a:moveTo>
                    <a:pt x="1" y="1"/>
                  </a:moveTo>
                  <a:lnTo>
                    <a:pt x="1" y="25199"/>
                  </a:lnTo>
                  <a:lnTo>
                    <a:pt x="32737" y="25199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53784" y="3450345"/>
              <a:ext cx="1587826" cy="128338"/>
            </a:xfrm>
            <a:custGeom>
              <a:rect b="b" l="l" r="r" t="t"/>
              <a:pathLst>
                <a:path extrusionOk="0" h="2646" w="32737">
                  <a:moveTo>
                    <a:pt x="1" y="1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829539" y="3468049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844284" y="3481339"/>
              <a:ext cx="67855" cy="67855"/>
            </a:xfrm>
            <a:custGeom>
              <a:rect b="b" l="l" r="r" t="t"/>
              <a:pathLst>
                <a:path extrusionOk="0" fill="none" h="1399" w="1399">
                  <a:moveTo>
                    <a:pt x="1" y="1398"/>
                  </a:moveTo>
                  <a:lnTo>
                    <a:pt x="139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844284" y="3481339"/>
              <a:ext cx="67855" cy="67855"/>
            </a:xfrm>
            <a:custGeom>
              <a:rect b="b" l="l" r="r" t="t"/>
              <a:pathLst>
                <a:path extrusionOk="0" fill="none" h="1399" w="1399">
                  <a:moveTo>
                    <a:pt x="1" y="0"/>
                  </a:moveTo>
                  <a:lnTo>
                    <a:pt x="1399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705711" y="3468049"/>
              <a:ext cx="94386" cy="94386"/>
            </a:xfrm>
            <a:custGeom>
              <a:rect b="b" l="l" r="r" t="t"/>
              <a:pathLst>
                <a:path extrusionOk="0" h="1946" w="1946">
                  <a:moveTo>
                    <a:pt x="0" y="0"/>
                  </a:moveTo>
                  <a:lnTo>
                    <a:pt x="0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724869" y="3487207"/>
              <a:ext cx="56069" cy="56069"/>
            </a:xfrm>
            <a:custGeom>
              <a:rect b="b" l="l" r="r" t="t"/>
              <a:pathLst>
                <a:path extrusionOk="0" fill="none" h="1156" w="1156">
                  <a:moveTo>
                    <a:pt x="1" y="1"/>
                  </a:moveTo>
                  <a:lnTo>
                    <a:pt x="1156" y="1"/>
                  </a:lnTo>
                  <a:lnTo>
                    <a:pt x="1156" y="1156"/>
                  </a:lnTo>
                  <a:lnTo>
                    <a:pt x="1" y="1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1580379" y="3468049"/>
              <a:ext cx="94434" cy="94386"/>
            </a:xfrm>
            <a:custGeom>
              <a:rect b="b" l="l" r="r" t="t"/>
              <a:pathLst>
                <a:path extrusionOk="0" h="1946" w="1947">
                  <a:moveTo>
                    <a:pt x="1" y="0"/>
                  </a:moveTo>
                  <a:lnTo>
                    <a:pt x="1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595124" y="3544732"/>
              <a:ext cx="64945" cy="49"/>
            </a:xfrm>
            <a:custGeom>
              <a:rect b="b" l="l" r="r" t="t"/>
              <a:pathLst>
                <a:path extrusionOk="0" fill="none" h="1" w="1339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719400" y="4293614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738559" y="4311317"/>
              <a:ext cx="819741" cy="207930"/>
            </a:xfrm>
            <a:custGeom>
              <a:rect b="b" l="l" r="r" t="t"/>
              <a:pathLst>
                <a:path extrusionOk="0" fill="none" h="4287" w="16901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630979" y="3709835"/>
              <a:ext cx="168110" cy="185813"/>
            </a:xfrm>
            <a:custGeom>
              <a:rect b="b" l="l" r="r" t="t"/>
              <a:pathLst>
                <a:path extrusionOk="0" h="3831" w="3466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827028" y="3709835"/>
              <a:ext cx="143082" cy="185813"/>
            </a:xfrm>
            <a:custGeom>
              <a:rect b="b" l="l" r="r" t="t"/>
              <a:pathLst>
                <a:path extrusionOk="0" h="3831" w="295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02464" y="3709835"/>
              <a:ext cx="119462" cy="185813"/>
            </a:xfrm>
            <a:custGeom>
              <a:rect b="b" l="l" r="r" t="t"/>
              <a:pathLst>
                <a:path extrusionOk="0" h="3831" w="2463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217721" y="3709835"/>
              <a:ext cx="156324" cy="185813"/>
            </a:xfrm>
            <a:custGeom>
              <a:rect b="b" l="l" r="r" t="t"/>
              <a:pathLst>
                <a:path extrusionOk="0" h="3831" w="3223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373998" y="3706876"/>
              <a:ext cx="171068" cy="191682"/>
            </a:xfrm>
            <a:custGeom>
              <a:rect b="b" l="l" r="r" t="t"/>
              <a:pathLst>
                <a:path extrusionOk="0" h="3952" w="3527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81882" y="3709835"/>
              <a:ext cx="141579" cy="188723"/>
            </a:xfrm>
            <a:custGeom>
              <a:rect b="b" l="l" r="r" t="t"/>
              <a:pathLst>
                <a:path extrusionOk="0" h="3891" w="2919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719400" y="3945704"/>
              <a:ext cx="144537" cy="185813"/>
            </a:xfrm>
            <a:custGeom>
              <a:rect b="b" l="l" r="r" t="t"/>
              <a:pathLst>
                <a:path extrusionOk="0" h="3831" w="298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896339" y="3945704"/>
              <a:ext cx="117958" cy="185813"/>
            </a:xfrm>
            <a:custGeom>
              <a:rect b="b" l="l" r="r" t="t"/>
              <a:pathLst>
                <a:path extrusionOk="0" h="3831" w="2432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1033458" y="3945704"/>
              <a:ext cx="169565" cy="185813"/>
            </a:xfrm>
            <a:custGeom>
              <a:rect b="b" l="l" r="r" t="t"/>
              <a:pathLst>
                <a:path extrusionOk="0" h="3831" w="3496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229507" y="3945704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385784" y="3945704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558261" y="3942745"/>
              <a:ext cx="98848" cy="188772"/>
            </a:xfrm>
            <a:custGeom>
              <a:rect b="b" l="l" r="r" t="t"/>
              <a:pathLst>
                <a:path extrusionOk="0" h="3892" w="2038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54071" y="4329021"/>
              <a:ext cx="119462" cy="132751"/>
            </a:xfrm>
            <a:custGeom>
              <a:rect b="b" l="l" r="r" t="t"/>
              <a:pathLst>
                <a:path extrusionOk="0" h="2737" w="2463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201521" y="4330476"/>
              <a:ext cx="101758" cy="129793"/>
            </a:xfrm>
            <a:custGeom>
              <a:rect b="b" l="l" r="r" t="t"/>
              <a:pathLst>
                <a:path extrusionOk="0" h="2676" w="2098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408350" y="3504911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24550" y="3524069"/>
              <a:ext cx="1589330" cy="1222214"/>
            </a:xfrm>
            <a:custGeom>
              <a:rect b="b" l="l" r="r" t="t"/>
              <a:pathLst>
                <a:path extrusionOk="0" h="25199" w="32768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427508" y="3524069"/>
              <a:ext cx="1587826" cy="128289"/>
            </a:xfrm>
            <a:custGeom>
              <a:rect b="b" l="l" r="r" t="t"/>
              <a:pathLst>
                <a:path extrusionOk="0" h="2645" w="32737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903264" y="3540269"/>
              <a:ext cx="92931" cy="94434"/>
            </a:xfrm>
            <a:custGeom>
              <a:rect b="b" l="l" r="r" t="t"/>
              <a:pathLst>
                <a:path extrusionOk="0" h="1947" w="1916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915050" y="3555014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915050" y="3555014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777932" y="3540269"/>
              <a:ext cx="92931" cy="94434"/>
            </a:xfrm>
            <a:custGeom>
              <a:rect b="b" l="l" r="r" t="t"/>
              <a:pathLst>
                <a:path extrusionOk="0" h="1947" w="1916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1795635" y="3560932"/>
              <a:ext cx="57572" cy="56069"/>
            </a:xfrm>
            <a:custGeom>
              <a:rect b="b" l="l" r="r" t="t"/>
              <a:pathLst>
                <a:path extrusionOk="0" fill="none" h="1156" w="1187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1795635" y="3575676"/>
              <a:ext cx="57572" cy="49"/>
            </a:xfrm>
            <a:custGeom>
              <a:rect b="b" l="l" r="r" t="t"/>
              <a:pathLst>
                <a:path extrusionOk="0" fill="none" h="1" w="1187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652648" y="3540269"/>
              <a:ext cx="92931" cy="94434"/>
            </a:xfrm>
            <a:custGeom>
              <a:rect b="b" l="l" r="r" t="t"/>
              <a:pathLst>
                <a:path extrusionOk="0" h="1947" w="1916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668848" y="3618407"/>
              <a:ext cx="61986" cy="49"/>
            </a:xfrm>
            <a:custGeom>
              <a:rect b="b" l="l" r="r" t="t"/>
              <a:pathLst>
                <a:path extrusionOk="0" fill="none" h="1" w="1278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93125" y="4365883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10828" y="4382083"/>
              <a:ext cx="819741" cy="209385"/>
            </a:xfrm>
            <a:custGeom>
              <a:rect b="b" l="l" r="r" t="t"/>
              <a:pathLst>
                <a:path extrusionOk="0" fill="none" h="4317" w="16901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03200" y="3783559"/>
              <a:ext cx="169565" cy="184310"/>
            </a:xfrm>
            <a:custGeom>
              <a:rect b="b" l="l" r="r" t="t"/>
              <a:pathLst>
                <a:path extrusionOk="0" h="3800" w="3496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899298" y="3783559"/>
              <a:ext cx="144489" cy="184310"/>
            </a:xfrm>
            <a:custGeom>
              <a:rect b="b" l="l" r="r" t="t"/>
              <a:pathLst>
                <a:path extrusionOk="0" h="3800" w="2979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1076189" y="3783559"/>
              <a:ext cx="118007" cy="184310"/>
            </a:xfrm>
            <a:custGeom>
              <a:rect b="b" l="l" r="r" t="t"/>
              <a:pathLst>
                <a:path extrusionOk="0" h="3800" w="2433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1291446" y="3783559"/>
              <a:ext cx="154820" cy="184310"/>
            </a:xfrm>
            <a:custGeom>
              <a:rect b="b" l="l" r="r" t="t"/>
              <a:pathLst>
                <a:path extrusionOk="0" h="3800" w="3192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1446219" y="3780600"/>
              <a:ext cx="171068" cy="191682"/>
            </a:xfrm>
            <a:custGeom>
              <a:rect b="b" l="l" r="r" t="t"/>
              <a:pathLst>
                <a:path extrusionOk="0" h="3952" w="3527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1654103" y="3783559"/>
              <a:ext cx="141579" cy="188723"/>
            </a:xfrm>
            <a:custGeom>
              <a:rect b="b" l="l" r="r" t="t"/>
              <a:pathLst>
                <a:path extrusionOk="0" h="3891" w="2919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91670" y="4019428"/>
              <a:ext cx="144489" cy="184310"/>
            </a:xfrm>
            <a:custGeom>
              <a:rect b="b" l="l" r="r" t="t"/>
              <a:pathLst>
                <a:path extrusionOk="0" h="3800" w="2979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968561" y="4019428"/>
              <a:ext cx="119462" cy="184310"/>
            </a:xfrm>
            <a:custGeom>
              <a:rect b="b" l="l" r="r" t="t"/>
              <a:pathLst>
                <a:path extrusionOk="0" h="3800" w="2463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105679" y="4019428"/>
              <a:ext cx="169565" cy="184310"/>
            </a:xfrm>
            <a:custGeom>
              <a:rect b="b" l="l" r="r" t="t"/>
              <a:pathLst>
                <a:path extrusionOk="0" h="3800" w="3496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301777" y="4019428"/>
              <a:ext cx="156324" cy="184310"/>
            </a:xfrm>
            <a:custGeom>
              <a:rect b="b" l="l" r="r" t="t"/>
              <a:pathLst>
                <a:path extrusionOk="0" h="3800" w="3223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458054" y="4019428"/>
              <a:ext cx="156275" cy="184310"/>
            </a:xfrm>
            <a:custGeom>
              <a:rect b="b" l="l" r="r" t="t"/>
              <a:pathLst>
                <a:path extrusionOk="0" h="3800" w="3222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631986" y="4016469"/>
              <a:ext cx="98848" cy="187268"/>
            </a:xfrm>
            <a:custGeom>
              <a:rect b="b" l="l" r="r" t="t"/>
              <a:pathLst>
                <a:path extrusionOk="0" h="3861" w="2038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127796" y="4401241"/>
              <a:ext cx="119462" cy="134206"/>
            </a:xfrm>
            <a:custGeom>
              <a:rect b="b" l="l" r="r" t="t"/>
              <a:pathLst>
                <a:path extrusionOk="0" h="2767" w="2463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273742" y="4404200"/>
              <a:ext cx="103262" cy="128338"/>
            </a:xfrm>
            <a:custGeom>
              <a:rect b="b" l="l" r="r" t="t"/>
              <a:pathLst>
                <a:path extrusionOk="0" h="2646" w="2129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80571" y="3577131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99730" y="3596290"/>
              <a:ext cx="1587826" cy="1220759"/>
            </a:xfrm>
            <a:custGeom>
              <a:rect b="b" l="l" r="r" t="t"/>
              <a:pathLst>
                <a:path extrusionOk="0" h="25169" w="32737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98274" y="3597794"/>
              <a:ext cx="1589281" cy="128289"/>
            </a:xfrm>
            <a:custGeom>
              <a:rect b="b" l="l" r="r" t="t"/>
              <a:pathLst>
                <a:path extrusionOk="0" h="2645" w="32767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976988" y="3613993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988775" y="3627283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988775" y="3627283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851656" y="3613993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869360" y="3633152"/>
              <a:ext cx="57524" cy="56069"/>
            </a:xfrm>
            <a:custGeom>
              <a:rect b="b" l="l" r="r" t="t"/>
              <a:pathLst>
                <a:path extrusionOk="0" fill="none" h="1156" w="1186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1869360" y="3646442"/>
              <a:ext cx="57524" cy="49"/>
            </a:xfrm>
            <a:custGeom>
              <a:rect b="b" l="l" r="r" t="t"/>
              <a:pathLst>
                <a:path extrusionOk="0" fill="none" h="1" w="1186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1726373" y="3613993"/>
              <a:ext cx="92882" cy="94386"/>
            </a:xfrm>
            <a:custGeom>
              <a:rect b="b" l="l" r="r" t="t"/>
              <a:pathLst>
                <a:path extrusionOk="0" h="1946" w="1915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1741069" y="3689173"/>
              <a:ext cx="63441" cy="49"/>
            </a:xfrm>
            <a:custGeom>
              <a:rect b="b" l="l" r="r" t="t"/>
              <a:pathLst>
                <a:path extrusionOk="0" fill="none" h="1" w="1308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865346" y="4439607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883050" y="4455807"/>
              <a:ext cx="819741" cy="209385"/>
            </a:xfrm>
            <a:custGeom>
              <a:rect b="b" l="l" r="r" t="t"/>
              <a:pathLst>
                <a:path extrusionOk="0" fill="none" h="4317" w="16901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775421" y="3855780"/>
              <a:ext cx="169613" cy="185813"/>
            </a:xfrm>
            <a:custGeom>
              <a:rect b="b" l="l" r="r" t="t"/>
              <a:pathLst>
                <a:path extrusionOk="0" h="3831" w="3497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972974" y="3855780"/>
              <a:ext cx="143082" cy="185813"/>
            </a:xfrm>
            <a:custGeom>
              <a:rect b="b" l="l" r="r" t="t"/>
              <a:pathLst>
                <a:path extrusionOk="0" h="3831" w="295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48410" y="3855780"/>
              <a:ext cx="119462" cy="185813"/>
            </a:xfrm>
            <a:custGeom>
              <a:rect b="b" l="l" r="r" t="t"/>
              <a:pathLst>
                <a:path extrusionOk="0" h="3831" w="2463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363667" y="3855780"/>
              <a:ext cx="156324" cy="185813"/>
            </a:xfrm>
            <a:custGeom>
              <a:rect b="b" l="l" r="r" t="t"/>
              <a:pathLst>
                <a:path extrusionOk="0" h="3831" w="3223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519944" y="3852821"/>
              <a:ext cx="171068" cy="191730"/>
            </a:xfrm>
            <a:custGeom>
              <a:rect b="b" l="l" r="r" t="t"/>
              <a:pathLst>
                <a:path extrusionOk="0" h="3953" w="3527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727828" y="3855780"/>
              <a:ext cx="140124" cy="188772"/>
            </a:xfrm>
            <a:custGeom>
              <a:rect b="b" l="l" r="r" t="t"/>
              <a:pathLst>
                <a:path extrusionOk="0" h="3892" w="2889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865346" y="4091648"/>
              <a:ext cx="144537" cy="185813"/>
            </a:xfrm>
            <a:custGeom>
              <a:rect b="b" l="l" r="r" t="t"/>
              <a:pathLst>
                <a:path extrusionOk="0" h="3831" w="298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040830" y="4091648"/>
              <a:ext cx="119462" cy="185813"/>
            </a:xfrm>
            <a:custGeom>
              <a:rect b="b" l="l" r="r" t="t"/>
              <a:pathLst>
                <a:path extrusionOk="0" h="3831" w="2463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179403" y="4091648"/>
              <a:ext cx="168110" cy="185813"/>
            </a:xfrm>
            <a:custGeom>
              <a:rect b="b" l="l" r="r" t="t"/>
              <a:pathLst>
                <a:path extrusionOk="0" h="3831" w="3466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375453" y="4091648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1531730" y="4091648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1704256" y="4088690"/>
              <a:ext cx="98800" cy="188772"/>
            </a:xfrm>
            <a:custGeom>
              <a:rect b="b" l="l" r="r" t="t"/>
              <a:pathLst>
                <a:path extrusionOk="0" h="3892" w="2037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1200017" y="4474965"/>
              <a:ext cx="119462" cy="132751"/>
            </a:xfrm>
            <a:custGeom>
              <a:rect b="b" l="l" r="r" t="t"/>
              <a:pathLst>
                <a:path extrusionOk="0" h="2737" w="2463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1347467" y="4476469"/>
              <a:ext cx="101758" cy="128289"/>
            </a:xfrm>
            <a:custGeom>
              <a:rect b="b" l="l" r="r" t="t"/>
              <a:pathLst>
                <a:path extrusionOk="0" h="2645" w="2098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554296" y="3650856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570496" y="3670014"/>
              <a:ext cx="1589330" cy="1220759"/>
            </a:xfrm>
            <a:custGeom>
              <a:rect b="b" l="l" r="r" t="t"/>
              <a:pathLst>
                <a:path extrusionOk="0" h="25169" w="32768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71999" y="3670014"/>
              <a:ext cx="1589281" cy="128338"/>
            </a:xfrm>
            <a:custGeom>
              <a:rect b="b" l="l" r="r" t="t"/>
              <a:pathLst>
                <a:path extrusionOk="0" h="2646" w="32767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2049210" y="3687718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2062499" y="3700959"/>
              <a:ext cx="67855" cy="67904"/>
            </a:xfrm>
            <a:custGeom>
              <a:rect b="b" l="l" r="r" t="t"/>
              <a:pathLst>
                <a:path extrusionOk="0" fill="none" h="1400" w="1399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2062499" y="3700959"/>
              <a:ext cx="67855" cy="67904"/>
            </a:xfrm>
            <a:custGeom>
              <a:rect b="b" l="l" r="r" t="t"/>
              <a:pathLst>
                <a:path extrusionOk="0" fill="none" h="1400" w="1399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923926" y="3687718"/>
              <a:ext cx="92882" cy="94386"/>
            </a:xfrm>
            <a:custGeom>
              <a:rect b="b" l="l" r="r" t="t"/>
              <a:pathLst>
                <a:path extrusionOk="0" h="1946" w="1915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943085" y="3706876"/>
              <a:ext cx="57524" cy="56069"/>
            </a:xfrm>
            <a:custGeom>
              <a:rect b="b" l="l" r="r" t="t"/>
              <a:pathLst>
                <a:path extrusionOk="0" fill="none" h="1156" w="1186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943085" y="3720166"/>
              <a:ext cx="57524" cy="49"/>
            </a:xfrm>
            <a:custGeom>
              <a:rect b="b" l="l" r="r" t="t"/>
              <a:pathLst>
                <a:path extrusionOk="0" fill="none" h="1" w="1186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1798594" y="3687718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1814794" y="3762897"/>
              <a:ext cx="61986" cy="49"/>
            </a:xfrm>
            <a:custGeom>
              <a:rect b="b" l="l" r="r" t="t"/>
              <a:pathLst>
                <a:path extrusionOk="0" fill="none" h="1" w="1278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939071" y="4511827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1"/>
                  </a:moveTo>
                  <a:lnTo>
                    <a:pt x="17630" y="1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956774" y="4528027"/>
              <a:ext cx="819741" cy="207930"/>
            </a:xfrm>
            <a:custGeom>
              <a:rect b="b" l="l" r="r" t="t"/>
              <a:pathLst>
                <a:path extrusionOk="0" fill="none" h="4287" w="16901">
                  <a:moveTo>
                    <a:pt x="16900" y="1"/>
                  </a:moveTo>
                  <a:lnTo>
                    <a:pt x="16900" y="4287"/>
                  </a:lnTo>
                  <a:lnTo>
                    <a:pt x="0" y="4287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849146" y="3929504"/>
              <a:ext cx="169613" cy="184310"/>
            </a:xfrm>
            <a:custGeom>
              <a:rect b="b" l="l" r="r" t="t"/>
              <a:pathLst>
                <a:path extrusionOk="0" h="3800" w="3497">
                  <a:moveTo>
                    <a:pt x="1733" y="487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487"/>
                  </a:lnTo>
                  <a:close/>
                  <a:moveTo>
                    <a:pt x="1460" y="0"/>
                  </a:moveTo>
                  <a:lnTo>
                    <a:pt x="1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5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1045244" y="3929504"/>
              <a:ext cx="144489" cy="184310"/>
            </a:xfrm>
            <a:custGeom>
              <a:rect b="b" l="l" r="r" t="t"/>
              <a:pathLst>
                <a:path extrusionOk="0" h="3800" w="2979">
                  <a:moveTo>
                    <a:pt x="1155" y="426"/>
                  </a:moveTo>
                  <a:cubicBezTo>
                    <a:pt x="1398" y="426"/>
                    <a:pt x="1611" y="487"/>
                    <a:pt x="1733" y="578"/>
                  </a:cubicBezTo>
                  <a:cubicBezTo>
                    <a:pt x="1854" y="699"/>
                    <a:pt x="1915" y="882"/>
                    <a:pt x="1915" y="1095"/>
                  </a:cubicBezTo>
                  <a:cubicBezTo>
                    <a:pt x="1915" y="1307"/>
                    <a:pt x="1854" y="1490"/>
                    <a:pt x="1733" y="1611"/>
                  </a:cubicBezTo>
                  <a:cubicBezTo>
                    <a:pt x="1611" y="1702"/>
                    <a:pt x="1398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64" y="2189"/>
                  </a:lnTo>
                  <a:cubicBezTo>
                    <a:pt x="1277" y="2189"/>
                    <a:pt x="1429" y="2250"/>
                    <a:pt x="1550" y="2310"/>
                  </a:cubicBezTo>
                  <a:cubicBezTo>
                    <a:pt x="1672" y="2402"/>
                    <a:pt x="1794" y="2584"/>
                    <a:pt x="1915" y="2827"/>
                  </a:cubicBezTo>
                  <a:lnTo>
                    <a:pt x="2401" y="3800"/>
                  </a:lnTo>
                  <a:lnTo>
                    <a:pt x="2979" y="3800"/>
                  </a:lnTo>
                  <a:lnTo>
                    <a:pt x="2432" y="2766"/>
                  </a:lnTo>
                  <a:cubicBezTo>
                    <a:pt x="2341" y="2553"/>
                    <a:pt x="2250" y="2371"/>
                    <a:pt x="2128" y="2250"/>
                  </a:cubicBezTo>
                  <a:cubicBezTo>
                    <a:pt x="2037" y="2128"/>
                    <a:pt x="1915" y="2067"/>
                    <a:pt x="1794" y="2006"/>
                  </a:cubicBezTo>
                  <a:cubicBezTo>
                    <a:pt x="2006" y="1946"/>
                    <a:pt x="2189" y="1854"/>
                    <a:pt x="2280" y="1702"/>
                  </a:cubicBezTo>
                  <a:cubicBezTo>
                    <a:pt x="2401" y="1520"/>
                    <a:pt x="2462" y="1338"/>
                    <a:pt x="2462" y="1095"/>
                  </a:cubicBezTo>
                  <a:cubicBezTo>
                    <a:pt x="2462" y="730"/>
                    <a:pt x="2341" y="456"/>
                    <a:pt x="212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1222135" y="3929504"/>
              <a:ext cx="118007" cy="184310"/>
            </a:xfrm>
            <a:custGeom>
              <a:rect b="b" l="l" r="r" t="t"/>
              <a:pathLst>
                <a:path extrusionOk="0" h="3800" w="2433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487" y="3374"/>
                  </a:lnTo>
                  <a:lnTo>
                    <a:pt x="487" y="1976"/>
                  </a:lnTo>
                  <a:lnTo>
                    <a:pt x="2311" y="1976"/>
                  </a:lnTo>
                  <a:lnTo>
                    <a:pt x="2311" y="1550"/>
                  </a:lnTo>
                  <a:lnTo>
                    <a:pt x="487" y="1550"/>
                  </a:lnTo>
                  <a:lnTo>
                    <a:pt x="48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1437391" y="3929504"/>
              <a:ext cx="154868" cy="184310"/>
            </a:xfrm>
            <a:custGeom>
              <a:rect b="b" l="l" r="r" t="t"/>
              <a:pathLst>
                <a:path extrusionOk="0" h="3800" w="3193">
                  <a:moveTo>
                    <a:pt x="0" y="0"/>
                  </a:moveTo>
                  <a:lnTo>
                    <a:pt x="1338" y="1976"/>
                  </a:lnTo>
                  <a:lnTo>
                    <a:pt x="1338" y="3800"/>
                  </a:lnTo>
                  <a:lnTo>
                    <a:pt x="1855" y="3800"/>
                  </a:lnTo>
                  <a:lnTo>
                    <a:pt x="1855" y="197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1592213" y="3926545"/>
              <a:ext cx="171020" cy="191682"/>
            </a:xfrm>
            <a:custGeom>
              <a:rect b="b" l="l" r="r" t="t"/>
              <a:pathLst>
                <a:path extrusionOk="0" h="3952" w="3526">
                  <a:moveTo>
                    <a:pt x="1763" y="396"/>
                  </a:moveTo>
                  <a:cubicBezTo>
                    <a:pt x="2158" y="396"/>
                    <a:pt x="2432" y="548"/>
                    <a:pt x="2675" y="821"/>
                  </a:cubicBezTo>
                  <a:cubicBezTo>
                    <a:pt x="2888" y="1095"/>
                    <a:pt x="2979" y="1490"/>
                    <a:pt x="2979" y="1976"/>
                  </a:cubicBezTo>
                  <a:cubicBezTo>
                    <a:pt x="2979" y="2432"/>
                    <a:pt x="2888" y="2827"/>
                    <a:pt x="2675" y="3101"/>
                  </a:cubicBezTo>
                  <a:cubicBezTo>
                    <a:pt x="2432" y="3374"/>
                    <a:pt x="2158" y="3526"/>
                    <a:pt x="1763" y="3526"/>
                  </a:cubicBezTo>
                  <a:cubicBezTo>
                    <a:pt x="1398" y="3526"/>
                    <a:pt x="1094" y="3374"/>
                    <a:pt x="882" y="3101"/>
                  </a:cubicBezTo>
                  <a:cubicBezTo>
                    <a:pt x="669" y="2827"/>
                    <a:pt x="547" y="2432"/>
                    <a:pt x="547" y="1976"/>
                  </a:cubicBezTo>
                  <a:cubicBezTo>
                    <a:pt x="547" y="1490"/>
                    <a:pt x="669" y="1095"/>
                    <a:pt x="882" y="821"/>
                  </a:cubicBezTo>
                  <a:cubicBezTo>
                    <a:pt x="1094" y="548"/>
                    <a:pt x="1398" y="396"/>
                    <a:pt x="1763" y="396"/>
                  </a:cubicBezTo>
                  <a:close/>
                  <a:moveTo>
                    <a:pt x="1763" y="0"/>
                  </a:moveTo>
                  <a:cubicBezTo>
                    <a:pt x="1246" y="0"/>
                    <a:pt x="821" y="152"/>
                    <a:pt x="486" y="517"/>
                  </a:cubicBezTo>
                  <a:cubicBezTo>
                    <a:pt x="182" y="882"/>
                    <a:pt x="0" y="1368"/>
                    <a:pt x="0" y="1976"/>
                  </a:cubicBezTo>
                  <a:cubicBezTo>
                    <a:pt x="0" y="2554"/>
                    <a:pt x="182" y="3040"/>
                    <a:pt x="486" y="3405"/>
                  </a:cubicBezTo>
                  <a:cubicBezTo>
                    <a:pt x="821" y="3770"/>
                    <a:pt x="1246" y="3952"/>
                    <a:pt x="1763" y="3952"/>
                  </a:cubicBezTo>
                  <a:cubicBezTo>
                    <a:pt x="2310" y="3952"/>
                    <a:pt x="2736" y="3770"/>
                    <a:pt x="3070" y="3405"/>
                  </a:cubicBezTo>
                  <a:cubicBezTo>
                    <a:pt x="3374" y="3040"/>
                    <a:pt x="3526" y="2554"/>
                    <a:pt x="3526" y="1976"/>
                  </a:cubicBezTo>
                  <a:cubicBezTo>
                    <a:pt x="3526" y="1368"/>
                    <a:pt x="3374" y="882"/>
                    <a:pt x="3070" y="517"/>
                  </a:cubicBezTo>
                  <a:cubicBezTo>
                    <a:pt x="2736" y="152"/>
                    <a:pt x="2310" y="0"/>
                    <a:pt x="1763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1800049" y="3929504"/>
              <a:ext cx="141579" cy="188723"/>
            </a:xfrm>
            <a:custGeom>
              <a:rect b="b" l="l" r="r" t="t"/>
              <a:pathLst>
                <a:path extrusionOk="0" h="3891" w="2919">
                  <a:moveTo>
                    <a:pt x="1" y="0"/>
                  </a:moveTo>
                  <a:lnTo>
                    <a:pt x="1" y="2371"/>
                  </a:lnTo>
                  <a:cubicBezTo>
                    <a:pt x="1" y="2857"/>
                    <a:pt x="122" y="3253"/>
                    <a:pt x="366" y="3496"/>
                  </a:cubicBezTo>
                  <a:cubicBezTo>
                    <a:pt x="609" y="3739"/>
                    <a:pt x="973" y="3891"/>
                    <a:pt x="1460" y="3891"/>
                  </a:cubicBezTo>
                  <a:cubicBezTo>
                    <a:pt x="1946" y="3891"/>
                    <a:pt x="2311" y="3739"/>
                    <a:pt x="2554" y="3496"/>
                  </a:cubicBezTo>
                  <a:cubicBezTo>
                    <a:pt x="2797" y="3253"/>
                    <a:pt x="2919" y="2857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1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578" y="3009"/>
                    <a:pt x="518" y="2705"/>
                    <a:pt x="518" y="231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937616" y="4165372"/>
              <a:ext cx="144537" cy="184358"/>
            </a:xfrm>
            <a:custGeom>
              <a:rect b="b" l="l" r="r" t="t"/>
              <a:pathLst>
                <a:path extrusionOk="0" h="3801" w="298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700"/>
                    <a:pt x="1915" y="882"/>
                    <a:pt x="1915" y="1095"/>
                  </a:cubicBezTo>
                  <a:cubicBezTo>
                    <a:pt x="1915" y="1308"/>
                    <a:pt x="1854" y="1490"/>
                    <a:pt x="1733" y="1612"/>
                  </a:cubicBezTo>
                  <a:cubicBezTo>
                    <a:pt x="1611" y="1703"/>
                    <a:pt x="1429" y="1764"/>
                    <a:pt x="1186" y="1764"/>
                  </a:cubicBezTo>
                  <a:lnTo>
                    <a:pt x="517" y="1764"/>
                  </a:lnTo>
                  <a:lnTo>
                    <a:pt x="517" y="426"/>
                  </a:lnTo>
                  <a:close/>
                  <a:moveTo>
                    <a:pt x="0" y="1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5" y="2189"/>
                  </a:lnTo>
                  <a:cubicBezTo>
                    <a:pt x="1307" y="2189"/>
                    <a:pt x="1459" y="2250"/>
                    <a:pt x="1581" y="2311"/>
                  </a:cubicBezTo>
                  <a:cubicBezTo>
                    <a:pt x="1702" y="2402"/>
                    <a:pt x="1824" y="2584"/>
                    <a:pt x="1946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7"/>
                  </a:lnTo>
                  <a:cubicBezTo>
                    <a:pt x="2341" y="2554"/>
                    <a:pt x="2250" y="2371"/>
                    <a:pt x="2128" y="2250"/>
                  </a:cubicBezTo>
                  <a:cubicBezTo>
                    <a:pt x="2037" y="2128"/>
                    <a:pt x="191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0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6" y="92"/>
                    <a:pt x="1611" y="1"/>
                    <a:pt x="118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1114506" y="4165372"/>
              <a:ext cx="119462" cy="184358"/>
            </a:xfrm>
            <a:custGeom>
              <a:rect b="b" l="l" r="r" t="t"/>
              <a:pathLst>
                <a:path extrusionOk="0" h="3801" w="2463">
                  <a:moveTo>
                    <a:pt x="1" y="1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1976"/>
                  </a:lnTo>
                  <a:lnTo>
                    <a:pt x="2341" y="1976"/>
                  </a:lnTo>
                  <a:lnTo>
                    <a:pt x="2341" y="1551"/>
                  </a:lnTo>
                  <a:lnTo>
                    <a:pt x="518" y="1551"/>
                  </a:lnTo>
                  <a:lnTo>
                    <a:pt x="518" y="426"/>
                  </a:lnTo>
                  <a:lnTo>
                    <a:pt x="2402" y="426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251625" y="4165372"/>
              <a:ext cx="169613" cy="184358"/>
            </a:xfrm>
            <a:custGeom>
              <a:rect b="b" l="l" r="r" t="t"/>
              <a:pathLst>
                <a:path extrusionOk="0" h="3801" w="3497">
                  <a:moveTo>
                    <a:pt x="1733" y="487"/>
                  </a:moveTo>
                  <a:lnTo>
                    <a:pt x="2463" y="2402"/>
                  </a:lnTo>
                  <a:lnTo>
                    <a:pt x="1034" y="2402"/>
                  </a:lnTo>
                  <a:lnTo>
                    <a:pt x="1733" y="487"/>
                  </a:lnTo>
                  <a:close/>
                  <a:moveTo>
                    <a:pt x="1460" y="1"/>
                  </a:moveTo>
                  <a:lnTo>
                    <a:pt x="1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5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447723" y="4165372"/>
              <a:ext cx="156324" cy="184358"/>
            </a:xfrm>
            <a:custGeom>
              <a:rect b="b" l="l" r="r" t="t"/>
              <a:pathLst>
                <a:path extrusionOk="0" h="3801" w="3223">
                  <a:moveTo>
                    <a:pt x="1155" y="426"/>
                  </a:moveTo>
                  <a:cubicBezTo>
                    <a:pt x="1672" y="426"/>
                    <a:pt x="2067" y="548"/>
                    <a:pt x="2310" y="760"/>
                  </a:cubicBezTo>
                  <a:cubicBezTo>
                    <a:pt x="2553" y="1004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1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1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4" y="3800"/>
                    <a:pt x="2341" y="3648"/>
                    <a:pt x="267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3"/>
                    <a:pt x="1794" y="1"/>
                    <a:pt x="10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604000" y="4165372"/>
              <a:ext cx="156324" cy="184358"/>
            </a:xfrm>
            <a:custGeom>
              <a:rect b="b" l="l" r="r" t="t"/>
              <a:pathLst>
                <a:path extrusionOk="0" h="3801" w="3223">
                  <a:moveTo>
                    <a:pt x="0" y="1"/>
                  </a:moveTo>
                  <a:lnTo>
                    <a:pt x="1338" y="197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1976"/>
                  </a:lnTo>
                  <a:lnTo>
                    <a:pt x="3222" y="1"/>
                  </a:lnTo>
                  <a:lnTo>
                    <a:pt x="2675" y="1"/>
                  </a:lnTo>
                  <a:lnTo>
                    <a:pt x="1611" y="155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777932" y="4162414"/>
              <a:ext cx="98848" cy="187317"/>
            </a:xfrm>
            <a:custGeom>
              <a:rect b="b" l="l" r="r" t="t"/>
              <a:pathLst>
                <a:path extrusionOk="0" h="3862" w="2038">
                  <a:moveTo>
                    <a:pt x="974" y="1"/>
                  </a:moveTo>
                  <a:cubicBezTo>
                    <a:pt x="822" y="1"/>
                    <a:pt x="639" y="1"/>
                    <a:pt x="487" y="62"/>
                  </a:cubicBezTo>
                  <a:cubicBezTo>
                    <a:pt x="305" y="92"/>
                    <a:pt x="153" y="183"/>
                    <a:pt x="1" y="274"/>
                  </a:cubicBezTo>
                  <a:lnTo>
                    <a:pt x="1" y="761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09" y="426"/>
                    <a:pt x="761" y="396"/>
                    <a:pt x="913" y="396"/>
                  </a:cubicBezTo>
                  <a:cubicBezTo>
                    <a:pt x="1095" y="396"/>
                    <a:pt x="1217" y="457"/>
                    <a:pt x="1338" y="548"/>
                  </a:cubicBezTo>
                  <a:cubicBezTo>
                    <a:pt x="1460" y="639"/>
                    <a:pt x="1521" y="761"/>
                    <a:pt x="1521" y="913"/>
                  </a:cubicBezTo>
                  <a:cubicBezTo>
                    <a:pt x="1521" y="1004"/>
                    <a:pt x="1490" y="1065"/>
                    <a:pt x="1429" y="1156"/>
                  </a:cubicBezTo>
                  <a:cubicBezTo>
                    <a:pt x="1399" y="1247"/>
                    <a:pt x="1338" y="1308"/>
                    <a:pt x="1247" y="139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70" y="2128"/>
                    <a:pt x="639" y="2280"/>
                    <a:pt x="639" y="2463"/>
                  </a:cubicBezTo>
                  <a:lnTo>
                    <a:pt x="639" y="2828"/>
                  </a:lnTo>
                  <a:lnTo>
                    <a:pt x="1126" y="2828"/>
                  </a:lnTo>
                  <a:lnTo>
                    <a:pt x="1126" y="2524"/>
                  </a:lnTo>
                  <a:cubicBezTo>
                    <a:pt x="1126" y="2432"/>
                    <a:pt x="1126" y="2372"/>
                    <a:pt x="1126" y="2311"/>
                  </a:cubicBezTo>
                  <a:cubicBezTo>
                    <a:pt x="1126" y="2280"/>
                    <a:pt x="1126" y="2220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55"/>
                  </a:cubicBezTo>
                  <a:lnTo>
                    <a:pt x="1612" y="1642"/>
                  </a:lnTo>
                  <a:cubicBezTo>
                    <a:pt x="1764" y="1490"/>
                    <a:pt x="1885" y="1369"/>
                    <a:pt x="1946" y="1247"/>
                  </a:cubicBezTo>
                  <a:cubicBezTo>
                    <a:pt x="2007" y="1125"/>
                    <a:pt x="2037" y="100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2"/>
                    <a:pt x="1308" y="1"/>
                    <a:pt x="97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6" y="3861"/>
                  </a:lnTo>
                  <a:lnTo>
                    <a:pt x="112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1273742" y="4547234"/>
              <a:ext cx="119462" cy="134206"/>
            </a:xfrm>
            <a:custGeom>
              <a:rect b="b" l="l" r="r" t="t"/>
              <a:pathLst>
                <a:path extrusionOk="0" h="2767" w="2463">
                  <a:moveTo>
                    <a:pt x="1216" y="304"/>
                  </a:moveTo>
                  <a:cubicBezTo>
                    <a:pt x="1490" y="304"/>
                    <a:pt x="1703" y="395"/>
                    <a:pt x="1855" y="578"/>
                  </a:cubicBezTo>
                  <a:cubicBezTo>
                    <a:pt x="2007" y="790"/>
                    <a:pt x="2067" y="1033"/>
                    <a:pt x="2067" y="1368"/>
                  </a:cubicBezTo>
                  <a:cubicBezTo>
                    <a:pt x="2067" y="1702"/>
                    <a:pt x="2007" y="1976"/>
                    <a:pt x="1855" y="2158"/>
                  </a:cubicBezTo>
                  <a:cubicBezTo>
                    <a:pt x="1703" y="2371"/>
                    <a:pt x="1490" y="2462"/>
                    <a:pt x="1216" y="2462"/>
                  </a:cubicBezTo>
                  <a:cubicBezTo>
                    <a:pt x="973" y="2462"/>
                    <a:pt x="760" y="2371"/>
                    <a:pt x="608" y="2158"/>
                  </a:cubicBezTo>
                  <a:cubicBezTo>
                    <a:pt x="456" y="1976"/>
                    <a:pt x="365" y="1702"/>
                    <a:pt x="365" y="1368"/>
                  </a:cubicBezTo>
                  <a:cubicBezTo>
                    <a:pt x="365" y="1033"/>
                    <a:pt x="456" y="790"/>
                    <a:pt x="608" y="578"/>
                  </a:cubicBezTo>
                  <a:cubicBezTo>
                    <a:pt x="760" y="395"/>
                    <a:pt x="973" y="304"/>
                    <a:pt x="1216" y="304"/>
                  </a:cubicBezTo>
                  <a:close/>
                  <a:moveTo>
                    <a:pt x="1216" y="0"/>
                  </a:moveTo>
                  <a:cubicBezTo>
                    <a:pt x="852" y="0"/>
                    <a:pt x="548" y="122"/>
                    <a:pt x="335" y="365"/>
                  </a:cubicBezTo>
                  <a:cubicBezTo>
                    <a:pt x="92" y="638"/>
                    <a:pt x="1" y="973"/>
                    <a:pt x="1" y="1368"/>
                  </a:cubicBezTo>
                  <a:cubicBezTo>
                    <a:pt x="1" y="1793"/>
                    <a:pt x="92" y="2128"/>
                    <a:pt x="335" y="2371"/>
                  </a:cubicBezTo>
                  <a:cubicBezTo>
                    <a:pt x="548" y="2644"/>
                    <a:pt x="852" y="2766"/>
                    <a:pt x="1216" y="2766"/>
                  </a:cubicBezTo>
                  <a:cubicBezTo>
                    <a:pt x="1612" y="2766"/>
                    <a:pt x="1885" y="2644"/>
                    <a:pt x="2128" y="2371"/>
                  </a:cubicBezTo>
                  <a:cubicBezTo>
                    <a:pt x="2341" y="2128"/>
                    <a:pt x="2463" y="1793"/>
                    <a:pt x="2463" y="1368"/>
                  </a:cubicBezTo>
                  <a:cubicBezTo>
                    <a:pt x="2463" y="973"/>
                    <a:pt x="2341" y="638"/>
                    <a:pt x="2128" y="365"/>
                  </a:cubicBezTo>
                  <a:cubicBezTo>
                    <a:pt x="1885" y="122"/>
                    <a:pt x="1612" y="0"/>
                    <a:pt x="121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1419688" y="4550144"/>
              <a:ext cx="101807" cy="128338"/>
            </a:xfrm>
            <a:custGeom>
              <a:rect b="b" l="l" r="r" t="t"/>
              <a:pathLst>
                <a:path extrusionOk="0" h="2646" w="2099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9"/>
                  </a:lnTo>
                  <a:lnTo>
                    <a:pt x="1642" y="2645"/>
                  </a:lnTo>
                  <a:lnTo>
                    <a:pt x="2098" y="2645"/>
                  </a:lnTo>
                  <a:lnTo>
                    <a:pt x="700" y="1217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09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625062" y="3723076"/>
              <a:ext cx="1626143" cy="1260580"/>
            </a:xfrm>
            <a:custGeom>
              <a:rect b="b" l="l" r="r" t="t"/>
              <a:pathLst>
                <a:path extrusionOk="0" h="25990" w="33527">
                  <a:moveTo>
                    <a:pt x="0" y="1"/>
                  </a:moveTo>
                  <a:lnTo>
                    <a:pt x="0" y="25989"/>
                  </a:lnTo>
                  <a:lnTo>
                    <a:pt x="33527" y="25989"/>
                  </a:lnTo>
                  <a:lnTo>
                    <a:pt x="33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645675" y="3743738"/>
              <a:ext cx="1587875" cy="1220711"/>
            </a:xfrm>
            <a:custGeom>
              <a:rect b="b" l="l" r="r" t="t"/>
              <a:pathLst>
                <a:path extrusionOk="0" h="25168" w="32738">
                  <a:moveTo>
                    <a:pt x="1" y="0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644220" y="3743738"/>
              <a:ext cx="1587826" cy="128289"/>
            </a:xfrm>
            <a:custGeom>
              <a:rect b="b" l="l" r="r" t="t"/>
              <a:pathLst>
                <a:path extrusionOk="0" h="2645" w="32737">
                  <a:moveTo>
                    <a:pt x="1" y="0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2122934" y="3759938"/>
              <a:ext cx="92931" cy="92931"/>
            </a:xfrm>
            <a:custGeom>
              <a:rect b="b" l="l" r="r" t="t"/>
              <a:pathLst>
                <a:path extrusionOk="0" h="1916" w="1916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2134721" y="3771724"/>
              <a:ext cx="69359" cy="69359"/>
            </a:xfrm>
            <a:custGeom>
              <a:rect b="b" l="l" r="r" t="t"/>
              <a:pathLst>
                <a:path extrusionOk="0" fill="none" h="1430" w="1430">
                  <a:moveTo>
                    <a:pt x="1" y="1430"/>
                  </a:moveTo>
                  <a:lnTo>
                    <a:pt x="142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2134721" y="3771724"/>
              <a:ext cx="69359" cy="69359"/>
            </a:xfrm>
            <a:custGeom>
              <a:rect b="b" l="l" r="r" t="t"/>
              <a:pathLst>
                <a:path extrusionOk="0" fill="none" h="1430" w="1430">
                  <a:moveTo>
                    <a:pt x="1" y="1"/>
                  </a:moveTo>
                  <a:lnTo>
                    <a:pt x="1429" y="143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1997602" y="3759938"/>
              <a:ext cx="92931" cy="92931"/>
            </a:xfrm>
            <a:custGeom>
              <a:rect b="b" l="l" r="r" t="t"/>
              <a:pathLst>
                <a:path extrusionOk="0" h="1916" w="1916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2015306" y="3777642"/>
              <a:ext cx="57572" cy="57524"/>
            </a:xfrm>
            <a:custGeom>
              <a:rect b="b" l="l" r="r" t="t"/>
              <a:pathLst>
                <a:path extrusionOk="0" fill="none" h="1186" w="1187">
                  <a:moveTo>
                    <a:pt x="1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1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2015306" y="3792386"/>
              <a:ext cx="57572" cy="49"/>
            </a:xfrm>
            <a:custGeom>
              <a:rect b="b" l="l" r="r" t="t"/>
              <a:pathLst>
                <a:path extrusionOk="0" fill="none" h="1" w="1187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1872319" y="3759938"/>
              <a:ext cx="92931" cy="92931"/>
            </a:xfrm>
            <a:custGeom>
              <a:rect b="b" l="l" r="r" t="t"/>
              <a:pathLst>
                <a:path extrusionOk="0" h="1916" w="1916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888519" y="3835117"/>
              <a:ext cx="61986" cy="49"/>
            </a:xfrm>
            <a:custGeom>
              <a:rect b="b" l="l" r="r" t="t"/>
              <a:pathLst>
                <a:path extrusionOk="0" fill="none" h="1" w="1278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011340" y="4585551"/>
              <a:ext cx="855099" cy="241833"/>
            </a:xfrm>
            <a:custGeom>
              <a:rect b="b" l="l" r="r" t="t"/>
              <a:pathLst>
                <a:path extrusionOk="0" fill="none" h="4986" w="17630">
                  <a:moveTo>
                    <a:pt x="0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0" y="498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1028995" y="4601751"/>
              <a:ext cx="819741" cy="207930"/>
            </a:xfrm>
            <a:custGeom>
              <a:rect b="b" l="l" r="r" t="t"/>
              <a:pathLst>
                <a:path extrusionOk="0" fill="none" h="4287" w="16901">
                  <a:moveTo>
                    <a:pt x="16901" y="1"/>
                  </a:moveTo>
                  <a:lnTo>
                    <a:pt x="16901" y="4286"/>
                  </a:lnTo>
                  <a:lnTo>
                    <a:pt x="1" y="428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7" name="Google Shape;1587;p48"/>
          <p:cNvSpPr/>
          <p:nvPr/>
        </p:nvSpPr>
        <p:spPr>
          <a:xfrm>
            <a:off x="0" y="2999075"/>
            <a:ext cx="2548734" cy="227126"/>
          </a:xfrm>
          <a:custGeom>
            <a:rect b="b" l="l" r="r" t="t"/>
            <a:pathLst>
              <a:path extrusionOk="0" fill="none" h="2251" w="2526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cap="rnd" cmpd="sng" w="19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48"/>
          <p:cNvSpPr/>
          <p:nvPr/>
        </p:nvSpPr>
        <p:spPr>
          <a:xfrm>
            <a:off x="9282501" y="1614751"/>
            <a:ext cx="29234" cy="21937"/>
          </a:xfrm>
          <a:custGeom>
            <a:rect b="b" l="l" r="r" t="t"/>
            <a:pathLst>
              <a:path extrusionOk="0" h="457" w="609">
                <a:moveTo>
                  <a:pt x="305" y="1"/>
                </a:moveTo>
                <a:cubicBezTo>
                  <a:pt x="1" y="1"/>
                  <a:pt x="1" y="457"/>
                  <a:pt x="305" y="457"/>
                </a:cubicBezTo>
                <a:cubicBezTo>
                  <a:pt x="608" y="457"/>
                  <a:pt x="608" y="1"/>
                  <a:pt x="3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48"/>
          <p:cNvSpPr/>
          <p:nvPr/>
        </p:nvSpPr>
        <p:spPr>
          <a:xfrm>
            <a:off x="7285163" y="3728813"/>
            <a:ext cx="373905" cy="3034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Nanum Gothic Coding"/>
              </a:rPr>
              <a:t>C++</a:t>
            </a:r>
          </a:p>
        </p:txBody>
      </p:sp>
      <p:sp>
        <p:nvSpPr>
          <p:cNvPr id="1590" name="Google Shape;1590;p48"/>
          <p:cNvSpPr/>
          <p:nvPr/>
        </p:nvSpPr>
        <p:spPr>
          <a:xfrm>
            <a:off x="7431038" y="4403777"/>
            <a:ext cx="223924" cy="14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Inconsolata"/>
              </a:rPr>
              <a:t>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ANGGOTA KELOMPOK</a:t>
            </a:r>
            <a:endParaRPr/>
          </a:p>
        </p:txBody>
      </p:sp>
      <p:sp>
        <p:nvSpPr>
          <p:cNvPr id="1596" name="Google Shape;1596;p49"/>
          <p:cNvSpPr txBox="1"/>
          <p:nvPr>
            <p:ph idx="1" type="subTitle"/>
          </p:nvPr>
        </p:nvSpPr>
        <p:spPr>
          <a:xfrm>
            <a:off x="767701" y="2050072"/>
            <a:ext cx="253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RAHMAT ASHARI </a:t>
            </a:r>
            <a:endParaRPr/>
          </a:p>
        </p:txBody>
      </p:sp>
      <p:sp>
        <p:nvSpPr>
          <p:cNvPr id="1597" name="Google Shape;1597;p49"/>
          <p:cNvSpPr txBox="1"/>
          <p:nvPr>
            <p:ph idx="2" type="subTitle"/>
          </p:nvPr>
        </p:nvSpPr>
        <p:spPr>
          <a:xfrm>
            <a:off x="3308730" y="2050067"/>
            <a:ext cx="25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TEGAR SETIO</a:t>
            </a:r>
            <a:endParaRPr/>
          </a:p>
        </p:txBody>
      </p:sp>
      <p:sp>
        <p:nvSpPr>
          <p:cNvPr id="1598" name="Google Shape;1598;p49"/>
          <p:cNvSpPr txBox="1"/>
          <p:nvPr>
            <p:ph idx="3" type="subTitle"/>
          </p:nvPr>
        </p:nvSpPr>
        <p:spPr>
          <a:xfrm>
            <a:off x="767701" y="3618715"/>
            <a:ext cx="253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MUHAMMAD ARIF</a:t>
            </a:r>
            <a:endParaRPr/>
          </a:p>
        </p:txBody>
      </p:sp>
      <p:sp>
        <p:nvSpPr>
          <p:cNvPr id="1599" name="Google Shape;1599;p49"/>
          <p:cNvSpPr txBox="1"/>
          <p:nvPr>
            <p:ph idx="4" type="subTitle"/>
          </p:nvPr>
        </p:nvSpPr>
        <p:spPr>
          <a:xfrm>
            <a:off x="3308725" y="3618725"/>
            <a:ext cx="338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RIZAL FAHMI YOFIAWAN</a:t>
            </a:r>
            <a:endParaRPr/>
          </a:p>
        </p:txBody>
      </p:sp>
      <p:sp>
        <p:nvSpPr>
          <p:cNvPr id="1600" name="Google Shape;1600;p49"/>
          <p:cNvSpPr txBox="1"/>
          <p:nvPr>
            <p:ph idx="5" type="subTitle"/>
          </p:nvPr>
        </p:nvSpPr>
        <p:spPr>
          <a:xfrm>
            <a:off x="767694" y="2412079"/>
            <a:ext cx="25392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/>
              <a:buNone/>
            </a:pPr>
            <a:r>
              <a:rPr lang="id" sz="2500"/>
              <a:t>21102043</a:t>
            </a:r>
            <a:endParaRPr sz="2400"/>
          </a:p>
        </p:txBody>
      </p:sp>
      <p:sp>
        <p:nvSpPr>
          <p:cNvPr id="1601" name="Google Shape;1601;p49"/>
          <p:cNvSpPr txBox="1"/>
          <p:nvPr>
            <p:ph idx="6" type="subTitle"/>
          </p:nvPr>
        </p:nvSpPr>
        <p:spPr>
          <a:xfrm>
            <a:off x="3308728" y="2412074"/>
            <a:ext cx="2537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21102307</a:t>
            </a:r>
            <a:endParaRPr sz="2400"/>
          </a:p>
        </p:txBody>
      </p:sp>
      <p:sp>
        <p:nvSpPr>
          <p:cNvPr id="1602" name="Google Shape;1602;p49"/>
          <p:cNvSpPr txBox="1"/>
          <p:nvPr>
            <p:ph idx="7" type="subTitle"/>
          </p:nvPr>
        </p:nvSpPr>
        <p:spPr>
          <a:xfrm>
            <a:off x="769577" y="3983528"/>
            <a:ext cx="25392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21102058</a:t>
            </a:r>
            <a:endParaRPr sz="2400"/>
          </a:p>
        </p:txBody>
      </p:sp>
      <p:sp>
        <p:nvSpPr>
          <p:cNvPr id="1603" name="Google Shape;1603;p49"/>
          <p:cNvSpPr txBox="1"/>
          <p:nvPr>
            <p:ph idx="8" type="subTitle"/>
          </p:nvPr>
        </p:nvSpPr>
        <p:spPr>
          <a:xfrm>
            <a:off x="3310610" y="3983526"/>
            <a:ext cx="2537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21102045</a:t>
            </a:r>
            <a:endParaRPr sz="2400"/>
          </a:p>
        </p:txBody>
      </p:sp>
      <p:sp>
        <p:nvSpPr>
          <p:cNvPr id="1604" name="Google Shape;1604;p49"/>
          <p:cNvSpPr txBox="1"/>
          <p:nvPr>
            <p:ph idx="9" type="title"/>
          </p:nvPr>
        </p:nvSpPr>
        <p:spPr>
          <a:xfrm>
            <a:off x="768638" y="1398800"/>
            <a:ext cx="253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01</a:t>
            </a:r>
            <a:endParaRPr/>
          </a:p>
        </p:txBody>
      </p:sp>
      <p:sp>
        <p:nvSpPr>
          <p:cNvPr id="1605" name="Google Shape;1605;p49"/>
          <p:cNvSpPr txBox="1"/>
          <p:nvPr>
            <p:ph idx="13" type="title"/>
          </p:nvPr>
        </p:nvSpPr>
        <p:spPr>
          <a:xfrm>
            <a:off x="3309666" y="1401925"/>
            <a:ext cx="253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02</a:t>
            </a:r>
            <a:endParaRPr/>
          </a:p>
        </p:txBody>
      </p:sp>
      <p:sp>
        <p:nvSpPr>
          <p:cNvPr id="1606" name="Google Shape;1606;p49"/>
          <p:cNvSpPr txBox="1"/>
          <p:nvPr>
            <p:ph idx="14" type="title"/>
          </p:nvPr>
        </p:nvSpPr>
        <p:spPr>
          <a:xfrm>
            <a:off x="768613" y="2982170"/>
            <a:ext cx="25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04</a:t>
            </a:r>
            <a:endParaRPr/>
          </a:p>
        </p:txBody>
      </p:sp>
      <p:sp>
        <p:nvSpPr>
          <p:cNvPr id="1607" name="Google Shape;1607;p49"/>
          <p:cNvSpPr txBox="1"/>
          <p:nvPr>
            <p:ph idx="15" type="title"/>
          </p:nvPr>
        </p:nvSpPr>
        <p:spPr>
          <a:xfrm>
            <a:off x="3309662" y="2982166"/>
            <a:ext cx="2537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05</a:t>
            </a:r>
            <a:endParaRPr/>
          </a:p>
        </p:txBody>
      </p:sp>
      <p:sp>
        <p:nvSpPr>
          <p:cNvPr id="1608" name="Google Shape;1608;p49"/>
          <p:cNvSpPr txBox="1"/>
          <p:nvPr>
            <p:ph idx="16" type="subTitle"/>
          </p:nvPr>
        </p:nvSpPr>
        <p:spPr>
          <a:xfrm>
            <a:off x="5846130" y="2050068"/>
            <a:ext cx="2535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JOVI INZAGI</a:t>
            </a:r>
            <a:endParaRPr/>
          </a:p>
        </p:txBody>
      </p:sp>
      <p:sp>
        <p:nvSpPr>
          <p:cNvPr id="1609" name="Google Shape;1609;p49"/>
          <p:cNvSpPr txBox="1"/>
          <p:nvPr>
            <p:ph idx="18" type="subTitle"/>
          </p:nvPr>
        </p:nvSpPr>
        <p:spPr>
          <a:xfrm>
            <a:off x="5846133" y="2412075"/>
            <a:ext cx="2535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21102064</a:t>
            </a:r>
            <a:endParaRPr sz="2400"/>
          </a:p>
        </p:txBody>
      </p:sp>
      <p:sp>
        <p:nvSpPr>
          <p:cNvPr id="1610" name="Google Shape;1610;p49"/>
          <p:cNvSpPr txBox="1"/>
          <p:nvPr>
            <p:ph idx="20" type="title"/>
          </p:nvPr>
        </p:nvSpPr>
        <p:spPr>
          <a:xfrm>
            <a:off x="5847066" y="1401950"/>
            <a:ext cx="25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/>
              <a:t>03</a:t>
            </a:r>
            <a:endParaRPr/>
          </a:p>
        </p:txBody>
      </p:sp>
      <p:grpSp>
        <p:nvGrpSpPr>
          <p:cNvPr id="1611" name="Google Shape;1611;p49"/>
          <p:cNvGrpSpPr/>
          <p:nvPr/>
        </p:nvGrpSpPr>
        <p:grpSpPr>
          <a:xfrm rot="-2113278">
            <a:off x="8169449" y="3074501"/>
            <a:ext cx="573881" cy="945523"/>
            <a:chOff x="1279175" y="2762450"/>
            <a:chExt cx="644427" cy="1061755"/>
          </a:xfrm>
        </p:grpSpPr>
        <p:sp>
          <p:nvSpPr>
            <p:cNvPr id="1612" name="Google Shape;1612;p49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0"/>
          <p:cNvSpPr txBox="1"/>
          <p:nvPr>
            <p:ph idx="1" type="body"/>
          </p:nvPr>
        </p:nvSpPr>
        <p:spPr>
          <a:xfrm>
            <a:off x="713225" y="1552525"/>
            <a:ext cx="7882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id" sz="2700">
                <a:latin typeface="Nanum Gothic Coding"/>
                <a:ea typeface="Nanum Gothic Coding"/>
                <a:cs typeface="Nanum Gothic Coding"/>
                <a:sym typeface="Nanum Gothic Coding"/>
              </a:rPr>
              <a:t>Pada tugas besar kali ini, kami akan mempresentasikan sebuah program yang sudah dikembangkan dengan bahasa C++ menggunakan Codeblocks yang kami sepakati dan diberi nama “Program Aplikasi Simulator Kebun”.</a:t>
            </a:r>
            <a:endParaRPr sz="27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619" name="Google Shape;1619;p50"/>
          <p:cNvSpPr txBox="1"/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 sz="3500"/>
              <a:t>PENDAHULUAN</a:t>
            </a:r>
            <a:endParaRPr sz="3500"/>
          </a:p>
        </p:txBody>
      </p:sp>
      <p:grpSp>
        <p:nvGrpSpPr>
          <p:cNvPr id="1620" name="Google Shape;1620;p50"/>
          <p:cNvGrpSpPr/>
          <p:nvPr/>
        </p:nvGrpSpPr>
        <p:grpSpPr>
          <a:xfrm rot="-7406951">
            <a:off x="6365004" y="371153"/>
            <a:ext cx="573931" cy="945606"/>
            <a:chOff x="1279175" y="2762450"/>
            <a:chExt cx="644427" cy="1061755"/>
          </a:xfrm>
        </p:grpSpPr>
        <p:sp>
          <p:nvSpPr>
            <p:cNvPr id="1621" name="Google Shape;1621;p50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1"/>
          <p:cNvSpPr txBox="1"/>
          <p:nvPr>
            <p:ph idx="1" type="subTitle"/>
          </p:nvPr>
        </p:nvSpPr>
        <p:spPr>
          <a:xfrm flipH="1">
            <a:off x="4194275" y="858075"/>
            <a:ext cx="40191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>
                <a:latin typeface="Nanum Gothic Coding"/>
                <a:ea typeface="Nanum Gothic Coding"/>
                <a:cs typeface="Nanum Gothic Coding"/>
                <a:sym typeface="Nanum Gothic Coding"/>
              </a:rPr>
              <a:t>Pada bagian ini terdapat 4 opsi pilihan yaitu :</a:t>
            </a:r>
            <a:endParaRPr sz="1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latin typeface="Nanum Gothic Coding"/>
                <a:ea typeface="Nanum Gothic Coding"/>
                <a:cs typeface="Nanum Gothic Coding"/>
                <a:sym typeface="Nanum Gothic Coding"/>
              </a:rPr>
              <a:t>• </a:t>
            </a:r>
            <a:r>
              <a:rPr lang="id" sz="1600">
                <a:latin typeface="Nanum Gothic Coding"/>
                <a:ea typeface="Nanum Gothic Coding"/>
                <a:cs typeface="Nanum Gothic Coding"/>
                <a:sym typeface="Nanum Gothic Coding"/>
              </a:rPr>
              <a:t>tanam: input baris, kolom</a:t>
            </a:r>
            <a:endParaRPr sz="1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latin typeface="Nanum Gothic Coding"/>
                <a:ea typeface="Nanum Gothic Coding"/>
                <a:cs typeface="Nanum Gothic Coding"/>
                <a:sym typeface="Nanum Gothic Coding"/>
              </a:rPr>
              <a:t>• </a:t>
            </a:r>
            <a:r>
              <a:rPr lang="id" sz="1600">
                <a:latin typeface="Nanum Gothic Coding"/>
                <a:ea typeface="Nanum Gothic Coding"/>
                <a:cs typeface="Nanum Gothic Coding"/>
                <a:sym typeface="Nanum Gothic Coding"/>
              </a:rPr>
              <a:t>tebang (buang): input baris, kolom</a:t>
            </a:r>
            <a:endParaRPr sz="1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latin typeface="Nanum Gothic Coding"/>
                <a:ea typeface="Nanum Gothic Coding"/>
                <a:cs typeface="Nanum Gothic Coding"/>
                <a:sym typeface="Nanum Gothic Coding"/>
              </a:rPr>
              <a:t>• </a:t>
            </a:r>
            <a:r>
              <a:rPr lang="id" sz="1600">
                <a:latin typeface="Nanum Gothic Coding"/>
                <a:ea typeface="Nanum Gothic Coding"/>
                <a:cs typeface="Nanum Gothic Coding"/>
                <a:sym typeface="Nanum Gothic Coding"/>
              </a:rPr>
              <a:t>lihat kebun: tampilkan kebun       (print)</a:t>
            </a:r>
            <a:endParaRPr sz="1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latin typeface="Nanum Gothic Coding"/>
                <a:ea typeface="Nanum Gothic Coding"/>
                <a:cs typeface="Nanum Gothic Coding"/>
                <a:sym typeface="Nanum Gothic Coding"/>
              </a:rPr>
              <a:t>• </a:t>
            </a:r>
            <a:r>
              <a:rPr lang="id" sz="1600">
                <a:latin typeface="Nanum Gothic Coding"/>
                <a:ea typeface="Nanum Gothic Coding"/>
                <a:cs typeface="Nanum Gothic Coding"/>
                <a:sym typeface="Nanum Gothic Coding"/>
              </a:rPr>
              <a:t>Exit</a:t>
            </a:r>
            <a:endParaRPr sz="1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628" name="Google Shape;1628;p51"/>
          <p:cNvGrpSpPr/>
          <p:nvPr/>
        </p:nvGrpSpPr>
        <p:grpSpPr>
          <a:xfrm rot="4371424">
            <a:off x="1020663" y="3686775"/>
            <a:ext cx="573905" cy="945562"/>
            <a:chOff x="1279175" y="2762450"/>
            <a:chExt cx="644427" cy="1061755"/>
          </a:xfrm>
        </p:grpSpPr>
        <p:sp>
          <p:nvSpPr>
            <p:cNvPr id="1629" name="Google Shape;1629;p51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1" name="Google Shape;1631;p51"/>
          <p:cNvGrpSpPr/>
          <p:nvPr/>
        </p:nvGrpSpPr>
        <p:grpSpPr>
          <a:xfrm>
            <a:off x="2115375" y="3396150"/>
            <a:ext cx="827136" cy="827136"/>
            <a:chOff x="2115375" y="3396150"/>
            <a:chExt cx="827136" cy="827136"/>
          </a:xfrm>
        </p:grpSpPr>
        <p:sp>
          <p:nvSpPr>
            <p:cNvPr id="1632" name="Google Shape;1632;p51"/>
            <p:cNvSpPr/>
            <p:nvPr/>
          </p:nvSpPr>
          <p:spPr>
            <a:xfrm>
              <a:off x="2115375" y="3396150"/>
              <a:ext cx="827136" cy="827136"/>
            </a:xfrm>
            <a:custGeom>
              <a:rect b="b" l="l" r="r" t="t"/>
              <a:pathLst>
                <a:path extrusionOk="0" fill="none" h="10487" w="10487">
                  <a:moveTo>
                    <a:pt x="10487" y="5228"/>
                  </a:moveTo>
                  <a:cubicBezTo>
                    <a:pt x="10487" y="8146"/>
                    <a:pt x="8116" y="10487"/>
                    <a:pt x="5228" y="10487"/>
                  </a:cubicBezTo>
                  <a:cubicBezTo>
                    <a:pt x="2341" y="10487"/>
                    <a:pt x="0" y="8146"/>
                    <a:pt x="0" y="5228"/>
                  </a:cubicBezTo>
                  <a:cubicBezTo>
                    <a:pt x="0" y="2341"/>
                    <a:pt x="2341" y="0"/>
                    <a:pt x="5228" y="0"/>
                  </a:cubicBezTo>
                  <a:cubicBezTo>
                    <a:pt x="8116" y="0"/>
                    <a:pt x="10487" y="2341"/>
                    <a:pt x="10487" y="5228"/>
                  </a:cubicBezTo>
                  <a:close/>
                </a:path>
              </a:pathLst>
            </a:custGeom>
            <a:noFill/>
            <a:ln cap="rnd" cmpd="sng" w="1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2271146" y="3892409"/>
              <a:ext cx="520322" cy="189452"/>
            </a:xfrm>
            <a:custGeom>
              <a:rect b="b" l="l" r="r" t="t"/>
              <a:pathLst>
                <a:path extrusionOk="0" fill="none" h="2402" w="6597">
                  <a:moveTo>
                    <a:pt x="1" y="0"/>
                  </a:moveTo>
                  <a:cubicBezTo>
                    <a:pt x="457" y="1429"/>
                    <a:pt x="1733" y="2402"/>
                    <a:pt x="3284" y="2402"/>
                  </a:cubicBezTo>
                  <a:cubicBezTo>
                    <a:pt x="4803" y="2402"/>
                    <a:pt x="6141" y="1429"/>
                    <a:pt x="6597" y="0"/>
                  </a:cubicBezTo>
                </a:path>
              </a:pathLst>
            </a:custGeom>
            <a:noFill/>
            <a:ln cap="rnd" cmpd="sng" w="1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2311923" y="3640652"/>
              <a:ext cx="95988" cy="131954"/>
            </a:xfrm>
            <a:custGeom>
              <a:rect b="b" l="l" r="r" t="t"/>
              <a:pathLst>
                <a:path extrusionOk="0" fill="none" h="1673" w="1217">
                  <a:moveTo>
                    <a:pt x="1216" y="852"/>
                  </a:moveTo>
                  <a:cubicBezTo>
                    <a:pt x="1216" y="1308"/>
                    <a:pt x="943" y="1673"/>
                    <a:pt x="609" y="1673"/>
                  </a:cubicBezTo>
                  <a:cubicBezTo>
                    <a:pt x="274" y="1673"/>
                    <a:pt x="1" y="1308"/>
                    <a:pt x="1" y="852"/>
                  </a:cubicBezTo>
                  <a:cubicBezTo>
                    <a:pt x="1" y="396"/>
                    <a:pt x="274" y="1"/>
                    <a:pt x="609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cap="rnd" cmpd="sng" w="1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2649966" y="3640652"/>
              <a:ext cx="95988" cy="131954"/>
            </a:xfrm>
            <a:custGeom>
              <a:rect b="b" l="l" r="r" t="t"/>
              <a:pathLst>
                <a:path extrusionOk="0" fill="none" h="1673" w="1217">
                  <a:moveTo>
                    <a:pt x="1216" y="852"/>
                  </a:moveTo>
                  <a:cubicBezTo>
                    <a:pt x="1216" y="1308"/>
                    <a:pt x="943" y="1673"/>
                    <a:pt x="608" y="1673"/>
                  </a:cubicBezTo>
                  <a:cubicBezTo>
                    <a:pt x="274" y="1673"/>
                    <a:pt x="0" y="1308"/>
                    <a:pt x="0" y="852"/>
                  </a:cubicBezTo>
                  <a:cubicBezTo>
                    <a:pt x="0" y="396"/>
                    <a:pt x="274" y="1"/>
                    <a:pt x="608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cap="rnd" cmpd="sng" w="1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36" name="Google Shape;16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0" y="2571750"/>
            <a:ext cx="3620275" cy="2224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1"/>
          <p:cNvSpPr txBox="1"/>
          <p:nvPr>
            <p:ph type="title"/>
          </p:nvPr>
        </p:nvSpPr>
        <p:spPr>
          <a:xfrm>
            <a:off x="3718625" y="48975"/>
            <a:ext cx="5829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d">
                <a:solidFill>
                  <a:srgbClr val="FFFFFF"/>
                </a:solidFill>
              </a:rPr>
              <a:t>BAGIAN MENU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2"/>
          <p:cNvSpPr txBox="1"/>
          <p:nvPr>
            <p:ph type="title"/>
          </p:nvPr>
        </p:nvSpPr>
        <p:spPr>
          <a:xfrm>
            <a:off x="1044176" y="1927500"/>
            <a:ext cx="402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OPSI TANAM</a:t>
            </a:r>
            <a:endParaRPr/>
          </a:p>
        </p:txBody>
      </p:sp>
      <p:sp>
        <p:nvSpPr>
          <p:cNvPr id="1643" name="Google Shape;1643;p52"/>
          <p:cNvSpPr txBox="1"/>
          <p:nvPr>
            <p:ph idx="1" type="subTitle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id"/>
              <a:t>PROGRAM SIMULATOR KEBUN</a:t>
            </a:r>
            <a:endParaRPr/>
          </a:p>
        </p:txBody>
      </p:sp>
      <p:sp>
        <p:nvSpPr>
          <p:cNvPr id="1644" name="Google Shape;1644;p52"/>
          <p:cNvSpPr txBox="1"/>
          <p:nvPr>
            <p:ph idx="2" type="title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id"/>
              <a:t>01</a:t>
            </a:r>
            <a:endParaRPr/>
          </a:p>
        </p:txBody>
      </p:sp>
      <p:grpSp>
        <p:nvGrpSpPr>
          <p:cNvPr id="1645" name="Google Shape;1645;p52"/>
          <p:cNvGrpSpPr/>
          <p:nvPr/>
        </p:nvGrpSpPr>
        <p:grpSpPr>
          <a:xfrm>
            <a:off x="5259877" y="2199396"/>
            <a:ext cx="2132910" cy="2335038"/>
            <a:chOff x="5438834" y="2495550"/>
            <a:chExt cx="1862316" cy="2038800"/>
          </a:xfrm>
        </p:grpSpPr>
        <p:sp>
          <p:nvSpPr>
            <p:cNvPr id="1646" name="Google Shape;1646;p52"/>
            <p:cNvSpPr/>
            <p:nvPr/>
          </p:nvSpPr>
          <p:spPr>
            <a:xfrm>
              <a:off x="5438834" y="2495550"/>
              <a:ext cx="1862316" cy="2038800"/>
            </a:xfrm>
            <a:custGeom>
              <a:rect b="b" l="l" r="r" t="t"/>
              <a:pathLst>
                <a:path extrusionOk="0" h="22129" w="20214">
                  <a:moveTo>
                    <a:pt x="0" y="1"/>
                  </a:moveTo>
                  <a:lnTo>
                    <a:pt x="0" y="22129"/>
                  </a:lnTo>
                  <a:lnTo>
                    <a:pt x="20213" y="22129"/>
                  </a:lnTo>
                  <a:lnTo>
                    <a:pt x="20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5477989" y="2529178"/>
              <a:ext cx="1786769" cy="1971543"/>
            </a:xfrm>
            <a:custGeom>
              <a:rect b="b" l="l" r="r" t="t"/>
              <a:pathLst>
                <a:path extrusionOk="0" h="21399" w="19394">
                  <a:moveTo>
                    <a:pt x="1" y="0"/>
                  </a:moveTo>
                  <a:lnTo>
                    <a:pt x="1" y="21399"/>
                  </a:lnTo>
                  <a:lnTo>
                    <a:pt x="19393" y="21399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5477989" y="2529178"/>
              <a:ext cx="1789533" cy="246547"/>
            </a:xfrm>
            <a:custGeom>
              <a:rect b="b" l="l" r="r" t="t"/>
              <a:pathLst>
                <a:path extrusionOk="0" h="2676" w="19424">
                  <a:moveTo>
                    <a:pt x="1" y="0"/>
                  </a:moveTo>
                  <a:lnTo>
                    <a:pt x="1" y="2675"/>
                  </a:lnTo>
                  <a:lnTo>
                    <a:pt x="19424" y="2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7054617" y="2565570"/>
              <a:ext cx="179285" cy="176526"/>
            </a:xfrm>
            <a:custGeom>
              <a:rect b="b" l="l" r="r" t="t"/>
              <a:pathLst>
                <a:path extrusionOk="0" h="1916" w="1946">
                  <a:moveTo>
                    <a:pt x="1" y="0"/>
                  </a:moveTo>
                  <a:lnTo>
                    <a:pt x="1" y="1915"/>
                  </a:lnTo>
                  <a:lnTo>
                    <a:pt x="1946" y="1915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7079861" y="2587958"/>
              <a:ext cx="131654" cy="131749"/>
            </a:xfrm>
            <a:custGeom>
              <a:rect b="b" l="l" r="r" t="t"/>
              <a:pathLst>
                <a:path extrusionOk="0" fill="none" h="1430" w="1429">
                  <a:moveTo>
                    <a:pt x="0" y="1429"/>
                  </a:moveTo>
                  <a:lnTo>
                    <a:pt x="142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7079861" y="2587958"/>
              <a:ext cx="131654" cy="131749"/>
            </a:xfrm>
            <a:custGeom>
              <a:rect b="b" l="l" r="r" t="t"/>
              <a:pathLst>
                <a:path extrusionOk="0" fill="none" h="1430" w="1429">
                  <a:moveTo>
                    <a:pt x="0" y="1"/>
                  </a:moveTo>
                  <a:lnTo>
                    <a:pt x="1429" y="142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6819408" y="2565570"/>
              <a:ext cx="176521" cy="176526"/>
            </a:xfrm>
            <a:custGeom>
              <a:rect b="b" l="l" r="r" t="t"/>
              <a:pathLst>
                <a:path extrusionOk="0" h="1916" w="1916">
                  <a:moveTo>
                    <a:pt x="0" y="0"/>
                  </a:moveTo>
                  <a:lnTo>
                    <a:pt x="0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6853036" y="2599198"/>
              <a:ext cx="109266" cy="109269"/>
            </a:xfrm>
            <a:custGeom>
              <a:rect b="b" l="l" r="r" t="t"/>
              <a:pathLst>
                <a:path extrusionOk="0" fill="none" h="1186" w="1186">
                  <a:moveTo>
                    <a:pt x="0" y="0"/>
                  </a:moveTo>
                  <a:lnTo>
                    <a:pt x="1185" y="0"/>
                  </a:lnTo>
                  <a:lnTo>
                    <a:pt x="1185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6853036" y="2627206"/>
              <a:ext cx="109266" cy="92"/>
            </a:xfrm>
            <a:custGeom>
              <a:rect b="b" l="l" r="r" t="t"/>
              <a:pathLst>
                <a:path extrusionOk="0" fill="none" h="1" w="1186">
                  <a:moveTo>
                    <a:pt x="0" y="0"/>
                  </a:moveTo>
                  <a:lnTo>
                    <a:pt x="1185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6581343" y="2565570"/>
              <a:ext cx="176521" cy="176526"/>
            </a:xfrm>
            <a:custGeom>
              <a:rect b="b" l="l" r="r" t="t"/>
              <a:pathLst>
                <a:path extrusionOk="0" h="1916" w="1916">
                  <a:moveTo>
                    <a:pt x="1" y="0"/>
                  </a:moveTo>
                  <a:lnTo>
                    <a:pt x="1" y="1915"/>
                  </a:lnTo>
                  <a:lnTo>
                    <a:pt x="1916" y="191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6609351" y="2708373"/>
              <a:ext cx="120506" cy="92"/>
            </a:xfrm>
            <a:custGeom>
              <a:rect b="b" l="l" r="r" t="t"/>
              <a:pathLst>
                <a:path extrusionOk="0" fill="none" h="1" w="1308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5651655" y="2949205"/>
              <a:ext cx="644173" cy="644190"/>
            </a:xfrm>
            <a:custGeom>
              <a:rect b="b" l="l" r="r" t="t"/>
              <a:pathLst>
                <a:path extrusionOk="0" fill="none" h="6992" w="6992">
                  <a:moveTo>
                    <a:pt x="6991" y="3496"/>
                  </a:moveTo>
                  <a:cubicBezTo>
                    <a:pt x="6991" y="5441"/>
                    <a:pt x="5441" y="6992"/>
                    <a:pt x="3496" y="6992"/>
                  </a:cubicBezTo>
                  <a:cubicBezTo>
                    <a:pt x="1581" y="6992"/>
                    <a:pt x="0" y="544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5772069" y="3338460"/>
              <a:ext cx="406109" cy="145754"/>
            </a:xfrm>
            <a:custGeom>
              <a:rect b="b" l="l" r="r" t="t"/>
              <a:pathLst>
                <a:path extrusionOk="0" fill="none" h="1582" w="4408">
                  <a:moveTo>
                    <a:pt x="0" y="1"/>
                  </a:moveTo>
                  <a:cubicBezTo>
                    <a:pt x="304" y="913"/>
                    <a:pt x="1186" y="1581"/>
                    <a:pt x="2189" y="1581"/>
                  </a:cubicBezTo>
                  <a:cubicBezTo>
                    <a:pt x="3222" y="1581"/>
                    <a:pt x="4104" y="913"/>
                    <a:pt x="4408" y="1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5805697" y="3142404"/>
              <a:ext cx="70019" cy="103741"/>
            </a:xfrm>
            <a:custGeom>
              <a:rect b="b" l="l" r="r" t="t"/>
              <a:pathLst>
                <a:path extrusionOk="0" fill="none" h="1126" w="760">
                  <a:moveTo>
                    <a:pt x="760" y="578"/>
                  </a:moveTo>
                  <a:cubicBezTo>
                    <a:pt x="760" y="882"/>
                    <a:pt x="608" y="1126"/>
                    <a:pt x="395" y="1126"/>
                  </a:cubicBezTo>
                  <a:cubicBezTo>
                    <a:pt x="182" y="1126"/>
                    <a:pt x="0" y="882"/>
                    <a:pt x="0" y="578"/>
                  </a:cubicBezTo>
                  <a:cubicBezTo>
                    <a:pt x="0" y="244"/>
                    <a:pt x="182" y="1"/>
                    <a:pt x="395" y="1"/>
                  </a:cubicBezTo>
                  <a:cubicBezTo>
                    <a:pt x="60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6071678" y="3142404"/>
              <a:ext cx="70111" cy="103741"/>
            </a:xfrm>
            <a:custGeom>
              <a:rect b="b" l="l" r="r" t="t"/>
              <a:pathLst>
                <a:path extrusionOk="0" fill="none" h="1126" w="761">
                  <a:moveTo>
                    <a:pt x="761" y="578"/>
                  </a:moveTo>
                  <a:cubicBezTo>
                    <a:pt x="761" y="882"/>
                    <a:pt x="609" y="1126"/>
                    <a:pt x="396" y="1126"/>
                  </a:cubicBezTo>
                  <a:cubicBezTo>
                    <a:pt x="183" y="1126"/>
                    <a:pt x="1" y="882"/>
                    <a:pt x="1" y="578"/>
                  </a:cubicBezTo>
                  <a:cubicBezTo>
                    <a:pt x="1" y="244"/>
                    <a:pt x="183" y="1"/>
                    <a:pt x="396" y="1"/>
                  </a:cubicBezTo>
                  <a:cubicBezTo>
                    <a:pt x="609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6458165" y="2949205"/>
              <a:ext cx="644173" cy="644190"/>
            </a:xfrm>
            <a:custGeom>
              <a:rect b="b" l="l" r="r" t="t"/>
              <a:pathLst>
                <a:path extrusionOk="0" fill="none" h="6992" w="6992">
                  <a:moveTo>
                    <a:pt x="6991" y="3496"/>
                  </a:moveTo>
                  <a:cubicBezTo>
                    <a:pt x="6991" y="5441"/>
                    <a:pt x="5411" y="6992"/>
                    <a:pt x="3496" y="6992"/>
                  </a:cubicBezTo>
                  <a:cubicBezTo>
                    <a:pt x="1550" y="6992"/>
                    <a:pt x="0" y="5441"/>
                    <a:pt x="0" y="3496"/>
                  </a:cubicBezTo>
                  <a:cubicBezTo>
                    <a:pt x="0" y="1551"/>
                    <a:pt x="1550" y="1"/>
                    <a:pt x="3496" y="1"/>
                  </a:cubicBezTo>
                  <a:cubicBezTo>
                    <a:pt x="541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6575723" y="3338460"/>
              <a:ext cx="406201" cy="145754"/>
            </a:xfrm>
            <a:custGeom>
              <a:rect b="b" l="l" r="r" t="t"/>
              <a:pathLst>
                <a:path extrusionOk="0" fill="none" h="1582" w="4409">
                  <a:moveTo>
                    <a:pt x="1" y="1"/>
                  </a:moveTo>
                  <a:cubicBezTo>
                    <a:pt x="305" y="913"/>
                    <a:pt x="1186" y="1581"/>
                    <a:pt x="2220" y="1581"/>
                  </a:cubicBezTo>
                  <a:cubicBezTo>
                    <a:pt x="3253" y="1581"/>
                    <a:pt x="4104" y="913"/>
                    <a:pt x="4408" y="1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6614971" y="3142404"/>
              <a:ext cx="70111" cy="103741"/>
            </a:xfrm>
            <a:custGeom>
              <a:rect b="b" l="l" r="r" t="t"/>
              <a:pathLst>
                <a:path extrusionOk="0" fill="none" h="1126" w="761">
                  <a:moveTo>
                    <a:pt x="760" y="578"/>
                  </a:moveTo>
                  <a:cubicBezTo>
                    <a:pt x="760" y="882"/>
                    <a:pt x="578" y="1126"/>
                    <a:pt x="396" y="1126"/>
                  </a:cubicBezTo>
                  <a:cubicBezTo>
                    <a:pt x="183" y="1126"/>
                    <a:pt x="0" y="882"/>
                    <a:pt x="0" y="578"/>
                  </a:cubicBezTo>
                  <a:cubicBezTo>
                    <a:pt x="0" y="244"/>
                    <a:pt x="183" y="1"/>
                    <a:pt x="396" y="1"/>
                  </a:cubicBezTo>
                  <a:cubicBezTo>
                    <a:pt x="57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6878188" y="3142404"/>
              <a:ext cx="70111" cy="103741"/>
            </a:xfrm>
            <a:custGeom>
              <a:rect b="b" l="l" r="r" t="t"/>
              <a:pathLst>
                <a:path extrusionOk="0" fill="none" h="1126" w="761">
                  <a:moveTo>
                    <a:pt x="761" y="578"/>
                  </a:moveTo>
                  <a:cubicBezTo>
                    <a:pt x="761" y="882"/>
                    <a:pt x="578" y="1126"/>
                    <a:pt x="365" y="1126"/>
                  </a:cubicBezTo>
                  <a:cubicBezTo>
                    <a:pt x="153" y="1126"/>
                    <a:pt x="1" y="882"/>
                    <a:pt x="1" y="578"/>
                  </a:cubicBezTo>
                  <a:cubicBezTo>
                    <a:pt x="1" y="244"/>
                    <a:pt x="153" y="1"/>
                    <a:pt x="365" y="1"/>
                  </a:cubicBezTo>
                  <a:cubicBezTo>
                    <a:pt x="578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5651655" y="3727715"/>
              <a:ext cx="644173" cy="641426"/>
            </a:xfrm>
            <a:custGeom>
              <a:rect b="b" l="l" r="r" t="t"/>
              <a:pathLst>
                <a:path extrusionOk="0" fill="none" h="6962" w="6992">
                  <a:moveTo>
                    <a:pt x="6991" y="3496"/>
                  </a:moveTo>
                  <a:cubicBezTo>
                    <a:pt x="6991" y="5411"/>
                    <a:pt x="5441" y="6961"/>
                    <a:pt x="3496" y="6961"/>
                  </a:cubicBezTo>
                  <a:cubicBezTo>
                    <a:pt x="1581" y="6961"/>
                    <a:pt x="0" y="541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5772069" y="4114206"/>
              <a:ext cx="406109" cy="148518"/>
            </a:xfrm>
            <a:custGeom>
              <a:rect b="b" l="l" r="r" t="t"/>
              <a:pathLst>
                <a:path extrusionOk="0" fill="none" h="1612" w="4408">
                  <a:moveTo>
                    <a:pt x="0" y="0"/>
                  </a:moveTo>
                  <a:cubicBezTo>
                    <a:pt x="304" y="912"/>
                    <a:pt x="1186" y="1611"/>
                    <a:pt x="2189" y="1611"/>
                  </a:cubicBezTo>
                  <a:cubicBezTo>
                    <a:pt x="3222" y="1611"/>
                    <a:pt x="4104" y="912"/>
                    <a:pt x="4408" y="0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5805697" y="3918150"/>
              <a:ext cx="70019" cy="106505"/>
            </a:xfrm>
            <a:custGeom>
              <a:rect b="b" l="l" r="r" t="t"/>
              <a:pathLst>
                <a:path extrusionOk="0" fill="none" h="1156" w="760">
                  <a:moveTo>
                    <a:pt x="760" y="578"/>
                  </a:moveTo>
                  <a:cubicBezTo>
                    <a:pt x="760" y="882"/>
                    <a:pt x="608" y="1156"/>
                    <a:pt x="395" y="1156"/>
                  </a:cubicBezTo>
                  <a:cubicBezTo>
                    <a:pt x="182" y="1156"/>
                    <a:pt x="0" y="882"/>
                    <a:pt x="0" y="578"/>
                  </a:cubicBezTo>
                  <a:cubicBezTo>
                    <a:pt x="0" y="274"/>
                    <a:pt x="182" y="1"/>
                    <a:pt x="395" y="1"/>
                  </a:cubicBezTo>
                  <a:cubicBezTo>
                    <a:pt x="60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6071678" y="3918150"/>
              <a:ext cx="70111" cy="106505"/>
            </a:xfrm>
            <a:custGeom>
              <a:rect b="b" l="l" r="r" t="t"/>
              <a:pathLst>
                <a:path extrusionOk="0" fill="none" h="1156" w="761">
                  <a:moveTo>
                    <a:pt x="761" y="578"/>
                  </a:moveTo>
                  <a:cubicBezTo>
                    <a:pt x="761" y="882"/>
                    <a:pt x="609" y="1156"/>
                    <a:pt x="396" y="1156"/>
                  </a:cubicBezTo>
                  <a:cubicBezTo>
                    <a:pt x="183" y="1156"/>
                    <a:pt x="1" y="882"/>
                    <a:pt x="1" y="578"/>
                  </a:cubicBezTo>
                  <a:cubicBezTo>
                    <a:pt x="1" y="274"/>
                    <a:pt x="183" y="1"/>
                    <a:pt x="396" y="1"/>
                  </a:cubicBezTo>
                  <a:cubicBezTo>
                    <a:pt x="609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6458165" y="3727715"/>
              <a:ext cx="644173" cy="641426"/>
            </a:xfrm>
            <a:custGeom>
              <a:rect b="b" l="l" r="r" t="t"/>
              <a:pathLst>
                <a:path extrusionOk="0" fill="none" h="6962" w="6992">
                  <a:moveTo>
                    <a:pt x="6991" y="3496"/>
                  </a:moveTo>
                  <a:cubicBezTo>
                    <a:pt x="6991" y="5411"/>
                    <a:pt x="5411" y="6961"/>
                    <a:pt x="3496" y="6961"/>
                  </a:cubicBezTo>
                  <a:cubicBezTo>
                    <a:pt x="1550" y="6961"/>
                    <a:pt x="0" y="5411"/>
                    <a:pt x="0" y="3496"/>
                  </a:cubicBezTo>
                  <a:cubicBezTo>
                    <a:pt x="0" y="1551"/>
                    <a:pt x="1550" y="1"/>
                    <a:pt x="3496" y="1"/>
                  </a:cubicBezTo>
                  <a:cubicBezTo>
                    <a:pt x="541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cap="rnd" cmpd="sng" w="9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6575723" y="4114206"/>
              <a:ext cx="406201" cy="148518"/>
            </a:xfrm>
            <a:custGeom>
              <a:rect b="b" l="l" r="r" t="t"/>
              <a:pathLst>
                <a:path extrusionOk="0" fill="none" h="1612" w="4409">
                  <a:moveTo>
                    <a:pt x="1" y="0"/>
                  </a:moveTo>
                  <a:cubicBezTo>
                    <a:pt x="305" y="912"/>
                    <a:pt x="1186" y="1611"/>
                    <a:pt x="2220" y="1611"/>
                  </a:cubicBezTo>
                  <a:cubicBezTo>
                    <a:pt x="3253" y="1611"/>
                    <a:pt x="4104" y="912"/>
                    <a:pt x="4408" y="0"/>
                  </a:cubicBez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6614971" y="3918150"/>
              <a:ext cx="70111" cy="106505"/>
            </a:xfrm>
            <a:custGeom>
              <a:rect b="b" l="l" r="r" t="t"/>
              <a:pathLst>
                <a:path extrusionOk="0" fill="none" h="1156" w="761">
                  <a:moveTo>
                    <a:pt x="760" y="578"/>
                  </a:moveTo>
                  <a:cubicBezTo>
                    <a:pt x="760" y="882"/>
                    <a:pt x="578" y="1156"/>
                    <a:pt x="396" y="1156"/>
                  </a:cubicBezTo>
                  <a:cubicBezTo>
                    <a:pt x="183" y="1156"/>
                    <a:pt x="0" y="882"/>
                    <a:pt x="0" y="578"/>
                  </a:cubicBezTo>
                  <a:cubicBezTo>
                    <a:pt x="0" y="274"/>
                    <a:pt x="183" y="1"/>
                    <a:pt x="396" y="1"/>
                  </a:cubicBezTo>
                  <a:cubicBezTo>
                    <a:pt x="57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6878188" y="3918150"/>
              <a:ext cx="70111" cy="106505"/>
            </a:xfrm>
            <a:custGeom>
              <a:rect b="b" l="l" r="r" t="t"/>
              <a:pathLst>
                <a:path extrusionOk="0" fill="none" h="1156" w="761">
                  <a:moveTo>
                    <a:pt x="761" y="578"/>
                  </a:moveTo>
                  <a:cubicBezTo>
                    <a:pt x="761" y="882"/>
                    <a:pt x="578" y="1156"/>
                    <a:pt x="365" y="1156"/>
                  </a:cubicBezTo>
                  <a:cubicBezTo>
                    <a:pt x="153" y="1156"/>
                    <a:pt x="1" y="882"/>
                    <a:pt x="1" y="578"/>
                  </a:cubicBezTo>
                  <a:cubicBezTo>
                    <a:pt x="1" y="274"/>
                    <a:pt x="153" y="1"/>
                    <a:pt x="365" y="1"/>
                  </a:cubicBezTo>
                  <a:cubicBezTo>
                    <a:pt x="578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3" name="Google Shape;1673;p52"/>
          <p:cNvGrpSpPr/>
          <p:nvPr/>
        </p:nvGrpSpPr>
        <p:grpSpPr>
          <a:xfrm flipH="1" rot="-4371424">
            <a:off x="5995962" y="1115550"/>
            <a:ext cx="573905" cy="945562"/>
            <a:chOff x="1279175" y="2762450"/>
            <a:chExt cx="644427" cy="1061755"/>
          </a:xfrm>
        </p:grpSpPr>
        <p:sp>
          <p:nvSpPr>
            <p:cNvPr id="1674" name="Google Shape;1674;p52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6" name="Google Shape;16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787" y="2101000"/>
            <a:ext cx="3678800" cy="27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3"/>
          <p:cNvSpPr txBox="1"/>
          <p:nvPr>
            <p:ph type="title"/>
          </p:nvPr>
        </p:nvSpPr>
        <p:spPr>
          <a:xfrm>
            <a:off x="1044175" y="1927500"/>
            <a:ext cx="447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 sz="5500"/>
              <a:t>OPSI TEBANG</a:t>
            </a:r>
            <a:endParaRPr sz="5500"/>
          </a:p>
        </p:txBody>
      </p:sp>
      <p:sp>
        <p:nvSpPr>
          <p:cNvPr id="1682" name="Google Shape;1682;p53"/>
          <p:cNvSpPr txBox="1"/>
          <p:nvPr>
            <p:ph idx="1" type="subTitle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id"/>
              <a:t>PROGRAM SIMULATOR KEBUN</a:t>
            </a:r>
            <a:endParaRPr/>
          </a:p>
        </p:txBody>
      </p:sp>
      <p:sp>
        <p:nvSpPr>
          <p:cNvPr id="1683" name="Google Shape;1683;p53"/>
          <p:cNvSpPr txBox="1"/>
          <p:nvPr>
            <p:ph idx="2" type="title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id"/>
              <a:t>02</a:t>
            </a:r>
            <a:endParaRPr/>
          </a:p>
        </p:txBody>
      </p:sp>
      <p:grpSp>
        <p:nvGrpSpPr>
          <p:cNvPr id="1684" name="Google Shape;1684;p53"/>
          <p:cNvGrpSpPr/>
          <p:nvPr/>
        </p:nvGrpSpPr>
        <p:grpSpPr>
          <a:xfrm flipH="1" rot="-4371424">
            <a:off x="5995964" y="1115550"/>
            <a:ext cx="573904" cy="945562"/>
            <a:chOff x="1279175" y="2762450"/>
            <a:chExt cx="644427" cy="1061755"/>
          </a:xfrm>
        </p:grpSpPr>
        <p:sp>
          <p:nvSpPr>
            <p:cNvPr id="1685" name="Google Shape;1685;p53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87" name="Google Shape;16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475" y="784225"/>
            <a:ext cx="3843375" cy="38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54"/>
          <p:cNvSpPr txBox="1"/>
          <p:nvPr>
            <p:ph type="title"/>
          </p:nvPr>
        </p:nvSpPr>
        <p:spPr>
          <a:xfrm>
            <a:off x="1044175" y="1927500"/>
            <a:ext cx="447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 sz="4000"/>
              <a:t>OPSI LIHAT KEBUN</a:t>
            </a:r>
            <a:endParaRPr sz="4000"/>
          </a:p>
        </p:txBody>
      </p:sp>
      <p:sp>
        <p:nvSpPr>
          <p:cNvPr id="1693" name="Google Shape;1693;p54"/>
          <p:cNvSpPr txBox="1"/>
          <p:nvPr>
            <p:ph idx="1" type="subTitle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id"/>
              <a:t>PROGRAM SIMULATOR KEBUN</a:t>
            </a:r>
            <a:endParaRPr/>
          </a:p>
        </p:txBody>
      </p:sp>
      <p:sp>
        <p:nvSpPr>
          <p:cNvPr id="1694" name="Google Shape;1694;p54"/>
          <p:cNvSpPr txBox="1"/>
          <p:nvPr>
            <p:ph idx="2" type="title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id"/>
              <a:t>03</a:t>
            </a:r>
            <a:endParaRPr/>
          </a:p>
        </p:txBody>
      </p:sp>
      <p:grpSp>
        <p:nvGrpSpPr>
          <p:cNvPr id="1695" name="Google Shape;1695;p54"/>
          <p:cNvGrpSpPr/>
          <p:nvPr/>
        </p:nvGrpSpPr>
        <p:grpSpPr>
          <a:xfrm flipH="1" rot="-4371424">
            <a:off x="5995964" y="1115550"/>
            <a:ext cx="573904" cy="945562"/>
            <a:chOff x="1279175" y="2762450"/>
            <a:chExt cx="644427" cy="1061755"/>
          </a:xfrm>
        </p:grpSpPr>
        <p:sp>
          <p:nvSpPr>
            <p:cNvPr id="1696" name="Google Shape;1696;p54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98" name="Google Shape;16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925" y="800300"/>
            <a:ext cx="3347250" cy="408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55"/>
          <p:cNvSpPr txBox="1"/>
          <p:nvPr>
            <p:ph type="title"/>
          </p:nvPr>
        </p:nvSpPr>
        <p:spPr>
          <a:xfrm>
            <a:off x="1044175" y="1927500"/>
            <a:ext cx="447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 sz="4000"/>
              <a:t>OPSI EXIT</a:t>
            </a:r>
            <a:endParaRPr sz="4000"/>
          </a:p>
        </p:txBody>
      </p:sp>
      <p:sp>
        <p:nvSpPr>
          <p:cNvPr id="1704" name="Google Shape;1704;p55"/>
          <p:cNvSpPr txBox="1"/>
          <p:nvPr>
            <p:ph idx="1" type="subTitle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id"/>
              <a:t>PROGRAM SIMULATOR KEBUN</a:t>
            </a:r>
            <a:endParaRPr/>
          </a:p>
        </p:txBody>
      </p:sp>
      <p:sp>
        <p:nvSpPr>
          <p:cNvPr id="1705" name="Google Shape;1705;p55"/>
          <p:cNvSpPr txBox="1"/>
          <p:nvPr>
            <p:ph idx="2" type="title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id"/>
              <a:t>04</a:t>
            </a:r>
            <a:endParaRPr/>
          </a:p>
        </p:txBody>
      </p:sp>
      <p:grpSp>
        <p:nvGrpSpPr>
          <p:cNvPr id="1706" name="Google Shape;1706;p55"/>
          <p:cNvGrpSpPr/>
          <p:nvPr/>
        </p:nvGrpSpPr>
        <p:grpSpPr>
          <a:xfrm flipH="1" rot="-4371424">
            <a:off x="5995964" y="1115550"/>
            <a:ext cx="573904" cy="945562"/>
            <a:chOff x="1279175" y="2762450"/>
            <a:chExt cx="644427" cy="1061755"/>
          </a:xfrm>
        </p:grpSpPr>
        <p:sp>
          <p:nvSpPr>
            <p:cNvPr id="1707" name="Google Shape;1707;p55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5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9" name="Google Shape;17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343" y="2099225"/>
            <a:ext cx="4571492" cy="2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6"/>
          <p:cNvSpPr txBox="1"/>
          <p:nvPr>
            <p:ph type="title"/>
          </p:nvPr>
        </p:nvSpPr>
        <p:spPr>
          <a:xfrm>
            <a:off x="1114675" y="1216950"/>
            <a:ext cx="4629000" cy="28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/>
              <a:t>TERIMA KASIH :)</a:t>
            </a:r>
            <a:endParaRPr/>
          </a:p>
        </p:txBody>
      </p:sp>
      <p:grpSp>
        <p:nvGrpSpPr>
          <p:cNvPr id="1715" name="Google Shape;1715;p56"/>
          <p:cNvGrpSpPr/>
          <p:nvPr/>
        </p:nvGrpSpPr>
        <p:grpSpPr>
          <a:xfrm>
            <a:off x="5743681" y="2072061"/>
            <a:ext cx="2479925" cy="1990277"/>
            <a:chOff x="334625" y="3431187"/>
            <a:chExt cx="1844359" cy="1480200"/>
          </a:xfrm>
        </p:grpSpPr>
        <p:sp>
          <p:nvSpPr>
            <p:cNvPr id="1716" name="Google Shape;1716;p56"/>
            <p:cNvSpPr/>
            <p:nvPr/>
          </p:nvSpPr>
          <p:spPr>
            <a:xfrm>
              <a:off x="334625" y="3431187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353784" y="3450345"/>
              <a:ext cx="1587826" cy="1222214"/>
            </a:xfrm>
            <a:custGeom>
              <a:rect b="b" l="l" r="r" t="t"/>
              <a:pathLst>
                <a:path extrusionOk="0" h="25199" w="32737">
                  <a:moveTo>
                    <a:pt x="1" y="1"/>
                  </a:moveTo>
                  <a:lnTo>
                    <a:pt x="1" y="25199"/>
                  </a:lnTo>
                  <a:lnTo>
                    <a:pt x="32737" y="25199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353784" y="3450345"/>
              <a:ext cx="1587826" cy="128338"/>
            </a:xfrm>
            <a:custGeom>
              <a:rect b="b" l="l" r="r" t="t"/>
              <a:pathLst>
                <a:path extrusionOk="0" h="2646" w="32737">
                  <a:moveTo>
                    <a:pt x="1" y="1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1829539" y="3468049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1844284" y="3481339"/>
              <a:ext cx="67855" cy="67855"/>
            </a:xfrm>
            <a:custGeom>
              <a:rect b="b" l="l" r="r" t="t"/>
              <a:pathLst>
                <a:path extrusionOk="0" fill="none" h="1399" w="1399">
                  <a:moveTo>
                    <a:pt x="1" y="1398"/>
                  </a:moveTo>
                  <a:lnTo>
                    <a:pt x="139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1844284" y="3481339"/>
              <a:ext cx="67855" cy="67855"/>
            </a:xfrm>
            <a:custGeom>
              <a:rect b="b" l="l" r="r" t="t"/>
              <a:pathLst>
                <a:path extrusionOk="0" fill="none" h="1399" w="1399">
                  <a:moveTo>
                    <a:pt x="1" y="0"/>
                  </a:moveTo>
                  <a:lnTo>
                    <a:pt x="1399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1705711" y="3468049"/>
              <a:ext cx="94386" cy="94386"/>
            </a:xfrm>
            <a:custGeom>
              <a:rect b="b" l="l" r="r" t="t"/>
              <a:pathLst>
                <a:path extrusionOk="0" h="1946" w="1946">
                  <a:moveTo>
                    <a:pt x="0" y="0"/>
                  </a:moveTo>
                  <a:lnTo>
                    <a:pt x="0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1724869" y="3487207"/>
              <a:ext cx="56069" cy="56069"/>
            </a:xfrm>
            <a:custGeom>
              <a:rect b="b" l="l" r="r" t="t"/>
              <a:pathLst>
                <a:path extrusionOk="0" fill="none" h="1156" w="1156">
                  <a:moveTo>
                    <a:pt x="1" y="1"/>
                  </a:moveTo>
                  <a:lnTo>
                    <a:pt x="1156" y="1"/>
                  </a:lnTo>
                  <a:lnTo>
                    <a:pt x="1156" y="1156"/>
                  </a:lnTo>
                  <a:lnTo>
                    <a:pt x="1" y="1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1580379" y="3468049"/>
              <a:ext cx="94434" cy="94386"/>
            </a:xfrm>
            <a:custGeom>
              <a:rect b="b" l="l" r="r" t="t"/>
              <a:pathLst>
                <a:path extrusionOk="0" h="1946" w="1947">
                  <a:moveTo>
                    <a:pt x="1" y="0"/>
                  </a:moveTo>
                  <a:lnTo>
                    <a:pt x="1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1595124" y="3544732"/>
              <a:ext cx="64945" cy="49"/>
            </a:xfrm>
            <a:custGeom>
              <a:rect b="b" l="l" r="r" t="t"/>
              <a:pathLst>
                <a:path extrusionOk="0" fill="none" h="1" w="1339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19400" y="4293614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738559" y="4311317"/>
              <a:ext cx="819741" cy="207930"/>
            </a:xfrm>
            <a:custGeom>
              <a:rect b="b" l="l" r="r" t="t"/>
              <a:pathLst>
                <a:path extrusionOk="0" fill="none" h="4287" w="16901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30979" y="3709835"/>
              <a:ext cx="168110" cy="185813"/>
            </a:xfrm>
            <a:custGeom>
              <a:rect b="b" l="l" r="r" t="t"/>
              <a:pathLst>
                <a:path extrusionOk="0" h="3831" w="3466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827028" y="3709835"/>
              <a:ext cx="143082" cy="185813"/>
            </a:xfrm>
            <a:custGeom>
              <a:rect b="b" l="l" r="r" t="t"/>
              <a:pathLst>
                <a:path extrusionOk="0" h="3831" w="295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1002464" y="3709835"/>
              <a:ext cx="119462" cy="185813"/>
            </a:xfrm>
            <a:custGeom>
              <a:rect b="b" l="l" r="r" t="t"/>
              <a:pathLst>
                <a:path extrusionOk="0" h="3831" w="2463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1217721" y="3709835"/>
              <a:ext cx="156324" cy="185813"/>
            </a:xfrm>
            <a:custGeom>
              <a:rect b="b" l="l" r="r" t="t"/>
              <a:pathLst>
                <a:path extrusionOk="0" h="3831" w="3223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1373998" y="3706876"/>
              <a:ext cx="171068" cy="191682"/>
            </a:xfrm>
            <a:custGeom>
              <a:rect b="b" l="l" r="r" t="t"/>
              <a:pathLst>
                <a:path extrusionOk="0" h="3952" w="3527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1581882" y="3709835"/>
              <a:ext cx="141579" cy="188723"/>
            </a:xfrm>
            <a:custGeom>
              <a:rect b="b" l="l" r="r" t="t"/>
              <a:pathLst>
                <a:path extrusionOk="0" h="3891" w="2919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719400" y="3945704"/>
              <a:ext cx="144537" cy="185813"/>
            </a:xfrm>
            <a:custGeom>
              <a:rect b="b" l="l" r="r" t="t"/>
              <a:pathLst>
                <a:path extrusionOk="0" h="3831" w="298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896339" y="3945704"/>
              <a:ext cx="117958" cy="185813"/>
            </a:xfrm>
            <a:custGeom>
              <a:rect b="b" l="l" r="r" t="t"/>
              <a:pathLst>
                <a:path extrusionOk="0" h="3831" w="2432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1033458" y="3945704"/>
              <a:ext cx="169565" cy="185813"/>
            </a:xfrm>
            <a:custGeom>
              <a:rect b="b" l="l" r="r" t="t"/>
              <a:pathLst>
                <a:path extrusionOk="0" h="3831" w="3496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1229507" y="3945704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1385784" y="3945704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1558261" y="3942745"/>
              <a:ext cx="98848" cy="188772"/>
            </a:xfrm>
            <a:custGeom>
              <a:rect b="b" l="l" r="r" t="t"/>
              <a:pathLst>
                <a:path extrusionOk="0" h="3892" w="2038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1054071" y="4329021"/>
              <a:ext cx="119462" cy="132751"/>
            </a:xfrm>
            <a:custGeom>
              <a:rect b="b" l="l" r="r" t="t"/>
              <a:pathLst>
                <a:path extrusionOk="0" h="2737" w="2463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1201521" y="4330476"/>
              <a:ext cx="101758" cy="129793"/>
            </a:xfrm>
            <a:custGeom>
              <a:rect b="b" l="l" r="r" t="t"/>
              <a:pathLst>
                <a:path extrusionOk="0" h="2676" w="2098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408350" y="3504911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424550" y="3524069"/>
              <a:ext cx="1589330" cy="1222214"/>
            </a:xfrm>
            <a:custGeom>
              <a:rect b="b" l="l" r="r" t="t"/>
              <a:pathLst>
                <a:path extrusionOk="0" h="25199" w="32768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427508" y="3524069"/>
              <a:ext cx="1587826" cy="128289"/>
            </a:xfrm>
            <a:custGeom>
              <a:rect b="b" l="l" r="r" t="t"/>
              <a:pathLst>
                <a:path extrusionOk="0" h="2645" w="32737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1903264" y="3540269"/>
              <a:ext cx="92931" cy="94434"/>
            </a:xfrm>
            <a:custGeom>
              <a:rect b="b" l="l" r="r" t="t"/>
              <a:pathLst>
                <a:path extrusionOk="0" h="1947" w="1916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1915050" y="3555014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1915050" y="3555014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1777932" y="3540269"/>
              <a:ext cx="92931" cy="94434"/>
            </a:xfrm>
            <a:custGeom>
              <a:rect b="b" l="l" r="r" t="t"/>
              <a:pathLst>
                <a:path extrusionOk="0" h="1947" w="1916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1795635" y="3560932"/>
              <a:ext cx="57572" cy="56069"/>
            </a:xfrm>
            <a:custGeom>
              <a:rect b="b" l="l" r="r" t="t"/>
              <a:pathLst>
                <a:path extrusionOk="0" fill="none" h="1156" w="1187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1795635" y="3575676"/>
              <a:ext cx="57572" cy="49"/>
            </a:xfrm>
            <a:custGeom>
              <a:rect b="b" l="l" r="r" t="t"/>
              <a:pathLst>
                <a:path extrusionOk="0" fill="none" h="1" w="1187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1652648" y="3540269"/>
              <a:ext cx="92931" cy="94434"/>
            </a:xfrm>
            <a:custGeom>
              <a:rect b="b" l="l" r="r" t="t"/>
              <a:pathLst>
                <a:path extrusionOk="0" h="1947" w="1916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1668848" y="3618407"/>
              <a:ext cx="61986" cy="49"/>
            </a:xfrm>
            <a:custGeom>
              <a:rect b="b" l="l" r="r" t="t"/>
              <a:pathLst>
                <a:path extrusionOk="0" fill="none" h="1" w="1278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793125" y="4365883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810828" y="4382083"/>
              <a:ext cx="819741" cy="209385"/>
            </a:xfrm>
            <a:custGeom>
              <a:rect b="b" l="l" r="r" t="t"/>
              <a:pathLst>
                <a:path extrusionOk="0" fill="none" h="4317" w="16901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03200" y="3783559"/>
              <a:ext cx="169565" cy="184310"/>
            </a:xfrm>
            <a:custGeom>
              <a:rect b="b" l="l" r="r" t="t"/>
              <a:pathLst>
                <a:path extrusionOk="0" h="3800" w="3496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899298" y="3783559"/>
              <a:ext cx="144489" cy="184310"/>
            </a:xfrm>
            <a:custGeom>
              <a:rect b="b" l="l" r="r" t="t"/>
              <a:pathLst>
                <a:path extrusionOk="0" h="3800" w="2979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1076189" y="3783559"/>
              <a:ext cx="118007" cy="184310"/>
            </a:xfrm>
            <a:custGeom>
              <a:rect b="b" l="l" r="r" t="t"/>
              <a:pathLst>
                <a:path extrusionOk="0" h="3800" w="2433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1291446" y="3783559"/>
              <a:ext cx="154820" cy="184310"/>
            </a:xfrm>
            <a:custGeom>
              <a:rect b="b" l="l" r="r" t="t"/>
              <a:pathLst>
                <a:path extrusionOk="0" h="3800" w="3192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1446219" y="3780600"/>
              <a:ext cx="171068" cy="191682"/>
            </a:xfrm>
            <a:custGeom>
              <a:rect b="b" l="l" r="r" t="t"/>
              <a:pathLst>
                <a:path extrusionOk="0" h="3952" w="3527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1654103" y="3783559"/>
              <a:ext cx="141579" cy="188723"/>
            </a:xfrm>
            <a:custGeom>
              <a:rect b="b" l="l" r="r" t="t"/>
              <a:pathLst>
                <a:path extrusionOk="0" h="3891" w="2919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91670" y="4019428"/>
              <a:ext cx="144489" cy="184310"/>
            </a:xfrm>
            <a:custGeom>
              <a:rect b="b" l="l" r="r" t="t"/>
              <a:pathLst>
                <a:path extrusionOk="0" h="3800" w="2979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968561" y="4019428"/>
              <a:ext cx="119462" cy="184310"/>
            </a:xfrm>
            <a:custGeom>
              <a:rect b="b" l="l" r="r" t="t"/>
              <a:pathLst>
                <a:path extrusionOk="0" h="3800" w="2463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1105679" y="4019428"/>
              <a:ext cx="169565" cy="184310"/>
            </a:xfrm>
            <a:custGeom>
              <a:rect b="b" l="l" r="r" t="t"/>
              <a:pathLst>
                <a:path extrusionOk="0" h="3800" w="3496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1301777" y="4019428"/>
              <a:ext cx="156324" cy="184310"/>
            </a:xfrm>
            <a:custGeom>
              <a:rect b="b" l="l" r="r" t="t"/>
              <a:pathLst>
                <a:path extrusionOk="0" h="3800" w="3223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1458054" y="4019428"/>
              <a:ext cx="156275" cy="184310"/>
            </a:xfrm>
            <a:custGeom>
              <a:rect b="b" l="l" r="r" t="t"/>
              <a:pathLst>
                <a:path extrusionOk="0" h="3800" w="3222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1631986" y="4016469"/>
              <a:ext cx="98848" cy="187268"/>
            </a:xfrm>
            <a:custGeom>
              <a:rect b="b" l="l" r="r" t="t"/>
              <a:pathLst>
                <a:path extrusionOk="0" h="3861" w="2038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1127796" y="4401241"/>
              <a:ext cx="119462" cy="134206"/>
            </a:xfrm>
            <a:custGeom>
              <a:rect b="b" l="l" r="r" t="t"/>
              <a:pathLst>
                <a:path extrusionOk="0" h="2767" w="2463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1273742" y="4404200"/>
              <a:ext cx="103262" cy="128338"/>
            </a:xfrm>
            <a:custGeom>
              <a:rect b="b" l="l" r="r" t="t"/>
              <a:pathLst>
                <a:path extrusionOk="0" h="2646" w="2129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480571" y="3577131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499730" y="3596290"/>
              <a:ext cx="1587826" cy="1220759"/>
            </a:xfrm>
            <a:custGeom>
              <a:rect b="b" l="l" r="r" t="t"/>
              <a:pathLst>
                <a:path extrusionOk="0" h="25169" w="32737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498274" y="3597794"/>
              <a:ext cx="1589281" cy="128289"/>
            </a:xfrm>
            <a:custGeom>
              <a:rect b="b" l="l" r="r" t="t"/>
              <a:pathLst>
                <a:path extrusionOk="0" h="2645" w="32767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1976988" y="3613993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1988775" y="3627283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1988775" y="3627283"/>
              <a:ext cx="69359" cy="67855"/>
            </a:xfrm>
            <a:custGeom>
              <a:rect b="b" l="l" r="r" t="t"/>
              <a:pathLst>
                <a:path extrusionOk="0" fill="none" h="1399" w="143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1851656" y="3613993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1869360" y="3633152"/>
              <a:ext cx="57524" cy="56069"/>
            </a:xfrm>
            <a:custGeom>
              <a:rect b="b" l="l" r="r" t="t"/>
              <a:pathLst>
                <a:path extrusionOk="0" fill="none" h="1156" w="1186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1869360" y="3646442"/>
              <a:ext cx="57524" cy="49"/>
            </a:xfrm>
            <a:custGeom>
              <a:rect b="b" l="l" r="r" t="t"/>
              <a:pathLst>
                <a:path extrusionOk="0" fill="none" h="1" w="1186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1726373" y="3613993"/>
              <a:ext cx="92882" cy="94386"/>
            </a:xfrm>
            <a:custGeom>
              <a:rect b="b" l="l" r="r" t="t"/>
              <a:pathLst>
                <a:path extrusionOk="0" h="1946" w="1915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1741069" y="3689173"/>
              <a:ext cx="63441" cy="49"/>
            </a:xfrm>
            <a:custGeom>
              <a:rect b="b" l="l" r="r" t="t"/>
              <a:pathLst>
                <a:path extrusionOk="0" fill="none" h="1" w="1308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865346" y="4439607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883050" y="4455807"/>
              <a:ext cx="819741" cy="209385"/>
            </a:xfrm>
            <a:custGeom>
              <a:rect b="b" l="l" r="r" t="t"/>
              <a:pathLst>
                <a:path extrusionOk="0" fill="none" h="4317" w="16901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421" y="3855780"/>
              <a:ext cx="169613" cy="185813"/>
            </a:xfrm>
            <a:custGeom>
              <a:rect b="b" l="l" r="r" t="t"/>
              <a:pathLst>
                <a:path extrusionOk="0" h="3831" w="3497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972974" y="3855780"/>
              <a:ext cx="143082" cy="185813"/>
            </a:xfrm>
            <a:custGeom>
              <a:rect b="b" l="l" r="r" t="t"/>
              <a:pathLst>
                <a:path extrusionOk="0" h="3831" w="295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1148410" y="3855780"/>
              <a:ext cx="119462" cy="185813"/>
            </a:xfrm>
            <a:custGeom>
              <a:rect b="b" l="l" r="r" t="t"/>
              <a:pathLst>
                <a:path extrusionOk="0" h="3831" w="2463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1363667" y="3855780"/>
              <a:ext cx="156324" cy="185813"/>
            </a:xfrm>
            <a:custGeom>
              <a:rect b="b" l="l" r="r" t="t"/>
              <a:pathLst>
                <a:path extrusionOk="0" h="3831" w="3223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1519944" y="3852821"/>
              <a:ext cx="171068" cy="191730"/>
            </a:xfrm>
            <a:custGeom>
              <a:rect b="b" l="l" r="r" t="t"/>
              <a:pathLst>
                <a:path extrusionOk="0" h="3953" w="3527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1727828" y="3855780"/>
              <a:ext cx="140124" cy="188772"/>
            </a:xfrm>
            <a:custGeom>
              <a:rect b="b" l="l" r="r" t="t"/>
              <a:pathLst>
                <a:path extrusionOk="0" h="3892" w="2889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65346" y="4091648"/>
              <a:ext cx="144537" cy="185813"/>
            </a:xfrm>
            <a:custGeom>
              <a:rect b="b" l="l" r="r" t="t"/>
              <a:pathLst>
                <a:path extrusionOk="0" h="3831" w="298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1040830" y="4091648"/>
              <a:ext cx="119462" cy="185813"/>
            </a:xfrm>
            <a:custGeom>
              <a:rect b="b" l="l" r="r" t="t"/>
              <a:pathLst>
                <a:path extrusionOk="0" h="3831" w="2463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1179403" y="4091648"/>
              <a:ext cx="168110" cy="185813"/>
            </a:xfrm>
            <a:custGeom>
              <a:rect b="b" l="l" r="r" t="t"/>
              <a:pathLst>
                <a:path extrusionOk="0" h="3831" w="3466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1375453" y="4091648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1531730" y="4091648"/>
              <a:ext cx="154868" cy="185813"/>
            </a:xfrm>
            <a:custGeom>
              <a:rect b="b" l="l" r="r" t="t"/>
              <a:pathLst>
                <a:path extrusionOk="0" h="3831" w="3193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1704256" y="4088690"/>
              <a:ext cx="98800" cy="188772"/>
            </a:xfrm>
            <a:custGeom>
              <a:rect b="b" l="l" r="r" t="t"/>
              <a:pathLst>
                <a:path extrusionOk="0" h="3892" w="2037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1200017" y="4474965"/>
              <a:ext cx="119462" cy="132751"/>
            </a:xfrm>
            <a:custGeom>
              <a:rect b="b" l="l" r="r" t="t"/>
              <a:pathLst>
                <a:path extrusionOk="0" h="2737" w="2463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1347467" y="4476469"/>
              <a:ext cx="101758" cy="128289"/>
            </a:xfrm>
            <a:custGeom>
              <a:rect b="b" l="l" r="r" t="t"/>
              <a:pathLst>
                <a:path extrusionOk="0" h="2645" w="2098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554296" y="3650856"/>
              <a:ext cx="1624688" cy="1260531"/>
            </a:xfrm>
            <a:custGeom>
              <a:rect b="b" l="l" r="r" t="t"/>
              <a:pathLst>
                <a:path extrusionOk="0" h="25989" w="33497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570496" y="3670014"/>
              <a:ext cx="1589330" cy="1220759"/>
            </a:xfrm>
            <a:custGeom>
              <a:rect b="b" l="l" r="r" t="t"/>
              <a:pathLst>
                <a:path extrusionOk="0" h="25169" w="32768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571999" y="3670014"/>
              <a:ext cx="1589281" cy="128338"/>
            </a:xfrm>
            <a:custGeom>
              <a:rect b="b" l="l" r="r" t="t"/>
              <a:pathLst>
                <a:path extrusionOk="0" h="2646" w="32767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2049210" y="3687718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2062499" y="3700959"/>
              <a:ext cx="67855" cy="67904"/>
            </a:xfrm>
            <a:custGeom>
              <a:rect b="b" l="l" r="r" t="t"/>
              <a:pathLst>
                <a:path extrusionOk="0" fill="none" h="1400" w="1399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2062499" y="3700959"/>
              <a:ext cx="67855" cy="67904"/>
            </a:xfrm>
            <a:custGeom>
              <a:rect b="b" l="l" r="r" t="t"/>
              <a:pathLst>
                <a:path extrusionOk="0" fill="none" h="1400" w="1399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923926" y="3687718"/>
              <a:ext cx="92882" cy="94386"/>
            </a:xfrm>
            <a:custGeom>
              <a:rect b="b" l="l" r="r" t="t"/>
              <a:pathLst>
                <a:path extrusionOk="0" h="1946" w="1915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943085" y="3706876"/>
              <a:ext cx="57524" cy="56069"/>
            </a:xfrm>
            <a:custGeom>
              <a:rect b="b" l="l" r="r" t="t"/>
              <a:pathLst>
                <a:path extrusionOk="0" fill="none" h="1156" w="1186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1943085" y="3720166"/>
              <a:ext cx="57524" cy="49"/>
            </a:xfrm>
            <a:custGeom>
              <a:rect b="b" l="l" r="r" t="t"/>
              <a:pathLst>
                <a:path extrusionOk="0" fill="none" h="1" w="1186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1798594" y="3687718"/>
              <a:ext cx="92931" cy="94386"/>
            </a:xfrm>
            <a:custGeom>
              <a:rect b="b" l="l" r="r" t="t"/>
              <a:pathLst>
                <a:path extrusionOk="0" h="1946" w="1916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1814794" y="3762897"/>
              <a:ext cx="61986" cy="49"/>
            </a:xfrm>
            <a:custGeom>
              <a:rect b="b" l="l" r="r" t="t"/>
              <a:pathLst>
                <a:path extrusionOk="0" fill="none" h="1" w="1278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cap="flat" cmpd="sng" w="9525">
              <a:solidFill>
                <a:srgbClr val="1D1B2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939071" y="4511827"/>
              <a:ext cx="855148" cy="241833"/>
            </a:xfrm>
            <a:custGeom>
              <a:rect b="b" l="l" r="r" t="t"/>
              <a:pathLst>
                <a:path extrusionOk="0" fill="none" h="4986" w="17631">
                  <a:moveTo>
                    <a:pt x="1" y="1"/>
                  </a:moveTo>
                  <a:lnTo>
                    <a:pt x="17630" y="1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956774" y="4528027"/>
              <a:ext cx="819741" cy="207930"/>
            </a:xfrm>
            <a:custGeom>
              <a:rect b="b" l="l" r="r" t="t"/>
              <a:pathLst>
                <a:path extrusionOk="0" fill="none" h="4287" w="16901">
                  <a:moveTo>
                    <a:pt x="16900" y="1"/>
                  </a:moveTo>
                  <a:lnTo>
                    <a:pt x="16900" y="4287"/>
                  </a:lnTo>
                  <a:lnTo>
                    <a:pt x="0" y="4287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9" name="Google Shape;1809;p56"/>
          <p:cNvGrpSpPr/>
          <p:nvPr/>
        </p:nvGrpSpPr>
        <p:grpSpPr>
          <a:xfrm flipH="1" rot="5091165">
            <a:off x="560915" y="2395793"/>
            <a:ext cx="573922" cy="945590"/>
            <a:chOff x="1279175" y="2762450"/>
            <a:chExt cx="644427" cy="1061755"/>
          </a:xfrm>
        </p:grpSpPr>
        <p:sp>
          <p:nvSpPr>
            <p:cNvPr id="1810" name="Google Shape;1810;p56"/>
            <p:cNvSpPr/>
            <p:nvPr/>
          </p:nvSpPr>
          <p:spPr>
            <a:xfrm>
              <a:off x="1279175" y="2840975"/>
              <a:ext cx="594104" cy="983230"/>
            </a:xfrm>
            <a:custGeom>
              <a:rect b="b" l="l" r="r" t="t"/>
              <a:pathLst>
                <a:path extrusionOk="0" h="5334" w="3223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1329498" y="2762450"/>
              <a:ext cx="594104" cy="985810"/>
            </a:xfrm>
            <a:custGeom>
              <a:rect b="b" l="l" r="r" t="t"/>
              <a:pathLst>
                <a:path extrusionOk="0" h="5348" w="3223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2" name="Google Shape;1812;p56"/>
          <p:cNvSpPr/>
          <p:nvPr/>
        </p:nvSpPr>
        <p:spPr>
          <a:xfrm>
            <a:off x="6386225" y="2913763"/>
            <a:ext cx="1403314" cy="3068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Nanum Gothic Coding"/>
              </a:rPr>
              <a:t>MATUR SUWUN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Monday Retro Style Campaign by Slidesgo">
  <a:themeElements>
    <a:clrScheme name="Simple Light">
      <a:dk1>
        <a:srgbClr val="000000"/>
      </a:dk1>
      <a:lt1>
        <a:srgbClr val="FFFFFF"/>
      </a:lt1>
      <a:dk2>
        <a:srgbClr val="4375C9"/>
      </a:dk2>
      <a:lt2>
        <a:srgbClr val="9729F3"/>
      </a:lt2>
      <a:accent1>
        <a:srgbClr val="EACE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