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1" r:id="rId4"/>
    <p:sldId id="258" r:id="rId5"/>
    <p:sldId id="272" r:id="rId6"/>
    <p:sldId id="274" r:id="rId7"/>
    <p:sldId id="275" r:id="rId8"/>
    <p:sldId id="276" r:id="rId9"/>
    <p:sldId id="277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9914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3698906a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3698906a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698906a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698906a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4/i3/IRJET-V4I3705.pdf" TargetMode="External"/><Relationship Id="rId2" Type="http://schemas.openxmlformats.org/officeDocument/2006/relationships/hyperlink" Target="https://file.scirp.org/pdf/JSIP_2017051915464852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rjet.net/archives/V4/i5/IRJET-V4I522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344197" y="77424"/>
            <a:ext cx="63058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SREENIDHI INSTITUTE OF SCIENCE AND TECHNOLOGY</a:t>
            </a:r>
            <a:br>
              <a:rPr lang="en" sz="1600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 Autonomous Institution Approved by UGC)</a:t>
            </a:r>
            <a:b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Yamnampet, Ghatkesar, R.R. District -501301</a:t>
            </a:r>
            <a:b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</a:t>
            </a:r>
            <a:b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 SCIENCE </a:t>
            </a:r>
            <a:r>
              <a:rPr lang="en" sz="1600" b="1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1600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1997059"/>
            <a:ext cx="8937937" cy="319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en-IN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</a:t>
            </a:r>
            <a:r>
              <a:rPr lang="en-IN" sz="1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Major</a:t>
            </a:r>
            <a:r>
              <a:rPr lang="en-IN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Project seminar 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br>
              <a:rPr lang="en-IN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br>
              <a:rPr lang="en-IN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6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Automated Entry Management with Suspicious Person Tracking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endParaRPr lang="pt-BR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rebuchet MS"/>
            </a:endParaRP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rebuchet MS"/>
              </a:rPr>
              <a:t>21311A05E0 Raghuram Vara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rebuchet MS"/>
              </a:rPr>
              <a:t>     21311A05E2 Bhojeshwar Jamre</a:t>
            </a: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rebuchet MS"/>
              </a:rPr>
              <a:t> 21311A05G1 Mohd Rahamath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        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Project Guide</a:t>
            </a: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                </a:t>
            </a:r>
            <a:r>
              <a:rPr lang="en-IN" sz="1400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                         </a:t>
            </a:r>
            <a:r>
              <a:rPr lang="en-IN" sz="1400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Head of the Department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Veer Kumar                                                   Dr Aruna Varanasi</a:t>
            </a: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Assistant Professor                                               </a:t>
            </a:r>
            <a:r>
              <a:rPr lang="en-IN" sz="1400" b="0" i="0" u="none" strike="noStrike" cap="none" dirty="0" err="1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Professor</a:t>
            </a: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&amp; HOD</a:t>
            </a:r>
            <a:endParaRPr lang="en-IN"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CSE                                                                     </a:t>
            </a:r>
            <a:r>
              <a:rPr lang="en-IN" sz="1400" b="0" i="0" u="none" strike="noStrike" cap="none" dirty="0" err="1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3361" y="0"/>
            <a:ext cx="385064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9CCE0-052C-537F-A502-EDD4E087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2960"/>
            <a:ext cx="5487616" cy="33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7CE-4097-2698-D77A-B1C40BAF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Contents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1DA7-60D3-AD49-FE54-D53C40DD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928" y="1107399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Abstract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Introduction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Existing System And Its Drawbacks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Proposed System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Future Enhancements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Hardware and Software Requirements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References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8000"/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014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9FDD-AED3-F893-2B2C-79B20CF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004F-8EFD-4987-80C8-18D78BF85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Proposed System is designed to automate the detection and recognition of individuals using facial recognition technology. It identifies whether a person is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authorized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suspicious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or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blacklisted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and provides relevant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real-time alerts and notifications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as well as comprehensive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statistics and monitoring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based on these classifications.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Key features include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automated facial detection and recognition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classification categories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time-stamped email alerts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and the ability to </a:t>
            </a:r>
            <a:r>
              <a:rPr lang="en-US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integrate image and video inputs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for a complete security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6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39685" y="243089"/>
            <a:ext cx="85206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550"/>
              </a:lnSpc>
            </a:pPr>
            <a:r>
              <a:rPr lang="en-US" sz="25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Introduction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33718"/>
            <a:ext cx="8520600" cy="3734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system leverages facial recognition technology to streamline the identification and classification of individuals in real-time. Designed for enhanced security, it classifies individuals as </a:t>
            </a:r>
            <a:r>
              <a:rPr lang="en-US" sz="1600" i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Authorized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or </a:t>
            </a:r>
            <a:r>
              <a:rPr lang="en-US" sz="1600" i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Blacklisted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, delivering prompt alerts and comprehensive monitoring.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Key Features: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Automated Facial Detection &amp; Recognition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Classification Categories: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Authorized &amp; Blacklisted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Real-Time Alerts &amp; Notifications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Detailed Statistics &amp; Monitoring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Timestamped Email Reports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Compatible with Image &amp; Video Input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4C42-74E4-AC6F-2727-9CADD8AD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46" y="445025"/>
            <a:ext cx="8520600" cy="57270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Existing System and Drawbacks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87F2-8F9D-E3A1-3D04-886C26D1D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current entry management system relies heavily on manual processes, leaving room for inconsistencies and potential security breaches. </a:t>
            </a: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Existing systems often require personnel to visually inspect and match individuals to a pre-approved list, a time-consuming and error-prone approach.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This manual approach also limits the ability to quickly identify and respond to suspicious or unauthorized individuals.</a:t>
            </a:r>
          </a:p>
          <a:p>
            <a:pPr marL="11430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Additionally, the lack of comprehensive monitoring and real-time alerting capabilities in current systems makes it challenging to maintain a robust security profile and respond proactively to potential threats. </a:t>
            </a:r>
            <a:r>
              <a:rPr lang="en-US" sz="1600" i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Without automated data analysis and reporting, security teams struggle to identify trends and patterns that could inform their decision-making.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371-D332-0224-3409-A2A39106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Proposed System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D06F-DF8D-47A8-72FD-F9FF32409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SzPct val="93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Automated Facial Detection &amp; Recognition: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Advanced computer vision algorithms continuously scan for and identify individuals, eliminating the need for manual monitoring.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3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Real-Time Alerts &amp; Notifications: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The system instantly flags unauthorized or blacklisted individuals, sending immediate alerts to security personnel to enable prompt response.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3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Comprehensive Statistics &amp; Monitoring: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Detailed analytics and reporting provide security teams with insights to identify trends, optimize procedures, and strengthen overall safety measures.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3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Timestamped Email Alerts: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Time-stamped email notifications ensure that critical security events are documented and communicated effectively.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3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Integration with Image &amp; Video Feeds: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The system can seamlessly integrate with existing security camera infrastructure, providing a holistic and automated security solution.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3000"/>
              <a:buFont typeface="+mj-lt"/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F7BD-FF17-D0FB-1173-550B871C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Future Enhancement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6E1E-D9D3-F7E7-E572-3BE24C01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Multi-Factor Authentication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Combine facial recognition with other biometrics for enhanced security.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Deep Learning Integration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Use advanced models for improved accuracy in varied conditions.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Edge Computing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Process data locally to reduce latency and improve privacy.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Emotion Analysis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Detect emotions and behaviors to identify suspicious activities.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Expanded Classifications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Add categories like VIPs or frequent visitors for better tracking.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Privacy Features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Implement data anonymization to protect user privacy.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7000"/>
              <a:buFont typeface="+mj-lt"/>
              <a:buAutoNum type="arabicPeriod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Voice Activation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– Allow voice commands for hands-free interaction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856A-259C-5F40-AEFA-63F7AFD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Hardware and Software Requirements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DB93-3574-7005-216E-0973BB60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1" y="1075201"/>
            <a:ext cx="8520600" cy="3416400"/>
          </a:xfrm>
        </p:spPr>
        <p:txBody>
          <a:bodyPr>
            <a:normAutofit/>
          </a:bodyPr>
          <a:lstStyle/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Basic Webcam: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720p resolution, suitable for close-range facial recognition.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Basic CPU : 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Intel i3 or equivalent, no dedicated GPU needed for lightweight tasks.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RAM  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8GB to handle basic facial recognition processing.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Storage: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128GB HDD or SSD for logs and minimal data storage.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Network Connectivity: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Basic internet connection for sending alerts if needed.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Operating System: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Windows 7/10, or any lightweight Linux distribution.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Facial Recognition Software: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OpenCV with Python for simple detection.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Programming Environment: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Python with basic libraries (OpenCV, NumPy).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Database: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SQLite for lightweight, local data storage.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 Service:</a:t>
            </a:r>
            <a:r>
              <a:rPr lang="en-US" sz="16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Basic SMTP setup for email alerts (e.g., Gmail SMTP).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buSzPct val="74000"/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5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A46-5C34-6073-F896-0A441A0B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References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2297-C8CC-2202-8C47-B1F13ED35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	</a:t>
            </a:r>
          </a:p>
          <a:p>
            <a:pPr marL="8572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https://ijcsmc.com/docs/papers/September2015/V4I9201518.pdf</a:t>
            </a:r>
          </a:p>
          <a:p>
            <a:pPr marL="8572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https://file.scirp.org/pdf/JSIP_2017051915464852.pdf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https://www.irjet.net/archives/V4/i3/IRJET-V4I3705.pdf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https://www.irjet.net/archives/V4/i5/IRJET-V4I5228.pdf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https://www.isca.in/rjrs/archive/v3/i4/10.ISCA-RJRS-2013-216.pdf</a:t>
            </a:r>
          </a:p>
        </p:txBody>
      </p:sp>
    </p:spTree>
    <p:extLst>
      <p:ext uri="{BB962C8B-B14F-4D97-AF65-F5344CB8AC3E}">
        <p14:creationId xmlns:p14="http://schemas.microsoft.com/office/powerpoint/2010/main" val="5634964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801</Words>
  <Application>Microsoft Office PowerPoint</Application>
  <PresentationFormat>On-screen Show (16:9)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Simple Light</vt:lpstr>
      <vt:lpstr>PowerPoint Presentation</vt:lpstr>
      <vt:lpstr>Contents </vt:lpstr>
      <vt:lpstr>Abstract</vt:lpstr>
      <vt:lpstr>Introduction  </vt:lpstr>
      <vt:lpstr>Existing System and Drawbacks </vt:lpstr>
      <vt:lpstr>Proposed System </vt:lpstr>
      <vt:lpstr>Future Enhancement </vt:lpstr>
      <vt:lpstr>Hardware and Software Requirements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</dc:creator>
  <cp:lastModifiedBy>Mohd Rahmath</cp:lastModifiedBy>
  <cp:revision>19</cp:revision>
  <dcterms:modified xsi:type="dcterms:W3CDTF">2024-12-12T15:12:03Z</dcterms:modified>
</cp:coreProperties>
</file>