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70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04B99-AABB-4728-9C25-B4E655C84A5A}" v="92" dt="2024-12-05T17:54:13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5E36-01F7-D0EA-32EC-273797177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DF60-FAAC-34E3-12D6-92CD10E1B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3E3B-938C-3EAA-EB8A-40BE1A9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EB82-D5F5-A63C-92D7-908B93E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7042-EE51-A2DA-0D42-B84C0415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E8BC-BE9F-6A81-13A0-A83F517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5E64B-5DC6-66C5-FF28-BB212377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7583-2789-6010-5CB4-DC02CB1D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F4FD-76AB-2349-F3B9-A0DF71A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2495-770F-B055-6A97-981BC7EB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7FBF7-898D-5597-9B7F-CD7F503F8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4006E-6E9B-9DBA-8AB2-ED8FDD075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BD58-E7F0-97FE-4BF4-473FA50C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CA56-0A70-8B10-BE97-D09C10B6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DA80-C7C6-90CA-9E4B-904A855B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0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14D9-8411-DB75-003F-B9952B60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50CA-FE42-43E2-E152-E95F20A7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B1B04-7A12-34D5-7BDA-34EBC9D0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C4C0-7941-1F75-DA41-9FC4F5E0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630E-7757-3C50-C5D4-516A2001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1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8F63-3C9B-4578-9071-2781FA1D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4FC1-78B1-0257-F1D5-1B166F94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1DE3-BBFB-534F-FFCB-9A16225F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F3B7-1C06-D0BD-F92E-7577626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7EE1-0AA4-BEAD-21DE-90B4A1D1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4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260A-9226-930A-11EA-62D8390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DF39-84D9-0D43-3188-5D6F31488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12FF0-9E8E-D364-20F5-180BB5C5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A8C2-9A08-5AFD-706F-73EDB32E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A4893-2715-DFEC-32C3-C66AE8C3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50DEF-0AF6-299A-DAB8-15C6BB2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4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ABD2-C840-D727-510B-6A2B1EE1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8EB3-982D-F104-B005-27413F3B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2A4CF-5A8D-E03B-A7AF-DC038DDE2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1429A-DB01-CF3E-2CD3-DB65E89AD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8457F-8171-68B0-B494-BF4E1876E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4CCA1-25F0-099F-12F6-2F2A7E19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FA244-3D5B-626E-A1E3-4F8A5A9A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700BE-4B7C-26A6-4BBD-F869FDB9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5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DD5F-5C51-9DCF-355C-AC89A7AB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9D0D4-FDC6-6BF2-8679-43BFC383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E86E0-CF7F-CE23-51A3-35ADDC45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50BD5-62E8-2DAE-E5F4-09DA76E2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3112B-8582-F257-40DD-2C8C5149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1C1EA-19D5-CB0B-E59C-26F7365E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CE251-D589-8AAE-C717-21936ACE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8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69C3-3668-69D9-8E52-EFFDAADE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4B5B-4307-0518-C3D9-17341C18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50A8-1156-3923-982F-7CBAE6A03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345A0-6DD0-B108-3F45-91E8EEFF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43C96-AECA-CDF4-FA67-1BD9A004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06EB-1501-3B42-4E34-E2389A0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64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B521-65F2-939C-E6F2-4076ADCA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A073-4F86-C0DC-3C04-A4DAF5ADF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4E921-9F86-28B0-DB90-1202CBBA3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58007-5A96-A6AA-8F6A-63C780A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A22FF-2991-64A3-D53C-ECFF90E9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2C38-5E92-85A4-2675-F78E7473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8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A7282-05C9-54F4-BB87-FFF8623A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A196-E89A-8CD8-A1E0-8EDAABBD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F524-7E82-5890-9A1D-0832E5EAC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3DB92-0935-4D95-929E-57BAA3B6B8B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D874-E5D3-18C5-D3CD-8A32A2FA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E769-843E-3373-5F64-59585F9D7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8C6AA-987A-46C3-AFFE-EA11623B6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004DC16-C320-8960-748F-8AEB1F3AD7CB}"/>
              </a:ext>
            </a:extLst>
          </p:cNvPr>
          <p:cNvSpPr txBox="1"/>
          <p:nvPr/>
        </p:nvSpPr>
        <p:spPr>
          <a:xfrm>
            <a:off x="347133" y="425463"/>
            <a:ext cx="11303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SREENIDHI INSTITUTE OF SCIENCE And TECHNOLOGY</a:t>
            </a:r>
            <a:br>
              <a:rPr lang="en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 Autonomous Institution Approved by UGC)</a:t>
            </a:r>
            <a:br>
              <a:rPr lang="en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Yamnampet, Ghatkesar, R.R. District -501301</a:t>
            </a:r>
            <a:br>
              <a:rPr lang="en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Department of</a:t>
            </a:r>
            <a:br>
              <a:rPr lang="en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b="0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 SCIENCE </a:t>
            </a:r>
            <a:r>
              <a:rPr lang="en" b="1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b="1" i="0" u="none" strike="noStrike" cap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44A7AB11-9741-544E-98E8-C57E232E4ED9}"/>
              </a:ext>
            </a:extLst>
          </p:cNvPr>
          <p:cNvSpPr txBox="1"/>
          <p:nvPr/>
        </p:nvSpPr>
        <p:spPr>
          <a:xfrm>
            <a:off x="347133" y="2210930"/>
            <a:ext cx="11303000" cy="393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" sz="185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Group Project </a:t>
            </a:r>
            <a:r>
              <a:rPr lang="en" sz="185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Design</a:t>
            </a:r>
            <a:r>
              <a:rPr lang="en" sz="185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seminar </a:t>
            </a:r>
            <a:br>
              <a:rPr lang="e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</a:t>
            </a:r>
            <a:br>
              <a:rPr lang="e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AUTOMATED ENTRY MANAGEMENT WITH SUSPICIOUS PERSON TRACKING</a:t>
            </a:r>
            <a:endParaRPr lang="en-IN" sz="1800" dirty="0"/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r>
              <a:rPr lang="en-I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</a:t>
            </a:r>
            <a:endParaRPr lang="e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rebuchet MS"/>
            </a:endParaRPr>
          </a:p>
          <a:p>
            <a:pPr marL="0" algn="ctr" rtl="0" eaLnBrk="1" latinLnBrk="0" hangingPunct="1"/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Raghu Ram 	(21311A05E0)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 rtl="0" eaLnBrk="1" latinLnBrk="0" hangingPunct="1"/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Bhojeshwar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(21311A05E2)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Md. Rahmath 	(21311A05G1)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endParaRP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  <a:sym typeface="Trebuchet MS"/>
            </a:endParaRPr>
          </a:p>
          <a:p>
            <a:pPr marL="12700" marR="5080" algn="ctr">
              <a:lnSpc>
                <a:spcPct val="83900"/>
              </a:lnSpc>
              <a:spcBef>
                <a:spcPts val="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        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Project Guide</a:t>
            </a:r>
            <a:r>
              <a:rPr lang="en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                </a:t>
            </a:r>
            <a:r>
              <a:rPr lang="en" b="1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                         </a:t>
            </a:r>
            <a:r>
              <a:rPr lang="en" b="1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Head of the Department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P .</a:t>
            </a:r>
            <a:r>
              <a:rPr lang="en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Veer Kumar</a:t>
            </a:r>
            <a:r>
              <a:rPr lang="en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                                                 Dr Aruna Varanasi</a:t>
            </a:r>
            <a:endParaRPr lang="e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Assistant Professor                                               Professor &amp; HOD</a:t>
            </a: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2F2B2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CSE                                                                     CSE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08FF77-A943-D09F-19A6-A4F6B2D8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467" y="445"/>
            <a:ext cx="2658533" cy="5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0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0F20FF50-B79A-E2DD-B8E4-FF039487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5"/>
          <a:stretch/>
        </p:blipFill>
        <p:spPr bwMode="auto">
          <a:xfrm>
            <a:off x="364186" y="930761"/>
            <a:ext cx="5976693" cy="52849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0F6E4-026B-893B-6996-A14838C65157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97456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D67C3-167D-376A-AD2C-A85AC8A1F17D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77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D2B70-8975-0B53-5D53-25435595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037" y="-1621988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8484CA-64EA-B5C2-1CC8-3D1864E3E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06685"/>
              </p:ext>
            </p:extLst>
          </p:nvPr>
        </p:nvGraphicFramePr>
        <p:xfrm>
          <a:off x="1603422" y="1783588"/>
          <a:ext cx="5221184" cy="3263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84">
                  <a:extLst>
                    <a:ext uri="{9D8B030D-6E8A-4147-A177-3AD203B41FA5}">
                      <a16:colId xmlns:a16="http://schemas.microsoft.com/office/drawing/2014/main" val="2635638544"/>
                    </a:ext>
                  </a:extLst>
                </a:gridCol>
              </a:tblGrid>
              <a:tr h="690118">
                <a:tc>
                  <a:txBody>
                    <a:bodyPr/>
                    <a:lstStyle/>
                    <a:p>
                      <a:pPr marL="457200" indent="-457200">
                        <a:buSzPct val="64000"/>
                        <a:buFont typeface="Wingdings" panose="05000000000000000000" pitchFamily="2" charset="2"/>
                        <a:buChar char="q"/>
                      </a:pPr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sz="3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670" marR="153670" marT="76835" marB="76835"/>
                </a:tc>
                <a:extLst>
                  <a:ext uri="{0D108BD9-81ED-4DB2-BD59-A6C34878D82A}">
                    <a16:rowId xmlns:a16="http://schemas.microsoft.com/office/drawing/2014/main" val="1780903198"/>
                  </a:ext>
                </a:extLst>
              </a:tr>
              <a:tr h="1193038">
                <a:tc>
                  <a:txBody>
                    <a:bodyPr/>
                    <a:lstStyle/>
                    <a:p>
                      <a:pPr marL="457200" indent="-457200">
                        <a:buSzPct val="64000"/>
                        <a:buFont typeface="Wingdings" panose="05000000000000000000" pitchFamily="2" charset="2"/>
                        <a:buChar char="q"/>
                      </a:pPr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UML Diagrams and Representations</a:t>
                      </a:r>
                      <a:endParaRPr lang="en-IN" sz="3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670" marR="153670" marT="76835" marB="76835"/>
                </a:tc>
                <a:extLst>
                  <a:ext uri="{0D108BD9-81ED-4DB2-BD59-A6C34878D82A}">
                    <a16:rowId xmlns:a16="http://schemas.microsoft.com/office/drawing/2014/main" val="3977472598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pPr marL="457200" indent="-457200">
                        <a:buSzPct val="64000"/>
                        <a:buFont typeface="Wingdings" panose="05000000000000000000" pitchFamily="2" charset="2"/>
                        <a:buChar char="q"/>
                      </a:pPr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Design</a:t>
                      </a:r>
                      <a:endParaRPr lang="en-IN" sz="3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670" marR="153670" marT="76835" marB="76835"/>
                </a:tc>
                <a:extLst>
                  <a:ext uri="{0D108BD9-81ED-4DB2-BD59-A6C34878D82A}">
                    <a16:rowId xmlns:a16="http://schemas.microsoft.com/office/drawing/2014/main" val="1248310951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pPr marL="457200" indent="-457200">
                        <a:buSzPct val="64000"/>
                        <a:buFont typeface="Wingdings" panose="05000000000000000000" pitchFamily="2" charset="2"/>
                        <a:buChar char="q"/>
                      </a:pPr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IN" sz="3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670" marR="153670" marT="76835" marB="76835"/>
                </a:tc>
                <a:extLst>
                  <a:ext uri="{0D108BD9-81ED-4DB2-BD59-A6C34878D82A}">
                    <a16:rowId xmlns:a16="http://schemas.microsoft.com/office/drawing/2014/main" val="157788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10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C97D3-0F6A-121B-29E6-1763E1396CF9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0FCFF-481B-2A65-50C3-A1142BC7C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" b="4777"/>
          <a:stretch/>
        </p:blipFill>
        <p:spPr bwMode="auto">
          <a:xfrm>
            <a:off x="1540931" y="1655276"/>
            <a:ext cx="9110134" cy="49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73EF-81AE-A760-19A1-7330A517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512710"/>
            <a:ext cx="11191505" cy="57504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Data Collection Layer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Registers individuals with facial data, basic details, and classifications (authorized, suspicious, blacklisted).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Integration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live or recorded video feeds, converting them into frames for processing.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 Analysis Layer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faces in video frames.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faces with profiles in the database.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individuals as authorized, suspicious, or blacklisted.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user profiles, detection logs, alert histories, and real-time monitoring data.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Notification Layer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and Notification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Sends real-time alerts (email/SMS) with details, timestamps, and optional frame captures for suspicious or blacklisted individuals.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Reporting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dashboards, logs, and statistical reports for incident tracking and system performance evaluation.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1FA2-0732-E162-53B2-90A8BBA8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454070" cy="964515"/>
          </a:xfrm>
        </p:spPr>
        <p:txBody>
          <a:bodyPr anchor="b"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and Representations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C5D9-95E3-07AB-4C3F-2AE1C1D6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white text box with black text">
            <a:extLst>
              <a:ext uri="{FF2B5EF4-FFF2-40B4-BE49-F238E27FC236}">
                <a16:creationId xmlns:a16="http://schemas.microsoft.com/office/drawing/2014/main" id="{08FF801B-315F-2BA5-ECBB-6A0F48A3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80" y="3429000"/>
            <a:ext cx="10510684" cy="3004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10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A86-7FAF-A4BD-F540-69531A20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2828979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248212-D8A4-C37D-94A0-B38D8E49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1086" y="640080"/>
            <a:ext cx="5475514" cy="5826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8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A196C-E0FD-1219-D3D9-DF161783449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diagram&#10;&#10;Description automatically generated">
            <a:extLst>
              <a:ext uri="{FF2B5EF4-FFF2-40B4-BE49-F238E27FC236}">
                <a16:creationId xmlns:a16="http://schemas.microsoft.com/office/drawing/2014/main" id="{CC42CD4E-90E6-F3BB-09F7-A8789D2DA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/>
          <a:stretch/>
        </p:blipFill>
        <p:spPr>
          <a:xfrm>
            <a:off x="4541651" y="432619"/>
            <a:ext cx="7193149" cy="6153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41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68CE-92DA-DAD1-E383-AB6B78CD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56DD8C-27A9-BF93-F68A-398FF602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143" y="533400"/>
            <a:ext cx="7094873" cy="5791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AC026-012B-CFAF-E452-C7AD1F558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CA5556-F184-E3E5-0DEA-6A4947CC9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60FFBCF-1648-606C-4CAD-0491CC237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25FBD66-F358-BA74-B834-B9DE5F0B2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11B57-D2C5-C2B7-98E9-7A1F7D098708}"/>
              </a:ext>
            </a:extLst>
          </p:cNvPr>
          <p:cNvSpPr txBox="1"/>
          <p:nvPr/>
        </p:nvSpPr>
        <p:spPr>
          <a:xfrm>
            <a:off x="995516" y="27992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58A4A801-931B-7C21-A1A7-16E2EBE41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5"/>
          <a:stretch/>
        </p:blipFill>
        <p:spPr bwMode="auto">
          <a:xfrm>
            <a:off x="5191805" y="619432"/>
            <a:ext cx="5876925" cy="56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8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281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UML Diagrams and Representations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Bhojeshwar Jamre</dc:creator>
  <cp:lastModifiedBy>Mohd Rahmath</cp:lastModifiedBy>
  <cp:revision>3</cp:revision>
  <dcterms:created xsi:type="dcterms:W3CDTF">2024-12-02T11:01:03Z</dcterms:created>
  <dcterms:modified xsi:type="dcterms:W3CDTF">2024-12-06T06:27:01Z</dcterms:modified>
</cp:coreProperties>
</file>