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</a:t>
            </a:r>
            <a:r>
              <a:rPr lang="en-US" dirty="0" smtClean="0"/>
              <a:t> </a:t>
            </a:r>
            <a:r>
              <a:rPr lang="en-US" dirty="0" smtClean="0"/>
              <a:t>TO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</a:p>
          <a:p>
            <a:endParaRPr lang="en-US" dirty="0"/>
          </a:p>
          <a:p>
            <a:r>
              <a:rPr lang="en-US" dirty="0" smtClean="0"/>
              <a:t>Google search</a:t>
            </a:r>
          </a:p>
          <a:p>
            <a:r>
              <a:rPr lang="en-US" dirty="0" smtClean="0"/>
              <a:t>Flipkart search</a:t>
            </a:r>
          </a:p>
          <a:p>
            <a:r>
              <a:rPr lang="en-US" dirty="0" smtClean="0"/>
              <a:t>All google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98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 smtClean="0"/>
          </a:p>
          <a:p>
            <a:r>
              <a:rPr lang="en-US" dirty="0" smtClean="0"/>
              <a:t>Selecting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Training Model</a:t>
            </a:r>
            <a:endParaRPr lang="en-US" dirty="0" smtClean="0"/>
          </a:p>
          <a:p>
            <a:r>
              <a:rPr lang="en-US" dirty="0" smtClean="0"/>
              <a:t>Testing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66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IN AZURE ML STUDIO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45" y="452718"/>
            <a:ext cx="7453253" cy="5589940"/>
          </a:xfrm>
        </p:spPr>
      </p:pic>
    </p:spTree>
    <p:extLst>
      <p:ext uri="{BB962C8B-B14F-4D97-AF65-F5344CB8AC3E}">
        <p14:creationId xmlns:p14="http://schemas.microsoft.com/office/powerpoint/2010/main" val="1479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MODEL OR 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 is the science of getting computers to act without being explicitly </a:t>
            </a:r>
            <a:r>
              <a:rPr lang="en-US" dirty="0" smtClean="0"/>
              <a:t>programmed</a:t>
            </a:r>
          </a:p>
          <a:p>
            <a:r>
              <a:rPr lang="en-US" b="1" dirty="0"/>
              <a:t>Machine learning</a:t>
            </a:r>
            <a:r>
              <a:rPr lang="en-US" dirty="0"/>
              <a:t> is the field of study that gives computers the ability to learn without being explicitly programmed.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endParaRPr lang="en-US" dirty="0"/>
          </a:p>
          <a:p>
            <a:r>
              <a:rPr lang="en-US" dirty="0" smtClean="0"/>
              <a:t>Mail spam or not</a:t>
            </a:r>
          </a:p>
          <a:p>
            <a:r>
              <a:rPr lang="en-US" dirty="0" smtClean="0"/>
              <a:t>Yes or no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90297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</TotalTime>
  <Words>62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ROAD TO DATA SCIENCE</vt:lpstr>
      <vt:lpstr>PowerPoint Presentation</vt:lpstr>
      <vt:lpstr>MODELS </vt:lpstr>
      <vt:lpstr>MODELS </vt:lpstr>
      <vt:lpstr>MODELS </vt:lpstr>
      <vt:lpstr>DEMO IN R</vt:lpstr>
      <vt:lpstr>MACHINE LEARNING</vt:lpstr>
      <vt:lpstr>PowerPoint Presentation</vt:lpstr>
      <vt:lpstr>Types of Machine learning</vt:lpstr>
      <vt:lpstr>Types of Machine learning</vt:lpstr>
      <vt:lpstr>Machine learning process</vt:lpstr>
      <vt:lpstr>DEMO IN AZURE ML STUDIO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Muhammad Rahmathullah</dc:creator>
  <cp:lastModifiedBy>Muhammad Rahmathullah</cp:lastModifiedBy>
  <cp:revision>13</cp:revision>
  <dcterms:created xsi:type="dcterms:W3CDTF">2017-05-22T14:39:24Z</dcterms:created>
  <dcterms:modified xsi:type="dcterms:W3CDTF">2017-05-24T08:42:27Z</dcterms:modified>
</cp:coreProperties>
</file>