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Students often struggle to maintain and present their academic achievements, skills, and projects in an organized manner. Traditional resumes lack creativity and do not reflect a student’s complete personality, while existing portfolio solutions are not student-centric.
There is a need for a smart digital portfolio system that helps students showcase their achievements, skills, projects, hobbies, and certifications in an interactive and professional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292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48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1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69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69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5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05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64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59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42560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57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0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3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2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810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14.jpeg" /><Relationship Id="rId4" Type="http://schemas.openxmlformats.org/officeDocument/2006/relationships/image" Target="../media/image13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52673" y="2569704"/>
            <a:ext cx="10712469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IN" sz="2400" dirty="0"/>
              <a:t> </a:t>
            </a:r>
            <a:r>
              <a:rPr lang="en-US" sz="2400" dirty="0"/>
              <a:t>: </a:t>
            </a:r>
            <a:r>
              <a:rPr lang="en-IN" sz="2400" dirty="0"/>
              <a:t>RAHMATHUNNISA A</a:t>
            </a:r>
            <a:endParaRPr lang="en-US" sz="2400" dirty="0"/>
          </a:p>
          <a:p>
            <a:r>
              <a:rPr lang="en-US" sz="2400" dirty="0"/>
              <a:t>REGISTER NO AND NMID</a:t>
            </a:r>
            <a:r>
              <a:rPr lang="en-IN" sz="2400" dirty="0"/>
              <a:t> </a:t>
            </a:r>
            <a:r>
              <a:rPr lang="en-US" sz="2400" dirty="0"/>
              <a:t>: </a:t>
            </a:r>
            <a:r>
              <a:rPr lang="en-IN" sz="2400" dirty="0"/>
              <a:t>34624U09073 / ASTVU346M24307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IN" sz="2400" dirty="0"/>
              <a:t> </a:t>
            </a:r>
            <a:r>
              <a:rPr lang="en-US" sz="2400" dirty="0"/>
              <a:t>: </a:t>
            </a:r>
            <a:r>
              <a:rPr lang="en-IN" sz="2400" dirty="0"/>
              <a:t>BCA</a:t>
            </a:r>
          </a:p>
          <a:p>
            <a:r>
              <a:rPr lang="en-US" sz="2400" dirty="0"/>
              <a:t>COLLEGE/ UNIVERSITY</a:t>
            </a:r>
            <a:r>
              <a:rPr lang="en-IN" sz="2400" dirty="0"/>
              <a:t> :  MMES WOMEN’S ARTS AND SCIENCE COLLEGE/ HIRUVALLUVAR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EA02A6-72B5-A6B5-D735-89FA5EA9C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834" y="2853743"/>
            <a:ext cx="1695358" cy="3647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3B868B-9C10-8169-0BD1-11BA68F69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172" y="2816126"/>
            <a:ext cx="1695358" cy="38296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E5A459-2E1F-3F8D-3DFB-09B6D9319E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734" y="2502922"/>
            <a:ext cx="2076031" cy="41989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5043" y="943321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F4304-7935-3D66-53A8-7AFEF49DC4B0}"/>
              </a:ext>
            </a:extLst>
          </p:cNvPr>
          <p:cNvSpPr txBox="1"/>
          <p:nvPr/>
        </p:nvSpPr>
        <p:spPr>
          <a:xfrm>
            <a:off x="1666875" y="2774156"/>
            <a:ext cx="609298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Smart Digital Portfolio for Students provides a modern way to present academic and personal </a:t>
            </a:r>
            <a:r>
              <a:rPr lang="en-US" dirty="0" err="1"/>
              <a:t>achievements.It</a:t>
            </a:r>
            <a:r>
              <a:rPr lang="en-US" dirty="0"/>
              <a:t> helps students stand out in academic evaluations, internships, and job placements by offering a professional, dynamic, and creative self-representation tool.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GitHub link :   </a:t>
            </a:r>
          </a:p>
          <a:p>
            <a:r>
              <a:rPr lang="en-IN" dirty="0"/>
              <a:t>       </a:t>
            </a:r>
          </a:p>
          <a:p>
            <a:r>
              <a:rPr lang="en-IN" dirty="0"/>
              <a:t>         https://rahmathunnisa123.github.io/My-portfolio-/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D800BDD5-80BE-D756-B5D9-ED1D2020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TITLE</a:t>
            </a:r>
            <a:endParaRPr lang="en-US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 flipH="1">
            <a:off x="-2" y="6421052"/>
            <a:ext cx="12192001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255C65-C001-8470-2C91-28680BDC90F7}"/>
              </a:ext>
            </a:extLst>
          </p:cNvPr>
          <p:cNvSpPr txBox="1"/>
          <p:nvPr/>
        </p:nvSpPr>
        <p:spPr>
          <a:xfrm>
            <a:off x="1066800" y="2048682"/>
            <a:ext cx="76461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IN" sz="24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SMART DIGITAL PORTFOLIO FOR STUDENTS </a:t>
            </a:r>
            <a:endParaRPr lang="en-US" sz="2400" b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87767" y="-1152898"/>
            <a:ext cx="15631831" cy="9818754"/>
            <a:chOff x="7448612" y="0"/>
            <a:chExt cx="6056121" cy="838200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248703" y="152400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7675"/>
            <a:ext cx="7716162" cy="7528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711" y="723132"/>
            <a:ext cx="1122601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61E70-E01D-5197-02FB-D325160EA847}"/>
              </a:ext>
            </a:extLst>
          </p:cNvPr>
          <p:cNvSpPr txBox="1"/>
          <p:nvPr/>
        </p:nvSpPr>
        <p:spPr>
          <a:xfrm>
            <a:off x="502383" y="2501823"/>
            <a:ext cx="68571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Students often struggle to maintain and present their academic achievements, skills, and projects in an organized manner. Traditional resumes lack creativity and do not reflect a student’s complete personality, while existing portfolio solutions are not student-</a:t>
            </a:r>
            <a:r>
              <a:rPr lang="en-US" dirty="0" err="1"/>
              <a:t>centric.There</a:t>
            </a:r>
            <a:r>
              <a:rPr lang="en-US" dirty="0"/>
              <a:t> is a need for a smart digital portfolio system that helps students showcase their achievements, skills, projects, hobbies, and certifications in an interactive and professional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865416"/>
            <a:ext cx="569736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</a:t>
            </a:r>
            <a:r>
              <a:rPr lang="en-IN" sz="4250" spc="-20" dirty="0"/>
              <a:t>RVIEW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C38B4F-08BA-37CA-6AD8-9AB160C0ECCE}"/>
              </a:ext>
            </a:extLst>
          </p:cNvPr>
          <p:cNvSpPr txBox="1"/>
          <p:nvPr/>
        </p:nvSpPr>
        <p:spPr>
          <a:xfrm>
            <a:off x="870548" y="2647950"/>
            <a:ext cx="76885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Smart Digital Portfolio is a web-based solution designed to provide students with a personalized, professional, and dynamic </a:t>
            </a:r>
            <a:r>
              <a:rPr lang="en-US" dirty="0" err="1"/>
              <a:t>portfolio.It</a:t>
            </a:r>
            <a:r>
              <a:rPr lang="en-US" dirty="0"/>
              <a:t> enables students to highlight their academic background, technical skills, personal achievements, projects, hobbies, and extracurricular activities in a visually appealing </a:t>
            </a:r>
            <a:r>
              <a:rPr lang="en-US" dirty="0" err="1"/>
              <a:t>manner.This</a:t>
            </a:r>
            <a:r>
              <a:rPr lang="en-US" dirty="0"/>
              <a:t> portfolio can be shared with recruiters, faculty, or peers, making it easier for students to stand out in academics and career opportunities.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86437"/>
            <a:ext cx="5764722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44DE97-9BEB-CA6D-E61E-1FB435D159B7}"/>
              </a:ext>
            </a:extLst>
          </p:cNvPr>
          <p:cNvSpPr txBox="1"/>
          <p:nvPr/>
        </p:nvSpPr>
        <p:spPr>
          <a:xfrm>
            <a:off x="2205610" y="3083711"/>
            <a:ext cx="8614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Students – to create and maintain their portfolios.</a:t>
            </a:r>
            <a:endParaRPr lang="en-IN" dirty="0"/>
          </a:p>
          <a:p>
            <a:pPr algn="l"/>
            <a:r>
              <a:rPr lang="en-IN" dirty="0"/>
              <a:t>Faculty</a:t>
            </a:r>
            <a:r>
              <a:rPr lang="en-US" dirty="0"/>
              <a:t>/College – to evaluate student achievements.</a:t>
            </a:r>
            <a:endParaRPr lang="en-IN" dirty="0"/>
          </a:p>
          <a:p>
            <a:pPr algn="l"/>
            <a:r>
              <a:rPr lang="en-IN" dirty="0"/>
              <a:t>Recruiters</a:t>
            </a:r>
            <a:r>
              <a:rPr lang="en-US" dirty="0"/>
              <a:t>/Employers – to review student profiles quickly.</a:t>
            </a:r>
            <a:endParaRPr lang="en-IN" dirty="0"/>
          </a:p>
          <a:p>
            <a:pPr algn="l"/>
            <a:r>
              <a:rPr lang="en-IN" dirty="0"/>
              <a:t>Peers</a:t>
            </a:r>
            <a:r>
              <a:rPr lang="en-US" dirty="0"/>
              <a:t>/Community – to collaborate and connect.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605644-A937-F0D5-0BE8-9D0394B71953}"/>
              </a:ext>
            </a:extLst>
          </p:cNvPr>
          <p:cNvSpPr txBox="1"/>
          <p:nvPr/>
        </p:nvSpPr>
        <p:spPr>
          <a:xfrm>
            <a:off x="3046491" y="2554100"/>
            <a:ext cx="60929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Frontend: HTML5, CSS3, JavaScript </a:t>
            </a:r>
            <a:endParaRPr lang="en-IN" dirty="0"/>
          </a:p>
          <a:p>
            <a:r>
              <a:rPr lang="en-US" dirty="0"/>
              <a:t>Backend (optional for dynamic portfolio): </a:t>
            </a:r>
            <a:r>
              <a:rPr lang="en-US" dirty="0" err="1"/>
              <a:t>Node.js</a:t>
            </a:r>
            <a:r>
              <a:rPr lang="en-US" dirty="0"/>
              <a:t> / PHP / Firebase</a:t>
            </a:r>
            <a:endParaRPr lang="en-IN" dirty="0"/>
          </a:p>
          <a:p>
            <a:r>
              <a:rPr lang="en-US" dirty="0"/>
              <a:t> Database (optional): MySQL / MongoDB</a:t>
            </a:r>
            <a:endParaRPr lang="en-IN" dirty="0"/>
          </a:p>
          <a:p>
            <a:r>
              <a:rPr lang="en-US" dirty="0"/>
              <a:t>Design Tools: </a:t>
            </a:r>
            <a:r>
              <a:rPr lang="en-US" dirty="0" err="1"/>
              <a:t>Canva</a:t>
            </a:r>
            <a:r>
              <a:rPr lang="en-US" dirty="0"/>
              <a:t> / </a:t>
            </a:r>
            <a:r>
              <a:rPr lang="en-US" dirty="0" err="1"/>
              <a:t>Figma</a:t>
            </a:r>
            <a:r>
              <a:rPr lang="en-US" dirty="0"/>
              <a:t> for layout design Version Control: GitHub for code hosting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894258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chemeClr val="accent1">
                    <a:lumMod val="20000"/>
                    <a:lumOff val="80000"/>
                  </a:schemeClr>
                </a:solidFill>
                <a:latin typeface="Trebuchet MS"/>
                <a:cs typeface="Trebuchet MS"/>
              </a:rPr>
              <a:t>POTFOLIO DESIGN AND LAYOUT</a:t>
            </a:r>
            <a:endParaRPr sz="4000" dirty="0">
              <a:solidFill>
                <a:schemeClr val="accent1">
                  <a:lumMod val="20000"/>
                  <a:lumOff val="8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2127F-2AE3-1459-2F05-793E50FDE8CA}"/>
              </a:ext>
            </a:extLst>
          </p:cNvPr>
          <p:cNvSpPr txBox="1"/>
          <p:nvPr/>
        </p:nvSpPr>
        <p:spPr>
          <a:xfrm>
            <a:off x="1364464" y="3429000"/>
            <a:ext cx="69918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Dark &amp; Light Themes for better user</a:t>
            </a:r>
            <a:r>
              <a:rPr lang="en-IN" dirty="0"/>
              <a:t> </a:t>
            </a:r>
            <a:r>
              <a:rPr lang="en-IN" dirty="0" err="1"/>
              <a:t>experienc</a:t>
            </a:r>
            <a:r>
              <a:rPr lang="en-IN" dirty="0"/>
              <a:t>. </a:t>
            </a:r>
          </a:p>
          <a:p>
            <a:r>
              <a:rPr lang="en-IN" dirty="0"/>
              <a:t>Sections</a:t>
            </a:r>
            <a:r>
              <a:rPr lang="en-US" dirty="0"/>
              <a:t>:</a:t>
            </a:r>
            <a:endParaRPr lang="en-IN" dirty="0"/>
          </a:p>
          <a:p>
            <a:r>
              <a:rPr lang="en-IN" dirty="0"/>
              <a:t>About</a:t>
            </a:r>
            <a:r>
              <a:rPr lang="en-US" dirty="0"/>
              <a:t> </a:t>
            </a:r>
            <a:r>
              <a:rPr lang="en-IN" dirty="0"/>
              <a:t>me </a:t>
            </a:r>
          </a:p>
          <a:p>
            <a:r>
              <a:rPr lang="en-IN" dirty="0"/>
              <a:t>Education </a:t>
            </a:r>
            <a:r>
              <a:rPr lang="en-US" dirty="0"/>
              <a:t>&amp; </a:t>
            </a:r>
            <a:r>
              <a:rPr lang="en-IN" dirty="0"/>
              <a:t>skills</a:t>
            </a:r>
            <a:r>
              <a:rPr lang="en-US" dirty="0"/>
              <a:t> &amp; </a:t>
            </a:r>
            <a:r>
              <a:rPr lang="en-IN" dirty="0"/>
              <a:t>projects &amp; Achievements</a:t>
            </a:r>
          </a:p>
          <a:p>
            <a:r>
              <a:rPr lang="en-IN" dirty="0" err="1"/>
              <a:t>Hobbies&amp;interests</a:t>
            </a:r>
            <a:endParaRPr lang="en-IN" dirty="0"/>
          </a:p>
          <a:p>
            <a:r>
              <a:rPr lang="en-IN" dirty="0" err="1"/>
              <a:t>Certifications&amp;Awards</a:t>
            </a:r>
            <a:endParaRPr lang="en-IN" dirty="0"/>
          </a:p>
          <a:p>
            <a:r>
              <a:rPr lang="en-IN" dirty="0" err="1"/>
              <a:t>Contact&amp;Social</a:t>
            </a:r>
            <a:r>
              <a:rPr lang="en-IN" dirty="0"/>
              <a:t> media links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9FA02-BBDC-AB71-CA0B-3054234D95D3}"/>
              </a:ext>
            </a:extLst>
          </p:cNvPr>
          <p:cNvSpPr txBox="1"/>
          <p:nvPr/>
        </p:nvSpPr>
        <p:spPr>
          <a:xfrm>
            <a:off x="3046491" y="2554100"/>
            <a:ext cx="60929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User-friendly Interface for easy portfolio </a:t>
            </a:r>
            <a:r>
              <a:rPr lang="en-US" dirty="0" err="1"/>
              <a:t>creationInteractive</a:t>
            </a:r>
            <a:r>
              <a:rPr lang="en-US" dirty="0"/>
              <a:t> Resume Download (PDF)Project Showcase with GitHub </a:t>
            </a:r>
            <a:r>
              <a:rPr lang="en-US" dirty="0" err="1"/>
              <a:t>LinksHobbies</a:t>
            </a:r>
            <a:r>
              <a:rPr lang="en-US" dirty="0"/>
              <a:t> &amp; Interests Section (painting, drawing, reading, writing, etc.)Customizable </a:t>
            </a:r>
            <a:r>
              <a:rPr lang="en-US" dirty="0" err="1"/>
              <a:t>ThemesSecure</a:t>
            </a:r>
            <a:r>
              <a:rPr lang="en-US" dirty="0"/>
              <a:t> Login (if dynamic)Easy Sharing via URL/QR Code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</vt:lpstr>
      <vt:lpstr>AGEND</vt:lpstr>
      <vt:lpstr>PROBLEM STATEMENT 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Rahmathunnisa A</cp:lastModifiedBy>
  <cp:revision>25</cp:revision>
  <dcterms:created xsi:type="dcterms:W3CDTF">2024-03-29T15:07:22Z</dcterms:created>
  <dcterms:modified xsi:type="dcterms:W3CDTF">2025-09-09T05:26:53Z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