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832" r:id="rId4"/>
    <p:sldMasterId id="2147483845" r:id="rId5"/>
  </p:sldMasterIdLst>
  <p:notesMasterIdLst>
    <p:notesMasterId r:id="rId17"/>
  </p:notesMasterIdLst>
  <p:handoutMasterIdLst>
    <p:handoutMasterId r:id="rId18"/>
  </p:handoutMasterIdLst>
  <p:sldIdLst>
    <p:sldId id="2147469841" r:id="rId6"/>
    <p:sldId id="2147469843" r:id="rId7"/>
    <p:sldId id="2147469842" r:id="rId8"/>
    <p:sldId id="2147469764" r:id="rId9"/>
    <p:sldId id="2147469757" r:id="rId10"/>
    <p:sldId id="2147469845" r:id="rId11"/>
    <p:sldId id="2147469846" r:id="rId12"/>
    <p:sldId id="2147469850" r:id="rId13"/>
    <p:sldId id="2147469760" r:id="rId14"/>
    <p:sldId id="2147469771" r:id="rId15"/>
    <p:sldId id="2147469851" r:id="rId16"/>
  </p:sldIdLst>
  <p:sldSz cx="20105688" cy="11309350"/>
  <p:notesSz cx="20104100" cy="11309350"/>
  <p:embeddedFontLst>
    <p:embeddedFont>
      <p:font typeface="Arial Black" panose="020B0A04020102020204" pitchFamily="34" charset="0"/>
      <p:bold r:id="rId19"/>
    </p:embeddedFont>
    <p:embeddedFont>
      <p:font typeface="Avenir Next LT Pro" panose="020B0504020202020204" pitchFamily="34" charset="0"/>
      <p:regular r:id="rId20"/>
      <p:bold r:id="rId21"/>
      <p:italic r:id="rId22"/>
      <p:boldItalic r:id="rId23"/>
    </p:embeddedFont>
    <p:embeddedFont>
      <p:font typeface="Poppins" panose="00000500000000000000" pitchFamily="2" charset="0"/>
      <p:regular r:id="rId24"/>
      <p:bold r:id="rId25"/>
      <p:italic r:id="rId26"/>
      <p:boldItalic r:id="rId27"/>
    </p:embeddedFont>
    <p:embeddedFont>
      <p:font typeface="Poppins Medium" panose="00000600000000000000" pitchFamily="2" charset="0"/>
      <p:regular r:id="rId28"/>
      <p:italic r:id="rId29"/>
    </p:embeddedFont>
    <p:embeddedFont>
      <p:font typeface="Poppins SemiBold" panose="00000700000000000000" pitchFamily="2" charset="0"/>
      <p:bold r:id="rId30"/>
      <p:boldItalic r:id="rId31"/>
    </p:embeddedFont>
  </p:embeddedFontLst>
  <p:defaultTextStyle>
    <a:defPPr>
      <a:defRPr kern="0"/>
    </a:defPPr>
  </p:defaultTextStyle>
  <p:extLst>
    <p:ext uri="{EFAFB233-063F-42B5-8137-9DF3F51BA10A}">
      <p15:sldGuideLst xmlns:p15="http://schemas.microsoft.com/office/powerpoint/2012/main">
        <p15:guide id="3" orient="horz" pos="3562" userDrawn="1">
          <p15:clr>
            <a:srgbClr val="A4A3A4"/>
          </p15:clr>
        </p15:guide>
        <p15:guide id="4" orient="horz" pos="985" userDrawn="1">
          <p15:clr>
            <a:srgbClr val="A4A3A4"/>
          </p15:clr>
        </p15:guide>
        <p15:guide id="5" orient="horz" pos="362" userDrawn="1">
          <p15:clr>
            <a:srgbClr val="A4A3A4"/>
          </p15:clr>
        </p15:guide>
        <p15:guide id="6" orient="horz" pos="669" userDrawn="1">
          <p15:clr>
            <a:srgbClr val="A4A3A4"/>
          </p15:clr>
        </p15:guide>
        <p15:guide id="7" pos="1320" userDrawn="1">
          <p15:clr>
            <a:srgbClr val="A4A3A4"/>
          </p15:clr>
        </p15:guide>
        <p15:guide id="8" pos="3430" userDrawn="1">
          <p15:clr>
            <a:srgbClr val="A4A3A4"/>
          </p15:clr>
        </p15:guide>
        <p15:guide id="9" pos="5924" userDrawn="1">
          <p15:clr>
            <a:srgbClr val="A4A3A4"/>
          </p15:clr>
        </p15:guide>
        <p15:guide id="10" pos="8487" userDrawn="1">
          <p15:clr>
            <a:srgbClr val="A4A3A4"/>
          </p15:clr>
        </p15:guide>
        <p15:guide id="11" pos="1231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F706C22-DF12-6046-6615-E7F275B64596}" name="Gigg, Charlotte (Marketing Strat (L), Retail Bank)" initials="" userId="S::Charlotte.Gigg@lloydsbanking.com::7b30bbe1-56ab-4de0-b09d-82f9acf44ef3" providerId="AD"/>
  <p188:author id="{EFA625A4-20F2-D540-836D-6A643106484C}" name="Miller, Katie (Inclusive Design)" initials="KM" userId="S::Katie.Miller@lloydsbanking.com::2acc0319-a8f0-486b-8b3e-c94c35d2b918" providerId="AD"/>
  <p188:author id="{9C6E9BB3-14C6-7D5E-3FB0-5DBABD367168}" name="Bower, Susan (Chief Customer Office)" initials="BS(CO" userId="S::Susan.Bower@lloydsbanking.com::12e694e5-3d0e-44a4-85cf-4a9f1b2e44f2" providerId="AD"/>
  <p188:author id="{E0A8ADC3-5449-B64E-7E44-471CAD8A62AA}" name="Gigg, Charlotte (Marketing Strat (L), Retail Bank)" initials="GB" userId="S::charlotte.gigg@lloydsbanking.com::7b30bbe1-56ab-4de0-b09d-82f9acf44ef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CD4B13"/>
    <a:srgbClr val="00838F"/>
    <a:srgbClr val="8A1C69"/>
    <a:srgbClr val="CE143D"/>
    <a:srgbClr val="18509D"/>
    <a:srgbClr val="007C43"/>
    <a:srgbClr val="62B34F"/>
    <a:srgbClr val="598C3B"/>
    <a:srgbClr val="588C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2" autoAdjust="0"/>
    <p:restoredTop sz="94660"/>
  </p:normalViewPr>
  <p:slideViewPr>
    <p:cSldViewPr snapToGrid="0">
      <p:cViewPr varScale="1">
        <p:scale>
          <a:sx n="52" d="100"/>
          <a:sy n="52" d="100"/>
        </p:scale>
        <p:origin x="591" y="69"/>
      </p:cViewPr>
      <p:guideLst>
        <p:guide orient="horz" pos="3562"/>
        <p:guide orient="horz" pos="985"/>
        <p:guide orient="horz" pos="362"/>
        <p:guide orient="horz" pos="669"/>
        <p:guide pos="1320"/>
        <p:guide pos="3430"/>
        <p:guide pos="5924"/>
        <p:guide pos="8487"/>
        <p:guide pos="1231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handoutMaster" Target="handoutMasters/handout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5.fntdata"/><Relationship Id="rId28" Type="http://schemas.openxmlformats.org/officeDocument/2006/relationships/font" Target="fonts/font10.fntdata"/><Relationship Id="rId36" Type="http://schemas.microsoft.com/office/2018/10/relationships/authors" Target="authors.xml"/><Relationship Id="rId10" Type="http://schemas.openxmlformats.org/officeDocument/2006/relationships/slide" Target="slides/slide5.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13701722886118"/>
          <c:y val="6.1229291912624793E-2"/>
          <c:w val="0.46616746638746948"/>
          <c:h val="0.81842840544044881"/>
        </c:manualLayout>
      </c:layout>
      <c:doughnutChart>
        <c:varyColors val="1"/>
        <c:ser>
          <c:idx val="0"/>
          <c:order val="0"/>
          <c:spPr>
            <a:gradFill>
              <a:gsLst>
                <a:gs pos="0">
                  <a:srgbClr val="4E8870"/>
                </a:gs>
                <a:gs pos="60000">
                  <a:srgbClr val="006AB4"/>
                </a:gs>
              </a:gsLst>
              <a:lin ang="5400000" scaled="1"/>
            </a:gradFill>
          </c:spPr>
          <c:dPt>
            <c:idx val="0"/>
            <c:bubble3D val="0"/>
            <c:spPr>
              <a:gradFill>
                <a:gsLst>
                  <a:gs pos="0">
                    <a:srgbClr val="598C3B"/>
                  </a:gs>
                  <a:gs pos="100000">
                    <a:srgbClr val="007C43"/>
                  </a:gs>
                </a:gsLst>
                <a:lin ang="5400000" scaled="1"/>
              </a:gra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1596-4EDD-9222-DF22C1B45FE0}"/>
              </c:ext>
            </c:extLst>
          </c:dPt>
          <c:dPt>
            <c:idx val="1"/>
            <c:bubble3D val="0"/>
            <c:spPr>
              <a:gradFill>
                <a:gsLst>
                  <a:gs pos="0">
                    <a:srgbClr val="AB7200"/>
                  </a:gs>
                  <a:gs pos="60000">
                    <a:srgbClr val="CE143D"/>
                  </a:gs>
                </a:gsLst>
                <a:lin ang="5400000" scaled="1"/>
              </a:gra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1596-4EDD-9222-DF22C1B45FE0}"/>
              </c:ext>
            </c:extLst>
          </c:dPt>
          <c:dLbls>
            <c:dLbl>
              <c:idx val="0"/>
              <c:tx>
                <c:rich>
                  <a:bodyPr/>
                  <a:lstStyle/>
                  <a:p>
                    <a:r>
                      <a:rPr lang="en-US">
                        <a:solidFill>
                          <a:schemeClr val="bg1"/>
                        </a:solidFill>
                      </a:rPr>
                      <a:t>£579m</a:t>
                    </a:r>
                  </a:p>
                </c:rich>
              </c:tx>
              <c:showLegendKey val="0"/>
              <c:showVal val="1"/>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1-1596-4EDD-9222-DF22C1B45FE0}"/>
                </c:ext>
              </c:extLst>
            </c:dLbl>
            <c:dLbl>
              <c:idx val="1"/>
              <c:tx>
                <c:rich>
                  <a:bodyPr/>
                  <a:lstStyle/>
                  <a:p>
                    <a:r>
                      <a:rPr lang="en-US" b="1">
                        <a:solidFill>
                          <a:schemeClr val="bg1"/>
                        </a:solidFill>
                      </a:rPr>
                      <a:t>£186m</a:t>
                    </a:r>
                  </a:p>
                </c:rich>
              </c:tx>
              <c:showLegendKey val="0"/>
              <c:showVal val="1"/>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3-1596-4EDD-9222-DF22C1B45FE0}"/>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Sheet4!$A$3:$A$4</c:f>
              <c:strCache>
                <c:ptCount val="2"/>
                <c:pt idx="0">
                  <c:v>Retained</c:v>
                </c:pt>
                <c:pt idx="1">
                  <c:v>Lost</c:v>
                </c:pt>
              </c:strCache>
            </c:strRef>
          </c:cat>
          <c:val>
            <c:numRef>
              <c:f>Sheet4!$B$3:$B$4</c:f>
              <c:numCache>
                <c:formatCode>_("£"* #,##0.00_);_("£"* \(#,##0.00\);_("£"* "-"??_);_(@_)</c:formatCode>
                <c:ptCount val="2"/>
                <c:pt idx="0">
                  <c:v>579000000</c:v>
                </c:pt>
                <c:pt idx="1">
                  <c:v>186000000</c:v>
                </c:pt>
              </c:numCache>
            </c:numRef>
          </c:val>
          <c:extLst>
            <c:ext xmlns:c16="http://schemas.microsoft.com/office/drawing/2014/chart" uri="{C3380CC4-5D6E-409C-BE32-E72D297353CC}">
              <c16:uniqueId val="{00000004-1596-4EDD-9222-DF22C1B45FE0}"/>
            </c:ext>
          </c:extLst>
        </c:ser>
        <c:dLbls>
          <c:showLegendKey val="0"/>
          <c:showVal val="0"/>
          <c:showCatName val="0"/>
          <c:showSerName val="0"/>
          <c:showPercent val="1"/>
          <c:showBubbleSize val="0"/>
          <c:showLeaderLines val="1"/>
        </c:dLbls>
        <c:firstSliceAng val="90"/>
        <c:holeSize val="45"/>
      </c:doughnutChart>
      <c:spPr>
        <a:noFill/>
        <a:ln>
          <a:noFill/>
        </a:ln>
        <a:effectLst/>
      </c:spPr>
    </c:plotArea>
    <c:legend>
      <c:legendPos val="b"/>
      <c:layout>
        <c:manualLayout>
          <c:xMode val="edge"/>
          <c:yMode val="edge"/>
          <c:x val="0.29995335482423979"/>
          <c:y val="0.90215551242972325"/>
          <c:w val="0.31451357091284066"/>
          <c:h val="9.784463607264945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1" i="0" u="none" strike="noStrike" kern="1200" spc="0" baseline="0" dirty="0">
                <a:solidFill>
                  <a:schemeClr val="tx1"/>
                </a:solidFill>
              </a:rPr>
              <a:t>Leavers Based on Gender and Income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Sheet2!$C$1</c:f>
              <c:strCache>
                <c:ptCount val="1"/>
                <c:pt idx="0">
                  <c:v>Female</c:v>
                </c:pt>
              </c:strCache>
            </c:strRef>
          </c:tx>
          <c:spPr>
            <a:gradFill>
              <a:gsLst>
                <a:gs pos="0">
                  <a:srgbClr val="AB7200"/>
                </a:gs>
                <a:gs pos="71000">
                  <a:srgbClr val="CE143D"/>
                </a:gs>
              </a:gsLst>
              <a:lin ang="5400000" scaled="1"/>
            </a:gradFill>
            <a:ln>
              <a:noFill/>
            </a:ln>
            <a:effectLst/>
          </c:spPr>
          <c:invertIfNegative val="0"/>
          <c:cat>
            <c:strRef>
              <c:f>Sheet2!$B$2:$B$9</c:f>
              <c:strCache>
                <c:ptCount val="8"/>
                <c:pt idx="0">
                  <c:v>£0-
£24,999</c:v>
                </c:pt>
                <c:pt idx="1">
                  <c:v>£25,000-
£49,999</c:v>
                </c:pt>
                <c:pt idx="2">
                  <c:v>£50,000-
£74,999</c:v>
                </c:pt>
                <c:pt idx="3">
                  <c:v>£75,000-
£99,999</c:v>
                </c:pt>
                <c:pt idx="4">
                  <c:v>£100,000-
£124,999</c:v>
                </c:pt>
                <c:pt idx="5">
                  <c:v>£125,000-
£149,999</c:v>
                </c:pt>
                <c:pt idx="6">
                  <c:v>£150,000-
£174,999</c:v>
                </c:pt>
                <c:pt idx="7">
                  <c:v>£175,000-
£199,999</c:v>
                </c:pt>
              </c:strCache>
            </c:strRef>
          </c:cat>
          <c:val>
            <c:numRef>
              <c:f>Sheet2!$C$2:$C$9</c:f>
              <c:numCache>
                <c:formatCode>0%</c:formatCode>
                <c:ptCount val="8"/>
                <c:pt idx="0">
                  <c:v>0.24100719000000001</c:v>
                </c:pt>
                <c:pt idx="1">
                  <c:v>0.24863884</c:v>
                </c:pt>
                <c:pt idx="2">
                  <c:v>0.24551971</c:v>
                </c:pt>
                <c:pt idx="3">
                  <c:v>0.24007220000000001</c:v>
                </c:pt>
                <c:pt idx="4">
                  <c:v>0.21854304999999999</c:v>
                </c:pt>
                <c:pt idx="5">
                  <c:v>0.27467105000000003</c:v>
                </c:pt>
                <c:pt idx="6">
                  <c:v>0.28491620000000001</c:v>
                </c:pt>
                <c:pt idx="7">
                  <c:v>0.25391303999999998</c:v>
                </c:pt>
              </c:numCache>
            </c:numRef>
          </c:val>
          <c:extLst>
            <c:ext xmlns:c16="http://schemas.microsoft.com/office/drawing/2014/chart" uri="{C3380CC4-5D6E-409C-BE32-E72D297353CC}">
              <c16:uniqueId val="{00000000-FF38-4322-83C1-FF51688FFF13}"/>
            </c:ext>
          </c:extLst>
        </c:ser>
        <c:ser>
          <c:idx val="1"/>
          <c:order val="1"/>
          <c:tx>
            <c:strRef>
              <c:f>Sheet2!$D$1</c:f>
              <c:strCache>
                <c:ptCount val="1"/>
                <c:pt idx="0">
                  <c:v>Male</c:v>
                </c:pt>
              </c:strCache>
            </c:strRef>
          </c:tx>
          <c:spPr>
            <a:gradFill>
              <a:gsLst>
                <a:gs pos="0">
                  <a:srgbClr val="4E8870"/>
                </a:gs>
                <a:gs pos="60000">
                  <a:srgbClr val="006AB4"/>
                </a:gs>
              </a:gsLst>
              <a:lin ang="5400000" scaled="1"/>
            </a:gradFill>
            <a:ln>
              <a:noFill/>
            </a:ln>
            <a:effectLst/>
          </c:spPr>
          <c:invertIfNegative val="0"/>
          <c:cat>
            <c:strRef>
              <c:f>Sheet2!$B$2:$B$9</c:f>
              <c:strCache>
                <c:ptCount val="8"/>
                <c:pt idx="0">
                  <c:v>£0-
£24,999</c:v>
                </c:pt>
                <c:pt idx="1">
                  <c:v>£25,000-
£49,999</c:v>
                </c:pt>
                <c:pt idx="2">
                  <c:v>£50,000-
£74,999</c:v>
                </c:pt>
                <c:pt idx="3">
                  <c:v>£75,000-
£99,999</c:v>
                </c:pt>
                <c:pt idx="4">
                  <c:v>£100,000-
£124,999</c:v>
                </c:pt>
                <c:pt idx="5">
                  <c:v>£125,000-
£149,999</c:v>
                </c:pt>
                <c:pt idx="6">
                  <c:v>£150,000-
£174,999</c:v>
                </c:pt>
                <c:pt idx="7">
                  <c:v>£175,000-
£199,999</c:v>
                </c:pt>
              </c:strCache>
            </c:strRef>
          </c:cat>
          <c:val>
            <c:numRef>
              <c:f>Sheet2!$D$2:$D$9</c:f>
              <c:numCache>
                <c:formatCode>0%</c:formatCode>
                <c:ptCount val="8"/>
                <c:pt idx="0">
                  <c:v>0.1633888</c:v>
                </c:pt>
                <c:pt idx="1">
                  <c:v>0.16058394000000001</c:v>
                </c:pt>
                <c:pt idx="2">
                  <c:v>0.1814346</c:v>
                </c:pt>
                <c:pt idx="3">
                  <c:v>0.14705882000000001</c:v>
                </c:pt>
                <c:pt idx="4">
                  <c:v>0.18452381000000001</c:v>
                </c:pt>
                <c:pt idx="5">
                  <c:v>0.14008941999999999</c:v>
                </c:pt>
                <c:pt idx="6">
                  <c:v>0.15349544000000001</c:v>
                </c:pt>
                <c:pt idx="7">
                  <c:v>0.18686131</c:v>
                </c:pt>
              </c:numCache>
            </c:numRef>
          </c:val>
          <c:extLst>
            <c:ext xmlns:c16="http://schemas.microsoft.com/office/drawing/2014/chart" uri="{C3380CC4-5D6E-409C-BE32-E72D297353CC}">
              <c16:uniqueId val="{00000001-FF38-4322-83C1-FF51688FFF13}"/>
            </c:ext>
          </c:extLst>
        </c:ser>
        <c:dLbls>
          <c:showLegendKey val="0"/>
          <c:showVal val="0"/>
          <c:showCatName val="0"/>
          <c:showSerName val="0"/>
          <c:showPercent val="0"/>
          <c:showBubbleSize val="0"/>
        </c:dLbls>
        <c:gapWidth val="219"/>
        <c:overlap val="-27"/>
        <c:axId val="716489136"/>
        <c:axId val="657201887"/>
      </c:barChart>
      <c:catAx>
        <c:axId val="7164891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Income Bands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7201887"/>
        <c:crosses val="autoZero"/>
        <c:auto val="1"/>
        <c:lblAlgn val="ctr"/>
        <c:lblOffset val="100"/>
        <c:noMultiLvlLbl val="0"/>
      </c:catAx>
      <c:valAx>
        <c:axId val="6572018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 Leavers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6489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1" i="0" u="none" strike="noStrike" kern="1200" spc="0" baseline="0" dirty="0">
                <a:solidFill>
                  <a:sysClr val="windowText" lastClr="000000">
                    <a:lumMod val="65000"/>
                    <a:lumOff val="35000"/>
                  </a:sysClr>
                </a:solidFill>
              </a:rPr>
              <a:t>Leavers Based on Gender and Age </a:t>
            </a:r>
            <a:r>
              <a:rPr lang="en-GB" sz="1400" b="1" i="0" u="none" strike="noStrike" kern="1200" spc="0" baseline="0" dirty="0">
                <a:solidFill>
                  <a:schemeClr val="tx1"/>
                </a:solidFill>
              </a:rPr>
              <a:t>Group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Sheet3!$C$1</c:f>
              <c:strCache>
                <c:ptCount val="1"/>
                <c:pt idx="0">
                  <c:v>Female</c:v>
                </c:pt>
              </c:strCache>
            </c:strRef>
          </c:tx>
          <c:spPr>
            <a:gradFill>
              <a:gsLst>
                <a:gs pos="0">
                  <a:srgbClr val="AB7200"/>
                </a:gs>
                <a:gs pos="60000">
                  <a:srgbClr val="CE143D"/>
                </a:gs>
              </a:gsLst>
              <a:lin ang="5400000" scaled="1"/>
            </a:gradFill>
            <a:ln>
              <a:noFill/>
            </a:ln>
            <a:effectLst/>
          </c:spPr>
          <c:invertIfNegative val="0"/>
          <c:cat>
            <c:strRef>
              <c:f>Sheet3!$B$2:$B$6</c:f>
              <c:strCache>
                <c:ptCount val="5"/>
                <c:pt idx="0">
                  <c:v>18-29</c:v>
                </c:pt>
                <c:pt idx="1">
                  <c:v>30-39</c:v>
                </c:pt>
                <c:pt idx="2">
                  <c:v>40-49</c:v>
                </c:pt>
                <c:pt idx="3">
                  <c:v>50-59</c:v>
                </c:pt>
                <c:pt idx="4">
                  <c:v>60+</c:v>
                </c:pt>
              </c:strCache>
            </c:strRef>
          </c:cat>
          <c:val>
            <c:numRef>
              <c:f>Sheet3!$C$2:$C$6</c:f>
              <c:numCache>
                <c:formatCode>0%</c:formatCode>
                <c:ptCount val="5"/>
                <c:pt idx="0">
                  <c:v>9.9315070000000005E-2</c:v>
                </c:pt>
                <c:pt idx="1">
                  <c:v>0.15569168</c:v>
                </c:pt>
                <c:pt idx="2">
                  <c:v>0.38909091000000001</c:v>
                </c:pt>
                <c:pt idx="3">
                  <c:v>0.65217391000000002</c:v>
                </c:pt>
                <c:pt idx="4">
                  <c:v>0.30046948000000001</c:v>
                </c:pt>
              </c:numCache>
            </c:numRef>
          </c:val>
          <c:extLst>
            <c:ext xmlns:c16="http://schemas.microsoft.com/office/drawing/2014/chart" uri="{C3380CC4-5D6E-409C-BE32-E72D297353CC}">
              <c16:uniqueId val="{00000000-C0BB-4BC3-9BF3-456CCF33A3EB}"/>
            </c:ext>
          </c:extLst>
        </c:ser>
        <c:ser>
          <c:idx val="1"/>
          <c:order val="1"/>
          <c:tx>
            <c:strRef>
              <c:f>Sheet3!$D$1</c:f>
              <c:strCache>
                <c:ptCount val="1"/>
                <c:pt idx="0">
                  <c:v>Male</c:v>
                </c:pt>
              </c:strCache>
            </c:strRef>
          </c:tx>
          <c:spPr>
            <a:gradFill>
              <a:gsLst>
                <a:gs pos="0">
                  <a:srgbClr val="4E8870"/>
                </a:gs>
                <a:gs pos="60000">
                  <a:srgbClr val="006AB4"/>
                </a:gs>
              </a:gsLst>
              <a:lin ang="5400000" scaled="1"/>
            </a:gradFill>
            <a:ln>
              <a:noFill/>
            </a:ln>
            <a:effectLst/>
          </c:spPr>
          <c:invertIfNegative val="0"/>
          <c:cat>
            <c:strRef>
              <c:f>Sheet3!$B$2:$B$6</c:f>
              <c:strCache>
                <c:ptCount val="5"/>
                <c:pt idx="0">
                  <c:v>18-29</c:v>
                </c:pt>
                <c:pt idx="1">
                  <c:v>30-39</c:v>
                </c:pt>
                <c:pt idx="2">
                  <c:v>40-49</c:v>
                </c:pt>
                <c:pt idx="3">
                  <c:v>50-59</c:v>
                </c:pt>
                <c:pt idx="4">
                  <c:v>60+</c:v>
                </c:pt>
              </c:strCache>
            </c:strRef>
          </c:cat>
          <c:val>
            <c:numRef>
              <c:f>Sheet3!$D$2:$D$6</c:f>
              <c:numCache>
                <c:formatCode>0%</c:formatCode>
                <c:ptCount val="5"/>
                <c:pt idx="0">
                  <c:v>5.5140189999999999E-2</c:v>
                </c:pt>
                <c:pt idx="1">
                  <c:v>9.3900479999999995E-2</c:v>
                </c:pt>
                <c:pt idx="2">
                  <c:v>0.29508197000000003</c:v>
                </c:pt>
                <c:pt idx="3">
                  <c:v>0.48</c:v>
                </c:pt>
                <c:pt idx="4">
                  <c:v>0.20318725000000001</c:v>
                </c:pt>
              </c:numCache>
            </c:numRef>
          </c:val>
          <c:extLst>
            <c:ext xmlns:c16="http://schemas.microsoft.com/office/drawing/2014/chart" uri="{C3380CC4-5D6E-409C-BE32-E72D297353CC}">
              <c16:uniqueId val="{00000001-C0BB-4BC3-9BF3-456CCF33A3EB}"/>
            </c:ext>
          </c:extLst>
        </c:ser>
        <c:dLbls>
          <c:showLegendKey val="0"/>
          <c:showVal val="0"/>
          <c:showCatName val="0"/>
          <c:showSerName val="0"/>
          <c:showPercent val="0"/>
          <c:showBubbleSize val="0"/>
        </c:dLbls>
        <c:gapWidth val="219"/>
        <c:overlap val="-27"/>
        <c:axId val="872072704"/>
        <c:axId val="866625600"/>
      </c:barChart>
      <c:catAx>
        <c:axId val="8720727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Age Group</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625600"/>
        <c:crosses val="autoZero"/>
        <c:auto val="1"/>
        <c:lblAlgn val="ctr"/>
        <c:lblOffset val="100"/>
        <c:noMultiLvlLbl val="0"/>
      </c:catAx>
      <c:valAx>
        <c:axId val="8666256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 Leavers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20727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491510555333809"/>
          <c:y val="8.4595959595959599E-2"/>
          <c:w val="0.8244474514121295"/>
          <c:h val="0.65833333333333333"/>
        </c:manualLayout>
      </c:layout>
      <c:barChart>
        <c:barDir val="col"/>
        <c:grouping val="clustered"/>
        <c:varyColors val="0"/>
        <c:ser>
          <c:idx val="0"/>
          <c:order val="0"/>
          <c:spPr>
            <a:gradFill>
              <a:gsLst>
                <a:gs pos="0">
                  <a:srgbClr val="2B87B5"/>
                </a:gs>
                <a:gs pos="100000">
                  <a:srgbClr val="9B1C79"/>
                </a:gs>
              </a:gsLst>
              <a:lin ang="5400000" scaled="1"/>
            </a:gradFill>
            <a:ln>
              <a:noFill/>
            </a:ln>
            <a:effectLst/>
          </c:spPr>
          <c:invertIfNegative val="0"/>
          <c:dPt>
            <c:idx val="0"/>
            <c:invertIfNegative val="0"/>
            <c:bubble3D val="0"/>
            <c:spPr>
              <a:gradFill>
                <a:gsLst>
                  <a:gs pos="0">
                    <a:srgbClr val="2B87B5"/>
                  </a:gs>
                  <a:gs pos="100000">
                    <a:srgbClr val="9B1C79"/>
                  </a:gs>
                </a:gsLst>
                <a:lin ang="5400000" scaled="1"/>
              </a:gradFill>
              <a:ln>
                <a:gradFill>
                  <a:gsLst>
                    <a:gs pos="0">
                      <a:schemeClr val="accent1">
                        <a:lumMod val="5000"/>
                        <a:lumOff val="95000"/>
                      </a:schemeClr>
                    </a:gs>
                    <a:gs pos="100000">
                      <a:schemeClr val="accent1">
                        <a:lumMod val="30000"/>
                        <a:lumOff val="70000"/>
                      </a:schemeClr>
                    </a:gs>
                  </a:gsLst>
                  <a:lin ang="5400000" scaled="1"/>
                </a:gradFill>
              </a:ln>
              <a:effectLst/>
            </c:spPr>
            <c:extLst>
              <c:ext xmlns:c16="http://schemas.microsoft.com/office/drawing/2014/chart" uri="{C3380CC4-5D6E-409C-BE32-E72D297353CC}">
                <c16:uniqueId val="{00000001-CA76-41D9-B038-D101F2FD0B8D}"/>
              </c:ext>
            </c:extLst>
          </c:dPt>
          <c:cat>
            <c:strRef>
              <c:f>Sheet5!$B$3:$B$7</c:f>
              <c:strCache>
                <c:ptCount val="5"/>
                <c:pt idx="0">
                  <c:v>18-29</c:v>
                </c:pt>
                <c:pt idx="1">
                  <c:v>30-39</c:v>
                </c:pt>
                <c:pt idx="2">
                  <c:v>40-49</c:v>
                </c:pt>
                <c:pt idx="3">
                  <c:v>50-59</c:v>
                </c:pt>
                <c:pt idx="4">
                  <c:v>60+</c:v>
                </c:pt>
              </c:strCache>
            </c:strRef>
          </c:cat>
          <c:val>
            <c:numRef>
              <c:f>Sheet5!$C$3:$C$7</c:f>
              <c:numCache>
                <c:formatCode>General</c:formatCode>
                <c:ptCount val="5"/>
                <c:pt idx="0">
                  <c:v>12</c:v>
                </c:pt>
                <c:pt idx="1">
                  <c:v>43</c:v>
                </c:pt>
                <c:pt idx="2">
                  <c:v>80</c:v>
                </c:pt>
                <c:pt idx="3">
                  <c:v>44</c:v>
                </c:pt>
                <c:pt idx="4">
                  <c:v>13</c:v>
                </c:pt>
              </c:numCache>
            </c:numRef>
          </c:val>
          <c:extLst>
            <c:ext xmlns:c16="http://schemas.microsoft.com/office/drawing/2014/chart" uri="{C3380CC4-5D6E-409C-BE32-E72D297353CC}">
              <c16:uniqueId val="{00000002-CA76-41D9-B038-D101F2FD0B8D}"/>
            </c:ext>
          </c:extLst>
        </c:ser>
        <c:dLbls>
          <c:showLegendKey val="0"/>
          <c:showVal val="0"/>
          <c:showCatName val="0"/>
          <c:showSerName val="0"/>
          <c:showPercent val="0"/>
          <c:showBubbleSize val="0"/>
        </c:dLbls>
        <c:gapWidth val="219"/>
        <c:overlap val="-27"/>
        <c:axId val="736730416"/>
        <c:axId val="738768048"/>
      </c:barChart>
      <c:catAx>
        <c:axId val="7367304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Age Group</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8768048"/>
        <c:crosses val="autoZero"/>
        <c:auto val="1"/>
        <c:lblAlgn val="ctr"/>
        <c:lblOffset val="100"/>
        <c:noMultiLvlLbl val="0"/>
      </c:catAx>
      <c:valAx>
        <c:axId val="7387680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Million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6730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6">
  <a:schemeClr val="accent6"/>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60EFB5-993E-75E4-3C88-96FC6129F938}"/>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2376938E-4260-F31C-050F-A4AD552200B2}"/>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7E519693-FC16-4790-A210-3C6EF0E407BB}" type="datetimeFigureOut">
              <a:rPr lang="en-GB" smtClean="0"/>
              <a:t>14/02/2024</a:t>
            </a:fld>
            <a:endParaRPr lang="en-GB"/>
          </a:p>
        </p:txBody>
      </p:sp>
      <p:sp>
        <p:nvSpPr>
          <p:cNvPr id="4" name="Footer Placeholder 3">
            <a:extLst>
              <a:ext uri="{FF2B5EF4-FFF2-40B4-BE49-F238E27FC236}">
                <a16:creationId xmlns:a16="http://schemas.microsoft.com/office/drawing/2014/main" id="{32CF1E80-61F0-4170-B97A-753D83ACDD7E}"/>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7E6DCD66-38B9-5185-991B-A04B1988F6B7}"/>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0CE92433-685B-45F9-A70B-999B552D3E21}" type="slidenum">
              <a:rPr lang="en-GB" smtClean="0"/>
              <a:t>‹#›</a:t>
            </a:fld>
            <a:endParaRPr lang="en-GB"/>
          </a:p>
        </p:txBody>
      </p:sp>
    </p:spTree>
    <p:extLst>
      <p:ext uri="{BB962C8B-B14F-4D97-AF65-F5344CB8AC3E}">
        <p14:creationId xmlns:p14="http://schemas.microsoft.com/office/powerpoint/2010/main" val="1751700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37069C6E-4650-4AFE-BA9B-09E813A9E7ED}" type="datetimeFigureOut">
              <a:rPr lang="en-GB" smtClean="0"/>
              <a:t>14/02/2024</a:t>
            </a:fld>
            <a:endParaRPr lang="en-GB"/>
          </a:p>
        </p:txBody>
      </p:sp>
      <p:sp>
        <p:nvSpPr>
          <p:cNvPr id="4" name="Slide Image Placeholder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4856C39B-3A1E-4FD7-A163-51C51EE53CDD}" type="slidenum">
              <a:rPr lang="en-GB" smtClean="0"/>
              <a:t>‹#›</a:t>
            </a:fld>
            <a:endParaRPr lang="en-GB"/>
          </a:p>
        </p:txBody>
      </p:sp>
    </p:spTree>
    <p:extLst>
      <p:ext uri="{BB962C8B-B14F-4D97-AF65-F5344CB8AC3E}">
        <p14:creationId xmlns:p14="http://schemas.microsoft.com/office/powerpoint/2010/main" val="3459856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56C39B-3A1E-4FD7-A163-51C51EE53CDD}" type="slidenum">
              <a:rPr lang="en-GB" smtClean="0"/>
              <a:t>8</a:t>
            </a:fld>
            <a:endParaRPr lang="en-GB"/>
          </a:p>
        </p:txBody>
      </p:sp>
    </p:spTree>
    <p:extLst>
      <p:ext uri="{BB962C8B-B14F-4D97-AF65-F5344CB8AC3E}">
        <p14:creationId xmlns:p14="http://schemas.microsoft.com/office/powerpoint/2010/main" val="2632535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2.emf"/><Relationship Id="rId5" Type="http://schemas.openxmlformats.org/officeDocument/2006/relationships/image" Target="../media/image8.emf"/><Relationship Id="rId4" Type="http://schemas.openxmlformats.org/officeDocument/2006/relationships/oleObject" Target="../embeddings/oleObject3.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2.emf"/><Relationship Id="rId5" Type="http://schemas.openxmlformats.org/officeDocument/2006/relationships/image" Target="../media/image8.emf"/><Relationship Id="rId4" Type="http://schemas.openxmlformats.org/officeDocument/2006/relationships/oleObject" Target="../embeddings/oleObject4.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2.emf"/><Relationship Id="rId5" Type="http://schemas.openxmlformats.org/officeDocument/2006/relationships/image" Target="../media/image8.emf"/><Relationship Id="rId4" Type="http://schemas.openxmlformats.org/officeDocument/2006/relationships/oleObject" Target="../embeddings/oleObject5.bin"/></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2.emf"/><Relationship Id="rId5" Type="http://schemas.openxmlformats.org/officeDocument/2006/relationships/image" Target="../media/image8.emf"/><Relationship Id="rId4" Type="http://schemas.openxmlformats.org/officeDocument/2006/relationships/oleObject" Target="../embeddings/oleObject6.bin"/></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5.jpeg"/><Relationship Id="rId4" Type="http://schemas.openxmlformats.org/officeDocument/2006/relationships/image" Target="../media/image4.jpe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emf"/><Relationship Id="rId5" Type="http://schemas.openxmlformats.org/officeDocument/2006/relationships/image" Target="../media/image8.emf"/><Relationship Id="rId4" Type="http://schemas.openxmlformats.org/officeDocument/2006/relationships/oleObject" Target="../embeddings/oleObject1.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emf"/><Relationship Id="rId5" Type="http://schemas.openxmlformats.org/officeDocument/2006/relationships/image" Target="../media/image8.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lank Simple">
    <p:bg>
      <p:bgPr>
        <a:solidFill>
          <a:srgbClr val="FAFAFA"/>
        </a:solidFill>
        <a:effectLst/>
      </p:bgPr>
    </p:bg>
    <p:spTree>
      <p:nvGrpSpPr>
        <p:cNvPr id="1" name=""/>
        <p:cNvGrpSpPr/>
        <p:nvPr/>
      </p:nvGrpSpPr>
      <p:grpSpPr>
        <a:xfrm>
          <a:off x="0" y="0"/>
          <a:ext cx="0" cy="0"/>
          <a:chOff x="0" y="0"/>
          <a:chExt cx="0" cy="0"/>
        </a:xfrm>
      </p:grpSpPr>
      <p:sp>
        <p:nvSpPr>
          <p:cNvPr id="3" name="Holder 6">
            <a:extLst>
              <a:ext uri="{FF2B5EF4-FFF2-40B4-BE49-F238E27FC236}">
                <a16:creationId xmlns:a16="http://schemas.microsoft.com/office/drawing/2014/main" id="{BCA0D032-C06D-A012-2254-514C66032B04}"/>
              </a:ext>
            </a:extLst>
          </p:cNvPr>
          <p:cNvSpPr>
            <a:spLocks noGrp="1"/>
          </p:cNvSpPr>
          <p:nvPr>
            <p:ph type="sldNum" sz="quarter" idx="4"/>
          </p:nvPr>
        </p:nvSpPr>
        <p:spPr>
          <a:xfrm>
            <a:off x="14929644" y="10607675"/>
            <a:ext cx="4624308" cy="215444"/>
          </a:xfrm>
          <a:prstGeom prst="rect">
            <a:avLst/>
          </a:prstGeom>
        </p:spPr>
        <p:txBody>
          <a:bodyPr wrap="square" lIns="0" tIns="0" rIns="0" bIns="0">
            <a:spAutoFit/>
          </a:bodyPr>
          <a:lstStyle>
            <a:lvl1pPr algn="r">
              <a:defRPr sz="1400">
                <a:solidFill>
                  <a:srgbClr val="383738"/>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2768442479"/>
      </p:ext>
    </p:extLst>
  </p:cSld>
  <p:clrMapOvr>
    <a:masterClrMapping/>
  </p:clrMapOvr>
  <p:extLst>
    <p:ext uri="{DCECCB84-F9BA-43D5-87BE-67443E8EF086}">
      <p15:sldGuideLst xmlns:p15="http://schemas.microsoft.com/office/powerpoint/2012/main">
        <p15:guide id="1" orient="horz" pos="3562">
          <p15:clr>
            <a:srgbClr val="FBAE40"/>
          </p15:clr>
        </p15:guide>
        <p15:guide id="2" pos="6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White BG plus Image">
    <p:bg>
      <p:bgPr>
        <a:solidFill>
          <a:srgbClr val="FAFAFA"/>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19E8873-3A0B-4659-FCED-6C8C0A82237C}"/>
              </a:ext>
            </a:extLst>
          </p:cNvPr>
          <p:cNvSpPr>
            <a:spLocks noGrp="1"/>
          </p:cNvSpPr>
          <p:nvPr>
            <p:ph type="pic" sz="quarter" idx="16"/>
          </p:nvPr>
        </p:nvSpPr>
        <p:spPr>
          <a:xfrm>
            <a:off x="10052845" y="0"/>
            <a:ext cx="10049670" cy="11309350"/>
          </a:xfrm>
          <a:prstGeom prst="rect">
            <a:avLst/>
          </a:prstGeom>
        </p:spPr>
        <p:txBody>
          <a:bodyPr/>
          <a:lstStyle>
            <a:lvl1pPr>
              <a:defRPr>
                <a:latin typeface="Poppins" panose="00000500000000000000" pitchFamily="2" charset="0"/>
              </a:defRPr>
            </a:lvl1pPr>
          </a:lstStyle>
          <a:p>
            <a:endParaRPr lang="en-GB"/>
          </a:p>
        </p:txBody>
      </p:sp>
      <p:sp>
        <p:nvSpPr>
          <p:cNvPr id="3" name="Holder 6">
            <a:extLst>
              <a:ext uri="{FF2B5EF4-FFF2-40B4-BE49-F238E27FC236}">
                <a16:creationId xmlns:a16="http://schemas.microsoft.com/office/drawing/2014/main" id="{6AD07F42-B339-88B7-5CE5-5010328B4B2E}"/>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
        <p:nvSpPr>
          <p:cNvPr id="6" name="Text Placeholder 10">
            <a:extLst>
              <a:ext uri="{FF2B5EF4-FFF2-40B4-BE49-F238E27FC236}">
                <a16:creationId xmlns:a16="http://schemas.microsoft.com/office/drawing/2014/main" id="{F75E2184-E083-13A6-C87E-FFB0CC8D4805}"/>
              </a:ext>
            </a:extLst>
          </p:cNvPr>
          <p:cNvSpPr>
            <a:spLocks noGrp="1"/>
          </p:cNvSpPr>
          <p:nvPr>
            <p:ph type="body" sz="quarter" idx="11" hasCustomPrompt="1"/>
          </p:nvPr>
        </p:nvSpPr>
        <p:spPr>
          <a:xfrm>
            <a:off x="908049" y="2693324"/>
            <a:ext cx="8027331" cy="7761951"/>
          </a:xfrm>
          <a:prstGeom prst="rect">
            <a:avLst/>
          </a:prstGeom>
        </p:spPr>
        <p:txBody>
          <a:bodyPr/>
          <a:lstStyle>
            <a:lvl1pPr marL="12701" indent="0">
              <a:lnSpc>
                <a:spcPct val="114000"/>
              </a:lnSpc>
              <a:spcBef>
                <a:spcPts val="600"/>
              </a:spcBef>
              <a:spcAft>
                <a:spcPts val="600"/>
              </a:spcAft>
              <a:buClr>
                <a:schemeClr val="accent1"/>
              </a:buClr>
              <a:buFont typeface="Wingdings" panose="05000000000000000000" pitchFamily="2" charset="2"/>
              <a:buNone/>
              <a:defRPr sz="2399">
                <a:solidFill>
                  <a:schemeClr val="tx1"/>
                </a:solidFill>
                <a:latin typeface="Poppins" panose="00000500000000000000" pitchFamily="2" charset="0"/>
                <a:cs typeface="Poppins" panose="00000500000000000000" pitchFamily="2" charset="0"/>
              </a:defRPr>
            </a:lvl1pPr>
            <a:lvl2pPr>
              <a:lnSpc>
                <a:spcPct val="114000"/>
              </a:lnSpc>
              <a:spcBef>
                <a:spcPts val="600"/>
              </a:spcBef>
              <a:defRPr sz="2399">
                <a:solidFill>
                  <a:schemeClr val="tx1"/>
                </a:solidFill>
                <a:latin typeface="Poppins" panose="00000500000000000000" pitchFamily="2" charset="0"/>
                <a:cs typeface="Poppins" panose="00000500000000000000" pitchFamily="2" charset="0"/>
              </a:defRPr>
            </a:lvl2pPr>
            <a:lvl3pPr>
              <a:lnSpc>
                <a:spcPct val="114000"/>
              </a:lnSpc>
              <a:spcBef>
                <a:spcPts val="600"/>
              </a:spcBef>
              <a:defRPr sz="2399">
                <a:solidFill>
                  <a:schemeClr val="tx1"/>
                </a:solidFill>
                <a:latin typeface="Poppins" panose="00000500000000000000" pitchFamily="2" charset="0"/>
                <a:cs typeface="Poppins" panose="00000500000000000000" pitchFamily="2" charset="0"/>
              </a:defRPr>
            </a:lvl3pPr>
            <a:lvl4pPr>
              <a:lnSpc>
                <a:spcPct val="114000"/>
              </a:lnSpc>
              <a:spcBef>
                <a:spcPts val="600"/>
              </a:spcBef>
              <a:defRPr sz="2399">
                <a:solidFill>
                  <a:schemeClr val="tx1"/>
                </a:solidFill>
                <a:latin typeface="Poppins" panose="00000500000000000000" pitchFamily="2" charset="0"/>
                <a:cs typeface="Poppins" panose="00000500000000000000" pitchFamily="2" charset="0"/>
              </a:defRPr>
            </a:lvl4pPr>
            <a:lvl5pPr>
              <a:lnSpc>
                <a:spcPct val="114000"/>
              </a:lnSpc>
              <a:spcBef>
                <a:spcPts val="600"/>
              </a:spcBef>
              <a:defRPr sz="2399">
                <a:solidFill>
                  <a:schemeClr val="tx1"/>
                </a:solidFill>
                <a:latin typeface="Poppins" panose="00000500000000000000" pitchFamily="2" charset="0"/>
                <a:cs typeface="Poppins" panose="00000500000000000000" pitchFamily="2" charset="0"/>
              </a:defRPr>
            </a:lvl5pPr>
          </a:lstStyle>
          <a:p>
            <a:pPr marL="0" marR="0" lvl="0" indent="0" defTabSz="914400" eaLnBrk="1" fontAlgn="auto" latinLnBrk="0" hangingPunct="1">
              <a:lnSpc>
                <a:spcPct val="100000"/>
              </a:lnSpc>
              <a:spcBef>
                <a:spcPts val="600"/>
              </a:spcBef>
              <a:spcAft>
                <a:spcPts val="0"/>
              </a:spcAft>
              <a:buClrTx/>
              <a:buSzTx/>
              <a:buFontTx/>
              <a:buNone/>
              <a:tabLst/>
              <a:defRPr/>
            </a:pPr>
            <a:r>
              <a:rPr kumimoji="0" lang="en-GB" sz="3000" b="0" i="0" u="none" strike="noStrike" kern="0" cap="none" spc="0" normalizeH="0" baseline="0" noProof="0">
                <a:ln>
                  <a:noFill/>
                </a:ln>
                <a:solidFill>
                  <a:srgbClr val="383738"/>
                </a:solidFill>
                <a:effectLst/>
                <a:uLnTx/>
                <a:uFillTx/>
                <a:latin typeface="Poppins SemiBold" panose="00000700000000000000" pitchFamily="2" charset="0"/>
                <a:ea typeface="+mn-ea"/>
                <a:cs typeface="Poppins SemiBold" panose="00000700000000000000" pitchFamily="2" charset="0"/>
              </a:rPr>
              <a:t>Add a short summary or statement.</a:t>
            </a:r>
          </a:p>
          <a:p>
            <a:pPr marL="0" marR="0" lvl="0" indent="0" defTabSz="914400" eaLnBrk="1" fontAlgn="auto" latinLnBrk="0" hangingPunct="1">
              <a:lnSpc>
                <a:spcPct val="100000"/>
              </a:lnSpc>
              <a:spcBef>
                <a:spcPts val="600"/>
              </a:spcBef>
              <a:spcAft>
                <a:spcPts val="0"/>
              </a:spcAft>
              <a:buClrTx/>
              <a:buSzTx/>
              <a:buFontTx/>
              <a:buNone/>
              <a:tabLst/>
              <a:defRPr/>
            </a:pPr>
            <a:r>
              <a:rPr kumimoji="0" lang="en-GB" sz="3000" b="0" i="0" u="none" strike="noStrike" kern="0" cap="none" spc="0" normalizeH="0" baseline="0" noProof="0">
                <a:ln>
                  <a:noFill/>
                </a:ln>
                <a:solidFill>
                  <a:srgbClr val="383738"/>
                </a:solidFill>
                <a:effectLst/>
                <a:uLnTx/>
                <a:uFillTx/>
                <a:latin typeface="Poppins SemiBold" panose="00000700000000000000" pitchFamily="2" charset="0"/>
                <a:ea typeface="+mn-ea"/>
                <a:cs typeface="Poppins SemiBold" panose="00000700000000000000" pitchFamily="2" charset="0"/>
              </a:rPr>
              <a:t>Maximum two lines.</a:t>
            </a:r>
          </a:p>
          <a:p>
            <a:pPr defTabSz="977998" eaLnBrk="0" hangingPunct="0">
              <a:spcBef>
                <a:spcPts val="400"/>
              </a:spcBef>
              <a:spcAft>
                <a:spcPts val="400"/>
              </a:spcAft>
              <a:buClr>
                <a:srgbClr val="00864F"/>
              </a:buClr>
              <a:buSzPct val="110000"/>
            </a:pPr>
            <a:br>
              <a:rPr lang="en-GB" sz="2400">
                <a:solidFill>
                  <a:schemeClr val="tx1"/>
                </a:solidFill>
                <a:latin typeface="Poppins" panose="00000500000000000000" pitchFamily="2" charset="0"/>
                <a:cs typeface="Poppins" panose="00000500000000000000" pitchFamily="2" charset="0"/>
              </a:rPr>
            </a:br>
            <a:r>
              <a:rPr lang="en-GB" sz="2400">
                <a:solidFill>
                  <a:schemeClr val="tx1"/>
                </a:solidFill>
                <a:latin typeface="Poppins" panose="00000500000000000000" pitchFamily="2" charset="0"/>
                <a:cs typeface="Poppins" panose="00000500000000000000" pitchFamily="2" charset="0"/>
              </a:rPr>
              <a:t>Lorem ipsum </a:t>
            </a:r>
            <a:r>
              <a:rPr lang="en-GB" sz="2400" err="1">
                <a:solidFill>
                  <a:schemeClr val="tx1"/>
                </a:solidFill>
                <a:latin typeface="Poppins" panose="00000500000000000000" pitchFamily="2" charset="0"/>
                <a:cs typeface="Poppins" panose="00000500000000000000" pitchFamily="2" charset="0"/>
              </a:rPr>
              <a:t>dolor</a:t>
            </a:r>
            <a:r>
              <a:rPr lang="en-GB" sz="2400">
                <a:solidFill>
                  <a:schemeClr val="tx1"/>
                </a:solidFill>
                <a:latin typeface="Poppins" panose="00000500000000000000" pitchFamily="2" charset="0"/>
                <a:cs typeface="Poppins" panose="00000500000000000000" pitchFamily="2" charset="0"/>
              </a:rPr>
              <a:t> sit </a:t>
            </a:r>
            <a:r>
              <a:rPr lang="en-GB" sz="2400" err="1">
                <a:solidFill>
                  <a:schemeClr val="tx1"/>
                </a:solidFill>
                <a:latin typeface="Poppins" panose="00000500000000000000" pitchFamily="2" charset="0"/>
                <a:cs typeface="Poppins" panose="00000500000000000000" pitchFamily="2" charset="0"/>
              </a:rPr>
              <a:t>amet</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consectetur</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adipiscing</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elit</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Mauris</a:t>
            </a:r>
            <a:r>
              <a:rPr lang="en-GB" sz="2400">
                <a:solidFill>
                  <a:schemeClr val="tx1"/>
                </a:solidFill>
                <a:latin typeface="Poppins" panose="00000500000000000000" pitchFamily="2" charset="0"/>
                <a:cs typeface="Poppins" panose="00000500000000000000" pitchFamily="2" charset="0"/>
              </a:rPr>
              <a:t> pharetra, libero </a:t>
            </a:r>
            <a:r>
              <a:rPr lang="en-GB" sz="2400" err="1">
                <a:solidFill>
                  <a:schemeClr val="tx1"/>
                </a:solidFill>
                <a:latin typeface="Poppins" panose="00000500000000000000" pitchFamily="2" charset="0"/>
                <a:cs typeface="Poppins" panose="00000500000000000000" pitchFamily="2" charset="0"/>
              </a:rPr>
              <a:t>pellentesque</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posuere</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tincidunt</a:t>
            </a:r>
            <a:r>
              <a:rPr lang="en-GB" sz="2400">
                <a:solidFill>
                  <a:schemeClr val="tx1"/>
                </a:solidFill>
                <a:latin typeface="Poppins" panose="00000500000000000000" pitchFamily="2" charset="0"/>
                <a:cs typeface="Poppins" panose="00000500000000000000" pitchFamily="2" charset="0"/>
              </a:rPr>
              <a:t>, mi ante </a:t>
            </a:r>
            <a:r>
              <a:rPr lang="en-GB" sz="2400" err="1">
                <a:solidFill>
                  <a:schemeClr val="tx1"/>
                </a:solidFill>
                <a:latin typeface="Poppins" panose="00000500000000000000" pitchFamily="2" charset="0"/>
                <a:cs typeface="Poppins" panose="00000500000000000000" pitchFamily="2" charset="0"/>
              </a:rPr>
              <a:t>facilisis</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massa</a:t>
            </a:r>
            <a:r>
              <a:rPr lang="en-GB" sz="2400">
                <a:solidFill>
                  <a:schemeClr val="tx1"/>
                </a:solidFill>
                <a:latin typeface="Poppins" panose="00000500000000000000" pitchFamily="2" charset="0"/>
                <a:cs typeface="Poppins" panose="00000500000000000000" pitchFamily="2" charset="0"/>
              </a:rPr>
              <a:t>, id </a:t>
            </a:r>
            <a:r>
              <a:rPr lang="en-GB" sz="2400" err="1">
                <a:solidFill>
                  <a:schemeClr val="tx1"/>
                </a:solidFill>
                <a:latin typeface="Poppins" panose="00000500000000000000" pitchFamily="2" charset="0"/>
                <a:cs typeface="Poppins" panose="00000500000000000000" pitchFamily="2" charset="0"/>
              </a:rPr>
              <a:t>imperdiet</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turpis</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elit</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vel</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risus</a:t>
            </a:r>
            <a:r>
              <a:rPr lang="en-GB" sz="2400">
                <a:solidFill>
                  <a:schemeClr val="tx1"/>
                </a:solidFill>
                <a:latin typeface="Poppins" panose="00000500000000000000" pitchFamily="2" charset="0"/>
                <a:cs typeface="Poppins" panose="00000500000000000000" pitchFamily="2" charset="0"/>
              </a:rPr>
              <a:t>.</a:t>
            </a:r>
          </a:p>
          <a:p>
            <a:pPr defTabSz="977998" eaLnBrk="0" hangingPunct="0">
              <a:spcBef>
                <a:spcPts val="400"/>
              </a:spcBef>
              <a:spcAft>
                <a:spcPts val="400"/>
              </a:spcAft>
              <a:buClr>
                <a:srgbClr val="00864F"/>
              </a:buClr>
              <a:buSzPct val="110000"/>
            </a:pPr>
            <a:endParaRPr lang="en-GB" sz="2400">
              <a:solidFill>
                <a:schemeClr val="tx1"/>
              </a:solidFill>
              <a:latin typeface="Poppins" panose="00000500000000000000" pitchFamily="2" charset="0"/>
              <a:cs typeface="Poppins" panose="00000500000000000000" pitchFamily="2" charset="0"/>
            </a:endParaRPr>
          </a:p>
          <a:p>
            <a:pPr marL="355601" marR="0" lvl="0" indent="-342900" algn="l" defTabSz="914400" eaLnBrk="1" fontAlgn="auto" latinLnBrk="0" hangingPunct="1">
              <a:lnSpc>
                <a:spcPct val="114000"/>
              </a:lnSpc>
              <a:spcBef>
                <a:spcPts val="600"/>
              </a:spcBef>
              <a:spcAft>
                <a:spcPts val="0"/>
              </a:spcAft>
              <a:buClr>
                <a:schemeClr val="accent1"/>
              </a:buClr>
              <a:buSzTx/>
              <a:buFont typeface="Wingdings" panose="05000000000000000000" pitchFamily="2" charset="2"/>
              <a:buChar char="§"/>
              <a:tabLst/>
              <a:defRPr/>
            </a:pPr>
            <a:r>
              <a:rPr kumimoji="0" lang="en-GB" sz="2400" b="0" i="0" u="none" strike="noStrike" kern="0" cap="none" spc="-45" normalizeH="0" baseline="0" noProof="0">
                <a:ln>
                  <a:noFill/>
                </a:ln>
                <a:solidFill>
                  <a:schemeClr val="tx1"/>
                </a:solidFill>
                <a:effectLst/>
                <a:uLnTx/>
                <a:uFillTx/>
                <a:latin typeface="Poppins"/>
                <a:ea typeface="+mn-ea"/>
                <a:cs typeface="Poppins"/>
              </a:rPr>
              <a:t>Add a one-line descriptive point.</a:t>
            </a:r>
          </a:p>
          <a:p>
            <a:pPr marL="355601" marR="0" lvl="0" indent="-342900" algn="l" defTabSz="914400" eaLnBrk="1" fontAlgn="auto" latinLnBrk="0" hangingPunct="1">
              <a:lnSpc>
                <a:spcPct val="114000"/>
              </a:lnSpc>
              <a:spcBef>
                <a:spcPts val="600"/>
              </a:spcBef>
              <a:spcAft>
                <a:spcPts val="0"/>
              </a:spcAft>
              <a:buClr>
                <a:schemeClr val="accent1"/>
              </a:buClr>
              <a:buSzTx/>
              <a:buFont typeface="Wingdings" panose="05000000000000000000" pitchFamily="2" charset="2"/>
              <a:buChar char="§"/>
              <a:tabLst/>
              <a:defRPr/>
            </a:pPr>
            <a:r>
              <a:rPr kumimoji="0" lang="en-GB" sz="2400" b="0" i="0" u="none" strike="noStrike" kern="0" cap="none" spc="-45" normalizeH="0" baseline="0" noProof="0">
                <a:ln>
                  <a:noFill/>
                </a:ln>
                <a:solidFill>
                  <a:schemeClr val="tx1"/>
                </a:solidFill>
                <a:effectLst/>
                <a:uLnTx/>
                <a:uFillTx/>
                <a:latin typeface="Poppins"/>
                <a:ea typeface="+mn-ea"/>
                <a:cs typeface="Poppins"/>
              </a:rPr>
              <a:t>Add a one-line descriptive point.</a:t>
            </a:r>
          </a:p>
          <a:p>
            <a:pPr marL="355601" marR="0" lvl="0" indent="-342900" algn="l" defTabSz="914400" eaLnBrk="1" fontAlgn="auto" latinLnBrk="0" hangingPunct="1">
              <a:lnSpc>
                <a:spcPct val="114000"/>
              </a:lnSpc>
              <a:spcBef>
                <a:spcPts val="600"/>
              </a:spcBef>
              <a:spcAft>
                <a:spcPts val="0"/>
              </a:spcAft>
              <a:buClr>
                <a:schemeClr val="accent1"/>
              </a:buClr>
              <a:buSzTx/>
              <a:buFont typeface="Wingdings" panose="05000000000000000000" pitchFamily="2" charset="2"/>
              <a:buChar char="§"/>
              <a:tabLst/>
              <a:defRPr/>
            </a:pPr>
            <a:r>
              <a:rPr kumimoji="0" lang="en-GB" sz="2400" b="0" i="0" u="none" strike="noStrike" kern="0" cap="none" spc="-45" normalizeH="0" baseline="0" noProof="0">
                <a:ln>
                  <a:noFill/>
                </a:ln>
                <a:solidFill>
                  <a:schemeClr val="tx1"/>
                </a:solidFill>
                <a:effectLst/>
                <a:uLnTx/>
                <a:uFillTx/>
                <a:latin typeface="Poppins"/>
                <a:ea typeface="+mn-ea"/>
                <a:cs typeface="Poppins"/>
              </a:rPr>
              <a:t>Add a one-line descriptive point.</a:t>
            </a:r>
          </a:p>
        </p:txBody>
      </p:sp>
      <p:sp>
        <p:nvSpPr>
          <p:cNvPr id="7" name="Text Placeholder 8">
            <a:extLst>
              <a:ext uri="{FF2B5EF4-FFF2-40B4-BE49-F238E27FC236}">
                <a16:creationId xmlns:a16="http://schemas.microsoft.com/office/drawing/2014/main" id="{B94C8438-9501-FA5F-0888-269E8365F54B}"/>
              </a:ext>
            </a:extLst>
          </p:cNvPr>
          <p:cNvSpPr>
            <a:spLocks noGrp="1"/>
          </p:cNvSpPr>
          <p:nvPr>
            <p:ph type="body" sz="quarter" idx="10" hasCustomPrompt="1"/>
          </p:nvPr>
        </p:nvSpPr>
        <p:spPr>
          <a:xfrm>
            <a:off x="908123" y="701674"/>
            <a:ext cx="8027330" cy="1752599"/>
          </a:xfrm>
          <a:prstGeom prst="rect">
            <a:avLst/>
          </a:prstGeom>
        </p:spPr>
        <p:txBody>
          <a:bodyPr lIns="0"/>
          <a:lstStyle>
            <a:lvl1pPr>
              <a:lnSpc>
                <a:spcPct val="100000"/>
              </a:lnSpc>
              <a:defRPr lang="en-GB" sz="6000" b="1" i="0" kern="1200" spc="-140" dirty="0">
                <a:gradFill flip="none" rotWithShape="1">
                  <a:gsLst>
                    <a:gs pos="0">
                      <a:srgbClr val="007C43"/>
                    </a:gs>
                    <a:gs pos="60000">
                      <a:srgbClr val="2C843F"/>
                    </a:gs>
                    <a:gs pos="100000">
                      <a:srgbClr val="588C3B"/>
                    </a:gs>
                  </a:gsLst>
                  <a:lin ang="0" scaled="1"/>
                  <a:tileRect/>
                </a:gradFill>
                <a:latin typeface="Poppins"/>
                <a:ea typeface="+mj-ea"/>
                <a:cs typeface="Poppins"/>
              </a:defRPr>
            </a:lvl1pPr>
          </a:lstStyle>
          <a:p>
            <a:pPr lvl="0"/>
            <a:r>
              <a:rPr lang="en-GB"/>
              <a:t>Edit image split slide title</a:t>
            </a:r>
          </a:p>
        </p:txBody>
      </p:sp>
    </p:spTree>
    <p:extLst>
      <p:ext uri="{BB962C8B-B14F-4D97-AF65-F5344CB8AC3E}">
        <p14:creationId xmlns:p14="http://schemas.microsoft.com/office/powerpoint/2010/main" val="566636082"/>
      </p:ext>
    </p:extLst>
  </p:cSld>
  <p:clrMapOvr>
    <a:masterClrMapping/>
  </p:clrMapOvr>
  <p:extLst>
    <p:ext uri="{DCECCB84-F9BA-43D5-87BE-67443E8EF086}">
      <p15:sldGuideLst xmlns:p15="http://schemas.microsoft.com/office/powerpoint/2012/main">
        <p15:guide id="1" orient="horz" pos="3562">
          <p15:clr>
            <a:srgbClr val="FBAE40"/>
          </p15:clr>
        </p15:guide>
        <p15:guide id="2" pos="6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ff white phone slip screen">
    <p:bg>
      <p:bgPr>
        <a:solidFill>
          <a:srgbClr val="FAFAFA"/>
        </a:solidFill>
        <a:effectLst/>
      </p:bgPr>
    </p:bg>
    <p:spTree>
      <p:nvGrpSpPr>
        <p:cNvPr id="1" name=""/>
        <p:cNvGrpSpPr/>
        <p:nvPr/>
      </p:nvGrpSpPr>
      <p:grpSpPr>
        <a:xfrm>
          <a:off x="0" y="0"/>
          <a:ext cx="0" cy="0"/>
          <a:chOff x="0" y="0"/>
          <a:chExt cx="0" cy="0"/>
        </a:xfrm>
      </p:grpSpPr>
      <p:sp>
        <p:nvSpPr>
          <p:cNvPr id="3" name="Holder 6">
            <a:extLst>
              <a:ext uri="{FF2B5EF4-FFF2-40B4-BE49-F238E27FC236}">
                <a16:creationId xmlns:a16="http://schemas.microsoft.com/office/drawing/2014/main" id="{6AD07F42-B339-88B7-5CE5-5010328B4B2E}"/>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pic>
        <p:nvPicPr>
          <p:cNvPr id="15" name="Picture 14" descr="Hand holding a phone with a blurred out background.">
            <a:extLst>
              <a:ext uri="{FF2B5EF4-FFF2-40B4-BE49-F238E27FC236}">
                <a16:creationId xmlns:a16="http://schemas.microsoft.com/office/drawing/2014/main" id="{8B9D6491-75F6-1DF3-22BC-C2256A0B117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052844" y="0"/>
            <a:ext cx="10052755" cy="11309350"/>
          </a:xfrm>
          <a:prstGeom prst="rect">
            <a:avLst/>
          </a:prstGeom>
        </p:spPr>
      </p:pic>
      <p:sp>
        <p:nvSpPr>
          <p:cNvPr id="12" name="Picture Placeholder 11">
            <a:extLst>
              <a:ext uri="{FF2B5EF4-FFF2-40B4-BE49-F238E27FC236}">
                <a16:creationId xmlns:a16="http://schemas.microsoft.com/office/drawing/2014/main" id="{EAAED635-B99A-C14F-0818-96454FB6C532}"/>
              </a:ext>
            </a:extLst>
          </p:cNvPr>
          <p:cNvSpPr>
            <a:spLocks noGrp="1"/>
          </p:cNvSpPr>
          <p:nvPr>
            <p:ph type="pic" sz="quarter" idx="16"/>
          </p:nvPr>
        </p:nvSpPr>
        <p:spPr>
          <a:xfrm>
            <a:off x="13398166" y="1403132"/>
            <a:ext cx="3752193" cy="7961586"/>
          </a:xfrm>
          <a:custGeom>
            <a:avLst/>
            <a:gdLst>
              <a:gd name="connsiteX0" fmla="*/ 354751 w 3641834"/>
              <a:gd name="connsiteY0" fmla="*/ 0 h 7961586"/>
              <a:gd name="connsiteX1" fmla="*/ 3287083 w 3641834"/>
              <a:gd name="connsiteY1" fmla="*/ 0 h 7961586"/>
              <a:gd name="connsiteX2" fmla="*/ 3641834 w 3641834"/>
              <a:gd name="connsiteY2" fmla="*/ 354751 h 7961586"/>
              <a:gd name="connsiteX3" fmla="*/ 3641834 w 3641834"/>
              <a:gd name="connsiteY3" fmla="*/ 7606835 h 7961586"/>
              <a:gd name="connsiteX4" fmla="*/ 3287083 w 3641834"/>
              <a:gd name="connsiteY4" fmla="*/ 7961586 h 7961586"/>
              <a:gd name="connsiteX5" fmla="*/ 354751 w 3641834"/>
              <a:gd name="connsiteY5" fmla="*/ 7961586 h 7961586"/>
              <a:gd name="connsiteX6" fmla="*/ 0 w 3641834"/>
              <a:gd name="connsiteY6" fmla="*/ 7606835 h 7961586"/>
              <a:gd name="connsiteX7" fmla="*/ 0 w 3641834"/>
              <a:gd name="connsiteY7" fmla="*/ 354751 h 7961586"/>
              <a:gd name="connsiteX8" fmla="*/ 354751 w 3641834"/>
              <a:gd name="connsiteY8" fmla="*/ 0 h 7961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1834" h="7961586">
                <a:moveTo>
                  <a:pt x="354751" y="0"/>
                </a:moveTo>
                <a:lnTo>
                  <a:pt x="3287083" y="0"/>
                </a:lnTo>
                <a:cubicBezTo>
                  <a:pt x="3483007" y="0"/>
                  <a:pt x="3641834" y="158827"/>
                  <a:pt x="3641834" y="354751"/>
                </a:cubicBezTo>
                <a:lnTo>
                  <a:pt x="3641834" y="7606835"/>
                </a:lnTo>
                <a:cubicBezTo>
                  <a:pt x="3641834" y="7802759"/>
                  <a:pt x="3483007" y="7961586"/>
                  <a:pt x="3287083" y="7961586"/>
                </a:cubicBezTo>
                <a:lnTo>
                  <a:pt x="354751" y="7961586"/>
                </a:lnTo>
                <a:cubicBezTo>
                  <a:pt x="158827" y="7961586"/>
                  <a:pt x="0" y="7802759"/>
                  <a:pt x="0" y="7606835"/>
                </a:cubicBezTo>
                <a:lnTo>
                  <a:pt x="0" y="354751"/>
                </a:lnTo>
                <a:cubicBezTo>
                  <a:pt x="0" y="158827"/>
                  <a:pt x="158827" y="0"/>
                  <a:pt x="354751" y="0"/>
                </a:cubicBezTo>
                <a:close/>
              </a:path>
            </a:pathLst>
          </a:custGeom>
        </p:spPr>
        <p:txBody>
          <a:bodyPr wrap="square">
            <a:noAutofit/>
          </a:bodyPr>
          <a:lstStyle>
            <a:lvl1pPr>
              <a:defRPr>
                <a:latin typeface="Poppins" panose="00000500000000000000" pitchFamily="2" charset="0"/>
              </a:defRPr>
            </a:lvl1pPr>
          </a:lstStyle>
          <a:p>
            <a:endParaRPr lang="en-GB"/>
          </a:p>
        </p:txBody>
      </p:sp>
      <p:sp>
        <p:nvSpPr>
          <p:cNvPr id="6" name="Text Placeholder 10">
            <a:extLst>
              <a:ext uri="{FF2B5EF4-FFF2-40B4-BE49-F238E27FC236}">
                <a16:creationId xmlns:a16="http://schemas.microsoft.com/office/drawing/2014/main" id="{0AA80BA0-F813-6735-3BFD-6D1A14DC9A5E}"/>
              </a:ext>
            </a:extLst>
          </p:cNvPr>
          <p:cNvSpPr>
            <a:spLocks noGrp="1"/>
          </p:cNvSpPr>
          <p:nvPr>
            <p:ph type="body" sz="quarter" idx="11" hasCustomPrompt="1"/>
          </p:nvPr>
        </p:nvSpPr>
        <p:spPr>
          <a:xfrm>
            <a:off x="908049" y="4298433"/>
            <a:ext cx="8027331" cy="6156842"/>
          </a:xfrm>
          <a:prstGeom prst="rect">
            <a:avLst/>
          </a:prstGeom>
        </p:spPr>
        <p:txBody>
          <a:bodyPr/>
          <a:lstStyle>
            <a:lvl1pPr marL="0" indent="0">
              <a:lnSpc>
                <a:spcPct val="114000"/>
              </a:lnSpc>
              <a:spcBef>
                <a:spcPts val="600"/>
              </a:spcBef>
              <a:buClr>
                <a:schemeClr val="accent1"/>
              </a:buClr>
              <a:buFont typeface="Wingdings" panose="05000000000000000000" pitchFamily="2" charset="2"/>
              <a:buNone/>
              <a:defRPr sz="2399">
                <a:solidFill>
                  <a:schemeClr val="tx1"/>
                </a:solidFill>
                <a:latin typeface="Poppins" panose="00000500000000000000" pitchFamily="2" charset="0"/>
                <a:cs typeface="Poppins" panose="00000500000000000000" pitchFamily="2" charset="0"/>
              </a:defRPr>
            </a:lvl1pPr>
            <a:lvl2pPr>
              <a:lnSpc>
                <a:spcPct val="114000"/>
              </a:lnSpc>
              <a:spcBef>
                <a:spcPts val="600"/>
              </a:spcBef>
              <a:defRPr sz="2399">
                <a:solidFill>
                  <a:schemeClr val="tx1"/>
                </a:solidFill>
                <a:latin typeface="Poppins" panose="00000500000000000000" pitchFamily="2" charset="0"/>
                <a:cs typeface="Poppins" panose="00000500000000000000" pitchFamily="2" charset="0"/>
              </a:defRPr>
            </a:lvl2pPr>
            <a:lvl3pPr>
              <a:lnSpc>
                <a:spcPct val="114000"/>
              </a:lnSpc>
              <a:spcBef>
                <a:spcPts val="600"/>
              </a:spcBef>
              <a:defRPr sz="2399">
                <a:solidFill>
                  <a:schemeClr val="tx1"/>
                </a:solidFill>
                <a:latin typeface="Poppins" panose="00000500000000000000" pitchFamily="2" charset="0"/>
                <a:cs typeface="Poppins" panose="00000500000000000000" pitchFamily="2" charset="0"/>
              </a:defRPr>
            </a:lvl3pPr>
            <a:lvl4pPr>
              <a:lnSpc>
                <a:spcPct val="114000"/>
              </a:lnSpc>
              <a:spcBef>
                <a:spcPts val="600"/>
              </a:spcBef>
              <a:defRPr sz="2399">
                <a:solidFill>
                  <a:schemeClr val="tx1"/>
                </a:solidFill>
                <a:latin typeface="Poppins" panose="00000500000000000000" pitchFamily="2" charset="0"/>
                <a:cs typeface="Poppins" panose="00000500000000000000" pitchFamily="2" charset="0"/>
              </a:defRPr>
            </a:lvl4pPr>
            <a:lvl5pPr>
              <a:lnSpc>
                <a:spcPct val="114000"/>
              </a:lnSpc>
              <a:spcBef>
                <a:spcPts val="600"/>
              </a:spcBef>
              <a:defRPr sz="2399">
                <a:solidFill>
                  <a:schemeClr val="tx1"/>
                </a:solidFill>
                <a:latin typeface="Poppins" panose="00000500000000000000" pitchFamily="2" charset="0"/>
                <a:cs typeface="Poppins" panose="00000500000000000000" pitchFamily="2" charset="0"/>
              </a:defRPr>
            </a:lvl5pPr>
          </a:lstStyle>
          <a:p>
            <a:pPr defTabSz="977998" eaLnBrk="0" hangingPunct="0">
              <a:spcBef>
                <a:spcPts val="400"/>
              </a:spcBef>
              <a:spcAft>
                <a:spcPts val="400"/>
              </a:spcAft>
              <a:buClr>
                <a:srgbClr val="00864F"/>
              </a:buClr>
              <a:buSzPct val="110000"/>
            </a:pPr>
            <a:r>
              <a:rPr lang="en-GB" sz="2400">
                <a:solidFill>
                  <a:schemeClr val="tx1"/>
                </a:solidFill>
                <a:latin typeface="Poppins" panose="00000500000000000000" pitchFamily="2" charset="0"/>
                <a:cs typeface="Poppins" panose="00000500000000000000" pitchFamily="2" charset="0"/>
              </a:rPr>
              <a:t>Lorem ipsum </a:t>
            </a:r>
            <a:r>
              <a:rPr lang="en-GB" sz="2400" err="1">
                <a:solidFill>
                  <a:schemeClr val="tx1"/>
                </a:solidFill>
                <a:latin typeface="Poppins" panose="00000500000000000000" pitchFamily="2" charset="0"/>
                <a:cs typeface="Poppins" panose="00000500000000000000" pitchFamily="2" charset="0"/>
              </a:rPr>
              <a:t>dolor</a:t>
            </a:r>
            <a:r>
              <a:rPr lang="en-GB" sz="2400">
                <a:solidFill>
                  <a:schemeClr val="tx1"/>
                </a:solidFill>
                <a:latin typeface="Poppins" panose="00000500000000000000" pitchFamily="2" charset="0"/>
                <a:cs typeface="Poppins" panose="00000500000000000000" pitchFamily="2" charset="0"/>
              </a:rPr>
              <a:t> sit </a:t>
            </a:r>
            <a:r>
              <a:rPr lang="en-GB" sz="2400" err="1">
                <a:solidFill>
                  <a:schemeClr val="tx1"/>
                </a:solidFill>
                <a:latin typeface="Poppins" panose="00000500000000000000" pitchFamily="2" charset="0"/>
                <a:cs typeface="Poppins" panose="00000500000000000000" pitchFamily="2" charset="0"/>
              </a:rPr>
              <a:t>amet</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consectetur</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adipiscing</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elit</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Mauris</a:t>
            </a:r>
            <a:r>
              <a:rPr lang="en-GB" sz="2400">
                <a:solidFill>
                  <a:schemeClr val="tx1"/>
                </a:solidFill>
                <a:latin typeface="Poppins" panose="00000500000000000000" pitchFamily="2" charset="0"/>
                <a:cs typeface="Poppins" panose="00000500000000000000" pitchFamily="2" charset="0"/>
              </a:rPr>
              <a:t> pharetra, libero </a:t>
            </a:r>
            <a:r>
              <a:rPr lang="en-GB" sz="2400" err="1">
                <a:solidFill>
                  <a:schemeClr val="tx1"/>
                </a:solidFill>
                <a:latin typeface="Poppins" panose="00000500000000000000" pitchFamily="2" charset="0"/>
                <a:cs typeface="Poppins" panose="00000500000000000000" pitchFamily="2" charset="0"/>
              </a:rPr>
              <a:t>pellentesque</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posuere</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tincidunt</a:t>
            </a:r>
            <a:r>
              <a:rPr lang="en-GB" sz="2400">
                <a:solidFill>
                  <a:schemeClr val="tx1"/>
                </a:solidFill>
                <a:latin typeface="Poppins" panose="00000500000000000000" pitchFamily="2" charset="0"/>
                <a:cs typeface="Poppins" panose="00000500000000000000" pitchFamily="2" charset="0"/>
              </a:rPr>
              <a:t>, mi ante </a:t>
            </a:r>
            <a:r>
              <a:rPr lang="en-GB" sz="2400" err="1">
                <a:solidFill>
                  <a:schemeClr val="tx1"/>
                </a:solidFill>
                <a:latin typeface="Poppins" panose="00000500000000000000" pitchFamily="2" charset="0"/>
                <a:cs typeface="Poppins" panose="00000500000000000000" pitchFamily="2" charset="0"/>
              </a:rPr>
              <a:t>facilisis</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massa</a:t>
            </a:r>
            <a:r>
              <a:rPr lang="en-GB" sz="2400">
                <a:solidFill>
                  <a:schemeClr val="tx1"/>
                </a:solidFill>
                <a:latin typeface="Poppins" panose="00000500000000000000" pitchFamily="2" charset="0"/>
                <a:cs typeface="Poppins" panose="00000500000000000000" pitchFamily="2" charset="0"/>
              </a:rPr>
              <a:t>, id </a:t>
            </a:r>
            <a:r>
              <a:rPr lang="en-GB" sz="2400" err="1">
                <a:solidFill>
                  <a:schemeClr val="tx1"/>
                </a:solidFill>
                <a:latin typeface="Poppins" panose="00000500000000000000" pitchFamily="2" charset="0"/>
                <a:cs typeface="Poppins" panose="00000500000000000000" pitchFamily="2" charset="0"/>
              </a:rPr>
              <a:t>imperdiet</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turpis</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elit</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vel</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risus</a:t>
            </a:r>
            <a:r>
              <a:rPr lang="en-GB" sz="2400">
                <a:solidFill>
                  <a:schemeClr val="tx1"/>
                </a:solidFill>
                <a:latin typeface="Poppins" panose="00000500000000000000" pitchFamily="2" charset="0"/>
                <a:cs typeface="Poppins" panose="00000500000000000000" pitchFamily="2" charset="0"/>
              </a:rPr>
              <a:t>.</a:t>
            </a:r>
          </a:p>
          <a:p>
            <a:pPr defTabSz="977998" eaLnBrk="0" hangingPunct="0">
              <a:spcBef>
                <a:spcPts val="400"/>
              </a:spcBef>
              <a:spcAft>
                <a:spcPts val="400"/>
              </a:spcAft>
              <a:buClr>
                <a:srgbClr val="00864F"/>
              </a:buClr>
              <a:buSzPct val="110000"/>
            </a:pPr>
            <a:endParaRPr lang="en-GB" sz="2400">
              <a:solidFill>
                <a:schemeClr val="tx1"/>
              </a:solidFill>
              <a:latin typeface="Poppins" panose="00000500000000000000" pitchFamily="2" charset="0"/>
              <a:cs typeface="Poppins" panose="00000500000000000000" pitchFamily="2" charset="0"/>
            </a:endParaRPr>
          </a:p>
          <a:p>
            <a:pPr marL="355601" marR="0" lvl="0" indent="-342900" algn="l" defTabSz="914400" eaLnBrk="1" fontAlgn="auto" latinLnBrk="0" hangingPunct="1">
              <a:lnSpc>
                <a:spcPct val="114000"/>
              </a:lnSpc>
              <a:spcBef>
                <a:spcPts val="600"/>
              </a:spcBef>
              <a:spcAft>
                <a:spcPts val="0"/>
              </a:spcAft>
              <a:buClr>
                <a:schemeClr val="accent1"/>
              </a:buClr>
              <a:buSzTx/>
              <a:buFont typeface="Wingdings" panose="05000000000000000000" pitchFamily="2" charset="2"/>
              <a:buChar char="§"/>
              <a:tabLst/>
              <a:defRPr/>
            </a:pPr>
            <a:r>
              <a:rPr kumimoji="0" lang="en-GB" sz="2400" b="0" i="0" u="none" strike="noStrike" kern="0" cap="none" spc="-45" normalizeH="0" baseline="0" noProof="0">
                <a:ln>
                  <a:noFill/>
                </a:ln>
                <a:solidFill>
                  <a:schemeClr val="tx1"/>
                </a:solidFill>
                <a:effectLst/>
                <a:uLnTx/>
                <a:uFillTx/>
                <a:latin typeface="Poppins"/>
                <a:ea typeface="+mn-ea"/>
                <a:cs typeface="Poppins"/>
              </a:rPr>
              <a:t>Add a one-line descriptive point.</a:t>
            </a:r>
          </a:p>
          <a:p>
            <a:pPr marL="355601" marR="0" lvl="0" indent="-342900" algn="l" defTabSz="914400" eaLnBrk="1" fontAlgn="auto" latinLnBrk="0" hangingPunct="1">
              <a:lnSpc>
                <a:spcPct val="114000"/>
              </a:lnSpc>
              <a:spcBef>
                <a:spcPts val="600"/>
              </a:spcBef>
              <a:spcAft>
                <a:spcPts val="0"/>
              </a:spcAft>
              <a:buClr>
                <a:schemeClr val="accent1"/>
              </a:buClr>
              <a:buSzTx/>
              <a:buFont typeface="Wingdings" panose="05000000000000000000" pitchFamily="2" charset="2"/>
              <a:buChar char="§"/>
              <a:tabLst/>
              <a:defRPr/>
            </a:pPr>
            <a:r>
              <a:rPr kumimoji="0" lang="en-GB" sz="2400" b="0" i="0" u="none" strike="noStrike" kern="0" cap="none" spc="-45" normalizeH="0" baseline="0" noProof="0">
                <a:ln>
                  <a:noFill/>
                </a:ln>
                <a:solidFill>
                  <a:schemeClr val="tx1"/>
                </a:solidFill>
                <a:effectLst/>
                <a:uLnTx/>
                <a:uFillTx/>
                <a:latin typeface="Poppins"/>
                <a:ea typeface="+mn-ea"/>
                <a:cs typeface="Poppins"/>
              </a:rPr>
              <a:t>Add a one-line descriptive point.</a:t>
            </a:r>
          </a:p>
          <a:p>
            <a:pPr marL="355601" marR="0" lvl="0" indent="-342900" algn="l" defTabSz="914400" eaLnBrk="1" fontAlgn="auto" latinLnBrk="0" hangingPunct="1">
              <a:lnSpc>
                <a:spcPct val="114000"/>
              </a:lnSpc>
              <a:spcBef>
                <a:spcPts val="600"/>
              </a:spcBef>
              <a:spcAft>
                <a:spcPts val="0"/>
              </a:spcAft>
              <a:buClr>
                <a:schemeClr val="accent1"/>
              </a:buClr>
              <a:buSzTx/>
              <a:buFont typeface="Wingdings" panose="05000000000000000000" pitchFamily="2" charset="2"/>
              <a:buChar char="§"/>
              <a:tabLst/>
              <a:defRPr/>
            </a:pPr>
            <a:r>
              <a:rPr kumimoji="0" lang="en-GB" sz="2400" b="0" i="0" u="none" strike="noStrike" kern="0" cap="none" spc="-45" normalizeH="0" baseline="0" noProof="0">
                <a:ln>
                  <a:noFill/>
                </a:ln>
                <a:solidFill>
                  <a:schemeClr val="tx1"/>
                </a:solidFill>
                <a:effectLst/>
                <a:uLnTx/>
                <a:uFillTx/>
                <a:latin typeface="Poppins"/>
                <a:ea typeface="+mn-ea"/>
                <a:cs typeface="Poppins"/>
              </a:rPr>
              <a:t>Add a one-line descriptive point.</a:t>
            </a:r>
          </a:p>
          <a:p>
            <a:pPr marL="12701" lvl="0">
              <a:lnSpc>
                <a:spcPct val="100000"/>
              </a:lnSpc>
              <a:spcBef>
                <a:spcPts val="135"/>
              </a:spcBef>
            </a:pPr>
            <a:br>
              <a:rPr lang="en-GB"/>
            </a:br>
            <a:endParaRPr lang="en-GB"/>
          </a:p>
        </p:txBody>
      </p:sp>
      <p:sp>
        <p:nvSpPr>
          <p:cNvPr id="7" name="Text Placeholder 8">
            <a:extLst>
              <a:ext uri="{FF2B5EF4-FFF2-40B4-BE49-F238E27FC236}">
                <a16:creationId xmlns:a16="http://schemas.microsoft.com/office/drawing/2014/main" id="{57ED60CF-0E22-5C47-1E5D-8B908EDE9A8B}"/>
              </a:ext>
            </a:extLst>
          </p:cNvPr>
          <p:cNvSpPr>
            <a:spLocks noGrp="1"/>
          </p:cNvSpPr>
          <p:nvPr>
            <p:ph type="body" sz="quarter" idx="10" hasCustomPrompt="1"/>
          </p:nvPr>
        </p:nvSpPr>
        <p:spPr>
          <a:xfrm>
            <a:off x="908123" y="701674"/>
            <a:ext cx="8027330" cy="1752599"/>
          </a:xfrm>
          <a:prstGeom prst="rect">
            <a:avLst/>
          </a:prstGeom>
        </p:spPr>
        <p:txBody>
          <a:bodyPr lIns="0"/>
          <a:lstStyle>
            <a:lvl1pPr>
              <a:lnSpc>
                <a:spcPct val="100000"/>
              </a:lnSpc>
              <a:defRPr lang="en-GB" sz="6000" b="1" i="0" kern="1200" spc="-140" dirty="0">
                <a:gradFill flip="none" rotWithShape="1">
                  <a:gsLst>
                    <a:gs pos="0">
                      <a:srgbClr val="007C43"/>
                    </a:gs>
                    <a:gs pos="60000">
                      <a:srgbClr val="2C843F"/>
                    </a:gs>
                    <a:gs pos="100000">
                      <a:srgbClr val="588C3B"/>
                    </a:gs>
                  </a:gsLst>
                  <a:lin ang="0" scaled="1"/>
                  <a:tileRect/>
                </a:gradFill>
                <a:latin typeface="Poppins"/>
                <a:ea typeface="+mj-ea"/>
                <a:cs typeface="Poppins"/>
              </a:defRPr>
            </a:lvl1pPr>
          </a:lstStyle>
          <a:p>
            <a:pPr lvl="0"/>
            <a:r>
              <a:rPr lang="en-GB"/>
              <a:t>Edit phone screen split title</a:t>
            </a:r>
          </a:p>
        </p:txBody>
      </p:sp>
      <p:sp>
        <p:nvSpPr>
          <p:cNvPr id="8" name="Text Placeholder 10">
            <a:extLst>
              <a:ext uri="{FF2B5EF4-FFF2-40B4-BE49-F238E27FC236}">
                <a16:creationId xmlns:a16="http://schemas.microsoft.com/office/drawing/2014/main" id="{ABB29FA7-BB85-362E-6FD5-70AD2B04983E}"/>
              </a:ext>
            </a:extLst>
          </p:cNvPr>
          <p:cNvSpPr>
            <a:spLocks noGrp="1"/>
          </p:cNvSpPr>
          <p:nvPr>
            <p:ph type="body" sz="quarter" idx="17" hasCustomPrompt="1"/>
          </p:nvPr>
        </p:nvSpPr>
        <p:spPr>
          <a:xfrm>
            <a:off x="908049" y="2779222"/>
            <a:ext cx="8027331" cy="1194262"/>
          </a:xfrm>
          <a:prstGeom prst="rect">
            <a:avLst/>
          </a:prstGeom>
        </p:spPr>
        <p:txBody>
          <a:bodyPr/>
          <a:lstStyle>
            <a:lvl1pPr>
              <a:lnSpc>
                <a:spcPct val="114000"/>
              </a:lnSpc>
              <a:spcBef>
                <a:spcPts val="600"/>
              </a:spcBef>
              <a:defRPr sz="3000">
                <a:solidFill>
                  <a:schemeClr val="tx1"/>
                </a:solidFill>
                <a:latin typeface="Poppins SemiBold" panose="00000700000000000000" pitchFamily="2" charset="0"/>
                <a:cs typeface="Poppins SemiBold" panose="00000700000000000000" pitchFamily="2" charset="0"/>
              </a:defRPr>
            </a:lvl1pPr>
            <a:lvl2pPr>
              <a:lnSpc>
                <a:spcPct val="114000"/>
              </a:lnSpc>
              <a:spcBef>
                <a:spcPts val="600"/>
              </a:spcBef>
              <a:defRPr sz="2399">
                <a:solidFill>
                  <a:schemeClr val="tx1"/>
                </a:solidFill>
                <a:latin typeface="Poppins" panose="00000500000000000000" pitchFamily="2" charset="0"/>
                <a:cs typeface="Poppins" panose="00000500000000000000" pitchFamily="2" charset="0"/>
              </a:defRPr>
            </a:lvl2pPr>
            <a:lvl3pPr>
              <a:lnSpc>
                <a:spcPct val="114000"/>
              </a:lnSpc>
              <a:spcBef>
                <a:spcPts val="600"/>
              </a:spcBef>
              <a:defRPr sz="2399">
                <a:solidFill>
                  <a:schemeClr val="tx1"/>
                </a:solidFill>
                <a:latin typeface="Poppins" panose="00000500000000000000" pitchFamily="2" charset="0"/>
                <a:cs typeface="Poppins" panose="00000500000000000000" pitchFamily="2" charset="0"/>
              </a:defRPr>
            </a:lvl3pPr>
            <a:lvl4pPr>
              <a:lnSpc>
                <a:spcPct val="114000"/>
              </a:lnSpc>
              <a:spcBef>
                <a:spcPts val="600"/>
              </a:spcBef>
              <a:defRPr sz="2399">
                <a:solidFill>
                  <a:schemeClr val="tx1"/>
                </a:solidFill>
                <a:latin typeface="Poppins" panose="00000500000000000000" pitchFamily="2" charset="0"/>
                <a:cs typeface="Poppins" panose="00000500000000000000" pitchFamily="2" charset="0"/>
              </a:defRPr>
            </a:lvl4pPr>
            <a:lvl5pPr>
              <a:lnSpc>
                <a:spcPct val="114000"/>
              </a:lnSpc>
              <a:spcBef>
                <a:spcPts val="600"/>
              </a:spcBef>
              <a:defRPr sz="2399">
                <a:solidFill>
                  <a:schemeClr val="tx1"/>
                </a:solidFill>
                <a:latin typeface="Poppins" panose="00000500000000000000" pitchFamily="2" charset="0"/>
                <a:cs typeface="Poppins" panose="00000500000000000000" pitchFamily="2" charset="0"/>
              </a:defRPr>
            </a:lvl5pPr>
          </a:lstStyle>
          <a:p>
            <a:pPr lvl="0"/>
            <a:r>
              <a:rPr lang="en-US"/>
              <a:t>Add a short summary statement, maximum two lines.</a:t>
            </a:r>
          </a:p>
        </p:txBody>
      </p:sp>
    </p:spTree>
    <p:extLst>
      <p:ext uri="{BB962C8B-B14F-4D97-AF65-F5344CB8AC3E}">
        <p14:creationId xmlns:p14="http://schemas.microsoft.com/office/powerpoint/2010/main" val="888562080"/>
      </p:ext>
    </p:extLst>
  </p:cSld>
  <p:clrMapOvr>
    <a:masterClrMapping/>
  </p:clrMapOvr>
  <p:extLst>
    <p:ext uri="{DCECCB84-F9BA-43D5-87BE-67443E8EF086}">
      <p15:sldGuideLst xmlns:p15="http://schemas.microsoft.com/office/powerpoint/2012/main">
        <p15:guide id="1" orient="horz" pos="3562">
          <p15:clr>
            <a:srgbClr val="FBAE40"/>
          </p15:clr>
        </p15:guide>
        <p15:guide id="2" pos="6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een Gradient Slide Split">
    <p:bg>
      <p:bgPr>
        <a:solidFill>
          <a:srgbClr val="FAFAF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BC6446-A550-B82F-A75F-CA7F30A5C161}"/>
              </a:ext>
              <a:ext uri="{C183D7F6-B498-43B3-948B-1728B52AA6E4}">
                <adec:decorative xmlns:adec="http://schemas.microsoft.com/office/drawing/2017/decorative" val="1"/>
              </a:ext>
            </a:extLst>
          </p:cNvPr>
          <p:cNvSpPr/>
          <p:nvPr userDrawn="1"/>
        </p:nvSpPr>
        <p:spPr>
          <a:xfrm>
            <a:off x="10052844" y="-13503"/>
            <a:ext cx="10052844" cy="11309350"/>
          </a:xfrm>
          <a:prstGeom prst="rect">
            <a:avLst/>
          </a:prstGeom>
          <a:gradFill>
            <a:gsLst>
              <a:gs pos="60000">
                <a:srgbClr val="2D843F"/>
              </a:gs>
              <a:gs pos="0">
                <a:srgbClr val="007C43"/>
              </a:gs>
              <a:gs pos="100000">
                <a:srgbClr val="598C3B"/>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GB"/>
          </a:p>
        </p:txBody>
      </p:sp>
      <p:sp>
        <p:nvSpPr>
          <p:cNvPr id="19" name="Text Placeholder 31">
            <a:extLst>
              <a:ext uri="{FF2B5EF4-FFF2-40B4-BE49-F238E27FC236}">
                <a16:creationId xmlns:a16="http://schemas.microsoft.com/office/drawing/2014/main" id="{F4D87772-BD3F-7D23-9C7C-5F6FB07F9980}"/>
              </a:ext>
            </a:extLst>
          </p:cNvPr>
          <p:cNvSpPr>
            <a:spLocks noGrp="1"/>
          </p:cNvSpPr>
          <p:nvPr userDrawn="1">
            <p:ph type="body" sz="quarter" idx="15" hasCustomPrompt="1"/>
          </p:nvPr>
        </p:nvSpPr>
        <p:spPr>
          <a:xfrm>
            <a:off x="954078" y="4031515"/>
            <a:ext cx="7323396" cy="411009"/>
          </a:xfrm>
          <a:prstGeom prst="rect">
            <a:avLst/>
          </a:prstGeom>
        </p:spPr>
        <p:txBody>
          <a:bodyPr vert="horz" wrap="square" lIns="0" tIns="14604" rIns="0" bIns="0" rtlCol="0">
            <a:spAutoFit/>
          </a:bodyPr>
          <a:lstStyle>
            <a:lvl1pPr>
              <a:lnSpc>
                <a:spcPct val="114000"/>
              </a:lnSpc>
              <a:defRPr lang="en-US" sz="3000" b="0" spc="-45" dirty="0" smtClean="0">
                <a:solidFill>
                  <a:srgbClr val="282828"/>
                </a:solidFill>
                <a:latin typeface="Poppins SemiBold" panose="00000700000000000000" pitchFamily="2" charset="0"/>
                <a:cs typeface="Poppins SemiBold" panose="00000700000000000000" pitchFamily="2" charset="0"/>
              </a:defRPr>
            </a:lvl1pPr>
            <a:lvl2pPr>
              <a:defRPr lang="en-US" dirty="0" smtClean="0"/>
            </a:lvl2pPr>
            <a:lvl3pPr>
              <a:defRPr lang="en-US" dirty="0" smtClean="0"/>
            </a:lvl3pPr>
            <a:lvl4pPr>
              <a:defRPr lang="en-US" dirty="0" smtClean="0"/>
            </a:lvl4pPr>
            <a:lvl5pPr>
              <a:defRPr lang="en-GB" dirty="0"/>
            </a:lvl5pPr>
          </a:lstStyle>
          <a:p>
            <a:pPr marL="12701" marR="542351" lvl="0">
              <a:lnSpc>
                <a:spcPts val="3020"/>
              </a:lnSpc>
              <a:spcBef>
                <a:spcPts val="4146"/>
              </a:spcBef>
            </a:pPr>
            <a:r>
              <a:rPr lang="en-US"/>
              <a:t>Edit section heading</a:t>
            </a:r>
          </a:p>
        </p:txBody>
      </p:sp>
      <p:sp>
        <p:nvSpPr>
          <p:cNvPr id="21" name="Text Placeholder 18">
            <a:extLst>
              <a:ext uri="{FF2B5EF4-FFF2-40B4-BE49-F238E27FC236}">
                <a16:creationId xmlns:a16="http://schemas.microsoft.com/office/drawing/2014/main" id="{981B3978-2D0C-5A5D-6108-4398E52BD7FE}"/>
              </a:ext>
            </a:extLst>
          </p:cNvPr>
          <p:cNvSpPr>
            <a:spLocks noGrp="1"/>
          </p:cNvSpPr>
          <p:nvPr userDrawn="1">
            <p:ph type="body" sz="quarter" idx="16" hasCustomPrompt="1"/>
          </p:nvPr>
        </p:nvSpPr>
        <p:spPr>
          <a:xfrm>
            <a:off x="971796" y="5098315"/>
            <a:ext cx="6413840" cy="3005951"/>
          </a:xfrm>
          <a:prstGeom prst="rect">
            <a:avLst/>
          </a:prstGeom>
        </p:spPr>
        <p:txBody>
          <a:bodyPr vert="horz" wrap="square" lIns="0" tIns="12700" rIns="0" bIns="0" rtlCol="0">
            <a:spAutoFit/>
          </a:bodyPr>
          <a:lstStyle>
            <a:lvl1pPr marL="355601" indent="-342900">
              <a:lnSpc>
                <a:spcPct val="114000"/>
              </a:lnSpc>
              <a:buClr>
                <a:schemeClr val="accent1"/>
              </a:buClr>
              <a:buFont typeface="Wingdings" panose="05000000000000000000" pitchFamily="2" charset="2"/>
              <a:buChar char="§"/>
              <a:defRPr lang="en-US" sz="2400" b="0" spc="-45" dirty="0">
                <a:solidFill>
                  <a:srgbClr val="282828"/>
                </a:solidFill>
                <a:latin typeface="Poppins"/>
                <a:cs typeface="Poppins"/>
              </a:defRPr>
            </a:lvl1pPr>
          </a:lstStyle>
          <a:p>
            <a:pPr marL="12701" lvl="0">
              <a:lnSpc>
                <a:spcPct val="100000"/>
              </a:lnSpc>
              <a:spcBef>
                <a:spcPts val="135"/>
              </a:spcBef>
            </a:pPr>
            <a:r>
              <a:rPr lang="en-GB"/>
              <a:t>Keep your sentences short. 14 words maximum per sentence.</a:t>
            </a:r>
            <a:br>
              <a:rPr lang="en-GB"/>
            </a:br>
            <a:endParaRPr lang="en-GB"/>
          </a:p>
          <a:p>
            <a:pPr marL="12701" lvl="0">
              <a:lnSpc>
                <a:spcPct val="100000"/>
              </a:lnSpc>
              <a:spcBef>
                <a:spcPts val="135"/>
              </a:spcBef>
            </a:pPr>
            <a:r>
              <a:rPr lang="en-GB"/>
              <a:t>Use a minimum font size of 20. This template is set to 24.</a:t>
            </a:r>
            <a:br>
              <a:rPr lang="en-GB"/>
            </a:br>
            <a:endParaRPr lang="en-GB"/>
          </a:p>
          <a:p>
            <a:pPr marL="12701" lvl="0">
              <a:lnSpc>
                <a:spcPct val="100000"/>
              </a:lnSpc>
              <a:spcBef>
                <a:spcPts val="135"/>
              </a:spcBef>
            </a:pPr>
            <a:r>
              <a:rPr lang="en-GB"/>
              <a:t>Use 1.15 bullet point line spacing.</a:t>
            </a:r>
            <a:endParaRPr lang="en-US"/>
          </a:p>
          <a:p>
            <a:pPr marL="12701" lvl="0">
              <a:lnSpc>
                <a:spcPct val="100000"/>
              </a:lnSpc>
              <a:spcBef>
                <a:spcPts val="135"/>
              </a:spcBef>
            </a:pPr>
            <a:endParaRPr lang="en-GB"/>
          </a:p>
        </p:txBody>
      </p:sp>
      <p:sp>
        <p:nvSpPr>
          <p:cNvPr id="31" name="Text Placeholder 30">
            <a:extLst>
              <a:ext uri="{FF2B5EF4-FFF2-40B4-BE49-F238E27FC236}">
                <a16:creationId xmlns:a16="http://schemas.microsoft.com/office/drawing/2014/main" id="{274A09E7-B261-8A83-EE16-C8459F0B9844}"/>
              </a:ext>
            </a:extLst>
          </p:cNvPr>
          <p:cNvSpPr>
            <a:spLocks noGrp="1"/>
          </p:cNvSpPr>
          <p:nvPr userDrawn="1">
            <p:ph type="body" sz="quarter" idx="17" hasCustomPrompt="1"/>
          </p:nvPr>
        </p:nvSpPr>
        <p:spPr>
          <a:xfrm>
            <a:off x="954076" y="1235075"/>
            <a:ext cx="8154042" cy="804387"/>
          </a:xfrm>
          <a:prstGeom prst="rect">
            <a:avLst/>
          </a:prstGeom>
        </p:spPr>
        <p:txBody>
          <a:bodyPr vert="horz" wrap="square" lIns="0" tIns="11430" rIns="0" bIns="0" rtlCol="0">
            <a:spAutoFit/>
          </a:bodyPr>
          <a:lstStyle>
            <a:lvl1pPr>
              <a:lnSpc>
                <a:spcPct val="114000"/>
              </a:lnSpc>
              <a:spcBef>
                <a:spcPts val="0"/>
              </a:spcBef>
              <a:defRPr lang="en-US" sz="4800" b="1" spc="-74" smtClean="0">
                <a:solidFill>
                  <a:srgbClr val="282828"/>
                </a:solidFill>
                <a:latin typeface="Poppins" panose="00000500000000000000" pitchFamily="2" charset="0"/>
                <a:ea typeface="+mj-ea"/>
                <a:cs typeface="Poppins" panose="00000500000000000000" pitchFamily="2" charset="0"/>
              </a:defRPr>
            </a:lvl1pPr>
            <a:lvl2pPr>
              <a:defRPr lang="en-US" smtClean="0"/>
            </a:lvl2pPr>
            <a:lvl3pPr>
              <a:defRPr lang="en-US" smtClean="0"/>
            </a:lvl3pPr>
            <a:lvl4pPr>
              <a:defRPr lang="en-US" smtClean="0"/>
            </a:lvl4pPr>
            <a:lvl5pPr>
              <a:defRPr lang="en-GB"/>
            </a:lvl5pPr>
          </a:lstStyle>
          <a:p>
            <a:pPr marL="12701" marR="5081" lvl="0">
              <a:lnSpc>
                <a:spcPct val="111800"/>
              </a:lnSpc>
              <a:spcBef>
                <a:spcPts val="91"/>
              </a:spcBef>
            </a:pPr>
            <a:r>
              <a:rPr lang="en-US"/>
              <a:t>Edit split section title </a:t>
            </a:r>
            <a:endParaRPr lang="en-GB"/>
          </a:p>
        </p:txBody>
      </p:sp>
      <p:sp>
        <p:nvSpPr>
          <p:cNvPr id="33" name="Text Placeholder 32">
            <a:extLst>
              <a:ext uri="{FF2B5EF4-FFF2-40B4-BE49-F238E27FC236}">
                <a16:creationId xmlns:a16="http://schemas.microsoft.com/office/drawing/2014/main" id="{2B36CFAF-BFFC-D777-5E74-B9DD58EF551D}"/>
              </a:ext>
            </a:extLst>
          </p:cNvPr>
          <p:cNvSpPr>
            <a:spLocks noGrp="1"/>
          </p:cNvSpPr>
          <p:nvPr userDrawn="1">
            <p:ph type="body" sz="quarter" idx="18" hasCustomPrompt="1"/>
          </p:nvPr>
        </p:nvSpPr>
        <p:spPr>
          <a:xfrm>
            <a:off x="11424553" y="4051872"/>
            <a:ext cx="7398334" cy="413575"/>
          </a:xfrm>
          <a:prstGeom prst="rect">
            <a:avLst/>
          </a:prstGeom>
        </p:spPr>
        <p:txBody>
          <a:bodyPr vert="horz" wrap="square" lIns="0" tIns="17145" rIns="0" bIns="0" rtlCol="0">
            <a:spAutoFit/>
          </a:bodyPr>
          <a:lstStyle>
            <a:lvl1pPr>
              <a:lnSpc>
                <a:spcPct val="114000"/>
              </a:lnSpc>
              <a:defRPr lang="en-US" sz="3000" b="0" spc="-10" smtClean="0">
                <a:solidFill>
                  <a:schemeClr val="bg1"/>
                </a:solidFill>
                <a:latin typeface="Poppins SemiBold" panose="00000700000000000000" pitchFamily="2" charset="0"/>
                <a:cs typeface="Poppins SemiBold" panose="00000700000000000000" pitchFamily="2" charset="0"/>
              </a:defRPr>
            </a:lvl1pPr>
            <a:lvl2pPr>
              <a:defRPr lang="en-US" smtClean="0"/>
            </a:lvl2pPr>
            <a:lvl3pPr>
              <a:defRPr lang="en-US" smtClean="0"/>
            </a:lvl3pPr>
            <a:lvl4pPr>
              <a:defRPr lang="en-US" smtClean="0"/>
            </a:lvl4pPr>
            <a:lvl5pPr>
              <a:defRPr lang="en-GB"/>
            </a:lvl5pPr>
          </a:lstStyle>
          <a:p>
            <a:pPr marL="12701" marR="542351" lvl="0">
              <a:lnSpc>
                <a:spcPts val="3020"/>
              </a:lnSpc>
              <a:spcBef>
                <a:spcPts val="4146"/>
              </a:spcBef>
            </a:pPr>
            <a:r>
              <a:rPr lang="en-US"/>
              <a:t>Edit section heading</a:t>
            </a:r>
          </a:p>
        </p:txBody>
      </p:sp>
      <p:sp>
        <p:nvSpPr>
          <p:cNvPr id="35" name="Picture Placeholder 34">
            <a:extLst>
              <a:ext uri="{FF2B5EF4-FFF2-40B4-BE49-F238E27FC236}">
                <a16:creationId xmlns:a16="http://schemas.microsoft.com/office/drawing/2014/main" id="{2413022C-43B5-775E-6AC9-C3B703A18CC3}"/>
              </a:ext>
            </a:extLst>
          </p:cNvPr>
          <p:cNvSpPr>
            <a:spLocks noGrp="1"/>
          </p:cNvSpPr>
          <p:nvPr userDrawn="1">
            <p:ph type="pic" sz="quarter" idx="19"/>
          </p:nvPr>
        </p:nvSpPr>
        <p:spPr>
          <a:xfrm>
            <a:off x="11460939" y="3122201"/>
            <a:ext cx="491813" cy="507029"/>
          </a:xfrm>
          <a:prstGeom prst="rect">
            <a:avLst/>
          </a:prstGeom>
        </p:spPr>
        <p:txBody>
          <a:bodyPr/>
          <a:lstStyle>
            <a:lvl1pPr>
              <a:defRPr>
                <a:latin typeface="Poppins" panose="00000500000000000000" pitchFamily="2" charset="0"/>
              </a:defRPr>
            </a:lvl1pPr>
          </a:lstStyle>
          <a:p>
            <a:endParaRPr lang="en-GB"/>
          </a:p>
        </p:txBody>
      </p:sp>
      <p:sp>
        <p:nvSpPr>
          <p:cNvPr id="18" name="object 13">
            <a:extLst>
              <a:ext uri="{FF2B5EF4-FFF2-40B4-BE49-F238E27FC236}">
                <a16:creationId xmlns:a16="http://schemas.microsoft.com/office/drawing/2014/main" id="{B56B9985-9035-68F4-6C75-FB0395155FE2}"/>
              </a:ext>
              <a:ext uri="{C183D7F6-B498-43B3-948B-1728B52AA6E4}">
                <adec:decorative xmlns:adec="http://schemas.microsoft.com/office/drawing/2017/decorative" val="1"/>
              </a:ext>
            </a:extLst>
          </p:cNvPr>
          <p:cNvSpPr>
            <a:spLocks/>
          </p:cNvSpPr>
          <p:nvPr userDrawn="1"/>
        </p:nvSpPr>
        <p:spPr>
          <a:xfrm>
            <a:off x="984330" y="4823039"/>
            <a:ext cx="1261845" cy="0"/>
          </a:xfrm>
          <a:custGeom>
            <a:avLst/>
            <a:gdLst/>
            <a:ahLst/>
            <a:cxnLst/>
            <a:rect l="l" t="t" r="r" b="b"/>
            <a:pathLst>
              <a:path w="1261745">
                <a:moveTo>
                  <a:pt x="0" y="0"/>
                </a:moveTo>
                <a:lnTo>
                  <a:pt x="1261333" y="0"/>
                </a:lnTo>
              </a:path>
            </a:pathLst>
          </a:custGeom>
          <a:ln w="10470">
            <a:solidFill>
              <a:srgbClr val="383738"/>
            </a:solidFill>
          </a:ln>
        </p:spPr>
        <p:txBody>
          <a:bodyPr wrap="square" lIns="0" tIns="0" rIns="0" bIns="0" rtlCol="0"/>
          <a:lstStyle/>
          <a:p>
            <a:endParaRPr sz="1801" u="none">
              <a:solidFill>
                <a:srgbClr val="383738"/>
              </a:solidFill>
              <a:latin typeface="Poppins" panose="00000500000000000000" pitchFamily="2" charset="0"/>
            </a:endParaRPr>
          </a:p>
        </p:txBody>
      </p:sp>
      <p:sp>
        <p:nvSpPr>
          <p:cNvPr id="16" name="Picture Placeholder 34">
            <a:extLst>
              <a:ext uri="{FF2B5EF4-FFF2-40B4-BE49-F238E27FC236}">
                <a16:creationId xmlns:a16="http://schemas.microsoft.com/office/drawing/2014/main" id="{7B08D861-A6D7-C407-5FF4-782954629F97}"/>
              </a:ext>
            </a:extLst>
          </p:cNvPr>
          <p:cNvSpPr>
            <a:spLocks noGrp="1"/>
          </p:cNvSpPr>
          <p:nvPr userDrawn="1">
            <p:ph type="pic" sz="quarter" idx="20"/>
          </p:nvPr>
        </p:nvSpPr>
        <p:spPr>
          <a:xfrm>
            <a:off x="940044" y="3122201"/>
            <a:ext cx="491813" cy="507029"/>
          </a:xfrm>
          <a:prstGeom prst="rect">
            <a:avLst/>
          </a:prstGeom>
        </p:spPr>
        <p:txBody>
          <a:bodyPr/>
          <a:lstStyle>
            <a:lvl1pPr>
              <a:defRPr>
                <a:solidFill>
                  <a:srgbClr val="383738"/>
                </a:solidFill>
                <a:latin typeface="Poppins" panose="00000500000000000000" pitchFamily="2" charset="0"/>
              </a:defRPr>
            </a:lvl1pPr>
          </a:lstStyle>
          <a:p>
            <a:endParaRPr lang="en-GB"/>
          </a:p>
        </p:txBody>
      </p:sp>
      <p:sp>
        <p:nvSpPr>
          <p:cNvPr id="17" name="Text Placeholder 18">
            <a:extLst>
              <a:ext uri="{FF2B5EF4-FFF2-40B4-BE49-F238E27FC236}">
                <a16:creationId xmlns:a16="http://schemas.microsoft.com/office/drawing/2014/main" id="{B877125F-F825-D45C-7871-2FEA7ABFADB8}"/>
              </a:ext>
            </a:extLst>
          </p:cNvPr>
          <p:cNvSpPr>
            <a:spLocks noGrp="1"/>
          </p:cNvSpPr>
          <p:nvPr userDrawn="1">
            <p:ph type="body" sz="quarter" idx="21" hasCustomPrompt="1"/>
          </p:nvPr>
        </p:nvSpPr>
        <p:spPr>
          <a:xfrm>
            <a:off x="11417066" y="5098315"/>
            <a:ext cx="6413840" cy="2623795"/>
          </a:xfrm>
          <a:prstGeom prst="rect">
            <a:avLst/>
          </a:prstGeom>
        </p:spPr>
        <p:txBody>
          <a:bodyPr vert="horz" wrap="square" lIns="0" tIns="12700" rIns="0" bIns="0" rtlCol="0">
            <a:spAutoFit/>
          </a:bodyPr>
          <a:lstStyle>
            <a:lvl1pPr marL="355601" indent="-342900">
              <a:buClr>
                <a:schemeClr val="bg1"/>
              </a:buClr>
              <a:buFont typeface="Wingdings" panose="05000000000000000000" pitchFamily="2" charset="2"/>
              <a:buChar char="§"/>
              <a:defRPr lang="en-US" sz="2400" b="0" spc="-45" dirty="0">
                <a:solidFill>
                  <a:schemeClr val="bg1"/>
                </a:solidFill>
                <a:latin typeface="Poppins"/>
                <a:cs typeface="Poppins"/>
              </a:defRPr>
            </a:lvl1pPr>
          </a:lstStyle>
          <a:p>
            <a:pPr marL="12701" lvl="0">
              <a:lnSpc>
                <a:spcPct val="100000"/>
              </a:lnSpc>
              <a:spcBef>
                <a:spcPts val="135"/>
              </a:spcBef>
            </a:pPr>
            <a:r>
              <a:rPr lang="en-GB"/>
              <a:t>Keep your sentences short. 14 words maximum per sentence.</a:t>
            </a:r>
            <a:br>
              <a:rPr lang="en-GB"/>
            </a:br>
            <a:endParaRPr lang="en-GB"/>
          </a:p>
          <a:p>
            <a:pPr marL="12701" lvl="0">
              <a:lnSpc>
                <a:spcPct val="100000"/>
              </a:lnSpc>
              <a:spcBef>
                <a:spcPts val="135"/>
              </a:spcBef>
            </a:pPr>
            <a:r>
              <a:rPr lang="en-GB"/>
              <a:t>Use a minimum font size of 20. This template is set to 24.</a:t>
            </a:r>
            <a:br>
              <a:rPr lang="en-GB"/>
            </a:br>
            <a:endParaRPr lang="en-GB"/>
          </a:p>
          <a:p>
            <a:pPr marL="12701" lvl="0">
              <a:lnSpc>
                <a:spcPct val="100000"/>
              </a:lnSpc>
              <a:spcBef>
                <a:spcPts val="135"/>
              </a:spcBef>
            </a:pPr>
            <a:r>
              <a:rPr lang="en-GB"/>
              <a:t>Use 1.15 bullet point line spacing.</a:t>
            </a:r>
            <a:endParaRPr lang="en-US"/>
          </a:p>
        </p:txBody>
      </p:sp>
      <p:sp>
        <p:nvSpPr>
          <p:cNvPr id="2" name="Holder 6">
            <a:extLst>
              <a:ext uri="{FF2B5EF4-FFF2-40B4-BE49-F238E27FC236}">
                <a16:creationId xmlns:a16="http://schemas.microsoft.com/office/drawing/2014/main" id="{136A4FF1-DE6B-1915-3992-6769CEBD9238}"/>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pic>
        <p:nvPicPr>
          <p:cNvPr id="3" name="Picture 2">
            <a:extLst>
              <a:ext uri="{FF2B5EF4-FFF2-40B4-BE49-F238E27FC236}">
                <a16:creationId xmlns:a16="http://schemas.microsoft.com/office/drawing/2014/main" id="{45235D67-7EDE-1E39-BB9C-206F0A9F65F3}"/>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
        <p:nvSpPr>
          <p:cNvPr id="6" name="object 13">
            <a:extLst>
              <a:ext uri="{FF2B5EF4-FFF2-40B4-BE49-F238E27FC236}">
                <a16:creationId xmlns:a16="http://schemas.microsoft.com/office/drawing/2014/main" id="{92B5D0F9-3C3F-28B1-6C1B-6683688483C9}"/>
              </a:ext>
              <a:ext uri="{C183D7F6-B498-43B3-948B-1728B52AA6E4}">
                <adec:decorative xmlns:adec="http://schemas.microsoft.com/office/drawing/2017/decorative" val="1"/>
              </a:ext>
            </a:extLst>
          </p:cNvPr>
          <p:cNvSpPr>
            <a:spLocks/>
          </p:cNvSpPr>
          <p:nvPr userDrawn="1"/>
        </p:nvSpPr>
        <p:spPr>
          <a:xfrm>
            <a:off x="11444504" y="4842439"/>
            <a:ext cx="1261845" cy="0"/>
          </a:xfrm>
          <a:custGeom>
            <a:avLst/>
            <a:gdLst/>
            <a:ahLst/>
            <a:cxnLst/>
            <a:rect l="l" t="t" r="r" b="b"/>
            <a:pathLst>
              <a:path w="1261745">
                <a:moveTo>
                  <a:pt x="0" y="0"/>
                </a:moveTo>
                <a:lnTo>
                  <a:pt x="1261333" y="0"/>
                </a:lnTo>
              </a:path>
            </a:pathLst>
          </a:custGeom>
          <a:ln w="10470">
            <a:solidFill>
              <a:schemeClr val="bg1"/>
            </a:solidFill>
          </a:ln>
        </p:spPr>
        <p:txBody>
          <a:bodyPr wrap="square" lIns="0" tIns="0" rIns="0" bIns="0" rtlCol="0"/>
          <a:lstStyle/>
          <a:p>
            <a:endParaRPr sz="1801" u="none">
              <a:solidFill>
                <a:srgbClr val="383738"/>
              </a:solidFill>
              <a:latin typeface="Poppins" panose="00000500000000000000" pitchFamily="2" charset="0"/>
            </a:endParaRPr>
          </a:p>
        </p:txBody>
      </p:sp>
      <p:sp>
        <p:nvSpPr>
          <p:cNvPr id="8" name="Picture Placeholder 7">
            <a:extLst>
              <a:ext uri="{FF2B5EF4-FFF2-40B4-BE49-F238E27FC236}">
                <a16:creationId xmlns:a16="http://schemas.microsoft.com/office/drawing/2014/main" id="{F0EE38A5-9F3A-35D2-F1E5-8A8B9F554F9A}"/>
              </a:ext>
            </a:extLst>
          </p:cNvPr>
          <p:cNvSpPr>
            <a:spLocks noGrp="1"/>
          </p:cNvSpPr>
          <p:nvPr>
            <p:ph type="pic" sz="quarter" idx="22"/>
          </p:nvPr>
        </p:nvSpPr>
        <p:spPr>
          <a:xfrm>
            <a:off x="954088" y="3122613"/>
            <a:ext cx="501650" cy="476250"/>
          </a:xfrm>
          <a:prstGeom prst="rect">
            <a:avLst/>
          </a:prstGeom>
        </p:spPr>
        <p:txBody>
          <a:bodyPr/>
          <a:lstStyle/>
          <a:p>
            <a:endParaRPr lang="en-GB"/>
          </a:p>
        </p:txBody>
      </p:sp>
    </p:spTree>
    <p:extLst>
      <p:ext uri="{BB962C8B-B14F-4D97-AF65-F5344CB8AC3E}">
        <p14:creationId xmlns:p14="http://schemas.microsoft.com/office/powerpoint/2010/main" val="288371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ey theme summary">
    <p:bg>
      <p:bgPr>
        <a:solidFill>
          <a:srgbClr val="FAFAFA"/>
        </a:solidFill>
        <a:effectLst/>
      </p:bgPr>
    </p:bg>
    <p:spTree>
      <p:nvGrpSpPr>
        <p:cNvPr id="1" name=""/>
        <p:cNvGrpSpPr/>
        <p:nvPr/>
      </p:nvGrpSpPr>
      <p:grpSpPr>
        <a:xfrm>
          <a:off x="0" y="0"/>
          <a:ext cx="0" cy="0"/>
          <a:chOff x="0" y="0"/>
          <a:chExt cx="0" cy="0"/>
        </a:xfrm>
      </p:grpSpPr>
      <p:sp>
        <p:nvSpPr>
          <p:cNvPr id="3" name="white right half">
            <a:extLst>
              <a:ext uri="{FF2B5EF4-FFF2-40B4-BE49-F238E27FC236}">
                <a16:creationId xmlns:a16="http://schemas.microsoft.com/office/drawing/2014/main" id="{32BBB788-5DF7-952A-7B47-4CF9692A7829}"/>
              </a:ext>
              <a:ext uri="{C183D7F6-B498-43B3-948B-1728B52AA6E4}">
                <adec:decorative xmlns:adec="http://schemas.microsoft.com/office/drawing/2017/decorative" val="1"/>
              </a:ext>
            </a:extLst>
          </p:cNvPr>
          <p:cNvSpPr/>
          <p:nvPr userDrawn="1"/>
        </p:nvSpPr>
        <p:spPr>
          <a:xfrm>
            <a:off x="1" y="2149476"/>
            <a:ext cx="6629400" cy="9159874"/>
          </a:xfrm>
          <a:custGeom>
            <a:avLst/>
            <a:gdLst/>
            <a:ahLst/>
            <a:cxnLst/>
            <a:rect l="l" t="t" r="r" b="b"/>
            <a:pathLst>
              <a:path w="10052050" h="11308715">
                <a:moveTo>
                  <a:pt x="10052039" y="0"/>
                </a:moveTo>
                <a:lnTo>
                  <a:pt x="0" y="0"/>
                </a:lnTo>
                <a:lnTo>
                  <a:pt x="0" y="11308556"/>
                </a:lnTo>
                <a:lnTo>
                  <a:pt x="10052039" y="11308556"/>
                </a:lnTo>
                <a:lnTo>
                  <a:pt x="10052039" y="0"/>
                </a:lnTo>
                <a:close/>
              </a:path>
            </a:pathLst>
          </a:custGeom>
          <a:solidFill>
            <a:srgbClr val="282828"/>
          </a:solidFill>
        </p:spPr>
        <p:txBody>
          <a:bodyPr wrap="square" lIns="0" tIns="0" rIns="0" bIns="0" rtlCol="0"/>
          <a:lstStyle/>
          <a:p>
            <a:endParaRPr sz="1801" u="sng">
              <a:latin typeface="Poppins" panose="00000500000000000000" pitchFamily="2" charset="0"/>
            </a:endParaRPr>
          </a:p>
        </p:txBody>
      </p:sp>
      <p:sp>
        <p:nvSpPr>
          <p:cNvPr id="5" name="Text Placeholder 30">
            <a:extLst>
              <a:ext uri="{FF2B5EF4-FFF2-40B4-BE49-F238E27FC236}">
                <a16:creationId xmlns:a16="http://schemas.microsoft.com/office/drawing/2014/main" id="{F7786B9F-85AE-E991-FE67-DD3CE75C380A}"/>
              </a:ext>
            </a:extLst>
          </p:cNvPr>
          <p:cNvSpPr>
            <a:spLocks noGrp="1"/>
          </p:cNvSpPr>
          <p:nvPr>
            <p:ph type="body" sz="quarter" idx="17" hasCustomPrompt="1"/>
          </p:nvPr>
        </p:nvSpPr>
        <p:spPr>
          <a:xfrm>
            <a:off x="908844" y="777875"/>
            <a:ext cx="14325600" cy="1002582"/>
          </a:xfrm>
          <a:prstGeom prst="rect">
            <a:avLst/>
          </a:prstGeom>
        </p:spPr>
        <p:txBody>
          <a:bodyPr vert="horz" wrap="square" lIns="0" tIns="11430" rIns="0" bIns="0" rtlCol="0">
            <a:spAutoFit/>
          </a:bodyPr>
          <a:lstStyle>
            <a:lvl1pPr>
              <a:lnSpc>
                <a:spcPct val="90000"/>
              </a:lnSpc>
              <a:defRPr lang="en-US" sz="6000" b="1" spc="-74" smtClean="0">
                <a:solidFill>
                  <a:srgbClr val="282828"/>
                </a:solidFill>
                <a:latin typeface="Poppins" panose="00000500000000000000" pitchFamily="2" charset="0"/>
                <a:ea typeface="+mj-ea"/>
                <a:cs typeface="Poppins" panose="00000500000000000000" pitchFamily="2" charset="0"/>
              </a:defRPr>
            </a:lvl1pPr>
            <a:lvl2pPr>
              <a:defRPr lang="en-US" smtClean="0"/>
            </a:lvl2pPr>
            <a:lvl3pPr>
              <a:defRPr lang="en-US" smtClean="0"/>
            </a:lvl3pPr>
            <a:lvl4pPr>
              <a:defRPr lang="en-US" smtClean="0"/>
            </a:lvl4pPr>
            <a:lvl5pPr>
              <a:defRPr lang="en-GB"/>
            </a:lvl5pPr>
          </a:lstStyle>
          <a:p>
            <a:pPr marL="12701" marR="5081" lvl="0">
              <a:lnSpc>
                <a:spcPct val="111800"/>
              </a:lnSpc>
              <a:spcBef>
                <a:spcPts val="91"/>
              </a:spcBef>
            </a:pPr>
            <a:r>
              <a:rPr lang="en-US"/>
              <a:t>Edit key theme summary title</a:t>
            </a:r>
            <a:endParaRPr lang="en-GB"/>
          </a:p>
        </p:txBody>
      </p:sp>
      <p:sp>
        <p:nvSpPr>
          <p:cNvPr id="14" name="Picture Placeholder 34">
            <a:extLst>
              <a:ext uri="{FF2B5EF4-FFF2-40B4-BE49-F238E27FC236}">
                <a16:creationId xmlns:a16="http://schemas.microsoft.com/office/drawing/2014/main" id="{9402EBB7-C7AA-6EDC-E598-8A85D7DCFE2F}"/>
              </a:ext>
            </a:extLst>
          </p:cNvPr>
          <p:cNvSpPr>
            <a:spLocks noGrp="1"/>
          </p:cNvSpPr>
          <p:nvPr>
            <p:ph type="pic" sz="quarter" idx="22"/>
          </p:nvPr>
        </p:nvSpPr>
        <p:spPr>
          <a:xfrm>
            <a:off x="922414" y="2830965"/>
            <a:ext cx="795019" cy="792748"/>
          </a:xfrm>
          <a:prstGeom prst="rect">
            <a:avLst/>
          </a:prstGeom>
        </p:spPr>
        <p:txBody>
          <a:bodyPr/>
          <a:lstStyle>
            <a:lvl1pPr>
              <a:defRPr>
                <a:latin typeface="Poppins" panose="00000500000000000000" pitchFamily="2" charset="0"/>
              </a:defRPr>
            </a:lvl1pPr>
          </a:lstStyle>
          <a:p>
            <a:endParaRPr lang="en-GB"/>
          </a:p>
        </p:txBody>
      </p:sp>
      <p:sp>
        <p:nvSpPr>
          <p:cNvPr id="15" name="Text Placeholder 8">
            <a:extLst>
              <a:ext uri="{FF2B5EF4-FFF2-40B4-BE49-F238E27FC236}">
                <a16:creationId xmlns:a16="http://schemas.microsoft.com/office/drawing/2014/main" id="{04FEAD2E-D817-1712-8974-736C898A7B79}"/>
              </a:ext>
            </a:extLst>
          </p:cNvPr>
          <p:cNvSpPr>
            <a:spLocks noGrp="1"/>
          </p:cNvSpPr>
          <p:nvPr>
            <p:ph type="body" sz="quarter" idx="10" hasCustomPrompt="1"/>
          </p:nvPr>
        </p:nvSpPr>
        <p:spPr>
          <a:xfrm>
            <a:off x="908844" y="3918479"/>
            <a:ext cx="4930482" cy="1359374"/>
          </a:xfrm>
          <a:prstGeom prst="rect">
            <a:avLst/>
          </a:prstGeom>
        </p:spPr>
        <p:txBody>
          <a:bodyPr lIns="0"/>
          <a:lstStyle>
            <a:lvl1pPr>
              <a:lnSpc>
                <a:spcPct val="114000"/>
              </a:lnSpc>
              <a:spcBef>
                <a:spcPts val="600"/>
              </a:spcBef>
              <a:defRPr lang="en-GB" sz="4800" b="0" i="0" spc="0" dirty="0">
                <a:gradFill flip="none" rotWithShape="1">
                  <a:gsLst>
                    <a:gs pos="50000">
                      <a:srgbClr val="009C43"/>
                    </a:gs>
                    <a:gs pos="85000">
                      <a:srgbClr val="BCCF00"/>
                    </a:gs>
                  </a:gsLst>
                  <a:lin ang="0" scaled="1"/>
                  <a:tileRect/>
                </a:gradFill>
                <a:latin typeface="Poppins SemiBold" panose="00000700000000000000" pitchFamily="2" charset="0"/>
                <a:ea typeface="+mj-ea"/>
                <a:cs typeface="Poppins SemiBold" panose="00000700000000000000" pitchFamily="2" charset="0"/>
              </a:defRPr>
            </a:lvl1pPr>
          </a:lstStyle>
          <a:p>
            <a:pPr marL="0" marR="0" lvl="0" indent="0" defTabSz="914400" eaLnBrk="1" fontAlgn="auto" latinLnBrk="0" hangingPunct="1">
              <a:lnSpc>
                <a:spcPct val="90000"/>
              </a:lnSpc>
              <a:spcBef>
                <a:spcPts val="0"/>
              </a:spcBef>
              <a:spcAft>
                <a:spcPts val="0"/>
              </a:spcAft>
              <a:buClrTx/>
              <a:buSzTx/>
              <a:buFontTx/>
              <a:buNone/>
              <a:tabLst/>
              <a:defRPr/>
            </a:pPr>
            <a:r>
              <a:rPr lang="en-GB"/>
              <a:t>Edit Sub Header</a:t>
            </a:r>
          </a:p>
          <a:p>
            <a:pPr lvl="0"/>
            <a:endParaRPr lang="en-GB"/>
          </a:p>
        </p:txBody>
      </p:sp>
      <p:sp>
        <p:nvSpPr>
          <p:cNvPr id="18" name="Text Placeholder 37">
            <a:extLst>
              <a:ext uri="{FF2B5EF4-FFF2-40B4-BE49-F238E27FC236}">
                <a16:creationId xmlns:a16="http://schemas.microsoft.com/office/drawing/2014/main" id="{816BCFE7-0BD4-21A8-86AE-BD13D34B585E}"/>
              </a:ext>
            </a:extLst>
          </p:cNvPr>
          <p:cNvSpPr>
            <a:spLocks noGrp="1"/>
          </p:cNvSpPr>
          <p:nvPr>
            <p:ph type="body" sz="quarter" idx="25" hasCustomPrompt="1"/>
          </p:nvPr>
        </p:nvSpPr>
        <p:spPr>
          <a:xfrm>
            <a:off x="870304" y="5572619"/>
            <a:ext cx="4930482" cy="755335"/>
          </a:xfrm>
          <a:prstGeom prst="rect">
            <a:avLst/>
          </a:prstGeom>
        </p:spPr>
        <p:txBody>
          <a:bodyPr vert="horz" wrap="square" lIns="0" tIns="16510" rIns="0" bIns="0" rtlCol="0">
            <a:spAutoFit/>
          </a:bodyPr>
          <a:lstStyle>
            <a:lvl1pPr>
              <a:lnSpc>
                <a:spcPct val="114000"/>
              </a:lnSpc>
              <a:spcBef>
                <a:spcPts val="600"/>
              </a:spcBef>
              <a:defRPr lang="en-US" sz="2400" spc="-30" smtClean="0">
                <a:solidFill>
                  <a:srgbClr val="FFFFFF"/>
                </a:solidFill>
                <a:latin typeface="Poppins"/>
                <a:cs typeface="Poppins"/>
              </a:defRPr>
            </a:lvl1pPr>
            <a:lvl2pPr>
              <a:defRPr lang="en-US" smtClean="0"/>
            </a:lvl2pPr>
            <a:lvl3pPr>
              <a:defRPr lang="en-US" smtClean="0"/>
            </a:lvl3pPr>
            <a:lvl4pPr>
              <a:defRPr lang="en-US" smtClean="0"/>
            </a:lvl4pPr>
            <a:lvl5pPr>
              <a:defRPr lang="en-GB"/>
            </a:lvl5pPr>
          </a:lstStyle>
          <a:p>
            <a:pPr marL="12701" lvl="0">
              <a:lnSpc>
                <a:spcPct val="100000"/>
              </a:lnSpc>
              <a:spcBef>
                <a:spcPts val="130"/>
              </a:spcBef>
            </a:pPr>
            <a:r>
              <a:rPr lang="en-US"/>
              <a:t>Add a short summary paragraph.</a:t>
            </a:r>
          </a:p>
        </p:txBody>
      </p:sp>
      <p:sp>
        <p:nvSpPr>
          <p:cNvPr id="2" name="Holder 6">
            <a:extLst>
              <a:ext uri="{FF2B5EF4-FFF2-40B4-BE49-F238E27FC236}">
                <a16:creationId xmlns:a16="http://schemas.microsoft.com/office/drawing/2014/main" id="{F56793F3-5642-1794-3C84-F95CEFDD2262}"/>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chemeClr val="tx1"/>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
        <p:nvSpPr>
          <p:cNvPr id="23" name="Text Placeholder 22">
            <a:extLst>
              <a:ext uri="{FF2B5EF4-FFF2-40B4-BE49-F238E27FC236}">
                <a16:creationId xmlns:a16="http://schemas.microsoft.com/office/drawing/2014/main" id="{4ABBB46D-BA4B-37ED-7CF0-64BB87E2ABAF}"/>
              </a:ext>
            </a:extLst>
          </p:cNvPr>
          <p:cNvSpPr>
            <a:spLocks noGrp="1"/>
          </p:cNvSpPr>
          <p:nvPr>
            <p:ph type="body" sz="quarter" idx="26" hasCustomPrompt="1"/>
          </p:nvPr>
        </p:nvSpPr>
        <p:spPr>
          <a:xfrm>
            <a:off x="8574269" y="2908687"/>
            <a:ext cx="10439400" cy="715025"/>
          </a:xfrm>
          <a:prstGeom prst="rect">
            <a:avLst/>
          </a:prstGeom>
        </p:spPr>
        <p:txBody>
          <a:bodyPr/>
          <a:lstStyle>
            <a:lvl1pPr marL="0" indent="0" algn="l">
              <a:buClr>
                <a:schemeClr val="accent1"/>
              </a:buClr>
              <a:buFont typeface="Wingdings" panose="05000000000000000000" pitchFamily="2" charset="2"/>
              <a:buNone/>
              <a:defRPr sz="2400">
                <a:solidFill>
                  <a:srgbClr val="282828"/>
                </a:solidFill>
                <a:latin typeface="Poppins" panose="00000500000000000000" pitchFamily="2" charset="0"/>
                <a:cs typeface="Poppins" panose="00000500000000000000" pitchFamily="2" charset="0"/>
              </a:defRPr>
            </a:lvl1pPr>
            <a:lvl2pPr algn="l">
              <a:defRPr sz="2800">
                <a:latin typeface="Poppins" panose="00000500000000000000" pitchFamily="2" charset="0"/>
                <a:cs typeface="Poppins" panose="00000500000000000000" pitchFamily="2" charset="0"/>
              </a:defRPr>
            </a:lvl2pPr>
            <a:lvl3pPr algn="l">
              <a:defRPr sz="2800">
                <a:latin typeface="Poppins" panose="00000500000000000000" pitchFamily="2" charset="0"/>
                <a:cs typeface="Poppins" panose="00000500000000000000" pitchFamily="2" charset="0"/>
              </a:defRPr>
            </a:lvl3pPr>
            <a:lvl4pPr algn="l">
              <a:defRPr sz="2800">
                <a:latin typeface="Poppins" panose="00000500000000000000" pitchFamily="2" charset="0"/>
                <a:cs typeface="Poppins" panose="00000500000000000000" pitchFamily="2" charset="0"/>
              </a:defRPr>
            </a:lvl4pPr>
            <a:lvl5pPr algn="l">
              <a:defRPr sz="2800">
                <a:latin typeface="Poppins" panose="00000500000000000000" pitchFamily="2" charset="0"/>
                <a:cs typeface="Poppins" panose="00000500000000000000" pitchFamily="2" charset="0"/>
              </a:defRPr>
            </a:lvl5pPr>
          </a:lstStyle>
          <a:p>
            <a:pPr lvl="0"/>
            <a:r>
              <a:rPr lang="en-US"/>
              <a:t>Edit one line summary. </a:t>
            </a:r>
          </a:p>
        </p:txBody>
      </p:sp>
      <p:sp>
        <p:nvSpPr>
          <p:cNvPr id="24" name="Picture Placeholder 34">
            <a:extLst>
              <a:ext uri="{FF2B5EF4-FFF2-40B4-BE49-F238E27FC236}">
                <a16:creationId xmlns:a16="http://schemas.microsoft.com/office/drawing/2014/main" id="{B7A621B6-BCAE-66B0-AB24-7D02B0B4DBDC}"/>
              </a:ext>
            </a:extLst>
          </p:cNvPr>
          <p:cNvSpPr>
            <a:spLocks noGrp="1"/>
          </p:cNvSpPr>
          <p:nvPr>
            <p:ph type="pic" sz="quarter" idx="19"/>
          </p:nvPr>
        </p:nvSpPr>
        <p:spPr>
          <a:xfrm>
            <a:off x="7551814" y="2906226"/>
            <a:ext cx="693565" cy="715025"/>
          </a:xfrm>
          <a:prstGeom prst="rect">
            <a:avLst/>
          </a:prstGeom>
        </p:spPr>
        <p:txBody>
          <a:bodyPr/>
          <a:lstStyle>
            <a:lvl1pPr>
              <a:defRPr>
                <a:latin typeface="Poppins" panose="00000500000000000000" pitchFamily="2" charset="0"/>
              </a:defRPr>
            </a:lvl1pPr>
          </a:lstStyle>
          <a:p>
            <a:endParaRPr lang="en-GB"/>
          </a:p>
        </p:txBody>
      </p:sp>
      <p:pic>
        <p:nvPicPr>
          <p:cNvPr id="4" name="Picture 3">
            <a:extLst>
              <a:ext uri="{FF2B5EF4-FFF2-40B4-BE49-F238E27FC236}">
                <a16:creationId xmlns:a16="http://schemas.microsoft.com/office/drawing/2014/main" id="{9EC3D6FF-3186-B41F-4554-C4108EF46D4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
        <p:nvSpPr>
          <p:cNvPr id="6" name="Picture Placeholder 34">
            <a:extLst>
              <a:ext uri="{FF2B5EF4-FFF2-40B4-BE49-F238E27FC236}">
                <a16:creationId xmlns:a16="http://schemas.microsoft.com/office/drawing/2014/main" id="{6C2D9545-12BD-738D-486C-1A0B2343D328}"/>
              </a:ext>
            </a:extLst>
          </p:cNvPr>
          <p:cNvSpPr>
            <a:spLocks noGrp="1"/>
          </p:cNvSpPr>
          <p:nvPr>
            <p:ph type="pic" sz="quarter" idx="27"/>
          </p:nvPr>
        </p:nvSpPr>
        <p:spPr>
          <a:xfrm>
            <a:off x="7551813" y="4354765"/>
            <a:ext cx="693565" cy="715025"/>
          </a:xfrm>
          <a:prstGeom prst="rect">
            <a:avLst/>
          </a:prstGeom>
        </p:spPr>
        <p:txBody>
          <a:bodyPr/>
          <a:lstStyle>
            <a:lvl1pPr>
              <a:defRPr>
                <a:latin typeface="Poppins" panose="00000500000000000000" pitchFamily="2" charset="0"/>
              </a:defRPr>
            </a:lvl1pPr>
          </a:lstStyle>
          <a:p>
            <a:endParaRPr lang="en-GB"/>
          </a:p>
        </p:txBody>
      </p:sp>
      <p:sp>
        <p:nvSpPr>
          <p:cNvPr id="7" name="Picture Placeholder 34">
            <a:extLst>
              <a:ext uri="{FF2B5EF4-FFF2-40B4-BE49-F238E27FC236}">
                <a16:creationId xmlns:a16="http://schemas.microsoft.com/office/drawing/2014/main" id="{852BB60D-25E1-D231-C0CD-98A1B6941C18}"/>
              </a:ext>
            </a:extLst>
          </p:cNvPr>
          <p:cNvSpPr>
            <a:spLocks noGrp="1"/>
          </p:cNvSpPr>
          <p:nvPr>
            <p:ph type="pic" sz="quarter" idx="28"/>
          </p:nvPr>
        </p:nvSpPr>
        <p:spPr>
          <a:xfrm>
            <a:off x="7507470" y="5803304"/>
            <a:ext cx="693565" cy="715025"/>
          </a:xfrm>
          <a:prstGeom prst="rect">
            <a:avLst/>
          </a:prstGeom>
        </p:spPr>
        <p:txBody>
          <a:bodyPr/>
          <a:lstStyle>
            <a:lvl1pPr>
              <a:defRPr>
                <a:latin typeface="Poppins" panose="00000500000000000000" pitchFamily="2" charset="0"/>
              </a:defRPr>
            </a:lvl1pPr>
          </a:lstStyle>
          <a:p>
            <a:endParaRPr lang="en-GB"/>
          </a:p>
        </p:txBody>
      </p:sp>
      <p:sp>
        <p:nvSpPr>
          <p:cNvPr id="8" name="Picture Placeholder 34">
            <a:extLst>
              <a:ext uri="{FF2B5EF4-FFF2-40B4-BE49-F238E27FC236}">
                <a16:creationId xmlns:a16="http://schemas.microsoft.com/office/drawing/2014/main" id="{BA3C9E83-74E2-E934-E4C4-984B69B1C31A}"/>
              </a:ext>
            </a:extLst>
          </p:cNvPr>
          <p:cNvSpPr>
            <a:spLocks noGrp="1"/>
          </p:cNvSpPr>
          <p:nvPr>
            <p:ph type="pic" sz="quarter" idx="29"/>
          </p:nvPr>
        </p:nvSpPr>
        <p:spPr>
          <a:xfrm>
            <a:off x="7507470" y="7251843"/>
            <a:ext cx="693565" cy="715025"/>
          </a:xfrm>
          <a:prstGeom prst="rect">
            <a:avLst/>
          </a:prstGeom>
        </p:spPr>
        <p:txBody>
          <a:bodyPr/>
          <a:lstStyle>
            <a:lvl1pPr>
              <a:defRPr>
                <a:latin typeface="Poppins" panose="00000500000000000000" pitchFamily="2" charset="0"/>
              </a:defRPr>
            </a:lvl1pPr>
          </a:lstStyle>
          <a:p>
            <a:endParaRPr lang="en-GB"/>
          </a:p>
        </p:txBody>
      </p:sp>
      <p:sp>
        <p:nvSpPr>
          <p:cNvPr id="9" name="Picture Placeholder 34">
            <a:extLst>
              <a:ext uri="{FF2B5EF4-FFF2-40B4-BE49-F238E27FC236}">
                <a16:creationId xmlns:a16="http://schemas.microsoft.com/office/drawing/2014/main" id="{48E106DA-35C2-3FF0-36B0-A0D5C0F4DE22}"/>
              </a:ext>
            </a:extLst>
          </p:cNvPr>
          <p:cNvSpPr>
            <a:spLocks noGrp="1"/>
          </p:cNvSpPr>
          <p:nvPr>
            <p:ph type="pic" sz="quarter" idx="30"/>
          </p:nvPr>
        </p:nvSpPr>
        <p:spPr>
          <a:xfrm>
            <a:off x="7515769" y="8700382"/>
            <a:ext cx="693565" cy="715025"/>
          </a:xfrm>
          <a:prstGeom prst="rect">
            <a:avLst/>
          </a:prstGeom>
        </p:spPr>
        <p:txBody>
          <a:bodyPr/>
          <a:lstStyle>
            <a:lvl1pPr>
              <a:defRPr>
                <a:latin typeface="Poppins" panose="00000500000000000000" pitchFamily="2" charset="0"/>
              </a:defRPr>
            </a:lvl1pPr>
          </a:lstStyle>
          <a:p>
            <a:endParaRPr lang="en-GB"/>
          </a:p>
        </p:txBody>
      </p:sp>
      <p:sp>
        <p:nvSpPr>
          <p:cNvPr id="11" name="Text Placeholder 22">
            <a:extLst>
              <a:ext uri="{FF2B5EF4-FFF2-40B4-BE49-F238E27FC236}">
                <a16:creationId xmlns:a16="http://schemas.microsoft.com/office/drawing/2014/main" id="{E3A89C46-5693-28EC-FC58-DEB101708657}"/>
              </a:ext>
            </a:extLst>
          </p:cNvPr>
          <p:cNvSpPr>
            <a:spLocks noGrp="1"/>
          </p:cNvSpPr>
          <p:nvPr>
            <p:ph type="body" sz="quarter" idx="31" hasCustomPrompt="1"/>
          </p:nvPr>
        </p:nvSpPr>
        <p:spPr>
          <a:xfrm>
            <a:off x="8574269" y="4354765"/>
            <a:ext cx="10439400" cy="715025"/>
          </a:xfrm>
          <a:prstGeom prst="rect">
            <a:avLst/>
          </a:prstGeom>
        </p:spPr>
        <p:txBody>
          <a:bodyPr/>
          <a:lstStyle>
            <a:lvl1pPr marL="0" indent="0" algn="l">
              <a:buClr>
                <a:schemeClr val="accent1"/>
              </a:buClr>
              <a:buFont typeface="Wingdings" panose="05000000000000000000" pitchFamily="2" charset="2"/>
              <a:buNone/>
              <a:defRPr sz="2400">
                <a:solidFill>
                  <a:srgbClr val="282828"/>
                </a:solidFill>
                <a:latin typeface="Poppins" panose="00000500000000000000" pitchFamily="2" charset="0"/>
                <a:cs typeface="Poppins" panose="00000500000000000000" pitchFamily="2" charset="0"/>
              </a:defRPr>
            </a:lvl1pPr>
            <a:lvl2pPr algn="l">
              <a:defRPr sz="2800">
                <a:latin typeface="Poppins" panose="00000500000000000000" pitchFamily="2" charset="0"/>
                <a:cs typeface="Poppins" panose="00000500000000000000" pitchFamily="2" charset="0"/>
              </a:defRPr>
            </a:lvl2pPr>
            <a:lvl3pPr algn="l">
              <a:defRPr sz="2800">
                <a:latin typeface="Poppins" panose="00000500000000000000" pitchFamily="2" charset="0"/>
                <a:cs typeface="Poppins" panose="00000500000000000000" pitchFamily="2" charset="0"/>
              </a:defRPr>
            </a:lvl3pPr>
            <a:lvl4pPr algn="l">
              <a:defRPr sz="2800">
                <a:latin typeface="Poppins" panose="00000500000000000000" pitchFamily="2" charset="0"/>
                <a:cs typeface="Poppins" panose="00000500000000000000" pitchFamily="2" charset="0"/>
              </a:defRPr>
            </a:lvl4pPr>
            <a:lvl5pPr algn="l">
              <a:defRPr sz="2800">
                <a:latin typeface="Poppins" panose="00000500000000000000" pitchFamily="2" charset="0"/>
                <a:cs typeface="Poppins" panose="00000500000000000000" pitchFamily="2" charset="0"/>
              </a:defRPr>
            </a:lvl5pPr>
          </a:lstStyle>
          <a:p>
            <a:pPr lvl="0"/>
            <a:r>
              <a:rPr lang="en-US"/>
              <a:t>Edit one line summary. </a:t>
            </a:r>
          </a:p>
        </p:txBody>
      </p:sp>
      <p:sp>
        <p:nvSpPr>
          <p:cNvPr id="12" name="Text Placeholder 22">
            <a:extLst>
              <a:ext uri="{FF2B5EF4-FFF2-40B4-BE49-F238E27FC236}">
                <a16:creationId xmlns:a16="http://schemas.microsoft.com/office/drawing/2014/main" id="{31D43D87-E1AD-3B03-9D8D-27F6EB216A69}"/>
              </a:ext>
            </a:extLst>
          </p:cNvPr>
          <p:cNvSpPr>
            <a:spLocks noGrp="1"/>
          </p:cNvSpPr>
          <p:nvPr>
            <p:ph type="body" sz="quarter" idx="32" hasCustomPrompt="1"/>
          </p:nvPr>
        </p:nvSpPr>
        <p:spPr>
          <a:xfrm>
            <a:off x="8574269" y="5803303"/>
            <a:ext cx="10439400" cy="715025"/>
          </a:xfrm>
          <a:prstGeom prst="rect">
            <a:avLst/>
          </a:prstGeom>
        </p:spPr>
        <p:txBody>
          <a:bodyPr/>
          <a:lstStyle>
            <a:lvl1pPr marL="0" indent="0" algn="l">
              <a:buClr>
                <a:schemeClr val="accent1"/>
              </a:buClr>
              <a:buFont typeface="Wingdings" panose="05000000000000000000" pitchFamily="2" charset="2"/>
              <a:buNone/>
              <a:defRPr sz="2400">
                <a:solidFill>
                  <a:srgbClr val="282828"/>
                </a:solidFill>
                <a:latin typeface="Poppins" panose="00000500000000000000" pitchFamily="2" charset="0"/>
                <a:cs typeface="Poppins" panose="00000500000000000000" pitchFamily="2" charset="0"/>
              </a:defRPr>
            </a:lvl1pPr>
            <a:lvl2pPr algn="l">
              <a:defRPr sz="2800">
                <a:latin typeface="Poppins" panose="00000500000000000000" pitchFamily="2" charset="0"/>
                <a:cs typeface="Poppins" panose="00000500000000000000" pitchFamily="2" charset="0"/>
              </a:defRPr>
            </a:lvl2pPr>
            <a:lvl3pPr algn="l">
              <a:defRPr sz="2800">
                <a:latin typeface="Poppins" panose="00000500000000000000" pitchFamily="2" charset="0"/>
                <a:cs typeface="Poppins" panose="00000500000000000000" pitchFamily="2" charset="0"/>
              </a:defRPr>
            </a:lvl3pPr>
            <a:lvl4pPr algn="l">
              <a:defRPr sz="2800">
                <a:latin typeface="Poppins" panose="00000500000000000000" pitchFamily="2" charset="0"/>
                <a:cs typeface="Poppins" panose="00000500000000000000" pitchFamily="2" charset="0"/>
              </a:defRPr>
            </a:lvl4pPr>
            <a:lvl5pPr algn="l">
              <a:defRPr sz="2800">
                <a:latin typeface="Poppins" panose="00000500000000000000" pitchFamily="2" charset="0"/>
                <a:cs typeface="Poppins" panose="00000500000000000000" pitchFamily="2" charset="0"/>
              </a:defRPr>
            </a:lvl5pPr>
          </a:lstStyle>
          <a:p>
            <a:pPr lvl="0"/>
            <a:r>
              <a:rPr lang="en-US"/>
              <a:t>Edit one line summary. </a:t>
            </a:r>
          </a:p>
        </p:txBody>
      </p:sp>
      <p:sp>
        <p:nvSpPr>
          <p:cNvPr id="13" name="Text Placeholder 22">
            <a:extLst>
              <a:ext uri="{FF2B5EF4-FFF2-40B4-BE49-F238E27FC236}">
                <a16:creationId xmlns:a16="http://schemas.microsoft.com/office/drawing/2014/main" id="{24A04FCD-BA7E-0ACC-4326-87FC3366F783}"/>
              </a:ext>
            </a:extLst>
          </p:cNvPr>
          <p:cNvSpPr>
            <a:spLocks noGrp="1"/>
          </p:cNvSpPr>
          <p:nvPr>
            <p:ph type="body" sz="quarter" idx="33" hasCustomPrompt="1"/>
          </p:nvPr>
        </p:nvSpPr>
        <p:spPr>
          <a:xfrm>
            <a:off x="8574269" y="7251843"/>
            <a:ext cx="10439400" cy="715025"/>
          </a:xfrm>
          <a:prstGeom prst="rect">
            <a:avLst/>
          </a:prstGeom>
        </p:spPr>
        <p:txBody>
          <a:bodyPr/>
          <a:lstStyle>
            <a:lvl1pPr marL="0" indent="0" algn="l">
              <a:buClr>
                <a:schemeClr val="accent1"/>
              </a:buClr>
              <a:buFont typeface="Wingdings" panose="05000000000000000000" pitchFamily="2" charset="2"/>
              <a:buNone/>
              <a:defRPr sz="2400">
                <a:solidFill>
                  <a:srgbClr val="282828"/>
                </a:solidFill>
                <a:latin typeface="Poppins" panose="00000500000000000000" pitchFamily="2" charset="0"/>
                <a:cs typeface="Poppins" panose="00000500000000000000" pitchFamily="2" charset="0"/>
              </a:defRPr>
            </a:lvl1pPr>
            <a:lvl2pPr algn="l">
              <a:defRPr sz="2800">
                <a:latin typeface="Poppins" panose="00000500000000000000" pitchFamily="2" charset="0"/>
                <a:cs typeface="Poppins" panose="00000500000000000000" pitchFamily="2" charset="0"/>
              </a:defRPr>
            </a:lvl2pPr>
            <a:lvl3pPr algn="l">
              <a:defRPr sz="2800">
                <a:latin typeface="Poppins" panose="00000500000000000000" pitchFamily="2" charset="0"/>
                <a:cs typeface="Poppins" panose="00000500000000000000" pitchFamily="2" charset="0"/>
              </a:defRPr>
            </a:lvl3pPr>
            <a:lvl4pPr algn="l">
              <a:defRPr sz="2800">
                <a:latin typeface="Poppins" panose="00000500000000000000" pitchFamily="2" charset="0"/>
                <a:cs typeface="Poppins" panose="00000500000000000000" pitchFamily="2" charset="0"/>
              </a:defRPr>
            </a:lvl4pPr>
            <a:lvl5pPr algn="l">
              <a:defRPr sz="2800">
                <a:latin typeface="Poppins" panose="00000500000000000000" pitchFamily="2" charset="0"/>
                <a:cs typeface="Poppins" panose="00000500000000000000" pitchFamily="2" charset="0"/>
              </a:defRPr>
            </a:lvl5pPr>
          </a:lstStyle>
          <a:p>
            <a:pPr lvl="0"/>
            <a:r>
              <a:rPr lang="en-US"/>
              <a:t>Edit one line summary. </a:t>
            </a:r>
          </a:p>
        </p:txBody>
      </p:sp>
      <p:sp>
        <p:nvSpPr>
          <p:cNvPr id="16" name="Text Placeholder 22">
            <a:extLst>
              <a:ext uri="{FF2B5EF4-FFF2-40B4-BE49-F238E27FC236}">
                <a16:creationId xmlns:a16="http://schemas.microsoft.com/office/drawing/2014/main" id="{64DC8FF7-0692-10FC-A3B1-CDFEC4865AC8}"/>
              </a:ext>
            </a:extLst>
          </p:cNvPr>
          <p:cNvSpPr>
            <a:spLocks noGrp="1"/>
          </p:cNvSpPr>
          <p:nvPr>
            <p:ph type="body" sz="quarter" idx="34" hasCustomPrompt="1"/>
          </p:nvPr>
        </p:nvSpPr>
        <p:spPr>
          <a:xfrm>
            <a:off x="8574269" y="8700382"/>
            <a:ext cx="10439400" cy="715025"/>
          </a:xfrm>
          <a:prstGeom prst="rect">
            <a:avLst/>
          </a:prstGeom>
        </p:spPr>
        <p:txBody>
          <a:bodyPr/>
          <a:lstStyle>
            <a:lvl1pPr marL="0" indent="0" algn="l">
              <a:buClr>
                <a:schemeClr val="accent1"/>
              </a:buClr>
              <a:buFont typeface="Wingdings" panose="05000000000000000000" pitchFamily="2" charset="2"/>
              <a:buNone/>
              <a:defRPr sz="2400">
                <a:solidFill>
                  <a:srgbClr val="282828"/>
                </a:solidFill>
                <a:latin typeface="Poppins" panose="00000500000000000000" pitchFamily="2" charset="0"/>
                <a:cs typeface="Poppins" panose="00000500000000000000" pitchFamily="2" charset="0"/>
              </a:defRPr>
            </a:lvl1pPr>
            <a:lvl2pPr algn="l">
              <a:defRPr sz="2800">
                <a:latin typeface="Poppins" panose="00000500000000000000" pitchFamily="2" charset="0"/>
                <a:cs typeface="Poppins" panose="00000500000000000000" pitchFamily="2" charset="0"/>
              </a:defRPr>
            </a:lvl2pPr>
            <a:lvl3pPr algn="l">
              <a:defRPr sz="2800">
                <a:latin typeface="Poppins" panose="00000500000000000000" pitchFamily="2" charset="0"/>
                <a:cs typeface="Poppins" panose="00000500000000000000" pitchFamily="2" charset="0"/>
              </a:defRPr>
            </a:lvl3pPr>
            <a:lvl4pPr algn="l">
              <a:defRPr sz="2800">
                <a:latin typeface="Poppins" panose="00000500000000000000" pitchFamily="2" charset="0"/>
                <a:cs typeface="Poppins" panose="00000500000000000000" pitchFamily="2" charset="0"/>
              </a:defRPr>
            </a:lvl4pPr>
            <a:lvl5pPr algn="l">
              <a:defRPr sz="2800">
                <a:latin typeface="Poppins" panose="00000500000000000000" pitchFamily="2" charset="0"/>
                <a:cs typeface="Poppins" panose="00000500000000000000" pitchFamily="2" charset="0"/>
              </a:defRPr>
            </a:lvl5pPr>
          </a:lstStyle>
          <a:p>
            <a:pPr lvl="0"/>
            <a:r>
              <a:rPr lang="en-US"/>
              <a:t>Edit one line summary. </a:t>
            </a:r>
          </a:p>
        </p:txBody>
      </p:sp>
    </p:spTree>
    <p:extLst>
      <p:ext uri="{BB962C8B-B14F-4D97-AF65-F5344CB8AC3E}">
        <p14:creationId xmlns:p14="http://schemas.microsoft.com/office/powerpoint/2010/main" val="1873071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coal three section">
    <p:spTree>
      <p:nvGrpSpPr>
        <p:cNvPr id="1" name=""/>
        <p:cNvGrpSpPr/>
        <p:nvPr/>
      </p:nvGrpSpPr>
      <p:grpSpPr>
        <a:xfrm>
          <a:off x="0" y="0"/>
          <a:ext cx="0" cy="0"/>
          <a:chOff x="0" y="0"/>
          <a:chExt cx="0" cy="0"/>
        </a:xfrm>
      </p:grpSpPr>
      <p:sp>
        <p:nvSpPr>
          <p:cNvPr id="5" name="Text Placeholder 30">
            <a:extLst>
              <a:ext uri="{FF2B5EF4-FFF2-40B4-BE49-F238E27FC236}">
                <a16:creationId xmlns:a16="http://schemas.microsoft.com/office/drawing/2014/main" id="{F7786B9F-85AE-E991-FE67-DD3CE75C380A}"/>
              </a:ext>
            </a:extLst>
          </p:cNvPr>
          <p:cNvSpPr>
            <a:spLocks noGrp="1"/>
          </p:cNvSpPr>
          <p:nvPr>
            <p:ph type="body" sz="quarter" idx="17" hasCustomPrompt="1"/>
          </p:nvPr>
        </p:nvSpPr>
        <p:spPr>
          <a:xfrm>
            <a:off x="954074" y="701674"/>
            <a:ext cx="15270969" cy="1002582"/>
          </a:xfrm>
          <a:prstGeom prst="rect">
            <a:avLst/>
          </a:prstGeom>
        </p:spPr>
        <p:txBody>
          <a:bodyPr vert="horz" wrap="square" lIns="0" tIns="11430" rIns="0" bIns="0" rtlCol="0">
            <a:spAutoFit/>
          </a:bodyPr>
          <a:lstStyle>
            <a:lvl1pPr>
              <a:lnSpc>
                <a:spcPct val="90000"/>
              </a:lnSpc>
              <a:defRPr lang="en-US" sz="6000" b="1" spc="0" smtClean="0">
                <a:solidFill>
                  <a:srgbClr val="F4F4F4"/>
                </a:solidFill>
                <a:latin typeface="Poppins" panose="00000500000000000000" pitchFamily="2" charset="0"/>
                <a:ea typeface="+mj-ea"/>
                <a:cs typeface="Poppins" panose="00000500000000000000" pitchFamily="2" charset="0"/>
              </a:defRPr>
            </a:lvl1pPr>
            <a:lvl2pPr>
              <a:defRPr lang="en-US" smtClean="0"/>
            </a:lvl2pPr>
            <a:lvl3pPr>
              <a:defRPr lang="en-US" smtClean="0"/>
            </a:lvl3pPr>
            <a:lvl4pPr>
              <a:defRPr lang="en-US" smtClean="0"/>
            </a:lvl4pPr>
            <a:lvl5pPr>
              <a:defRPr lang="en-GB"/>
            </a:lvl5pPr>
          </a:lstStyle>
          <a:p>
            <a:pPr marL="12701" marR="5081" lvl="0">
              <a:lnSpc>
                <a:spcPct val="111800"/>
              </a:lnSpc>
              <a:spcBef>
                <a:spcPts val="91"/>
              </a:spcBef>
            </a:pPr>
            <a:r>
              <a:rPr lang="en-US"/>
              <a:t>Edit three section title</a:t>
            </a:r>
            <a:endParaRPr lang="en-GB"/>
          </a:p>
        </p:txBody>
      </p:sp>
      <p:sp>
        <p:nvSpPr>
          <p:cNvPr id="6" name="Picture Placeholder 34">
            <a:extLst>
              <a:ext uri="{FF2B5EF4-FFF2-40B4-BE49-F238E27FC236}">
                <a16:creationId xmlns:a16="http://schemas.microsoft.com/office/drawing/2014/main" id="{DC5BEAB2-73F1-56F5-9BB7-E751B82ACB37}"/>
              </a:ext>
            </a:extLst>
          </p:cNvPr>
          <p:cNvSpPr>
            <a:spLocks noGrp="1"/>
          </p:cNvSpPr>
          <p:nvPr>
            <p:ph type="pic" sz="quarter" idx="19"/>
          </p:nvPr>
        </p:nvSpPr>
        <p:spPr>
          <a:xfrm>
            <a:off x="7631480" y="2454514"/>
            <a:ext cx="795019" cy="792748"/>
          </a:xfrm>
          <a:prstGeom prst="rect">
            <a:avLst/>
          </a:prstGeom>
        </p:spPr>
        <p:txBody>
          <a:bodyPr/>
          <a:lstStyle>
            <a:lvl1pPr>
              <a:defRPr>
                <a:latin typeface="Poppins" panose="00000500000000000000" pitchFamily="2" charset="0"/>
              </a:defRPr>
            </a:lvl1pPr>
          </a:lstStyle>
          <a:p>
            <a:endParaRPr lang="en-GB"/>
          </a:p>
        </p:txBody>
      </p:sp>
      <p:sp>
        <p:nvSpPr>
          <p:cNvPr id="11" name="object 22">
            <a:extLst>
              <a:ext uri="{FF2B5EF4-FFF2-40B4-BE49-F238E27FC236}">
                <a16:creationId xmlns:a16="http://schemas.microsoft.com/office/drawing/2014/main" id="{77962CF2-7588-4AEE-CD69-01B35EA39757}"/>
              </a:ext>
            </a:extLst>
          </p:cNvPr>
          <p:cNvSpPr/>
          <p:nvPr userDrawn="1"/>
        </p:nvSpPr>
        <p:spPr>
          <a:xfrm>
            <a:off x="6758626" y="5277987"/>
            <a:ext cx="45719" cy="4988471"/>
          </a:xfrm>
          <a:custGeom>
            <a:avLst/>
            <a:gdLst/>
            <a:ahLst/>
            <a:cxnLst/>
            <a:rect l="l" t="t" r="r" b="b"/>
            <a:pathLst>
              <a:path h="3738245">
                <a:moveTo>
                  <a:pt x="0" y="0"/>
                </a:moveTo>
                <a:lnTo>
                  <a:pt x="0" y="3738106"/>
                </a:lnTo>
              </a:path>
            </a:pathLst>
          </a:custGeom>
          <a:ln w="10470">
            <a:solidFill>
              <a:schemeClr val="bg1"/>
            </a:solidFill>
          </a:ln>
        </p:spPr>
        <p:txBody>
          <a:bodyPr wrap="square" lIns="0" tIns="0" rIns="0" bIns="0" rtlCol="0"/>
          <a:lstStyle/>
          <a:p>
            <a:endParaRPr sz="1801">
              <a:latin typeface="Poppins" panose="00000500000000000000" pitchFamily="2" charset="0"/>
            </a:endParaRPr>
          </a:p>
        </p:txBody>
      </p:sp>
      <p:sp>
        <p:nvSpPr>
          <p:cNvPr id="12" name="object 23">
            <a:extLst>
              <a:ext uri="{FF2B5EF4-FFF2-40B4-BE49-F238E27FC236}">
                <a16:creationId xmlns:a16="http://schemas.microsoft.com/office/drawing/2014/main" id="{059319C1-AB9B-850E-AB08-B860A80A7B69}"/>
              </a:ext>
            </a:extLst>
          </p:cNvPr>
          <p:cNvSpPr/>
          <p:nvPr userDrawn="1"/>
        </p:nvSpPr>
        <p:spPr>
          <a:xfrm flipH="1">
            <a:off x="13139328" y="5314406"/>
            <a:ext cx="45719" cy="4988471"/>
          </a:xfrm>
          <a:custGeom>
            <a:avLst/>
            <a:gdLst/>
            <a:ahLst/>
            <a:cxnLst/>
            <a:rect l="l" t="t" r="r" b="b"/>
            <a:pathLst>
              <a:path h="3738245">
                <a:moveTo>
                  <a:pt x="0" y="0"/>
                </a:moveTo>
                <a:lnTo>
                  <a:pt x="0" y="3738106"/>
                </a:lnTo>
              </a:path>
            </a:pathLst>
          </a:custGeom>
          <a:ln w="10470">
            <a:solidFill>
              <a:schemeClr val="bg1"/>
            </a:solidFill>
          </a:ln>
        </p:spPr>
        <p:txBody>
          <a:bodyPr wrap="square" lIns="0" tIns="0" rIns="0" bIns="0" rtlCol="0"/>
          <a:lstStyle/>
          <a:p>
            <a:endParaRPr sz="1801">
              <a:latin typeface="Poppins" panose="00000500000000000000" pitchFamily="2" charset="0"/>
            </a:endParaRPr>
          </a:p>
        </p:txBody>
      </p:sp>
      <p:sp>
        <p:nvSpPr>
          <p:cNvPr id="13" name="Picture Placeholder 34">
            <a:extLst>
              <a:ext uri="{FF2B5EF4-FFF2-40B4-BE49-F238E27FC236}">
                <a16:creationId xmlns:a16="http://schemas.microsoft.com/office/drawing/2014/main" id="{B44F86F6-B8FB-FF2A-B2FC-B540F3ADB7D2}"/>
              </a:ext>
            </a:extLst>
          </p:cNvPr>
          <p:cNvSpPr>
            <a:spLocks noGrp="1"/>
          </p:cNvSpPr>
          <p:nvPr>
            <p:ph type="pic" sz="quarter" idx="21"/>
          </p:nvPr>
        </p:nvSpPr>
        <p:spPr>
          <a:xfrm>
            <a:off x="13808332" y="2454395"/>
            <a:ext cx="795019" cy="792748"/>
          </a:xfrm>
          <a:prstGeom prst="rect">
            <a:avLst/>
          </a:prstGeom>
        </p:spPr>
        <p:txBody>
          <a:bodyPr/>
          <a:lstStyle>
            <a:lvl1pPr>
              <a:defRPr>
                <a:latin typeface="Poppins" panose="00000500000000000000" pitchFamily="2" charset="0"/>
              </a:defRPr>
            </a:lvl1pPr>
          </a:lstStyle>
          <a:p>
            <a:endParaRPr lang="en-GB"/>
          </a:p>
        </p:txBody>
      </p:sp>
      <p:sp>
        <p:nvSpPr>
          <p:cNvPr id="14" name="Picture Placeholder 34">
            <a:extLst>
              <a:ext uri="{FF2B5EF4-FFF2-40B4-BE49-F238E27FC236}">
                <a16:creationId xmlns:a16="http://schemas.microsoft.com/office/drawing/2014/main" id="{9402EBB7-C7AA-6EDC-E598-8A85D7DCFE2F}"/>
              </a:ext>
            </a:extLst>
          </p:cNvPr>
          <p:cNvSpPr>
            <a:spLocks noGrp="1"/>
          </p:cNvSpPr>
          <p:nvPr>
            <p:ph type="pic" sz="quarter" idx="22"/>
          </p:nvPr>
        </p:nvSpPr>
        <p:spPr>
          <a:xfrm>
            <a:off x="967644" y="2454276"/>
            <a:ext cx="795019" cy="792748"/>
          </a:xfrm>
          <a:prstGeom prst="rect">
            <a:avLst/>
          </a:prstGeom>
        </p:spPr>
        <p:txBody>
          <a:bodyPr/>
          <a:lstStyle>
            <a:lvl1pPr>
              <a:defRPr>
                <a:latin typeface="Poppins" panose="00000500000000000000" pitchFamily="2" charset="0"/>
              </a:defRPr>
            </a:lvl1pPr>
          </a:lstStyle>
          <a:p>
            <a:endParaRPr lang="en-GB"/>
          </a:p>
        </p:txBody>
      </p:sp>
      <p:sp>
        <p:nvSpPr>
          <p:cNvPr id="15" name="Text Placeholder 8">
            <a:extLst>
              <a:ext uri="{FF2B5EF4-FFF2-40B4-BE49-F238E27FC236}">
                <a16:creationId xmlns:a16="http://schemas.microsoft.com/office/drawing/2014/main" id="{04FEAD2E-D817-1712-8974-736C898A7B79}"/>
              </a:ext>
            </a:extLst>
          </p:cNvPr>
          <p:cNvSpPr>
            <a:spLocks noGrp="1"/>
          </p:cNvSpPr>
          <p:nvPr>
            <p:ph type="body" sz="quarter" idx="10" hasCustomPrompt="1"/>
          </p:nvPr>
        </p:nvSpPr>
        <p:spPr>
          <a:xfrm>
            <a:off x="954074" y="3541790"/>
            <a:ext cx="5119472" cy="1248803"/>
          </a:xfrm>
          <a:prstGeom prst="rect">
            <a:avLst/>
          </a:prstGeom>
        </p:spPr>
        <p:txBody>
          <a:bodyPr lIns="0"/>
          <a:lstStyle>
            <a:lvl1pPr>
              <a:lnSpc>
                <a:spcPct val="90000"/>
              </a:lnSpc>
              <a:defRPr lang="en-GB" sz="4800" b="1" i="0" spc="-198" dirty="0">
                <a:gradFill flip="none" rotWithShape="1">
                  <a:gsLst>
                    <a:gs pos="50000">
                      <a:srgbClr val="009C43"/>
                    </a:gs>
                    <a:gs pos="85000">
                      <a:srgbClr val="BCCF00"/>
                    </a:gs>
                  </a:gsLst>
                  <a:lin ang="0" scaled="1"/>
                  <a:tileRect/>
                </a:gradFill>
                <a:latin typeface="Poppins"/>
                <a:ea typeface="+mj-ea"/>
                <a:cs typeface="Poppins"/>
              </a:defRPr>
            </a:lvl1pPr>
          </a:lstStyle>
          <a:p>
            <a:pPr lvl="0"/>
            <a:r>
              <a:rPr lang="en-GB"/>
              <a:t>Edit Sub Header</a:t>
            </a:r>
          </a:p>
        </p:txBody>
      </p:sp>
      <p:sp>
        <p:nvSpPr>
          <p:cNvPr id="16" name="Text Placeholder 8">
            <a:extLst>
              <a:ext uri="{FF2B5EF4-FFF2-40B4-BE49-F238E27FC236}">
                <a16:creationId xmlns:a16="http://schemas.microsoft.com/office/drawing/2014/main" id="{8B07D048-46E0-C377-57F3-F9C891BBA340}"/>
              </a:ext>
            </a:extLst>
          </p:cNvPr>
          <p:cNvSpPr>
            <a:spLocks noGrp="1"/>
          </p:cNvSpPr>
          <p:nvPr>
            <p:ph type="body" sz="quarter" idx="23" hasCustomPrompt="1"/>
          </p:nvPr>
        </p:nvSpPr>
        <p:spPr>
          <a:xfrm>
            <a:off x="7489423" y="3539981"/>
            <a:ext cx="5075927" cy="1248803"/>
          </a:xfrm>
          <a:prstGeom prst="rect">
            <a:avLst/>
          </a:prstGeom>
        </p:spPr>
        <p:txBody>
          <a:bodyPr lIns="0"/>
          <a:lstStyle>
            <a:lvl1pPr>
              <a:lnSpc>
                <a:spcPct val="90000"/>
              </a:lnSpc>
              <a:defRPr lang="en-GB" sz="4800" b="1" i="0" spc="-198" dirty="0">
                <a:gradFill flip="none" rotWithShape="1">
                  <a:gsLst>
                    <a:gs pos="26000">
                      <a:srgbClr val="0089EB"/>
                    </a:gs>
                    <a:gs pos="76000">
                      <a:srgbClr val="6BBE9A"/>
                    </a:gs>
                  </a:gsLst>
                  <a:lin ang="0" scaled="1"/>
                  <a:tileRect/>
                </a:gradFill>
                <a:latin typeface="Poppins"/>
                <a:ea typeface="+mj-ea"/>
                <a:cs typeface="Poppins"/>
              </a:defRPr>
            </a:lvl1pPr>
          </a:lstStyle>
          <a:p>
            <a:pPr marL="0" marR="0" lvl="0" indent="0" defTabSz="914400" eaLnBrk="1" fontAlgn="auto" latinLnBrk="0" hangingPunct="1">
              <a:lnSpc>
                <a:spcPct val="90000"/>
              </a:lnSpc>
              <a:spcBef>
                <a:spcPts val="0"/>
              </a:spcBef>
              <a:spcAft>
                <a:spcPts val="0"/>
              </a:spcAft>
              <a:buClrTx/>
              <a:buSzTx/>
              <a:buFontTx/>
              <a:buNone/>
              <a:tabLst/>
              <a:defRPr/>
            </a:pPr>
            <a:r>
              <a:rPr lang="en-GB"/>
              <a:t>Edit Sub Header</a:t>
            </a:r>
          </a:p>
          <a:p>
            <a:pPr lvl="0"/>
            <a:endParaRPr lang="en-GB"/>
          </a:p>
        </p:txBody>
      </p:sp>
      <p:sp>
        <p:nvSpPr>
          <p:cNvPr id="17" name="Text Placeholder 8">
            <a:extLst>
              <a:ext uri="{FF2B5EF4-FFF2-40B4-BE49-F238E27FC236}">
                <a16:creationId xmlns:a16="http://schemas.microsoft.com/office/drawing/2014/main" id="{63775215-2C2E-86FF-9488-A9C2EA852A6C}"/>
              </a:ext>
            </a:extLst>
          </p:cNvPr>
          <p:cNvSpPr>
            <a:spLocks noGrp="1"/>
          </p:cNvSpPr>
          <p:nvPr>
            <p:ph type="body" sz="quarter" idx="24" hasCustomPrompt="1"/>
          </p:nvPr>
        </p:nvSpPr>
        <p:spPr>
          <a:xfrm>
            <a:off x="13798391" y="3539981"/>
            <a:ext cx="4932879" cy="1248803"/>
          </a:xfrm>
          <a:prstGeom prst="rect">
            <a:avLst/>
          </a:prstGeom>
        </p:spPr>
        <p:txBody>
          <a:bodyPr lIns="0"/>
          <a:lstStyle>
            <a:lvl1pPr>
              <a:lnSpc>
                <a:spcPct val="90000"/>
              </a:lnSpc>
              <a:defRPr lang="en-GB" sz="4800" b="1" i="0" spc="-198" dirty="0">
                <a:gradFill flip="none" rotWithShape="1">
                  <a:gsLst>
                    <a:gs pos="39000">
                      <a:srgbClr val="ED4A6D"/>
                    </a:gs>
                    <a:gs pos="90000">
                      <a:srgbClr val="F7A600"/>
                    </a:gs>
                  </a:gsLst>
                  <a:lin ang="0" scaled="1"/>
                  <a:tileRect/>
                </a:gradFill>
                <a:latin typeface="Poppins"/>
                <a:ea typeface="+mj-ea"/>
                <a:cs typeface="Poppins"/>
              </a:defRPr>
            </a:lvl1pPr>
          </a:lstStyle>
          <a:p>
            <a:pPr marL="0" marR="0" lvl="0" indent="0" defTabSz="914400" eaLnBrk="1" fontAlgn="auto" latinLnBrk="0" hangingPunct="1">
              <a:lnSpc>
                <a:spcPct val="90000"/>
              </a:lnSpc>
              <a:spcBef>
                <a:spcPts val="0"/>
              </a:spcBef>
              <a:spcAft>
                <a:spcPts val="0"/>
              </a:spcAft>
              <a:buClrTx/>
              <a:buSzTx/>
              <a:buFontTx/>
              <a:buNone/>
              <a:tabLst/>
              <a:defRPr/>
            </a:pPr>
            <a:r>
              <a:rPr lang="en-GB"/>
              <a:t>Edit Sub Header</a:t>
            </a:r>
          </a:p>
          <a:p>
            <a:pPr lvl="0"/>
            <a:endParaRPr lang="en-GB"/>
          </a:p>
        </p:txBody>
      </p:sp>
      <p:sp>
        <p:nvSpPr>
          <p:cNvPr id="18" name="Text Placeholder 37">
            <a:extLst>
              <a:ext uri="{FF2B5EF4-FFF2-40B4-BE49-F238E27FC236}">
                <a16:creationId xmlns:a16="http://schemas.microsoft.com/office/drawing/2014/main" id="{816BCFE7-0BD4-21A8-86AE-BD13D34B585E}"/>
              </a:ext>
            </a:extLst>
          </p:cNvPr>
          <p:cNvSpPr>
            <a:spLocks noGrp="1"/>
          </p:cNvSpPr>
          <p:nvPr>
            <p:ph type="body" sz="quarter" idx="25" hasCustomPrompt="1"/>
          </p:nvPr>
        </p:nvSpPr>
        <p:spPr>
          <a:xfrm>
            <a:off x="954077" y="5277989"/>
            <a:ext cx="5119472" cy="1888979"/>
          </a:xfrm>
          <a:prstGeom prst="rect">
            <a:avLst/>
          </a:prstGeom>
        </p:spPr>
        <p:txBody>
          <a:bodyPr vert="horz" wrap="square" lIns="0" tIns="16510" rIns="0" bIns="0" rtlCol="0">
            <a:spAutoFit/>
          </a:bodyPr>
          <a:lstStyle>
            <a:lvl1pPr marL="355601" indent="-342900">
              <a:lnSpc>
                <a:spcPct val="114000"/>
              </a:lnSpc>
              <a:spcBef>
                <a:spcPts val="600"/>
              </a:spcBef>
              <a:buFont typeface="Wingdings" panose="05000000000000000000" pitchFamily="2" charset="2"/>
              <a:buChar char="§"/>
              <a:defRPr lang="en-US" sz="2400" spc="-30" smtClean="0">
                <a:solidFill>
                  <a:srgbClr val="F4F4F4"/>
                </a:solidFill>
                <a:latin typeface="Poppins"/>
                <a:cs typeface="Poppins"/>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Add short summary bullet points.</a:t>
            </a:r>
          </a:p>
          <a:p>
            <a:pPr marL="12701" lvl="0">
              <a:lnSpc>
                <a:spcPct val="100000"/>
              </a:lnSpc>
              <a:spcBef>
                <a:spcPts val="135"/>
              </a:spcBef>
            </a:pPr>
            <a:r>
              <a:rPr lang="en-US"/>
              <a:t>At minimum font size 24.</a:t>
            </a:r>
          </a:p>
          <a:p>
            <a:pPr marL="12701" lvl="0">
              <a:lnSpc>
                <a:spcPct val="100000"/>
              </a:lnSpc>
              <a:spcBef>
                <a:spcPts val="135"/>
              </a:spcBef>
            </a:pPr>
            <a:r>
              <a:rPr lang="en-US"/>
              <a:t>With 1.15 bullet point line spacing.</a:t>
            </a:r>
          </a:p>
        </p:txBody>
      </p:sp>
      <p:sp>
        <p:nvSpPr>
          <p:cNvPr id="19" name="Text Placeholder 37">
            <a:extLst>
              <a:ext uri="{FF2B5EF4-FFF2-40B4-BE49-F238E27FC236}">
                <a16:creationId xmlns:a16="http://schemas.microsoft.com/office/drawing/2014/main" id="{2A69C469-BF5C-284E-0F9D-2E649B58CBD1}"/>
              </a:ext>
            </a:extLst>
          </p:cNvPr>
          <p:cNvSpPr>
            <a:spLocks noGrp="1"/>
          </p:cNvSpPr>
          <p:nvPr>
            <p:ph type="body" sz="quarter" idx="26" hasCustomPrompt="1"/>
          </p:nvPr>
        </p:nvSpPr>
        <p:spPr>
          <a:xfrm>
            <a:off x="7489423" y="5277987"/>
            <a:ext cx="5030208" cy="1888979"/>
          </a:xfrm>
          <a:prstGeom prst="rect">
            <a:avLst/>
          </a:prstGeom>
        </p:spPr>
        <p:txBody>
          <a:bodyPr vert="horz" wrap="square" lIns="0" tIns="16510" rIns="0" bIns="0" rtlCol="0">
            <a:spAutoFit/>
          </a:bodyPr>
          <a:lstStyle>
            <a:lvl1pPr marL="355601" indent="-342900">
              <a:lnSpc>
                <a:spcPct val="114000"/>
              </a:lnSpc>
              <a:spcBef>
                <a:spcPts val="600"/>
              </a:spcBef>
              <a:buFont typeface="Wingdings" panose="05000000000000000000" pitchFamily="2" charset="2"/>
              <a:buChar char="§"/>
              <a:defRPr lang="en-US" sz="2400" spc="-30" smtClean="0">
                <a:solidFill>
                  <a:srgbClr val="F4F4F4"/>
                </a:solidFill>
                <a:latin typeface="Poppins"/>
                <a:cs typeface="Poppins"/>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Add short summary bullet points.</a:t>
            </a:r>
          </a:p>
          <a:p>
            <a:pPr marL="12701" lvl="0">
              <a:lnSpc>
                <a:spcPct val="100000"/>
              </a:lnSpc>
              <a:spcBef>
                <a:spcPts val="135"/>
              </a:spcBef>
            </a:pPr>
            <a:r>
              <a:rPr lang="en-US"/>
              <a:t>At minimum font size 24.</a:t>
            </a:r>
          </a:p>
          <a:p>
            <a:pPr marL="12701" lvl="0">
              <a:lnSpc>
                <a:spcPct val="100000"/>
              </a:lnSpc>
              <a:spcBef>
                <a:spcPts val="135"/>
              </a:spcBef>
            </a:pPr>
            <a:r>
              <a:rPr lang="en-US"/>
              <a:t>With 1.15 bullet point line spacing.</a:t>
            </a:r>
          </a:p>
        </p:txBody>
      </p:sp>
      <p:sp>
        <p:nvSpPr>
          <p:cNvPr id="20" name="Text Placeholder 37">
            <a:extLst>
              <a:ext uri="{FF2B5EF4-FFF2-40B4-BE49-F238E27FC236}">
                <a16:creationId xmlns:a16="http://schemas.microsoft.com/office/drawing/2014/main" id="{AE2FE266-D1F4-ACAE-9C3E-5C5EFEC4AB2D}"/>
              </a:ext>
            </a:extLst>
          </p:cNvPr>
          <p:cNvSpPr>
            <a:spLocks noGrp="1"/>
          </p:cNvSpPr>
          <p:nvPr>
            <p:ph type="body" sz="quarter" idx="27" hasCustomPrompt="1"/>
          </p:nvPr>
        </p:nvSpPr>
        <p:spPr>
          <a:xfrm>
            <a:off x="13804745" y="5277987"/>
            <a:ext cx="4926524" cy="1888979"/>
          </a:xfrm>
          <a:prstGeom prst="rect">
            <a:avLst/>
          </a:prstGeom>
        </p:spPr>
        <p:txBody>
          <a:bodyPr vert="horz" wrap="square" lIns="0" tIns="16510" rIns="0" bIns="0" rtlCol="0">
            <a:spAutoFit/>
          </a:bodyPr>
          <a:lstStyle>
            <a:lvl1pPr marL="355601" indent="-342900">
              <a:lnSpc>
                <a:spcPct val="114000"/>
              </a:lnSpc>
              <a:spcBef>
                <a:spcPts val="600"/>
              </a:spcBef>
              <a:buFont typeface="Wingdings" panose="05000000000000000000" pitchFamily="2" charset="2"/>
              <a:buChar char="§"/>
              <a:defRPr lang="en-US" sz="2400" spc="-30" smtClean="0">
                <a:solidFill>
                  <a:srgbClr val="F4F4F4"/>
                </a:solidFill>
                <a:latin typeface="Poppins"/>
                <a:cs typeface="Poppins"/>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Add short summary bullet points.</a:t>
            </a:r>
          </a:p>
          <a:p>
            <a:pPr marL="12701" lvl="0">
              <a:lnSpc>
                <a:spcPct val="100000"/>
              </a:lnSpc>
              <a:spcBef>
                <a:spcPts val="135"/>
              </a:spcBef>
            </a:pPr>
            <a:r>
              <a:rPr lang="en-US"/>
              <a:t>At minimum font size 24.</a:t>
            </a:r>
          </a:p>
          <a:p>
            <a:pPr marL="12701" lvl="0">
              <a:lnSpc>
                <a:spcPct val="100000"/>
              </a:lnSpc>
              <a:spcBef>
                <a:spcPts val="135"/>
              </a:spcBef>
            </a:pPr>
            <a:r>
              <a:rPr lang="en-US"/>
              <a:t>With 1.15 bullet point line spacing.</a:t>
            </a:r>
          </a:p>
        </p:txBody>
      </p:sp>
      <p:sp>
        <p:nvSpPr>
          <p:cNvPr id="2" name="Holder 6">
            <a:extLst>
              <a:ext uri="{FF2B5EF4-FFF2-40B4-BE49-F238E27FC236}">
                <a16:creationId xmlns:a16="http://schemas.microsoft.com/office/drawing/2014/main" id="{F56793F3-5642-1794-3C84-F95CEFDD2262}"/>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pic>
        <p:nvPicPr>
          <p:cNvPr id="3" name="Picture 2">
            <a:extLst>
              <a:ext uri="{FF2B5EF4-FFF2-40B4-BE49-F238E27FC236}">
                <a16:creationId xmlns:a16="http://schemas.microsoft.com/office/drawing/2014/main" id="{7A6AA2BD-F8A6-273A-C1CD-1061025AEBB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Tree>
    <p:extLst>
      <p:ext uri="{BB962C8B-B14F-4D97-AF65-F5344CB8AC3E}">
        <p14:creationId xmlns:p14="http://schemas.microsoft.com/office/powerpoint/2010/main" val="2888348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ff white key points from and to">
    <p:bg bwMode="auto">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A8D67820-DBB3-76D3-B210-0B55B333DB94}"/>
              </a:ext>
            </a:extLst>
          </p:cNvPr>
          <p:cNvCxnSpPr>
            <a:cxnSpLocks/>
          </p:cNvCxnSpPr>
          <p:nvPr userDrawn="1"/>
        </p:nvCxnSpPr>
        <p:spPr>
          <a:xfrm>
            <a:off x="10053326" y="2293018"/>
            <a:ext cx="0" cy="8294170"/>
          </a:xfrm>
          <a:prstGeom prst="line">
            <a:avLst/>
          </a:prstGeom>
          <a:noFill/>
          <a:ln w="6350" cap="flat" cmpd="sng" algn="ctr">
            <a:solidFill>
              <a:srgbClr val="FFFFFF">
                <a:lumMod val="65000"/>
              </a:srgbClr>
            </a:solidFill>
            <a:prstDash val="solid"/>
          </a:ln>
          <a:effectLst/>
        </p:spPr>
      </p:cxnSp>
      <p:sp>
        <p:nvSpPr>
          <p:cNvPr id="2" name="Rectangle 1">
            <a:extLst>
              <a:ext uri="{FF2B5EF4-FFF2-40B4-BE49-F238E27FC236}">
                <a16:creationId xmlns:a16="http://schemas.microsoft.com/office/drawing/2014/main" id="{B6CF0B55-7AF0-E7C4-421B-5E4715E5DD77}"/>
              </a:ext>
            </a:extLst>
          </p:cNvPr>
          <p:cNvSpPr/>
          <p:nvPr userDrawn="1"/>
        </p:nvSpPr>
        <p:spPr>
          <a:xfrm>
            <a:off x="954075" y="2293019"/>
            <a:ext cx="9098767" cy="1293733"/>
          </a:xfrm>
          <a:prstGeom prst="rect">
            <a:avLst/>
          </a:prstGeom>
          <a:gradFill>
            <a:gsLst>
              <a:gs pos="50000">
                <a:srgbClr val="007C43"/>
              </a:gs>
              <a:gs pos="100000">
                <a:srgbClr val="598C3B"/>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GB"/>
          </a:p>
        </p:txBody>
      </p:sp>
      <p:sp>
        <p:nvSpPr>
          <p:cNvPr id="15" name="Rectangle 14">
            <a:extLst>
              <a:ext uri="{FF2B5EF4-FFF2-40B4-BE49-F238E27FC236}">
                <a16:creationId xmlns:a16="http://schemas.microsoft.com/office/drawing/2014/main" id="{47165991-428D-07D2-69E9-CD43BA106DF5}"/>
              </a:ext>
            </a:extLst>
          </p:cNvPr>
          <p:cNvSpPr/>
          <p:nvPr userDrawn="1"/>
        </p:nvSpPr>
        <p:spPr>
          <a:xfrm>
            <a:off x="10052844" y="2293019"/>
            <a:ext cx="9097200" cy="1293733"/>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b="0">
              <a:latin typeface="Poppins" panose="00000500000000000000" pitchFamily="2" charset="0"/>
            </a:endParaRPr>
          </a:p>
        </p:txBody>
      </p:sp>
      <p:graphicFrame>
        <p:nvGraphicFramePr>
          <p:cNvPr id="3" name="Object 2" hidden="1"/>
          <p:cNvGraphicFramePr>
            <a:graphicFrameLocks noChangeAspect="1"/>
          </p:cNvGraphicFramePr>
          <p:nvPr>
            <p:custDataLst>
              <p:tags r:id="rId1"/>
            </p:custDataLst>
          </p:nvPr>
        </p:nvGraphicFramePr>
        <p:xfrm>
          <a:off x="3228" y="2625"/>
          <a:ext cx="3221" cy="261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3228" y="2625"/>
                        <a:ext cx="3221" cy="2617"/>
                      </a:xfrm>
                      <a:prstGeom prst="rect">
                        <a:avLst/>
                      </a:prstGeom>
                    </p:spPr>
                  </p:pic>
                </p:oleObj>
              </mc:Fallback>
            </mc:AlternateContent>
          </a:graphicData>
        </a:graphic>
      </p:graphicFrame>
      <p:sp>
        <p:nvSpPr>
          <p:cNvPr id="4" name="Rectangle 3" hidden="1"/>
          <p:cNvSpPr/>
          <p:nvPr>
            <p:custDataLst>
              <p:tags r:id="rId2"/>
            </p:custDataLst>
          </p:nvPr>
        </p:nvSpPr>
        <p:spPr>
          <a:xfrm>
            <a:off x="3" y="0"/>
            <a:ext cx="322207" cy="261791"/>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GB" sz="3298">
              <a:solidFill>
                <a:srgbClr val="000000"/>
              </a:solidFill>
              <a:latin typeface="Poppins" panose="00000500000000000000" pitchFamily="2" charset="0"/>
              <a:ea typeface="Arial Unicode MS" panose="020B0604020202020204" pitchFamily="34" charset="-128"/>
              <a:cs typeface="Arial Unicode MS" panose="020B0604020202020204" pitchFamily="34" charset="-128"/>
              <a:sym typeface="Arial" panose="020B0604020202020204" pitchFamily="34" charset="0"/>
            </a:endParaRPr>
          </a:p>
        </p:txBody>
      </p:sp>
      <p:sp>
        <p:nvSpPr>
          <p:cNvPr id="12" name="Text Placeholder 8">
            <a:extLst>
              <a:ext uri="{FF2B5EF4-FFF2-40B4-BE49-F238E27FC236}">
                <a16:creationId xmlns:a16="http://schemas.microsoft.com/office/drawing/2014/main" id="{C8A31369-6D89-90A6-ECD2-6539CCDDD4C9}"/>
              </a:ext>
            </a:extLst>
          </p:cNvPr>
          <p:cNvSpPr>
            <a:spLocks noGrp="1"/>
          </p:cNvSpPr>
          <p:nvPr>
            <p:ph type="body" sz="quarter" idx="10" hasCustomPrompt="1"/>
          </p:nvPr>
        </p:nvSpPr>
        <p:spPr>
          <a:xfrm>
            <a:off x="954074" y="751773"/>
            <a:ext cx="16370544" cy="1262882"/>
          </a:xfrm>
          <a:prstGeom prst="rect">
            <a:avLst/>
          </a:prstGeom>
        </p:spPr>
        <p:txBody>
          <a:bodyPr lIns="0"/>
          <a:lstStyle>
            <a:lvl1pPr algn="l">
              <a:lnSpc>
                <a:spcPct val="100000"/>
              </a:lnSpc>
              <a:defRPr lang="en-GB" sz="6000" b="1" i="0" kern="1200" spc="0" dirty="0">
                <a:gradFill flip="none" rotWithShape="1">
                  <a:gsLst>
                    <a:gs pos="21000">
                      <a:srgbClr val="007C43"/>
                    </a:gs>
                    <a:gs pos="78000">
                      <a:srgbClr val="588C3B"/>
                    </a:gs>
                  </a:gsLst>
                  <a:lin ang="0" scaled="1"/>
                  <a:tileRect/>
                </a:gradFill>
                <a:latin typeface="Poppins"/>
                <a:ea typeface="+mj-ea"/>
                <a:cs typeface="Poppins"/>
              </a:defRPr>
            </a:lvl1pPr>
          </a:lstStyle>
          <a:p>
            <a:pPr lvl="0"/>
            <a:r>
              <a:rPr lang="en-GB"/>
              <a:t>Edit from and to summary slide title</a:t>
            </a:r>
          </a:p>
        </p:txBody>
      </p:sp>
      <p:sp>
        <p:nvSpPr>
          <p:cNvPr id="7" name="Text Placeholder 18">
            <a:extLst>
              <a:ext uri="{FF2B5EF4-FFF2-40B4-BE49-F238E27FC236}">
                <a16:creationId xmlns:a16="http://schemas.microsoft.com/office/drawing/2014/main" id="{49E9BDF9-399B-87E8-74DF-2CF4BE448052}"/>
              </a:ext>
            </a:extLst>
          </p:cNvPr>
          <p:cNvSpPr>
            <a:spLocks noGrp="1"/>
          </p:cNvSpPr>
          <p:nvPr>
            <p:ph type="body" sz="quarter" idx="16" hasCustomPrompt="1"/>
          </p:nvPr>
        </p:nvSpPr>
        <p:spPr>
          <a:xfrm>
            <a:off x="1355666" y="2717387"/>
            <a:ext cx="7926854" cy="444994"/>
          </a:xfrm>
          <a:prstGeom prst="rect">
            <a:avLst/>
          </a:prstGeom>
        </p:spPr>
        <p:txBody>
          <a:bodyPr vert="horz" wrap="square" lIns="0" tIns="12700" rIns="0" bIns="0" rtlCol="0">
            <a:spAutoFit/>
          </a:bodyPr>
          <a:lstStyle>
            <a:lvl1pPr>
              <a:lnSpc>
                <a:spcPct val="114000"/>
              </a:lnSpc>
              <a:defRPr lang="en-US" sz="4000" b="0" spc="-45" dirty="0">
                <a:solidFill>
                  <a:schemeClr val="bg1"/>
                </a:solidFill>
                <a:latin typeface="Poppins SemiBold" panose="00000700000000000000" pitchFamily="2" charset="0"/>
                <a:cs typeface="Poppins SemiBold" panose="00000700000000000000" pitchFamily="2" charset="0"/>
              </a:defRPr>
            </a:lvl1pPr>
          </a:lstStyle>
          <a:p>
            <a:pPr marL="12701" marR="542351" lvl="0">
              <a:lnSpc>
                <a:spcPts val="3020"/>
              </a:lnSpc>
              <a:spcBef>
                <a:spcPts val="4146"/>
              </a:spcBef>
            </a:pPr>
            <a:r>
              <a:rPr lang="en-US"/>
              <a:t>Edit section heading</a:t>
            </a:r>
          </a:p>
        </p:txBody>
      </p:sp>
      <p:sp>
        <p:nvSpPr>
          <p:cNvPr id="14" name="Text Placeholder 18">
            <a:extLst>
              <a:ext uri="{FF2B5EF4-FFF2-40B4-BE49-F238E27FC236}">
                <a16:creationId xmlns:a16="http://schemas.microsoft.com/office/drawing/2014/main" id="{82900650-6E37-014E-DD30-D3D737C2C8A4}"/>
              </a:ext>
            </a:extLst>
          </p:cNvPr>
          <p:cNvSpPr>
            <a:spLocks noGrp="1"/>
          </p:cNvSpPr>
          <p:nvPr>
            <p:ph type="body" sz="quarter" idx="17" hasCustomPrompt="1"/>
          </p:nvPr>
        </p:nvSpPr>
        <p:spPr>
          <a:xfrm>
            <a:off x="10823171" y="2717387"/>
            <a:ext cx="7767246" cy="444994"/>
          </a:xfrm>
          <a:prstGeom prst="rect">
            <a:avLst/>
          </a:prstGeom>
        </p:spPr>
        <p:txBody>
          <a:bodyPr vert="horz" wrap="square" lIns="0" tIns="12700" rIns="0" bIns="0" rtlCol="0">
            <a:spAutoFit/>
          </a:bodyPr>
          <a:lstStyle>
            <a:lvl1pPr>
              <a:defRPr lang="en-US" sz="4000" b="0" spc="-45" dirty="0">
                <a:solidFill>
                  <a:schemeClr val="bg1"/>
                </a:solidFill>
                <a:latin typeface="Poppins SemiBold" panose="00000700000000000000" pitchFamily="2" charset="0"/>
                <a:cs typeface="Poppins SemiBold" panose="00000700000000000000" pitchFamily="2" charset="0"/>
              </a:defRPr>
            </a:lvl1pPr>
          </a:lstStyle>
          <a:p>
            <a:pPr marL="12701" marR="542351" lvl="0">
              <a:lnSpc>
                <a:spcPts val="3020"/>
              </a:lnSpc>
              <a:spcBef>
                <a:spcPts val="4146"/>
              </a:spcBef>
            </a:pPr>
            <a:r>
              <a:rPr lang="en-US"/>
              <a:t>Edit section heading</a:t>
            </a:r>
          </a:p>
        </p:txBody>
      </p:sp>
      <p:sp>
        <p:nvSpPr>
          <p:cNvPr id="5" name="Rectangle 4">
            <a:extLst>
              <a:ext uri="{FF2B5EF4-FFF2-40B4-BE49-F238E27FC236}">
                <a16:creationId xmlns:a16="http://schemas.microsoft.com/office/drawing/2014/main" id="{C4990458-4269-1D96-C1F4-AF2E4376507C}"/>
              </a:ext>
              <a:ext uri="{C183D7F6-B498-43B3-948B-1728B52AA6E4}">
                <adec:decorative xmlns:adec="http://schemas.microsoft.com/office/drawing/2017/decorative" val="1"/>
              </a:ext>
            </a:extLst>
          </p:cNvPr>
          <p:cNvSpPr/>
          <p:nvPr userDrawn="1"/>
        </p:nvSpPr>
        <p:spPr>
          <a:xfrm>
            <a:off x="954075" y="3890338"/>
            <a:ext cx="8863026" cy="101186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19" name="Text Placeholder 18">
            <a:extLst>
              <a:ext uri="{FF2B5EF4-FFF2-40B4-BE49-F238E27FC236}">
                <a16:creationId xmlns:a16="http://schemas.microsoft.com/office/drawing/2014/main" id="{C9FC9F50-694E-90F7-8F7B-5C797D5B6E15}"/>
              </a:ext>
            </a:extLst>
          </p:cNvPr>
          <p:cNvSpPr>
            <a:spLocks noGrp="1"/>
          </p:cNvSpPr>
          <p:nvPr>
            <p:ph type="body" sz="quarter" idx="18" hasCustomPrompt="1"/>
          </p:nvPr>
        </p:nvSpPr>
        <p:spPr>
          <a:xfrm>
            <a:off x="1515270" y="4255340"/>
            <a:ext cx="7747263" cy="320601"/>
          </a:xfrm>
          <a:prstGeom prst="rect">
            <a:avLst/>
          </a:prstGeom>
        </p:spPr>
        <p:txBody>
          <a:bodyPr vert="horz" wrap="square" lIns="0" tIns="12700" rIns="0" bIns="0" rtlCol="0">
            <a:spAutoFit/>
          </a:bodyPr>
          <a:lstStyle>
            <a:lvl1pPr>
              <a:defRPr lang="en-US" sz="2000" b="0" spc="-45" dirty="0">
                <a:solidFill>
                  <a:schemeClr val="tx1"/>
                </a:solidFill>
                <a:latin typeface="Poppins Medium" panose="00000600000000000000" pitchFamily="2" charset="0"/>
                <a:cs typeface="Poppins Medium" panose="00000600000000000000" pitchFamily="2" charset="0"/>
              </a:defRPr>
            </a:lvl1pPr>
          </a:lstStyle>
          <a:p>
            <a:pPr lvl="0"/>
            <a:r>
              <a:rPr lang="en-US"/>
              <a:t>Edit one line summary. </a:t>
            </a:r>
          </a:p>
        </p:txBody>
      </p:sp>
      <p:sp>
        <p:nvSpPr>
          <p:cNvPr id="80" name="Rectangle 79">
            <a:extLst>
              <a:ext uri="{FF2B5EF4-FFF2-40B4-BE49-F238E27FC236}">
                <a16:creationId xmlns:a16="http://schemas.microsoft.com/office/drawing/2014/main" id="{7F1944BA-C017-3C72-0391-B7A38C6D4659}"/>
              </a:ext>
              <a:ext uri="{C183D7F6-B498-43B3-948B-1728B52AA6E4}">
                <adec:decorative xmlns:adec="http://schemas.microsoft.com/office/drawing/2017/decorative" val="1"/>
              </a:ext>
            </a:extLst>
          </p:cNvPr>
          <p:cNvSpPr/>
          <p:nvPr userDrawn="1"/>
        </p:nvSpPr>
        <p:spPr>
          <a:xfrm>
            <a:off x="954075" y="4986276"/>
            <a:ext cx="8863026" cy="101186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81" name="Text Placeholder 18">
            <a:extLst>
              <a:ext uri="{FF2B5EF4-FFF2-40B4-BE49-F238E27FC236}">
                <a16:creationId xmlns:a16="http://schemas.microsoft.com/office/drawing/2014/main" id="{78B30593-0C5C-8096-61E1-F05F24B385FD}"/>
              </a:ext>
            </a:extLst>
          </p:cNvPr>
          <p:cNvSpPr>
            <a:spLocks noGrp="1"/>
          </p:cNvSpPr>
          <p:nvPr>
            <p:ph type="body" sz="quarter" idx="19" hasCustomPrompt="1"/>
          </p:nvPr>
        </p:nvSpPr>
        <p:spPr>
          <a:xfrm>
            <a:off x="1515270" y="5351278"/>
            <a:ext cx="7747263" cy="320601"/>
          </a:xfrm>
          <a:prstGeom prst="rect">
            <a:avLst/>
          </a:prstGeom>
        </p:spPr>
        <p:txBody>
          <a:bodyPr vert="horz" wrap="square" lIns="0" tIns="12700" rIns="0" bIns="0" rtlCol="0">
            <a:spAutoFit/>
          </a:bodyPr>
          <a:lstStyle>
            <a:lvl1pPr>
              <a:defRPr lang="en-US" sz="2000" b="0" spc="-45" dirty="0">
                <a:solidFill>
                  <a:schemeClr val="tx1"/>
                </a:solidFill>
                <a:latin typeface="Poppins Medium" panose="00000600000000000000" pitchFamily="2" charset="0"/>
                <a:cs typeface="Poppins Medium" panose="00000600000000000000" pitchFamily="2" charset="0"/>
              </a:defRPr>
            </a:lvl1pPr>
          </a:lstStyle>
          <a:p>
            <a:pPr lvl="0"/>
            <a:r>
              <a:rPr lang="en-US"/>
              <a:t>Edit one line summary. </a:t>
            </a:r>
          </a:p>
        </p:txBody>
      </p:sp>
      <p:sp>
        <p:nvSpPr>
          <p:cNvPr id="82" name="Rectangle 81">
            <a:extLst>
              <a:ext uri="{FF2B5EF4-FFF2-40B4-BE49-F238E27FC236}">
                <a16:creationId xmlns:a16="http://schemas.microsoft.com/office/drawing/2014/main" id="{22C6D0AD-AF0E-DBD0-C33C-DF644C1213DE}"/>
              </a:ext>
              <a:ext uri="{C183D7F6-B498-43B3-948B-1728B52AA6E4}">
                <adec:decorative xmlns:adec="http://schemas.microsoft.com/office/drawing/2017/decorative" val="1"/>
              </a:ext>
            </a:extLst>
          </p:cNvPr>
          <p:cNvSpPr/>
          <p:nvPr userDrawn="1"/>
        </p:nvSpPr>
        <p:spPr>
          <a:xfrm>
            <a:off x="954075" y="6082215"/>
            <a:ext cx="8863026" cy="101186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83" name="Text Placeholder 18">
            <a:extLst>
              <a:ext uri="{FF2B5EF4-FFF2-40B4-BE49-F238E27FC236}">
                <a16:creationId xmlns:a16="http://schemas.microsoft.com/office/drawing/2014/main" id="{46C7CBEE-D02B-DBD0-E946-9CB371DE5D32}"/>
              </a:ext>
            </a:extLst>
          </p:cNvPr>
          <p:cNvSpPr>
            <a:spLocks noGrp="1"/>
          </p:cNvSpPr>
          <p:nvPr>
            <p:ph type="body" sz="quarter" idx="20" hasCustomPrompt="1"/>
          </p:nvPr>
        </p:nvSpPr>
        <p:spPr>
          <a:xfrm>
            <a:off x="1515270" y="6447217"/>
            <a:ext cx="7747263" cy="320601"/>
          </a:xfrm>
          <a:prstGeom prst="rect">
            <a:avLst/>
          </a:prstGeom>
        </p:spPr>
        <p:txBody>
          <a:bodyPr vert="horz" wrap="square" lIns="0" tIns="12700" rIns="0" bIns="0" rtlCol="0">
            <a:spAutoFit/>
          </a:bodyPr>
          <a:lstStyle>
            <a:lvl1pPr>
              <a:defRPr lang="en-US" sz="2000" b="0" spc="-45" dirty="0">
                <a:solidFill>
                  <a:srgbClr val="383738"/>
                </a:solidFill>
                <a:latin typeface="Poppins Medium" panose="00000600000000000000" pitchFamily="2" charset="0"/>
                <a:cs typeface="Poppins Medium" panose="00000600000000000000" pitchFamily="2" charset="0"/>
              </a:defRPr>
            </a:lvl1pPr>
          </a:lstStyle>
          <a:p>
            <a:pPr lvl="0"/>
            <a:r>
              <a:rPr lang="en-US"/>
              <a:t>Edit one line summary. </a:t>
            </a:r>
          </a:p>
        </p:txBody>
      </p:sp>
      <p:sp>
        <p:nvSpPr>
          <p:cNvPr id="84" name="Rectangle 83">
            <a:extLst>
              <a:ext uri="{FF2B5EF4-FFF2-40B4-BE49-F238E27FC236}">
                <a16:creationId xmlns:a16="http://schemas.microsoft.com/office/drawing/2014/main" id="{127E0792-08EC-2E0B-4AB5-C96EF17779A1}"/>
              </a:ext>
              <a:ext uri="{C183D7F6-B498-43B3-948B-1728B52AA6E4}">
                <adec:decorative xmlns:adec="http://schemas.microsoft.com/office/drawing/2017/decorative" val="1"/>
              </a:ext>
            </a:extLst>
          </p:cNvPr>
          <p:cNvSpPr/>
          <p:nvPr userDrawn="1"/>
        </p:nvSpPr>
        <p:spPr>
          <a:xfrm>
            <a:off x="954075" y="7178151"/>
            <a:ext cx="8863026" cy="101186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85" name="Text Placeholder 18">
            <a:extLst>
              <a:ext uri="{FF2B5EF4-FFF2-40B4-BE49-F238E27FC236}">
                <a16:creationId xmlns:a16="http://schemas.microsoft.com/office/drawing/2014/main" id="{98AE79DD-F54E-C9C2-4633-72538D975095}"/>
              </a:ext>
            </a:extLst>
          </p:cNvPr>
          <p:cNvSpPr>
            <a:spLocks noGrp="1"/>
          </p:cNvSpPr>
          <p:nvPr>
            <p:ph type="body" sz="quarter" idx="21" hasCustomPrompt="1"/>
          </p:nvPr>
        </p:nvSpPr>
        <p:spPr>
          <a:xfrm>
            <a:off x="1515270" y="7543155"/>
            <a:ext cx="7747263" cy="320601"/>
          </a:xfrm>
          <a:prstGeom prst="rect">
            <a:avLst/>
          </a:prstGeom>
        </p:spPr>
        <p:txBody>
          <a:bodyPr vert="horz" wrap="square" lIns="0" tIns="12700" rIns="0" bIns="0" rtlCol="0">
            <a:spAutoFit/>
          </a:bodyPr>
          <a:lstStyle>
            <a:lvl1pPr>
              <a:defRPr lang="en-US" sz="2000" b="0" spc="-45" dirty="0">
                <a:solidFill>
                  <a:srgbClr val="383738"/>
                </a:solidFill>
                <a:latin typeface="Poppins Medium" panose="00000600000000000000" pitchFamily="2" charset="0"/>
                <a:cs typeface="Poppins Medium" panose="00000600000000000000" pitchFamily="2" charset="0"/>
              </a:defRPr>
            </a:lvl1pPr>
          </a:lstStyle>
          <a:p>
            <a:pPr lvl="0"/>
            <a:r>
              <a:rPr lang="en-US"/>
              <a:t>Edit one line summary. </a:t>
            </a:r>
          </a:p>
        </p:txBody>
      </p:sp>
      <p:sp>
        <p:nvSpPr>
          <p:cNvPr id="86" name="Rectangle 85">
            <a:extLst>
              <a:ext uri="{FF2B5EF4-FFF2-40B4-BE49-F238E27FC236}">
                <a16:creationId xmlns:a16="http://schemas.microsoft.com/office/drawing/2014/main" id="{72FFD13A-2F5D-1636-90BE-C972CC425370}"/>
              </a:ext>
              <a:ext uri="{C183D7F6-B498-43B3-948B-1728B52AA6E4}">
                <adec:decorative xmlns:adec="http://schemas.microsoft.com/office/drawing/2017/decorative" val="1"/>
              </a:ext>
            </a:extLst>
          </p:cNvPr>
          <p:cNvSpPr/>
          <p:nvPr userDrawn="1"/>
        </p:nvSpPr>
        <p:spPr>
          <a:xfrm>
            <a:off x="954075" y="8274090"/>
            <a:ext cx="8863026" cy="101186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87" name="Text Placeholder 18">
            <a:extLst>
              <a:ext uri="{FF2B5EF4-FFF2-40B4-BE49-F238E27FC236}">
                <a16:creationId xmlns:a16="http://schemas.microsoft.com/office/drawing/2014/main" id="{94169ADC-CA60-C67F-BE7A-C34CC74E9BF0}"/>
              </a:ext>
            </a:extLst>
          </p:cNvPr>
          <p:cNvSpPr>
            <a:spLocks noGrp="1"/>
          </p:cNvSpPr>
          <p:nvPr>
            <p:ph type="body" sz="quarter" idx="22" hasCustomPrompt="1"/>
          </p:nvPr>
        </p:nvSpPr>
        <p:spPr>
          <a:xfrm>
            <a:off x="1515270" y="8639093"/>
            <a:ext cx="7747263" cy="320601"/>
          </a:xfrm>
          <a:prstGeom prst="rect">
            <a:avLst/>
          </a:prstGeom>
        </p:spPr>
        <p:txBody>
          <a:bodyPr vert="horz" wrap="square" lIns="0" tIns="12700" rIns="0" bIns="0" rtlCol="0">
            <a:spAutoFit/>
          </a:bodyPr>
          <a:lstStyle>
            <a:lvl1pPr>
              <a:defRPr lang="en-US" sz="2000" b="0" spc="-45" dirty="0">
                <a:solidFill>
                  <a:srgbClr val="383738"/>
                </a:solidFill>
                <a:latin typeface="Poppins Medium" panose="00000600000000000000" pitchFamily="2" charset="0"/>
                <a:cs typeface="Poppins Medium" panose="00000600000000000000" pitchFamily="2" charset="0"/>
              </a:defRPr>
            </a:lvl1pPr>
          </a:lstStyle>
          <a:p>
            <a:pPr lvl="0"/>
            <a:r>
              <a:rPr lang="en-US"/>
              <a:t>Edit one line summary. </a:t>
            </a:r>
          </a:p>
        </p:txBody>
      </p:sp>
      <p:sp>
        <p:nvSpPr>
          <p:cNvPr id="88" name="Rectangle 87">
            <a:extLst>
              <a:ext uri="{FF2B5EF4-FFF2-40B4-BE49-F238E27FC236}">
                <a16:creationId xmlns:a16="http://schemas.microsoft.com/office/drawing/2014/main" id="{113B6D94-39CC-C660-1C8D-DE7F42387338}"/>
              </a:ext>
              <a:ext uri="{C183D7F6-B498-43B3-948B-1728B52AA6E4}">
                <adec:decorative xmlns:adec="http://schemas.microsoft.com/office/drawing/2017/decorative" val="1"/>
              </a:ext>
            </a:extLst>
          </p:cNvPr>
          <p:cNvSpPr/>
          <p:nvPr userDrawn="1"/>
        </p:nvSpPr>
        <p:spPr>
          <a:xfrm>
            <a:off x="954075" y="9382061"/>
            <a:ext cx="8863026" cy="101186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89" name="Text Placeholder 18">
            <a:extLst>
              <a:ext uri="{FF2B5EF4-FFF2-40B4-BE49-F238E27FC236}">
                <a16:creationId xmlns:a16="http://schemas.microsoft.com/office/drawing/2014/main" id="{74D2D858-EFC3-1AA5-56DC-5E35545B9DFE}"/>
              </a:ext>
            </a:extLst>
          </p:cNvPr>
          <p:cNvSpPr>
            <a:spLocks noGrp="1"/>
          </p:cNvSpPr>
          <p:nvPr>
            <p:ph type="body" sz="quarter" idx="23" hasCustomPrompt="1"/>
          </p:nvPr>
        </p:nvSpPr>
        <p:spPr>
          <a:xfrm>
            <a:off x="1515270" y="9747063"/>
            <a:ext cx="7747263" cy="320601"/>
          </a:xfrm>
          <a:prstGeom prst="rect">
            <a:avLst/>
          </a:prstGeom>
        </p:spPr>
        <p:txBody>
          <a:bodyPr vert="horz" wrap="square" lIns="0" tIns="12700" rIns="0" bIns="0" rtlCol="0">
            <a:spAutoFit/>
          </a:bodyPr>
          <a:lstStyle>
            <a:lvl1pPr>
              <a:defRPr lang="en-US" sz="2000" b="0" spc="-45" dirty="0">
                <a:solidFill>
                  <a:srgbClr val="383738"/>
                </a:solidFill>
                <a:latin typeface="Poppins Medium" panose="00000600000000000000" pitchFamily="2" charset="0"/>
                <a:cs typeface="Poppins Medium" panose="00000600000000000000" pitchFamily="2" charset="0"/>
              </a:defRPr>
            </a:lvl1pPr>
          </a:lstStyle>
          <a:p>
            <a:pPr lvl="0"/>
            <a:r>
              <a:rPr lang="en-US"/>
              <a:t>Edit one line summary. </a:t>
            </a:r>
          </a:p>
        </p:txBody>
      </p:sp>
      <p:sp>
        <p:nvSpPr>
          <p:cNvPr id="90" name="Rectangle 89">
            <a:extLst>
              <a:ext uri="{FF2B5EF4-FFF2-40B4-BE49-F238E27FC236}">
                <a16:creationId xmlns:a16="http://schemas.microsoft.com/office/drawing/2014/main" id="{BD9D63AE-E369-B6E2-97A2-92F061AC9461}"/>
              </a:ext>
              <a:ext uri="{C183D7F6-B498-43B3-948B-1728B52AA6E4}">
                <adec:decorative xmlns:adec="http://schemas.microsoft.com/office/drawing/2017/decorative" val="1"/>
              </a:ext>
            </a:extLst>
          </p:cNvPr>
          <p:cNvSpPr/>
          <p:nvPr userDrawn="1"/>
        </p:nvSpPr>
        <p:spPr>
          <a:xfrm>
            <a:off x="10289552" y="3890338"/>
            <a:ext cx="8860491" cy="101186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91" name="Text Placeholder 18">
            <a:extLst>
              <a:ext uri="{FF2B5EF4-FFF2-40B4-BE49-F238E27FC236}">
                <a16:creationId xmlns:a16="http://schemas.microsoft.com/office/drawing/2014/main" id="{6B2B48B5-D788-ADC5-AD90-FDE8EB38D84B}"/>
              </a:ext>
            </a:extLst>
          </p:cNvPr>
          <p:cNvSpPr>
            <a:spLocks noGrp="1"/>
          </p:cNvSpPr>
          <p:nvPr>
            <p:ph type="body" sz="quarter" idx="24" hasCustomPrompt="1"/>
          </p:nvPr>
        </p:nvSpPr>
        <p:spPr>
          <a:xfrm>
            <a:off x="10823171" y="4255340"/>
            <a:ext cx="7767246" cy="320601"/>
          </a:xfrm>
          <a:prstGeom prst="rect">
            <a:avLst/>
          </a:prstGeom>
        </p:spPr>
        <p:txBody>
          <a:bodyPr vert="horz" wrap="square" lIns="0" tIns="12700" rIns="0" bIns="0" rtlCol="0">
            <a:spAutoFit/>
          </a:bodyPr>
          <a:lstStyle>
            <a:lvl1pPr>
              <a:defRPr lang="en-US" sz="2000" b="0" spc="-45" dirty="0">
                <a:solidFill>
                  <a:schemeClr val="tx1"/>
                </a:solidFill>
                <a:latin typeface="Poppins Medium" panose="00000600000000000000" pitchFamily="2" charset="0"/>
                <a:cs typeface="Poppins Medium" panose="00000600000000000000" pitchFamily="2" charset="0"/>
              </a:defRPr>
            </a:lvl1pPr>
          </a:lstStyle>
          <a:p>
            <a:pPr lvl="0"/>
            <a:r>
              <a:rPr lang="en-US"/>
              <a:t>Edit one line summary. </a:t>
            </a:r>
          </a:p>
        </p:txBody>
      </p:sp>
      <p:sp>
        <p:nvSpPr>
          <p:cNvPr id="92" name="Rectangle 91">
            <a:extLst>
              <a:ext uri="{FF2B5EF4-FFF2-40B4-BE49-F238E27FC236}">
                <a16:creationId xmlns:a16="http://schemas.microsoft.com/office/drawing/2014/main" id="{D32254A6-C4A3-835A-6221-5E2C10FF50FA}"/>
              </a:ext>
              <a:ext uri="{C183D7F6-B498-43B3-948B-1728B52AA6E4}">
                <adec:decorative xmlns:adec="http://schemas.microsoft.com/office/drawing/2017/decorative" val="1"/>
              </a:ext>
            </a:extLst>
          </p:cNvPr>
          <p:cNvSpPr/>
          <p:nvPr userDrawn="1"/>
        </p:nvSpPr>
        <p:spPr>
          <a:xfrm>
            <a:off x="10289552" y="4986276"/>
            <a:ext cx="8860491" cy="101186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93" name="Text Placeholder 18">
            <a:extLst>
              <a:ext uri="{FF2B5EF4-FFF2-40B4-BE49-F238E27FC236}">
                <a16:creationId xmlns:a16="http://schemas.microsoft.com/office/drawing/2014/main" id="{57578EAA-BAFF-F038-396D-1E3DC1689441}"/>
              </a:ext>
            </a:extLst>
          </p:cNvPr>
          <p:cNvSpPr>
            <a:spLocks noGrp="1"/>
          </p:cNvSpPr>
          <p:nvPr>
            <p:ph type="body" sz="quarter" idx="25" hasCustomPrompt="1"/>
          </p:nvPr>
        </p:nvSpPr>
        <p:spPr>
          <a:xfrm>
            <a:off x="10823171" y="5351278"/>
            <a:ext cx="7767246" cy="320601"/>
          </a:xfrm>
          <a:prstGeom prst="rect">
            <a:avLst/>
          </a:prstGeom>
        </p:spPr>
        <p:txBody>
          <a:bodyPr vert="horz" wrap="square" lIns="0" tIns="12700" rIns="0" bIns="0" rtlCol="0">
            <a:spAutoFit/>
          </a:bodyPr>
          <a:lstStyle>
            <a:lvl1pPr>
              <a:defRPr lang="en-US" sz="2000" b="0" spc="-45" dirty="0">
                <a:solidFill>
                  <a:schemeClr val="tx1"/>
                </a:solidFill>
                <a:latin typeface="Poppins Medium" panose="00000600000000000000" pitchFamily="2" charset="0"/>
                <a:cs typeface="Poppins Medium" panose="00000600000000000000" pitchFamily="2" charset="0"/>
              </a:defRPr>
            </a:lvl1pPr>
          </a:lstStyle>
          <a:p>
            <a:pPr lvl="0"/>
            <a:r>
              <a:rPr lang="en-US"/>
              <a:t>Edit one line summary. </a:t>
            </a:r>
          </a:p>
        </p:txBody>
      </p:sp>
      <p:sp>
        <p:nvSpPr>
          <p:cNvPr id="94" name="Rectangle 93">
            <a:extLst>
              <a:ext uri="{FF2B5EF4-FFF2-40B4-BE49-F238E27FC236}">
                <a16:creationId xmlns:a16="http://schemas.microsoft.com/office/drawing/2014/main" id="{18C36670-E521-8130-BBAC-965B438EC5D3}"/>
              </a:ext>
              <a:ext uri="{C183D7F6-B498-43B3-948B-1728B52AA6E4}">
                <adec:decorative xmlns:adec="http://schemas.microsoft.com/office/drawing/2017/decorative" val="1"/>
              </a:ext>
            </a:extLst>
          </p:cNvPr>
          <p:cNvSpPr/>
          <p:nvPr userDrawn="1"/>
        </p:nvSpPr>
        <p:spPr>
          <a:xfrm>
            <a:off x="10289552" y="6082215"/>
            <a:ext cx="8860491" cy="101186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95" name="Text Placeholder 18">
            <a:extLst>
              <a:ext uri="{FF2B5EF4-FFF2-40B4-BE49-F238E27FC236}">
                <a16:creationId xmlns:a16="http://schemas.microsoft.com/office/drawing/2014/main" id="{AFA9646F-DA03-1064-EAD4-C45904EB9B40}"/>
              </a:ext>
            </a:extLst>
          </p:cNvPr>
          <p:cNvSpPr>
            <a:spLocks noGrp="1"/>
          </p:cNvSpPr>
          <p:nvPr>
            <p:ph type="body" sz="quarter" idx="26" hasCustomPrompt="1"/>
          </p:nvPr>
        </p:nvSpPr>
        <p:spPr>
          <a:xfrm>
            <a:off x="10823171" y="6447217"/>
            <a:ext cx="7767246" cy="320601"/>
          </a:xfrm>
          <a:prstGeom prst="rect">
            <a:avLst/>
          </a:prstGeom>
        </p:spPr>
        <p:txBody>
          <a:bodyPr vert="horz" wrap="square" lIns="0" tIns="12700" rIns="0" bIns="0" rtlCol="0">
            <a:spAutoFit/>
          </a:bodyPr>
          <a:lstStyle>
            <a:lvl1pPr>
              <a:defRPr lang="en-US" sz="2000" b="0" spc="-45" dirty="0">
                <a:solidFill>
                  <a:schemeClr val="tx1"/>
                </a:solidFill>
                <a:latin typeface="Poppins Medium" panose="00000600000000000000" pitchFamily="2" charset="0"/>
                <a:cs typeface="Poppins Medium" panose="00000600000000000000" pitchFamily="2" charset="0"/>
              </a:defRPr>
            </a:lvl1pPr>
          </a:lstStyle>
          <a:p>
            <a:pPr lvl="0"/>
            <a:r>
              <a:rPr lang="en-US"/>
              <a:t>Edit one line summary. </a:t>
            </a:r>
          </a:p>
        </p:txBody>
      </p:sp>
      <p:sp>
        <p:nvSpPr>
          <p:cNvPr id="96" name="Rectangle 95">
            <a:extLst>
              <a:ext uri="{FF2B5EF4-FFF2-40B4-BE49-F238E27FC236}">
                <a16:creationId xmlns:a16="http://schemas.microsoft.com/office/drawing/2014/main" id="{776870F0-7C24-254B-39CE-37041A190F04}"/>
              </a:ext>
              <a:ext uri="{C183D7F6-B498-43B3-948B-1728B52AA6E4}">
                <adec:decorative xmlns:adec="http://schemas.microsoft.com/office/drawing/2017/decorative" val="1"/>
              </a:ext>
            </a:extLst>
          </p:cNvPr>
          <p:cNvSpPr/>
          <p:nvPr userDrawn="1"/>
        </p:nvSpPr>
        <p:spPr>
          <a:xfrm>
            <a:off x="10289552" y="7178151"/>
            <a:ext cx="8860491" cy="101186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97" name="Text Placeholder 18">
            <a:extLst>
              <a:ext uri="{FF2B5EF4-FFF2-40B4-BE49-F238E27FC236}">
                <a16:creationId xmlns:a16="http://schemas.microsoft.com/office/drawing/2014/main" id="{B367C551-C552-3CD2-5A40-50097F833379}"/>
              </a:ext>
            </a:extLst>
          </p:cNvPr>
          <p:cNvSpPr>
            <a:spLocks noGrp="1"/>
          </p:cNvSpPr>
          <p:nvPr>
            <p:ph type="body" sz="quarter" idx="27" hasCustomPrompt="1"/>
          </p:nvPr>
        </p:nvSpPr>
        <p:spPr>
          <a:xfrm>
            <a:off x="10823171" y="7543155"/>
            <a:ext cx="7767246" cy="320601"/>
          </a:xfrm>
          <a:prstGeom prst="rect">
            <a:avLst/>
          </a:prstGeom>
        </p:spPr>
        <p:txBody>
          <a:bodyPr vert="horz" wrap="square" lIns="0" tIns="12700" rIns="0" bIns="0" rtlCol="0">
            <a:spAutoFit/>
          </a:bodyPr>
          <a:lstStyle>
            <a:lvl1pPr>
              <a:defRPr lang="en-US" sz="2000" b="0" spc="-45" dirty="0">
                <a:solidFill>
                  <a:schemeClr val="tx1"/>
                </a:solidFill>
                <a:latin typeface="Poppins Medium" panose="00000600000000000000" pitchFamily="2" charset="0"/>
                <a:cs typeface="Poppins Medium" panose="00000600000000000000" pitchFamily="2" charset="0"/>
              </a:defRPr>
            </a:lvl1pPr>
          </a:lstStyle>
          <a:p>
            <a:pPr lvl="0"/>
            <a:r>
              <a:rPr lang="en-US"/>
              <a:t>Edit one line summary. </a:t>
            </a:r>
          </a:p>
        </p:txBody>
      </p:sp>
      <p:sp>
        <p:nvSpPr>
          <p:cNvPr id="98" name="Rectangle 97">
            <a:extLst>
              <a:ext uri="{FF2B5EF4-FFF2-40B4-BE49-F238E27FC236}">
                <a16:creationId xmlns:a16="http://schemas.microsoft.com/office/drawing/2014/main" id="{FED7E1FC-074D-A7BA-7E34-EFD6D80C9FDB}"/>
              </a:ext>
              <a:ext uri="{C183D7F6-B498-43B3-948B-1728B52AA6E4}">
                <adec:decorative xmlns:adec="http://schemas.microsoft.com/office/drawing/2017/decorative" val="1"/>
              </a:ext>
            </a:extLst>
          </p:cNvPr>
          <p:cNvSpPr/>
          <p:nvPr userDrawn="1"/>
        </p:nvSpPr>
        <p:spPr>
          <a:xfrm>
            <a:off x="10289552" y="8274090"/>
            <a:ext cx="8860491" cy="101186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99" name="Text Placeholder 18">
            <a:extLst>
              <a:ext uri="{FF2B5EF4-FFF2-40B4-BE49-F238E27FC236}">
                <a16:creationId xmlns:a16="http://schemas.microsoft.com/office/drawing/2014/main" id="{AA45E3BE-E6A5-73F1-1DCE-500600BF4B56}"/>
              </a:ext>
            </a:extLst>
          </p:cNvPr>
          <p:cNvSpPr>
            <a:spLocks noGrp="1"/>
          </p:cNvSpPr>
          <p:nvPr>
            <p:ph type="body" sz="quarter" idx="28" hasCustomPrompt="1"/>
          </p:nvPr>
        </p:nvSpPr>
        <p:spPr>
          <a:xfrm>
            <a:off x="10823171" y="8639093"/>
            <a:ext cx="7767246" cy="320601"/>
          </a:xfrm>
          <a:prstGeom prst="rect">
            <a:avLst/>
          </a:prstGeom>
        </p:spPr>
        <p:txBody>
          <a:bodyPr vert="horz" wrap="square" lIns="0" tIns="12700" rIns="0" bIns="0" rtlCol="0">
            <a:spAutoFit/>
          </a:bodyPr>
          <a:lstStyle>
            <a:lvl1pPr>
              <a:defRPr lang="en-US" sz="2000" b="0" spc="-45" dirty="0">
                <a:solidFill>
                  <a:schemeClr val="tx1"/>
                </a:solidFill>
                <a:latin typeface="Poppins Medium" panose="00000600000000000000" pitchFamily="2" charset="0"/>
                <a:cs typeface="Poppins Medium" panose="00000600000000000000" pitchFamily="2" charset="0"/>
              </a:defRPr>
            </a:lvl1pPr>
          </a:lstStyle>
          <a:p>
            <a:pPr lvl="0"/>
            <a:r>
              <a:rPr lang="en-US"/>
              <a:t>Edit one line summary. </a:t>
            </a:r>
          </a:p>
        </p:txBody>
      </p:sp>
      <p:sp>
        <p:nvSpPr>
          <p:cNvPr id="100" name="Rectangle 99">
            <a:extLst>
              <a:ext uri="{FF2B5EF4-FFF2-40B4-BE49-F238E27FC236}">
                <a16:creationId xmlns:a16="http://schemas.microsoft.com/office/drawing/2014/main" id="{70526941-90EB-FF0F-0EDE-2DB86759F87F}"/>
              </a:ext>
              <a:ext uri="{C183D7F6-B498-43B3-948B-1728B52AA6E4}">
                <adec:decorative xmlns:adec="http://schemas.microsoft.com/office/drawing/2017/decorative" val="1"/>
              </a:ext>
            </a:extLst>
          </p:cNvPr>
          <p:cNvSpPr/>
          <p:nvPr userDrawn="1"/>
        </p:nvSpPr>
        <p:spPr>
          <a:xfrm>
            <a:off x="10289552" y="9382061"/>
            <a:ext cx="8860491" cy="101186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101" name="Text Placeholder 18">
            <a:extLst>
              <a:ext uri="{FF2B5EF4-FFF2-40B4-BE49-F238E27FC236}">
                <a16:creationId xmlns:a16="http://schemas.microsoft.com/office/drawing/2014/main" id="{9256C3F4-74C0-66A9-1DB1-9E63300970A4}"/>
              </a:ext>
            </a:extLst>
          </p:cNvPr>
          <p:cNvSpPr>
            <a:spLocks noGrp="1"/>
          </p:cNvSpPr>
          <p:nvPr>
            <p:ph type="body" sz="quarter" idx="29" hasCustomPrompt="1"/>
          </p:nvPr>
        </p:nvSpPr>
        <p:spPr>
          <a:xfrm>
            <a:off x="10823171" y="9751122"/>
            <a:ext cx="7767246" cy="320601"/>
          </a:xfrm>
          <a:prstGeom prst="rect">
            <a:avLst/>
          </a:prstGeom>
        </p:spPr>
        <p:txBody>
          <a:bodyPr vert="horz" wrap="square" lIns="0" tIns="12700" rIns="0" bIns="0" rtlCol="0">
            <a:spAutoFit/>
          </a:bodyPr>
          <a:lstStyle>
            <a:lvl1pPr>
              <a:defRPr lang="en-US" sz="2000" b="0" spc="-45" dirty="0">
                <a:solidFill>
                  <a:schemeClr val="tx1"/>
                </a:solidFill>
                <a:latin typeface="Poppins Medium" panose="00000600000000000000" pitchFamily="2" charset="0"/>
                <a:cs typeface="Poppins Medium" panose="00000600000000000000" pitchFamily="2" charset="0"/>
              </a:defRPr>
            </a:lvl1pPr>
          </a:lstStyle>
          <a:p>
            <a:pPr lvl="0"/>
            <a:r>
              <a:rPr lang="en-US"/>
              <a:t>Edit one line summary. </a:t>
            </a:r>
          </a:p>
        </p:txBody>
      </p:sp>
      <p:sp>
        <p:nvSpPr>
          <p:cNvPr id="102" name="Oval 101">
            <a:extLst>
              <a:ext uri="{FF2B5EF4-FFF2-40B4-BE49-F238E27FC236}">
                <a16:creationId xmlns:a16="http://schemas.microsoft.com/office/drawing/2014/main" id="{432FB03B-706C-01DA-5644-F3CDCEDFD72B}"/>
              </a:ext>
            </a:extLst>
          </p:cNvPr>
          <p:cNvSpPr/>
          <p:nvPr userDrawn="1"/>
        </p:nvSpPr>
        <p:spPr>
          <a:xfrm>
            <a:off x="9709564" y="2596603"/>
            <a:ext cx="686563" cy="686562"/>
          </a:xfrm>
          <a:prstGeom prst="ellipse">
            <a:avLst/>
          </a:prstGeom>
          <a:solidFill>
            <a:srgbClr val="FFFFFF"/>
          </a:solidFill>
          <a:ln w="6350" cap="flat" cmpd="sng" algn="ctr">
            <a:solidFill>
              <a:srgbClr val="FFFFFF"/>
            </a:solidFill>
            <a:prstDash val="solid"/>
          </a:ln>
          <a:effectLst/>
        </p:spPr>
        <p:txBody>
          <a:bodyPr rot="0" spcFirstLastPara="0" vertOverflow="overflow" horzOverflow="overflow" vert="horz" wrap="square" lIns="237465" tIns="178098" rIns="178098" bIns="178098" numCol="1" spcCol="0" rtlCol="0" fromWordArt="0" anchor="ctr" anchorCtr="0" forceAA="0" compatLnSpc="1">
            <a:prstTxWarp prst="textNoShape">
              <a:avLst/>
            </a:prstTxWarp>
            <a:noAutofit/>
          </a:bodyPr>
          <a:lstStyle/>
          <a:p>
            <a:pPr marL="0" marR="0" lvl="0" indent="0" algn="ctr" defTabSz="914413" eaLnBrk="1" fontAlgn="auto" latinLnBrk="0" hangingPunct="1">
              <a:lnSpc>
                <a:spcPts val="9500"/>
              </a:lnSpc>
              <a:spcBef>
                <a:spcPts val="0"/>
              </a:spcBef>
              <a:spcAft>
                <a:spcPts val="0"/>
              </a:spcAft>
              <a:buClrTx/>
              <a:buSzTx/>
              <a:buFontTx/>
              <a:buNone/>
              <a:tabLst/>
              <a:defRPr/>
            </a:pPr>
            <a:r>
              <a:rPr kumimoji="0" lang="en-GB" sz="7200" b="1" i="0" u="none" strike="noStrike" kern="0" cap="none" spc="-140" normalizeH="0" baseline="0" noProof="0">
                <a:ln>
                  <a:noFill/>
                </a:ln>
                <a:solidFill>
                  <a:srgbClr val="007C43"/>
                </a:solidFill>
                <a:effectLst/>
                <a:uLnTx/>
                <a:uFillTx/>
                <a:latin typeface="Poppins"/>
                <a:ea typeface="+mj-ea"/>
                <a:cs typeface="Poppins"/>
              </a:rPr>
              <a:t>&gt;</a:t>
            </a:r>
            <a:endParaRPr kumimoji="0" lang="en-GB" sz="9599" b="1" i="0" u="none" strike="noStrike" kern="0" cap="none" spc="-140" normalizeH="0" baseline="0" noProof="0">
              <a:ln>
                <a:noFill/>
              </a:ln>
              <a:solidFill>
                <a:srgbClr val="007C43"/>
              </a:solidFill>
              <a:effectLst/>
              <a:uLnTx/>
              <a:uFillTx/>
              <a:latin typeface="Poppins"/>
              <a:ea typeface="+mj-ea"/>
              <a:cs typeface="Poppins"/>
            </a:endParaRPr>
          </a:p>
        </p:txBody>
      </p:sp>
      <p:pic>
        <p:nvPicPr>
          <p:cNvPr id="103" name="Picture 102">
            <a:extLst>
              <a:ext uri="{FF2B5EF4-FFF2-40B4-BE49-F238E27FC236}">
                <a16:creationId xmlns:a16="http://schemas.microsoft.com/office/drawing/2014/main" id="{70FA8587-2531-DB69-A128-302F41BDC2A0}"/>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Tree>
    <p:extLst>
      <p:ext uri="{BB962C8B-B14F-4D97-AF65-F5344CB8AC3E}">
        <p14:creationId xmlns:p14="http://schemas.microsoft.com/office/powerpoint/2010/main" val="286483589"/>
      </p:ext>
    </p:extLst>
  </p:cSld>
  <p:clrMapOvr>
    <a:masterClrMapping/>
  </p:clrMapOvr>
  <p:extLst>
    <p:ext uri="{DCECCB84-F9BA-43D5-87BE-67443E8EF086}">
      <p15:sldGuideLst xmlns:p15="http://schemas.microsoft.com/office/powerpoint/2012/main">
        <p15:guide id="1" pos="31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ff white bullet tfrom and to">
    <p:bg bwMode="auto">
      <p:bgRef idx="1001">
        <a:schemeClr val="bg1"/>
      </p:bgRef>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A8D67820-DBB3-76D3-B210-0B55B333DB94}"/>
              </a:ext>
            </a:extLst>
          </p:cNvPr>
          <p:cNvCxnSpPr>
            <a:cxnSpLocks/>
          </p:cNvCxnSpPr>
          <p:nvPr userDrawn="1"/>
        </p:nvCxnSpPr>
        <p:spPr>
          <a:xfrm>
            <a:off x="10053327" y="2293018"/>
            <a:ext cx="0" cy="8013032"/>
          </a:xfrm>
          <a:prstGeom prst="line">
            <a:avLst/>
          </a:prstGeom>
          <a:noFill/>
          <a:ln w="6350" cap="flat" cmpd="sng" algn="ctr">
            <a:solidFill>
              <a:srgbClr val="FFFFFF">
                <a:lumMod val="65000"/>
              </a:srgbClr>
            </a:solidFill>
            <a:prstDash val="solid"/>
          </a:ln>
          <a:effectLst/>
        </p:spPr>
      </p:cxnSp>
      <p:sp>
        <p:nvSpPr>
          <p:cNvPr id="2" name="Rectangle 1">
            <a:extLst>
              <a:ext uri="{FF2B5EF4-FFF2-40B4-BE49-F238E27FC236}">
                <a16:creationId xmlns:a16="http://schemas.microsoft.com/office/drawing/2014/main" id="{1B047A20-14A6-003A-F1B2-6BE846F1AE37}"/>
              </a:ext>
              <a:ext uri="{C183D7F6-B498-43B3-948B-1728B52AA6E4}">
                <adec:decorative xmlns:adec="http://schemas.microsoft.com/office/drawing/2017/decorative" val="1"/>
              </a:ext>
            </a:extLst>
          </p:cNvPr>
          <p:cNvSpPr/>
          <p:nvPr userDrawn="1"/>
        </p:nvSpPr>
        <p:spPr>
          <a:xfrm>
            <a:off x="954075" y="2293019"/>
            <a:ext cx="9098767" cy="1293733"/>
          </a:xfrm>
          <a:prstGeom prst="rect">
            <a:avLst/>
          </a:prstGeom>
          <a:gradFill>
            <a:gsLst>
              <a:gs pos="50000">
                <a:srgbClr val="007C43"/>
              </a:gs>
              <a:gs pos="100000">
                <a:srgbClr val="598C3B"/>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GB"/>
          </a:p>
        </p:txBody>
      </p:sp>
      <p:sp>
        <p:nvSpPr>
          <p:cNvPr id="15" name="Rectangle 14">
            <a:extLst>
              <a:ext uri="{FF2B5EF4-FFF2-40B4-BE49-F238E27FC236}">
                <a16:creationId xmlns:a16="http://schemas.microsoft.com/office/drawing/2014/main" id="{47165991-428D-07D2-69E9-CD43BA106DF5}"/>
              </a:ext>
              <a:ext uri="{C183D7F6-B498-43B3-948B-1728B52AA6E4}">
                <adec:decorative xmlns:adec="http://schemas.microsoft.com/office/drawing/2017/decorative" val="1"/>
              </a:ext>
            </a:extLst>
          </p:cNvPr>
          <p:cNvSpPr/>
          <p:nvPr userDrawn="1"/>
        </p:nvSpPr>
        <p:spPr>
          <a:xfrm>
            <a:off x="10052846" y="2293017"/>
            <a:ext cx="9098767" cy="1293733"/>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graphicFrame>
        <p:nvGraphicFramePr>
          <p:cNvPr id="3" name="Object 2" hidden="1"/>
          <p:cNvGraphicFramePr>
            <a:graphicFrameLocks noChangeAspect="1"/>
          </p:cNvGraphicFramePr>
          <p:nvPr>
            <p:custDataLst>
              <p:tags r:id="rId1"/>
            </p:custDataLst>
          </p:nvPr>
        </p:nvGraphicFramePr>
        <p:xfrm>
          <a:off x="3228" y="2625"/>
          <a:ext cx="3221" cy="261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3228" y="2625"/>
                        <a:ext cx="3221" cy="2617"/>
                      </a:xfrm>
                      <a:prstGeom prst="rect">
                        <a:avLst/>
                      </a:prstGeom>
                    </p:spPr>
                  </p:pic>
                </p:oleObj>
              </mc:Fallback>
            </mc:AlternateContent>
          </a:graphicData>
        </a:graphic>
      </p:graphicFrame>
      <p:sp>
        <p:nvSpPr>
          <p:cNvPr id="4" name="Rectangle 3" hidden="1"/>
          <p:cNvSpPr/>
          <p:nvPr>
            <p:custDataLst>
              <p:tags r:id="rId2"/>
            </p:custDataLst>
          </p:nvPr>
        </p:nvSpPr>
        <p:spPr>
          <a:xfrm>
            <a:off x="3" y="0"/>
            <a:ext cx="322207" cy="261791"/>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GB" sz="3298">
              <a:solidFill>
                <a:srgbClr val="000000"/>
              </a:solidFill>
              <a:latin typeface="Poppins" panose="00000500000000000000" pitchFamily="2" charset="0"/>
              <a:ea typeface="Arial Unicode MS" panose="020B0604020202020204" pitchFamily="34" charset="-128"/>
              <a:cs typeface="Arial Unicode MS" panose="020B0604020202020204" pitchFamily="34" charset="-128"/>
              <a:sym typeface="Arial" panose="020B0604020202020204" pitchFamily="34" charset="0"/>
            </a:endParaRPr>
          </a:p>
        </p:txBody>
      </p:sp>
      <p:sp>
        <p:nvSpPr>
          <p:cNvPr id="12" name="Text Placeholder 8">
            <a:extLst>
              <a:ext uri="{FF2B5EF4-FFF2-40B4-BE49-F238E27FC236}">
                <a16:creationId xmlns:a16="http://schemas.microsoft.com/office/drawing/2014/main" id="{C8A31369-6D89-90A6-ECD2-6539CCDDD4C9}"/>
              </a:ext>
            </a:extLst>
          </p:cNvPr>
          <p:cNvSpPr>
            <a:spLocks noGrp="1"/>
          </p:cNvSpPr>
          <p:nvPr>
            <p:ph type="body" sz="quarter" idx="10" hasCustomPrompt="1"/>
          </p:nvPr>
        </p:nvSpPr>
        <p:spPr>
          <a:xfrm>
            <a:off x="954074" y="523173"/>
            <a:ext cx="13937469" cy="1262882"/>
          </a:xfrm>
          <a:prstGeom prst="rect">
            <a:avLst/>
          </a:prstGeom>
        </p:spPr>
        <p:txBody>
          <a:bodyPr lIns="0"/>
          <a:lstStyle>
            <a:lvl1pPr algn="l">
              <a:lnSpc>
                <a:spcPct val="114000"/>
              </a:lnSpc>
              <a:defRPr lang="en-GB" sz="6000" b="1" i="0" kern="1200" spc="0" dirty="0">
                <a:gradFill flip="none" rotWithShape="1">
                  <a:gsLst>
                    <a:gs pos="21000">
                      <a:srgbClr val="007C43"/>
                    </a:gs>
                    <a:gs pos="78000">
                      <a:srgbClr val="588C3B"/>
                    </a:gs>
                  </a:gsLst>
                  <a:lin ang="0" scaled="1"/>
                  <a:tileRect/>
                </a:gradFill>
                <a:latin typeface="Poppins"/>
                <a:ea typeface="+mj-ea"/>
                <a:cs typeface="Poppins"/>
              </a:defRPr>
            </a:lvl1pPr>
          </a:lstStyle>
          <a:p>
            <a:pPr lvl="0"/>
            <a:r>
              <a:rPr lang="en-GB"/>
              <a:t>Edit from and to bullet slide title</a:t>
            </a:r>
          </a:p>
        </p:txBody>
      </p:sp>
      <p:sp>
        <p:nvSpPr>
          <p:cNvPr id="7" name="Text Placeholder 18">
            <a:extLst>
              <a:ext uri="{FF2B5EF4-FFF2-40B4-BE49-F238E27FC236}">
                <a16:creationId xmlns:a16="http://schemas.microsoft.com/office/drawing/2014/main" id="{49E9BDF9-399B-87E8-74DF-2CF4BE448052}"/>
              </a:ext>
            </a:extLst>
          </p:cNvPr>
          <p:cNvSpPr>
            <a:spLocks noGrp="1"/>
          </p:cNvSpPr>
          <p:nvPr>
            <p:ph type="body" sz="quarter" idx="16" hasCustomPrompt="1"/>
          </p:nvPr>
        </p:nvSpPr>
        <p:spPr>
          <a:xfrm>
            <a:off x="1335678" y="2717386"/>
            <a:ext cx="7655921" cy="444994"/>
          </a:xfrm>
          <a:prstGeom prst="rect">
            <a:avLst/>
          </a:prstGeom>
        </p:spPr>
        <p:txBody>
          <a:bodyPr vert="horz" wrap="square" lIns="0" tIns="12700" rIns="0" bIns="0" rtlCol="0">
            <a:spAutoFit/>
          </a:bodyPr>
          <a:lstStyle>
            <a:lvl1pPr>
              <a:lnSpc>
                <a:spcPct val="114000"/>
              </a:lnSpc>
              <a:defRPr lang="en-US" sz="4000" b="0" spc="-45" dirty="0">
                <a:solidFill>
                  <a:schemeClr val="bg1"/>
                </a:solidFill>
                <a:latin typeface="Poppins SemiBold" panose="00000700000000000000" pitchFamily="2" charset="0"/>
                <a:cs typeface="Poppins SemiBold" panose="00000700000000000000" pitchFamily="2" charset="0"/>
              </a:defRPr>
            </a:lvl1pPr>
          </a:lstStyle>
          <a:p>
            <a:pPr marL="12701" marR="542351" lvl="0">
              <a:lnSpc>
                <a:spcPts val="3020"/>
              </a:lnSpc>
              <a:spcBef>
                <a:spcPts val="4146"/>
              </a:spcBef>
            </a:pPr>
            <a:r>
              <a:rPr lang="en-US"/>
              <a:t>Edit section heading</a:t>
            </a:r>
          </a:p>
        </p:txBody>
      </p:sp>
      <p:sp>
        <p:nvSpPr>
          <p:cNvPr id="14" name="Text Placeholder 18">
            <a:extLst>
              <a:ext uri="{FF2B5EF4-FFF2-40B4-BE49-F238E27FC236}">
                <a16:creationId xmlns:a16="http://schemas.microsoft.com/office/drawing/2014/main" id="{82900650-6E37-014E-DD30-D3D737C2C8A4}"/>
              </a:ext>
            </a:extLst>
          </p:cNvPr>
          <p:cNvSpPr>
            <a:spLocks noGrp="1"/>
          </p:cNvSpPr>
          <p:nvPr>
            <p:ph type="body" sz="quarter" idx="17" hasCustomPrompt="1"/>
          </p:nvPr>
        </p:nvSpPr>
        <p:spPr>
          <a:xfrm>
            <a:off x="10682096" y="2717386"/>
            <a:ext cx="7655921" cy="444994"/>
          </a:xfrm>
          <a:prstGeom prst="rect">
            <a:avLst/>
          </a:prstGeom>
        </p:spPr>
        <p:txBody>
          <a:bodyPr vert="horz" wrap="square" lIns="0" tIns="12700" rIns="0" bIns="0" rtlCol="0">
            <a:spAutoFit/>
          </a:bodyPr>
          <a:lstStyle>
            <a:lvl1pPr>
              <a:lnSpc>
                <a:spcPct val="114000"/>
              </a:lnSpc>
              <a:defRPr lang="en-US" sz="4000" b="0" spc="-45" dirty="0">
                <a:solidFill>
                  <a:schemeClr val="bg1"/>
                </a:solidFill>
                <a:latin typeface="Poppins SemiBold" panose="00000700000000000000" pitchFamily="2" charset="0"/>
                <a:cs typeface="Poppins SemiBold" panose="00000700000000000000" pitchFamily="2" charset="0"/>
              </a:defRPr>
            </a:lvl1pPr>
          </a:lstStyle>
          <a:p>
            <a:pPr marL="12701" marR="542351" lvl="0">
              <a:lnSpc>
                <a:spcPts val="3020"/>
              </a:lnSpc>
              <a:spcBef>
                <a:spcPts val="4146"/>
              </a:spcBef>
            </a:pPr>
            <a:r>
              <a:rPr lang="en-US"/>
              <a:t>Edit section heading</a:t>
            </a:r>
          </a:p>
        </p:txBody>
      </p:sp>
      <p:sp>
        <p:nvSpPr>
          <p:cNvPr id="16" name="Oval 15">
            <a:extLst>
              <a:ext uri="{FF2B5EF4-FFF2-40B4-BE49-F238E27FC236}">
                <a16:creationId xmlns:a16="http://schemas.microsoft.com/office/drawing/2014/main" id="{F9E79D31-FA16-6187-D419-48DAB92552AC}"/>
              </a:ext>
            </a:extLst>
          </p:cNvPr>
          <p:cNvSpPr/>
          <p:nvPr userDrawn="1"/>
        </p:nvSpPr>
        <p:spPr>
          <a:xfrm>
            <a:off x="9709564" y="2596603"/>
            <a:ext cx="686563" cy="686562"/>
          </a:xfrm>
          <a:prstGeom prst="ellipse">
            <a:avLst/>
          </a:prstGeom>
          <a:solidFill>
            <a:srgbClr val="FFFFFF"/>
          </a:solidFill>
          <a:ln w="6350" cap="flat" cmpd="sng" algn="ctr">
            <a:solidFill>
              <a:srgbClr val="FFFFFF"/>
            </a:solidFill>
            <a:prstDash val="solid"/>
          </a:ln>
          <a:effectLst/>
        </p:spPr>
        <p:txBody>
          <a:bodyPr rot="0" spcFirstLastPara="0" vertOverflow="overflow" horzOverflow="overflow" vert="horz" wrap="square" lIns="237465" tIns="178098" rIns="178098" bIns="178098" numCol="1" spcCol="0" rtlCol="0" fromWordArt="0" anchor="ctr" anchorCtr="0" forceAA="0" compatLnSpc="1">
            <a:prstTxWarp prst="textNoShape">
              <a:avLst/>
            </a:prstTxWarp>
            <a:noAutofit/>
          </a:bodyPr>
          <a:lstStyle/>
          <a:p>
            <a:pPr marL="0" marR="0" lvl="0" indent="0" algn="ctr" defTabSz="914413" eaLnBrk="1" fontAlgn="auto" latinLnBrk="0" hangingPunct="1">
              <a:lnSpc>
                <a:spcPts val="9500"/>
              </a:lnSpc>
              <a:spcBef>
                <a:spcPts val="0"/>
              </a:spcBef>
              <a:spcAft>
                <a:spcPts val="0"/>
              </a:spcAft>
              <a:buClrTx/>
              <a:buSzTx/>
              <a:buFontTx/>
              <a:buNone/>
              <a:tabLst/>
              <a:defRPr/>
            </a:pPr>
            <a:r>
              <a:rPr kumimoji="0" lang="en-GB" sz="7200" b="1" i="0" u="none" strike="noStrike" kern="0" cap="none" spc="-140" normalizeH="0" baseline="0" noProof="0">
                <a:ln>
                  <a:noFill/>
                </a:ln>
                <a:solidFill>
                  <a:srgbClr val="007C43"/>
                </a:solidFill>
                <a:effectLst/>
                <a:uLnTx/>
                <a:uFillTx/>
                <a:latin typeface="Poppins"/>
                <a:ea typeface="+mj-ea"/>
                <a:cs typeface="Poppins"/>
              </a:rPr>
              <a:t>&gt;</a:t>
            </a:r>
            <a:endParaRPr kumimoji="0" lang="en-GB" sz="9599" b="1" i="0" u="none" strike="noStrike" kern="0" cap="none" spc="-140" normalizeH="0" baseline="0" noProof="0">
              <a:ln>
                <a:noFill/>
              </a:ln>
              <a:solidFill>
                <a:srgbClr val="007C43"/>
              </a:solidFill>
              <a:effectLst/>
              <a:uLnTx/>
              <a:uFillTx/>
              <a:latin typeface="Poppins"/>
              <a:ea typeface="+mj-ea"/>
              <a:cs typeface="Poppins"/>
            </a:endParaRPr>
          </a:p>
        </p:txBody>
      </p:sp>
      <p:sp>
        <p:nvSpPr>
          <p:cNvPr id="25" name="Text Placeholder 24">
            <a:extLst>
              <a:ext uri="{FF2B5EF4-FFF2-40B4-BE49-F238E27FC236}">
                <a16:creationId xmlns:a16="http://schemas.microsoft.com/office/drawing/2014/main" id="{F29A5094-681E-77BB-AC70-1B1A0D3CF746}"/>
              </a:ext>
            </a:extLst>
          </p:cNvPr>
          <p:cNvSpPr>
            <a:spLocks noGrp="1"/>
          </p:cNvSpPr>
          <p:nvPr>
            <p:ph type="body" sz="quarter" idx="18" hasCustomPrompt="1"/>
          </p:nvPr>
        </p:nvSpPr>
        <p:spPr>
          <a:xfrm>
            <a:off x="1335678" y="3848099"/>
            <a:ext cx="7979774" cy="6172201"/>
          </a:xfrm>
          <a:prstGeom prst="rect">
            <a:avLst/>
          </a:prstGeom>
        </p:spPr>
        <p:txBody>
          <a:bodyPr/>
          <a:lstStyle>
            <a:lvl1pPr marL="342906" indent="-342906" algn="l">
              <a:lnSpc>
                <a:spcPct val="114000"/>
              </a:lnSpc>
              <a:spcBef>
                <a:spcPts val="600"/>
              </a:spcBef>
              <a:buClr>
                <a:srgbClr val="007C43"/>
              </a:buClr>
              <a:buFont typeface="Wingdings" panose="05000000000000000000" pitchFamily="2" charset="2"/>
              <a:buChar char="§"/>
              <a:defRPr sz="2399">
                <a:latin typeface="Poppins" panose="00000500000000000000" pitchFamily="2" charset="0"/>
                <a:cs typeface="Poppins" panose="00000500000000000000" pitchFamily="2" charset="0"/>
              </a:defRPr>
            </a:lvl1pPr>
            <a:lvl2pPr marL="800158" indent="-342906" algn="l">
              <a:lnSpc>
                <a:spcPct val="114000"/>
              </a:lnSpc>
              <a:spcBef>
                <a:spcPts val="600"/>
              </a:spcBef>
              <a:buClr>
                <a:srgbClr val="007C43"/>
              </a:buClr>
              <a:buFont typeface="Wingdings" panose="05000000000000000000" pitchFamily="2" charset="2"/>
              <a:buChar char="§"/>
              <a:defRPr sz="2399">
                <a:latin typeface="Poppins" panose="00000500000000000000" pitchFamily="2" charset="0"/>
                <a:cs typeface="Poppins" panose="00000500000000000000" pitchFamily="2" charset="0"/>
              </a:defRPr>
            </a:lvl2pPr>
            <a:lvl3pPr marL="1257409" indent="-342906" algn="l">
              <a:lnSpc>
                <a:spcPct val="114000"/>
              </a:lnSpc>
              <a:spcBef>
                <a:spcPts val="600"/>
              </a:spcBef>
              <a:buClr>
                <a:srgbClr val="007C43"/>
              </a:buClr>
              <a:buFont typeface="Wingdings" panose="05000000000000000000" pitchFamily="2" charset="2"/>
              <a:buChar char="§"/>
              <a:defRPr sz="2399">
                <a:latin typeface="Poppins" panose="00000500000000000000" pitchFamily="2" charset="0"/>
                <a:cs typeface="Poppins" panose="00000500000000000000" pitchFamily="2" charset="0"/>
              </a:defRPr>
            </a:lvl3pPr>
            <a:lvl4pPr marL="1714662" indent="-342906" algn="l">
              <a:lnSpc>
                <a:spcPct val="114000"/>
              </a:lnSpc>
              <a:spcBef>
                <a:spcPts val="600"/>
              </a:spcBef>
              <a:buClr>
                <a:srgbClr val="007C43"/>
              </a:buClr>
              <a:buFont typeface="Wingdings" panose="05000000000000000000" pitchFamily="2" charset="2"/>
              <a:buChar char="§"/>
              <a:defRPr sz="2399">
                <a:latin typeface="Poppins" panose="00000500000000000000" pitchFamily="2" charset="0"/>
                <a:cs typeface="Poppins" panose="00000500000000000000" pitchFamily="2" charset="0"/>
              </a:defRPr>
            </a:lvl4pPr>
            <a:lvl5pPr marL="2171914" indent="-342906" algn="l">
              <a:lnSpc>
                <a:spcPct val="114000"/>
              </a:lnSpc>
              <a:spcBef>
                <a:spcPts val="600"/>
              </a:spcBef>
              <a:buClr>
                <a:srgbClr val="007C43"/>
              </a:buClr>
              <a:buFont typeface="Wingdings" panose="05000000000000000000" pitchFamily="2" charset="2"/>
              <a:buChar char="§"/>
              <a:defRPr sz="2399">
                <a:latin typeface="Poppins" panose="00000500000000000000" pitchFamily="2" charset="0"/>
                <a:cs typeface="Poppins" panose="00000500000000000000" pitchFamily="2" charset="0"/>
              </a:defRPr>
            </a:lvl5pPr>
          </a:lstStyle>
          <a:p>
            <a:pPr marL="12701" lvl="0">
              <a:lnSpc>
                <a:spcPct val="100000"/>
              </a:lnSpc>
              <a:spcBef>
                <a:spcPts val="135"/>
              </a:spcBef>
            </a:pPr>
            <a:r>
              <a:rPr lang="en-GB"/>
              <a:t>Things to keen in mind when creating content:</a:t>
            </a:r>
          </a:p>
          <a:p>
            <a:pPr marL="12701" lvl="0">
              <a:lnSpc>
                <a:spcPct val="100000"/>
              </a:lnSpc>
              <a:spcBef>
                <a:spcPts val="135"/>
              </a:spcBef>
            </a:pPr>
            <a:endParaRPr lang="en-GB"/>
          </a:p>
          <a:p>
            <a:pPr marL="12701" lvl="0">
              <a:lnSpc>
                <a:spcPct val="100000"/>
              </a:lnSpc>
              <a:spcBef>
                <a:spcPts val="135"/>
              </a:spcBef>
            </a:pPr>
            <a:r>
              <a:rPr lang="en-GB"/>
              <a:t>Ensuring your content is readable by as many peoples as possible is key.</a:t>
            </a:r>
            <a:br>
              <a:rPr lang="en-GB"/>
            </a:br>
            <a:endParaRPr lang="en-GB"/>
          </a:p>
          <a:p>
            <a:pPr marL="12701" lvl="0">
              <a:lnSpc>
                <a:spcPct val="100000"/>
              </a:lnSpc>
              <a:spcBef>
                <a:spcPts val="135"/>
              </a:spcBef>
            </a:pPr>
            <a:r>
              <a:rPr lang="en-GB"/>
              <a:t>People view your presentation of different devices and screen sizes.</a:t>
            </a:r>
            <a:br>
              <a:rPr lang="en-GB"/>
            </a:br>
            <a:endParaRPr lang="en-GB"/>
          </a:p>
          <a:p>
            <a:pPr marL="12701" lvl="0">
              <a:lnSpc>
                <a:spcPct val="100000"/>
              </a:lnSpc>
              <a:spcBef>
                <a:spcPts val="135"/>
              </a:spcBef>
            </a:pPr>
            <a:r>
              <a:rPr lang="en-GB"/>
              <a:t>Some people use assistive technology to interact with your content.</a:t>
            </a:r>
            <a:br>
              <a:rPr lang="en-GB"/>
            </a:br>
            <a:endParaRPr lang="en-GB"/>
          </a:p>
          <a:p>
            <a:pPr marL="12701" lvl="0">
              <a:lnSpc>
                <a:spcPct val="100000"/>
              </a:lnSpc>
              <a:spcBef>
                <a:spcPts val="135"/>
              </a:spcBef>
            </a:pPr>
            <a:endParaRPr lang="en-GB"/>
          </a:p>
        </p:txBody>
      </p:sp>
      <p:sp>
        <p:nvSpPr>
          <p:cNvPr id="30" name="Text Placeholder 24">
            <a:extLst>
              <a:ext uri="{FF2B5EF4-FFF2-40B4-BE49-F238E27FC236}">
                <a16:creationId xmlns:a16="http://schemas.microsoft.com/office/drawing/2014/main" id="{DC691512-EA84-D8C8-E4F1-691FA1BEAD18}"/>
              </a:ext>
            </a:extLst>
          </p:cNvPr>
          <p:cNvSpPr>
            <a:spLocks noGrp="1"/>
          </p:cNvSpPr>
          <p:nvPr>
            <p:ph type="body" sz="quarter" idx="19" hasCustomPrompt="1"/>
          </p:nvPr>
        </p:nvSpPr>
        <p:spPr>
          <a:xfrm>
            <a:off x="10682096" y="3848099"/>
            <a:ext cx="8051368" cy="6172201"/>
          </a:xfrm>
          <a:prstGeom prst="rect">
            <a:avLst/>
          </a:prstGeom>
        </p:spPr>
        <p:txBody>
          <a:bodyPr/>
          <a:lstStyle>
            <a:lvl1pPr marL="342906" indent="-342906" algn="l">
              <a:lnSpc>
                <a:spcPct val="114000"/>
              </a:lnSpc>
              <a:spcBef>
                <a:spcPts val="600"/>
              </a:spcBef>
              <a:buClr>
                <a:srgbClr val="007C43"/>
              </a:buClr>
              <a:buFont typeface="Wingdings" panose="05000000000000000000" pitchFamily="2" charset="2"/>
              <a:buChar char="§"/>
              <a:defRPr sz="2399">
                <a:latin typeface="Poppins" panose="00000500000000000000" pitchFamily="2" charset="0"/>
                <a:cs typeface="Poppins" panose="00000500000000000000" pitchFamily="2" charset="0"/>
              </a:defRPr>
            </a:lvl1pPr>
            <a:lvl2pPr marL="800158" indent="-342906" algn="l">
              <a:lnSpc>
                <a:spcPct val="114000"/>
              </a:lnSpc>
              <a:spcBef>
                <a:spcPts val="600"/>
              </a:spcBef>
              <a:buClr>
                <a:srgbClr val="007C43"/>
              </a:buClr>
              <a:buFont typeface="Wingdings" panose="05000000000000000000" pitchFamily="2" charset="2"/>
              <a:buChar char="§"/>
              <a:defRPr sz="2399">
                <a:latin typeface="Poppins" panose="00000500000000000000" pitchFamily="2" charset="0"/>
                <a:cs typeface="Poppins" panose="00000500000000000000" pitchFamily="2" charset="0"/>
              </a:defRPr>
            </a:lvl2pPr>
            <a:lvl3pPr marL="1257409" indent="-342906" algn="l">
              <a:lnSpc>
                <a:spcPct val="114000"/>
              </a:lnSpc>
              <a:spcBef>
                <a:spcPts val="600"/>
              </a:spcBef>
              <a:buClr>
                <a:srgbClr val="007C43"/>
              </a:buClr>
              <a:buFont typeface="Wingdings" panose="05000000000000000000" pitchFamily="2" charset="2"/>
              <a:buChar char="§"/>
              <a:defRPr sz="2399">
                <a:latin typeface="Poppins" panose="00000500000000000000" pitchFamily="2" charset="0"/>
                <a:cs typeface="Poppins" panose="00000500000000000000" pitchFamily="2" charset="0"/>
              </a:defRPr>
            </a:lvl3pPr>
            <a:lvl4pPr marL="1714662" indent="-342906" algn="l">
              <a:lnSpc>
                <a:spcPct val="114000"/>
              </a:lnSpc>
              <a:spcBef>
                <a:spcPts val="600"/>
              </a:spcBef>
              <a:buClr>
                <a:srgbClr val="007C43"/>
              </a:buClr>
              <a:buFont typeface="Wingdings" panose="05000000000000000000" pitchFamily="2" charset="2"/>
              <a:buChar char="§"/>
              <a:defRPr sz="2399">
                <a:latin typeface="Poppins" panose="00000500000000000000" pitchFamily="2" charset="0"/>
                <a:cs typeface="Poppins" panose="00000500000000000000" pitchFamily="2" charset="0"/>
              </a:defRPr>
            </a:lvl4pPr>
            <a:lvl5pPr marL="2171914" indent="-342906" algn="l">
              <a:lnSpc>
                <a:spcPct val="114000"/>
              </a:lnSpc>
              <a:spcBef>
                <a:spcPts val="600"/>
              </a:spcBef>
              <a:buClr>
                <a:srgbClr val="007C43"/>
              </a:buClr>
              <a:buFont typeface="Wingdings" panose="05000000000000000000" pitchFamily="2" charset="2"/>
              <a:buChar char="§"/>
              <a:defRPr sz="2399">
                <a:latin typeface="Poppins" panose="00000500000000000000" pitchFamily="2" charset="0"/>
                <a:cs typeface="Poppins" panose="00000500000000000000" pitchFamily="2" charset="0"/>
              </a:defRPr>
            </a:lvl5pPr>
          </a:lstStyle>
          <a:p>
            <a:pPr marL="12701" lvl="0">
              <a:lnSpc>
                <a:spcPct val="100000"/>
              </a:lnSpc>
              <a:spcBef>
                <a:spcPts val="135"/>
              </a:spcBef>
            </a:pPr>
            <a:r>
              <a:rPr lang="en-GB"/>
              <a:t>Keep your sentences short. 14 words maximum per sentence.</a:t>
            </a:r>
            <a:br>
              <a:rPr lang="en-GB"/>
            </a:br>
            <a:endParaRPr lang="en-GB"/>
          </a:p>
          <a:p>
            <a:pPr marL="12701" lvl="0">
              <a:lnSpc>
                <a:spcPct val="100000"/>
              </a:lnSpc>
              <a:spcBef>
                <a:spcPts val="135"/>
              </a:spcBef>
            </a:pPr>
            <a:r>
              <a:rPr lang="en-GB"/>
              <a:t>Use a minimum font size of 20. This template is set to 24.</a:t>
            </a:r>
            <a:br>
              <a:rPr lang="en-GB"/>
            </a:br>
            <a:endParaRPr lang="en-GB"/>
          </a:p>
          <a:p>
            <a:pPr marL="12701" lvl="0">
              <a:lnSpc>
                <a:spcPct val="100000"/>
              </a:lnSpc>
              <a:spcBef>
                <a:spcPts val="135"/>
              </a:spcBef>
            </a:pPr>
            <a:r>
              <a:rPr lang="en-GB"/>
              <a:t>Use 1.15 bullet point line spacing.</a:t>
            </a:r>
            <a:endParaRPr lang="en-US"/>
          </a:p>
        </p:txBody>
      </p:sp>
      <p:pic>
        <p:nvPicPr>
          <p:cNvPr id="32" name="Picture 31">
            <a:extLst>
              <a:ext uri="{FF2B5EF4-FFF2-40B4-BE49-F238E27FC236}">
                <a16:creationId xmlns:a16="http://schemas.microsoft.com/office/drawing/2014/main" id="{A857390F-EA43-02D5-663D-7D8E2C087E6F}"/>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
        <p:nvSpPr>
          <p:cNvPr id="5" name="Slide Number Placeholder 2">
            <a:extLst>
              <a:ext uri="{FF2B5EF4-FFF2-40B4-BE49-F238E27FC236}">
                <a16:creationId xmlns:a16="http://schemas.microsoft.com/office/drawing/2014/main" id="{2D9BBEBF-EBFD-492B-71E0-9137B24C6926}"/>
              </a:ext>
            </a:extLst>
          </p:cNvPr>
          <p:cNvSpPr>
            <a:spLocks noGrp="1"/>
          </p:cNvSpPr>
          <p:nvPr>
            <p:ph type="sldNum" sz="quarter" idx="4"/>
          </p:nvPr>
        </p:nvSpPr>
        <p:spPr>
          <a:xfrm>
            <a:off x="14891544" y="10626727"/>
            <a:ext cx="4624308" cy="215443"/>
          </a:xfrm>
        </p:spPr>
        <p:txBody>
          <a:bodyPr/>
          <a:lstStyle>
            <a:lvl1pPr>
              <a:defRPr>
                <a:solidFill>
                  <a:srgbClr val="282828"/>
                </a:solidFill>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398227394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1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coal bullet from and to">
    <p:bg bwMode="auto">
      <p:bgPr>
        <a:solidFill>
          <a:srgbClr val="282828"/>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A8D67820-DBB3-76D3-B210-0B55B333DB94}"/>
              </a:ext>
            </a:extLst>
          </p:cNvPr>
          <p:cNvCxnSpPr>
            <a:cxnSpLocks/>
          </p:cNvCxnSpPr>
          <p:nvPr userDrawn="1"/>
        </p:nvCxnSpPr>
        <p:spPr>
          <a:xfrm>
            <a:off x="10034275" y="2293018"/>
            <a:ext cx="0" cy="8013032"/>
          </a:xfrm>
          <a:prstGeom prst="line">
            <a:avLst/>
          </a:prstGeom>
          <a:noFill/>
          <a:ln w="6350" cap="flat" cmpd="sng" algn="ctr">
            <a:solidFill>
              <a:srgbClr val="FFFFFF">
                <a:lumMod val="65000"/>
              </a:srgbClr>
            </a:solidFill>
            <a:prstDash val="solid"/>
          </a:ln>
          <a:effectLst/>
        </p:spPr>
      </p:cxnSp>
      <p:sp>
        <p:nvSpPr>
          <p:cNvPr id="8" name="Rectangle 7">
            <a:extLst>
              <a:ext uri="{FF2B5EF4-FFF2-40B4-BE49-F238E27FC236}">
                <a16:creationId xmlns:a16="http://schemas.microsoft.com/office/drawing/2014/main" id="{74C9CBE3-0EB5-A029-DBA2-92518630C388}"/>
              </a:ext>
              <a:ext uri="{C183D7F6-B498-43B3-948B-1728B52AA6E4}">
                <adec:decorative xmlns:adec="http://schemas.microsoft.com/office/drawing/2017/decorative" val="1"/>
              </a:ext>
            </a:extLst>
          </p:cNvPr>
          <p:cNvSpPr/>
          <p:nvPr userDrawn="1"/>
        </p:nvSpPr>
        <p:spPr>
          <a:xfrm>
            <a:off x="954075" y="2293019"/>
            <a:ext cx="9098767" cy="1293733"/>
          </a:xfrm>
          <a:prstGeom prst="rect">
            <a:avLst/>
          </a:prstGeom>
          <a:gradFill>
            <a:gsLst>
              <a:gs pos="0">
                <a:srgbClr val="007C43"/>
              </a:gs>
              <a:gs pos="60000">
                <a:srgbClr val="2D843F"/>
              </a:gs>
              <a:gs pos="100000">
                <a:srgbClr val="598C3B"/>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GB"/>
          </a:p>
        </p:txBody>
      </p:sp>
      <p:sp>
        <p:nvSpPr>
          <p:cNvPr id="15" name="Rectangle 14">
            <a:extLst>
              <a:ext uri="{FF2B5EF4-FFF2-40B4-BE49-F238E27FC236}">
                <a16:creationId xmlns:a16="http://schemas.microsoft.com/office/drawing/2014/main" id="{47165991-428D-07D2-69E9-CD43BA106DF5}"/>
              </a:ext>
              <a:ext uri="{C183D7F6-B498-43B3-948B-1728B52AA6E4}">
                <adec:decorative xmlns:adec="http://schemas.microsoft.com/office/drawing/2017/decorative" val="1"/>
              </a:ext>
            </a:extLst>
          </p:cNvPr>
          <p:cNvSpPr/>
          <p:nvPr userDrawn="1"/>
        </p:nvSpPr>
        <p:spPr>
          <a:xfrm>
            <a:off x="10052844" y="2293019"/>
            <a:ext cx="9097200" cy="1293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graphicFrame>
        <p:nvGraphicFramePr>
          <p:cNvPr id="3" name="Object 2" hidden="1"/>
          <p:cNvGraphicFramePr>
            <a:graphicFrameLocks noChangeAspect="1"/>
          </p:cNvGraphicFramePr>
          <p:nvPr>
            <p:custDataLst>
              <p:tags r:id="rId1"/>
            </p:custDataLst>
          </p:nvPr>
        </p:nvGraphicFramePr>
        <p:xfrm>
          <a:off x="3228" y="2625"/>
          <a:ext cx="3221" cy="261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3228" y="2625"/>
                        <a:ext cx="3221" cy="2617"/>
                      </a:xfrm>
                      <a:prstGeom prst="rect">
                        <a:avLst/>
                      </a:prstGeom>
                    </p:spPr>
                  </p:pic>
                </p:oleObj>
              </mc:Fallback>
            </mc:AlternateContent>
          </a:graphicData>
        </a:graphic>
      </p:graphicFrame>
      <p:sp>
        <p:nvSpPr>
          <p:cNvPr id="4" name="Rectangle 3" hidden="1"/>
          <p:cNvSpPr/>
          <p:nvPr>
            <p:custDataLst>
              <p:tags r:id="rId2"/>
            </p:custDataLst>
          </p:nvPr>
        </p:nvSpPr>
        <p:spPr>
          <a:xfrm>
            <a:off x="3" y="0"/>
            <a:ext cx="322207" cy="261791"/>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GB" sz="3298">
              <a:solidFill>
                <a:srgbClr val="000000"/>
              </a:solidFill>
              <a:latin typeface="Poppins" panose="00000500000000000000" pitchFamily="2" charset="0"/>
              <a:ea typeface="Arial Unicode MS" panose="020B0604020202020204" pitchFamily="34" charset="-128"/>
              <a:cs typeface="Arial Unicode MS" panose="020B0604020202020204" pitchFamily="34" charset="-128"/>
              <a:sym typeface="Arial" panose="020B0604020202020204" pitchFamily="34" charset="0"/>
            </a:endParaRPr>
          </a:p>
        </p:txBody>
      </p:sp>
      <p:sp>
        <p:nvSpPr>
          <p:cNvPr id="12" name="Text Placeholder 8">
            <a:extLst>
              <a:ext uri="{FF2B5EF4-FFF2-40B4-BE49-F238E27FC236}">
                <a16:creationId xmlns:a16="http://schemas.microsoft.com/office/drawing/2014/main" id="{C8A31369-6D89-90A6-ECD2-6539CCDDD4C9}"/>
              </a:ext>
            </a:extLst>
          </p:cNvPr>
          <p:cNvSpPr>
            <a:spLocks noGrp="1"/>
          </p:cNvSpPr>
          <p:nvPr>
            <p:ph type="body" sz="quarter" idx="10" hasCustomPrompt="1"/>
          </p:nvPr>
        </p:nvSpPr>
        <p:spPr>
          <a:xfrm>
            <a:off x="954074" y="523173"/>
            <a:ext cx="13937469" cy="1262882"/>
          </a:xfrm>
          <a:prstGeom prst="rect">
            <a:avLst/>
          </a:prstGeom>
        </p:spPr>
        <p:txBody>
          <a:bodyPr lIns="0"/>
          <a:lstStyle>
            <a:lvl1pPr algn="l">
              <a:lnSpc>
                <a:spcPct val="100000"/>
              </a:lnSpc>
              <a:defRPr lang="en-GB" sz="5999" b="1" i="0" spc="-140" dirty="0" smtClean="0">
                <a:solidFill>
                  <a:schemeClr val="bg1"/>
                </a:solidFill>
                <a:latin typeface="Poppins"/>
                <a:ea typeface="+mj-ea"/>
                <a:cs typeface="Poppins"/>
              </a:defRPr>
            </a:lvl1pPr>
          </a:lstStyle>
          <a:p>
            <a:pPr lvl="0"/>
            <a:r>
              <a:rPr lang="en-GB"/>
              <a:t>Edit from and to title</a:t>
            </a:r>
          </a:p>
        </p:txBody>
      </p:sp>
      <p:sp>
        <p:nvSpPr>
          <p:cNvPr id="7" name="Text Placeholder 18">
            <a:extLst>
              <a:ext uri="{FF2B5EF4-FFF2-40B4-BE49-F238E27FC236}">
                <a16:creationId xmlns:a16="http://schemas.microsoft.com/office/drawing/2014/main" id="{49E9BDF9-399B-87E8-74DF-2CF4BE448052}"/>
              </a:ext>
            </a:extLst>
          </p:cNvPr>
          <p:cNvSpPr>
            <a:spLocks noGrp="1"/>
          </p:cNvSpPr>
          <p:nvPr>
            <p:ph type="body" sz="quarter" idx="16" hasCustomPrompt="1"/>
          </p:nvPr>
        </p:nvSpPr>
        <p:spPr>
          <a:xfrm>
            <a:off x="1335679" y="2717387"/>
            <a:ext cx="7979772" cy="444994"/>
          </a:xfrm>
          <a:prstGeom prst="rect">
            <a:avLst/>
          </a:prstGeom>
        </p:spPr>
        <p:txBody>
          <a:bodyPr vert="horz" wrap="square" lIns="0" tIns="12700" rIns="0" bIns="0" rtlCol="0">
            <a:spAutoFit/>
          </a:bodyPr>
          <a:lstStyle>
            <a:lvl1pPr>
              <a:lnSpc>
                <a:spcPct val="114000"/>
              </a:lnSpc>
              <a:defRPr lang="en-US" sz="4000" b="0" spc="-45" dirty="0">
                <a:solidFill>
                  <a:schemeClr val="bg1"/>
                </a:solidFill>
                <a:latin typeface="Poppins SemiBold" panose="00000700000000000000" pitchFamily="2" charset="0"/>
                <a:cs typeface="Poppins SemiBold" panose="00000700000000000000" pitchFamily="2" charset="0"/>
              </a:defRPr>
            </a:lvl1pPr>
          </a:lstStyle>
          <a:p>
            <a:pPr marL="12701" marR="542351" lvl="0">
              <a:lnSpc>
                <a:spcPts val="3020"/>
              </a:lnSpc>
              <a:spcBef>
                <a:spcPts val="4146"/>
              </a:spcBef>
            </a:pPr>
            <a:r>
              <a:rPr lang="en-US"/>
              <a:t>Edit section heading</a:t>
            </a:r>
          </a:p>
        </p:txBody>
      </p:sp>
      <p:sp>
        <p:nvSpPr>
          <p:cNvPr id="14" name="Text Placeholder 18">
            <a:extLst>
              <a:ext uri="{FF2B5EF4-FFF2-40B4-BE49-F238E27FC236}">
                <a16:creationId xmlns:a16="http://schemas.microsoft.com/office/drawing/2014/main" id="{82900650-6E37-014E-DD30-D3D737C2C8A4}"/>
              </a:ext>
            </a:extLst>
          </p:cNvPr>
          <p:cNvSpPr>
            <a:spLocks noGrp="1"/>
          </p:cNvSpPr>
          <p:nvPr>
            <p:ph type="body" sz="quarter" idx="17" hasCustomPrompt="1"/>
          </p:nvPr>
        </p:nvSpPr>
        <p:spPr>
          <a:xfrm>
            <a:off x="10682097" y="2717387"/>
            <a:ext cx="8051366" cy="444994"/>
          </a:xfrm>
          <a:prstGeom prst="rect">
            <a:avLst/>
          </a:prstGeom>
        </p:spPr>
        <p:txBody>
          <a:bodyPr vert="horz" wrap="square" lIns="0" tIns="12700" rIns="0" bIns="0" rtlCol="0">
            <a:spAutoFit/>
          </a:bodyPr>
          <a:lstStyle>
            <a:lvl1pPr>
              <a:lnSpc>
                <a:spcPct val="114000"/>
              </a:lnSpc>
              <a:defRPr lang="en-US" sz="4000" b="0" spc="-45" dirty="0">
                <a:solidFill>
                  <a:srgbClr val="383738"/>
                </a:solidFill>
                <a:latin typeface="Poppins SemiBold" panose="00000700000000000000" pitchFamily="2" charset="0"/>
                <a:cs typeface="Poppins SemiBold" panose="00000700000000000000" pitchFamily="2" charset="0"/>
              </a:defRPr>
            </a:lvl1pPr>
          </a:lstStyle>
          <a:p>
            <a:pPr marL="12701" marR="542351" lvl="0">
              <a:lnSpc>
                <a:spcPts val="3020"/>
              </a:lnSpc>
              <a:spcBef>
                <a:spcPts val="4146"/>
              </a:spcBef>
            </a:pPr>
            <a:r>
              <a:rPr lang="en-US"/>
              <a:t>Edit section heading</a:t>
            </a:r>
          </a:p>
        </p:txBody>
      </p:sp>
      <p:sp>
        <p:nvSpPr>
          <p:cNvPr id="25" name="Text Placeholder 24">
            <a:extLst>
              <a:ext uri="{FF2B5EF4-FFF2-40B4-BE49-F238E27FC236}">
                <a16:creationId xmlns:a16="http://schemas.microsoft.com/office/drawing/2014/main" id="{F29A5094-681E-77BB-AC70-1B1A0D3CF746}"/>
              </a:ext>
            </a:extLst>
          </p:cNvPr>
          <p:cNvSpPr>
            <a:spLocks noGrp="1"/>
          </p:cNvSpPr>
          <p:nvPr>
            <p:ph type="body" sz="quarter" idx="18" hasCustomPrompt="1"/>
          </p:nvPr>
        </p:nvSpPr>
        <p:spPr>
          <a:xfrm>
            <a:off x="1335678" y="3848099"/>
            <a:ext cx="7979773" cy="6172201"/>
          </a:xfrm>
          <a:prstGeom prst="rect">
            <a:avLst/>
          </a:prstGeom>
        </p:spPr>
        <p:txBody>
          <a:bodyPr/>
          <a:lstStyle>
            <a:lvl1pPr marL="342906" indent="-342906" algn="l">
              <a:lnSpc>
                <a:spcPct val="150000"/>
              </a:lnSpc>
              <a:buClr>
                <a:srgbClr val="75B94E"/>
              </a:buClr>
              <a:buFont typeface="Wingdings" panose="05000000000000000000" pitchFamily="2" charset="2"/>
              <a:buChar char="§"/>
              <a:defRPr sz="2399">
                <a:solidFill>
                  <a:schemeClr val="bg1"/>
                </a:solidFill>
                <a:latin typeface="Poppins" panose="00000500000000000000" pitchFamily="2" charset="0"/>
                <a:cs typeface="Poppins" panose="00000500000000000000" pitchFamily="2" charset="0"/>
              </a:defRPr>
            </a:lvl1pPr>
            <a:lvl2pPr marL="800158" indent="-342906" algn="l">
              <a:lnSpc>
                <a:spcPct val="150000"/>
              </a:lnSpc>
              <a:buClr>
                <a:srgbClr val="75B94E"/>
              </a:buClr>
              <a:buFont typeface="Wingdings" panose="05000000000000000000" pitchFamily="2" charset="2"/>
              <a:buChar char="§"/>
              <a:defRPr sz="2399">
                <a:solidFill>
                  <a:schemeClr val="bg1"/>
                </a:solidFill>
                <a:latin typeface="Poppins" panose="00000500000000000000" pitchFamily="2" charset="0"/>
                <a:cs typeface="Poppins" panose="00000500000000000000" pitchFamily="2" charset="0"/>
              </a:defRPr>
            </a:lvl2pPr>
            <a:lvl3pPr marL="1257409" indent="-342906" algn="l">
              <a:lnSpc>
                <a:spcPct val="150000"/>
              </a:lnSpc>
              <a:buClr>
                <a:srgbClr val="75B94E"/>
              </a:buClr>
              <a:buFont typeface="Wingdings" panose="05000000000000000000" pitchFamily="2" charset="2"/>
              <a:buChar char="§"/>
              <a:defRPr sz="2399">
                <a:solidFill>
                  <a:schemeClr val="bg1"/>
                </a:solidFill>
                <a:latin typeface="Poppins" panose="00000500000000000000" pitchFamily="2" charset="0"/>
                <a:cs typeface="Poppins" panose="00000500000000000000" pitchFamily="2" charset="0"/>
              </a:defRPr>
            </a:lvl3pPr>
            <a:lvl4pPr marL="1714662" indent="-342906" algn="l">
              <a:lnSpc>
                <a:spcPct val="150000"/>
              </a:lnSpc>
              <a:buClr>
                <a:srgbClr val="75B94E"/>
              </a:buClr>
              <a:buFont typeface="Wingdings" panose="05000000000000000000" pitchFamily="2" charset="2"/>
              <a:buChar char="§"/>
              <a:defRPr sz="2399">
                <a:solidFill>
                  <a:schemeClr val="bg1"/>
                </a:solidFill>
                <a:latin typeface="Poppins" panose="00000500000000000000" pitchFamily="2" charset="0"/>
                <a:cs typeface="Poppins" panose="00000500000000000000" pitchFamily="2" charset="0"/>
              </a:defRPr>
            </a:lvl4pPr>
            <a:lvl5pPr marL="2171914" indent="-342906" algn="l">
              <a:lnSpc>
                <a:spcPct val="150000"/>
              </a:lnSpc>
              <a:buClr>
                <a:srgbClr val="75B94E"/>
              </a:buClr>
              <a:buFont typeface="Wingdings" panose="05000000000000000000" pitchFamily="2" charset="2"/>
              <a:buChar char="§"/>
              <a:defRPr sz="2399">
                <a:solidFill>
                  <a:schemeClr val="bg1"/>
                </a:solidFill>
                <a:latin typeface="Poppins" panose="00000500000000000000" pitchFamily="2" charset="0"/>
                <a:cs typeface="Poppins" panose="00000500000000000000" pitchFamily="2" charset="0"/>
              </a:defRPr>
            </a:lvl5pPr>
          </a:lstStyle>
          <a:p>
            <a:pPr marL="12701" lvl="0">
              <a:lnSpc>
                <a:spcPct val="100000"/>
              </a:lnSpc>
              <a:spcBef>
                <a:spcPts val="135"/>
              </a:spcBef>
            </a:pPr>
            <a:r>
              <a:rPr lang="en-US"/>
              <a:t>Add short summary bullet points.</a:t>
            </a:r>
            <a:br>
              <a:rPr lang="en-US"/>
            </a:br>
            <a:endParaRPr lang="en-US"/>
          </a:p>
          <a:p>
            <a:pPr marL="12701" lvl="0">
              <a:lnSpc>
                <a:spcPct val="100000"/>
              </a:lnSpc>
              <a:spcBef>
                <a:spcPts val="135"/>
              </a:spcBef>
            </a:pPr>
            <a:r>
              <a:rPr lang="en-US"/>
              <a:t>At minimum font size 24.</a:t>
            </a:r>
            <a:br>
              <a:rPr lang="en-US"/>
            </a:br>
            <a:endParaRPr lang="en-US"/>
          </a:p>
          <a:p>
            <a:pPr marL="12701" lvl="0">
              <a:lnSpc>
                <a:spcPct val="100000"/>
              </a:lnSpc>
              <a:spcBef>
                <a:spcPts val="135"/>
              </a:spcBef>
            </a:pPr>
            <a:r>
              <a:rPr lang="en-US"/>
              <a:t>With 1.15 bullet point line spacing.</a:t>
            </a:r>
          </a:p>
        </p:txBody>
      </p:sp>
      <p:sp>
        <p:nvSpPr>
          <p:cNvPr id="30" name="Text Placeholder 24">
            <a:extLst>
              <a:ext uri="{FF2B5EF4-FFF2-40B4-BE49-F238E27FC236}">
                <a16:creationId xmlns:a16="http://schemas.microsoft.com/office/drawing/2014/main" id="{DC691512-EA84-D8C8-E4F1-691FA1BEAD18}"/>
              </a:ext>
            </a:extLst>
          </p:cNvPr>
          <p:cNvSpPr>
            <a:spLocks noGrp="1"/>
          </p:cNvSpPr>
          <p:nvPr>
            <p:ph type="body" sz="quarter" idx="19" hasCustomPrompt="1"/>
          </p:nvPr>
        </p:nvSpPr>
        <p:spPr>
          <a:xfrm>
            <a:off x="10682096" y="3848099"/>
            <a:ext cx="8051367" cy="6172201"/>
          </a:xfrm>
          <a:prstGeom prst="rect">
            <a:avLst/>
          </a:prstGeom>
        </p:spPr>
        <p:txBody>
          <a:bodyPr/>
          <a:lstStyle>
            <a:lvl1pPr marL="342906" indent="-342906" algn="l">
              <a:lnSpc>
                <a:spcPct val="150000"/>
              </a:lnSpc>
              <a:buClr>
                <a:srgbClr val="75B94E"/>
              </a:buClr>
              <a:buFont typeface="Wingdings" panose="05000000000000000000" pitchFamily="2" charset="2"/>
              <a:buChar char="§"/>
              <a:defRPr sz="2399">
                <a:solidFill>
                  <a:schemeClr val="bg1"/>
                </a:solidFill>
                <a:latin typeface="Poppins" panose="00000500000000000000" pitchFamily="2" charset="0"/>
                <a:cs typeface="Poppins" panose="00000500000000000000" pitchFamily="2" charset="0"/>
              </a:defRPr>
            </a:lvl1pPr>
            <a:lvl2pPr marL="800158" indent="-342906" algn="l">
              <a:lnSpc>
                <a:spcPct val="150000"/>
              </a:lnSpc>
              <a:buClr>
                <a:srgbClr val="75B94E"/>
              </a:buClr>
              <a:buFont typeface="Wingdings" panose="05000000000000000000" pitchFamily="2" charset="2"/>
              <a:buChar char="§"/>
              <a:defRPr sz="2399">
                <a:solidFill>
                  <a:schemeClr val="bg1"/>
                </a:solidFill>
                <a:latin typeface="Poppins" panose="00000500000000000000" pitchFamily="2" charset="0"/>
                <a:cs typeface="Poppins" panose="00000500000000000000" pitchFamily="2" charset="0"/>
              </a:defRPr>
            </a:lvl2pPr>
            <a:lvl3pPr marL="1257409" indent="-342906" algn="l">
              <a:lnSpc>
                <a:spcPct val="150000"/>
              </a:lnSpc>
              <a:buClr>
                <a:srgbClr val="75B94E"/>
              </a:buClr>
              <a:buFont typeface="Wingdings" panose="05000000000000000000" pitchFamily="2" charset="2"/>
              <a:buChar char="§"/>
              <a:defRPr sz="2399">
                <a:solidFill>
                  <a:schemeClr val="bg1"/>
                </a:solidFill>
                <a:latin typeface="Poppins" panose="00000500000000000000" pitchFamily="2" charset="0"/>
                <a:cs typeface="Poppins" panose="00000500000000000000" pitchFamily="2" charset="0"/>
              </a:defRPr>
            </a:lvl3pPr>
            <a:lvl4pPr marL="1714662" indent="-342906" algn="l">
              <a:lnSpc>
                <a:spcPct val="150000"/>
              </a:lnSpc>
              <a:buClr>
                <a:srgbClr val="75B94E"/>
              </a:buClr>
              <a:buFont typeface="Wingdings" panose="05000000000000000000" pitchFamily="2" charset="2"/>
              <a:buChar char="§"/>
              <a:defRPr sz="2399">
                <a:solidFill>
                  <a:schemeClr val="bg1"/>
                </a:solidFill>
                <a:latin typeface="Poppins" panose="00000500000000000000" pitchFamily="2" charset="0"/>
                <a:cs typeface="Poppins" panose="00000500000000000000" pitchFamily="2" charset="0"/>
              </a:defRPr>
            </a:lvl4pPr>
            <a:lvl5pPr marL="2171914" indent="-342906" algn="l">
              <a:lnSpc>
                <a:spcPct val="150000"/>
              </a:lnSpc>
              <a:buClr>
                <a:srgbClr val="75B94E"/>
              </a:buClr>
              <a:buFont typeface="Wingdings" panose="05000000000000000000" pitchFamily="2" charset="2"/>
              <a:buChar char="§"/>
              <a:defRPr sz="2399">
                <a:solidFill>
                  <a:schemeClr val="bg1"/>
                </a:solidFill>
                <a:latin typeface="Poppins" panose="00000500000000000000" pitchFamily="2" charset="0"/>
                <a:cs typeface="Poppins" panose="00000500000000000000" pitchFamily="2" charset="0"/>
              </a:defRPr>
            </a:lvl5pPr>
          </a:lstStyle>
          <a:p>
            <a:pPr marL="12701" lvl="0">
              <a:lnSpc>
                <a:spcPct val="100000"/>
              </a:lnSpc>
              <a:spcBef>
                <a:spcPts val="135"/>
              </a:spcBef>
            </a:pPr>
            <a:r>
              <a:rPr lang="en-US"/>
              <a:t>Add short summary bullet points.</a:t>
            </a:r>
            <a:br>
              <a:rPr lang="en-US"/>
            </a:br>
            <a:endParaRPr lang="en-US"/>
          </a:p>
          <a:p>
            <a:pPr marL="12701" lvl="0">
              <a:lnSpc>
                <a:spcPct val="100000"/>
              </a:lnSpc>
              <a:spcBef>
                <a:spcPts val="135"/>
              </a:spcBef>
            </a:pPr>
            <a:r>
              <a:rPr lang="en-US"/>
              <a:t>At minimum font size 24.</a:t>
            </a:r>
            <a:br>
              <a:rPr lang="en-US"/>
            </a:br>
            <a:endParaRPr lang="en-US"/>
          </a:p>
          <a:p>
            <a:pPr marL="12701" lvl="0">
              <a:lnSpc>
                <a:spcPct val="100000"/>
              </a:lnSpc>
              <a:spcBef>
                <a:spcPts val="135"/>
              </a:spcBef>
            </a:pPr>
            <a:r>
              <a:rPr lang="en-US"/>
              <a:t>With 1.15 bullet point line spacing.</a:t>
            </a:r>
          </a:p>
        </p:txBody>
      </p:sp>
      <p:sp>
        <p:nvSpPr>
          <p:cNvPr id="5" name="Oval 4">
            <a:extLst>
              <a:ext uri="{FF2B5EF4-FFF2-40B4-BE49-F238E27FC236}">
                <a16:creationId xmlns:a16="http://schemas.microsoft.com/office/drawing/2014/main" id="{6840EC33-55AC-469F-275B-5E1EC14143C9}"/>
              </a:ext>
            </a:extLst>
          </p:cNvPr>
          <p:cNvSpPr/>
          <p:nvPr userDrawn="1"/>
        </p:nvSpPr>
        <p:spPr>
          <a:xfrm>
            <a:off x="9709564" y="2596603"/>
            <a:ext cx="686563" cy="686562"/>
          </a:xfrm>
          <a:prstGeom prst="ellipse">
            <a:avLst/>
          </a:prstGeom>
          <a:solidFill>
            <a:srgbClr val="FFFFFF"/>
          </a:solidFill>
          <a:ln w="6350" cap="flat" cmpd="sng" algn="ctr">
            <a:solidFill>
              <a:srgbClr val="FFFFFF"/>
            </a:solidFill>
            <a:prstDash val="solid"/>
          </a:ln>
          <a:effectLst/>
        </p:spPr>
        <p:txBody>
          <a:bodyPr rot="0" spcFirstLastPara="0" vertOverflow="overflow" horzOverflow="overflow" vert="horz" wrap="square" lIns="237465" tIns="178098" rIns="178098" bIns="178098" numCol="1" spcCol="0" rtlCol="0" fromWordArt="0" anchor="ctr" anchorCtr="0" forceAA="0" compatLnSpc="1">
            <a:prstTxWarp prst="textNoShape">
              <a:avLst/>
            </a:prstTxWarp>
            <a:noAutofit/>
          </a:bodyPr>
          <a:lstStyle/>
          <a:p>
            <a:pPr marL="0" marR="0" lvl="0" indent="0" algn="ctr" defTabSz="914413" eaLnBrk="1" fontAlgn="auto" latinLnBrk="0" hangingPunct="1">
              <a:lnSpc>
                <a:spcPts val="9500"/>
              </a:lnSpc>
              <a:spcBef>
                <a:spcPts val="0"/>
              </a:spcBef>
              <a:spcAft>
                <a:spcPts val="0"/>
              </a:spcAft>
              <a:buClrTx/>
              <a:buSzTx/>
              <a:buFontTx/>
              <a:buNone/>
              <a:tabLst/>
              <a:defRPr/>
            </a:pPr>
            <a:r>
              <a:rPr kumimoji="0" lang="en-GB" sz="7200" b="1" i="0" u="none" strike="noStrike" kern="0" cap="none" spc="-140" normalizeH="0" baseline="0" noProof="0">
                <a:ln>
                  <a:noFill/>
                </a:ln>
                <a:solidFill>
                  <a:srgbClr val="383738"/>
                </a:solidFill>
                <a:effectLst/>
                <a:uLnTx/>
                <a:uFillTx/>
                <a:latin typeface="Poppins"/>
                <a:ea typeface="+mj-ea"/>
                <a:cs typeface="Poppins"/>
              </a:rPr>
              <a:t>&gt;</a:t>
            </a:r>
            <a:endParaRPr kumimoji="0" lang="en-GB" sz="9599" b="1" i="0" u="none" strike="noStrike" kern="0" cap="none" spc="-140" normalizeH="0" baseline="0" noProof="0">
              <a:ln>
                <a:noFill/>
              </a:ln>
              <a:solidFill>
                <a:srgbClr val="383738"/>
              </a:solidFill>
              <a:effectLst/>
              <a:uLnTx/>
              <a:uFillTx/>
              <a:latin typeface="Poppins"/>
              <a:ea typeface="+mj-ea"/>
              <a:cs typeface="Poppins"/>
            </a:endParaRPr>
          </a:p>
        </p:txBody>
      </p:sp>
      <p:pic>
        <p:nvPicPr>
          <p:cNvPr id="6" name="Picture 5">
            <a:extLst>
              <a:ext uri="{FF2B5EF4-FFF2-40B4-BE49-F238E27FC236}">
                <a16:creationId xmlns:a16="http://schemas.microsoft.com/office/drawing/2014/main" id="{98D958D7-4CD9-578F-D3C2-488D1E84123F}"/>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
        <p:nvSpPr>
          <p:cNvPr id="2" name="Slide Number Placeholder 2">
            <a:extLst>
              <a:ext uri="{FF2B5EF4-FFF2-40B4-BE49-F238E27FC236}">
                <a16:creationId xmlns:a16="http://schemas.microsoft.com/office/drawing/2014/main" id="{AA2423B1-C72E-25EA-79D4-45D9C3B96054}"/>
              </a:ext>
            </a:extLst>
          </p:cNvPr>
          <p:cNvSpPr>
            <a:spLocks noGrp="1"/>
          </p:cNvSpPr>
          <p:nvPr>
            <p:ph type="sldNum" sz="quarter" idx="4"/>
          </p:nvPr>
        </p:nvSpPr>
        <p:spPr>
          <a:xfrm>
            <a:off x="14891544" y="10626727"/>
            <a:ext cx="4624308" cy="215443"/>
          </a:xfrm>
        </p:spPr>
        <p:txBody>
          <a:bodyPr/>
          <a:lstStyle/>
          <a:p>
            <a:fld id="{B6F15528-21DE-4FAA-801E-634DDDAF4B2B}" type="slidenum">
              <a:rPr lang="en-GB" smtClean="0"/>
              <a:pPr/>
              <a:t>‹#›</a:t>
            </a:fld>
            <a:endParaRPr lang="en-GB"/>
          </a:p>
        </p:txBody>
      </p:sp>
    </p:spTree>
    <p:extLst>
      <p:ext uri="{BB962C8B-B14F-4D97-AF65-F5344CB8AC3E}">
        <p14:creationId xmlns:p14="http://schemas.microsoft.com/office/powerpoint/2010/main" val="3160318383"/>
      </p:ext>
    </p:extLst>
  </p:cSld>
  <p:clrMapOvr>
    <a:masterClrMapping/>
  </p:clrMapOvr>
  <p:extLst>
    <p:ext uri="{DCECCB84-F9BA-43D5-87BE-67443E8EF086}">
      <p15:sldGuideLst xmlns:p15="http://schemas.microsoft.com/office/powerpoint/2012/main">
        <p15:guide id="1" pos="31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dient from and to">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F4C78B0-1139-DEE4-88EC-D23171A371F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a:xfrm>
            <a:off x="1" y="2522483"/>
            <a:ext cx="10053637" cy="8786867"/>
          </a:xfrm>
          <a:prstGeom prst="rect">
            <a:avLst/>
          </a:prstGeom>
          <a:gradFill>
            <a:gsLst>
              <a:gs pos="0">
                <a:srgbClr val="007C43"/>
              </a:gs>
              <a:gs pos="60000">
                <a:srgbClr val="2D843F"/>
              </a:gs>
              <a:gs pos="100000">
                <a:srgbClr val="598C3B"/>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GB" sz="3000" spc="0">
              <a:latin typeface="Poppins SemiBold" panose="00000700000000000000" pitchFamily="2" charset="0"/>
              <a:cs typeface="Poppins SemiBold" panose="00000700000000000000" pitchFamily="2" charset="0"/>
            </a:endParaRPr>
          </a:p>
        </p:txBody>
      </p:sp>
      <p:sp>
        <p:nvSpPr>
          <p:cNvPr id="4" name="white right half">
            <a:extLst>
              <a:ext uri="{FF2B5EF4-FFF2-40B4-BE49-F238E27FC236}">
                <a16:creationId xmlns:a16="http://schemas.microsoft.com/office/drawing/2014/main" id="{65119803-2867-61CE-6178-549060E8EF12}"/>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a:xfrm>
            <a:off x="10041790" y="2530477"/>
            <a:ext cx="10063896" cy="8778241"/>
          </a:xfrm>
          <a:custGeom>
            <a:avLst/>
            <a:gdLst/>
            <a:ahLst/>
            <a:cxnLst/>
            <a:rect l="l" t="t" r="r" b="b"/>
            <a:pathLst>
              <a:path w="10052050" h="11308715">
                <a:moveTo>
                  <a:pt x="10052039" y="0"/>
                </a:moveTo>
                <a:lnTo>
                  <a:pt x="0" y="0"/>
                </a:lnTo>
                <a:lnTo>
                  <a:pt x="0" y="11308556"/>
                </a:lnTo>
                <a:lnTo>
                  <a:pt x="10052039" y="11308556"/>
                </a:lnTo>
                <a:lnTo>
                  <a:pt x="10052039" y="0"/>
                </a:lnTo>
                <a:close/>
              </a:path>
            </a:pathLst>
          </a:custGeom>
          <a:solidFill>
            <a:srgbClr val="F4F4F4"/>
          </a:solidFill>
        </p:spPr>
        <p:txBody>
          <a:bodyPr wrap="square" lIns="0" tIns="0" rIns="0" bIns="0" rtlCol="0"/>
          <a:lstStyle/>
          <a:p>
            <a:endParaRPr sz="2000" u="sng">
              <a:latin typeface="Poppins" panose="00000500000000000000" pitchFamily="2" charset="0"/>
            </a:endParaRPr>
          </a:p>
        </p:txBody>
      </p:sp>
      <p:sp>
        <p:nvSpPr>
          <p:cNvPr id="12" name="Arrow: Chevron 11">
            <a:extLst>
              <a:ext uri="{FF2B5EF4-FFF2-40B4-BE49-F238E27FC236}">
                <a16:creationId xmlns:a16="http://schemas.microsoft.com/office/drawing/2014/main" id="{631FC1AB-1E75-3B4F-CBD1-937EDA1F62FD}"/>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a:xfrm>
            <a:off x="9672076" y="2768225"/>
            <a:ext cx="665285" cy="647483"/>
          </a:xfrm>
          <a:prstGeom prst="chevron">
            <a:avLst/>
          </a:prstGeom>
          <a:solidFill>
            <a:srgbClr val="578C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solidFill>
                <a:schemeClr val="tx1"/>
              </a:solidFill>
              <a:latin typeface="Poppins" panose="00000500000000000000" pitchFamily="2" charset="0"/>
            </a:endParaRPr>
          </a:p>
        </p:txBody>
      </p:sp>
      <p:sp>
        <p:nvSpPr>
          <p:cNvPr id="33" name="Text Placeholder 32">
            <a:extLst>
              <a:ext uri="{FF2B5EF4-FFF2-40B4-BE49-F238E27FC236}">
                <a16:creationId xmlns:a16="http://schemas.microsoft.com/office/drawing/2014/main" id="{2B36CFAF-BFFC-D777-5E74-B9DD58EF551D}"/>
              </a:ext>
            </a:extLst>
          </p:cNvPr>
          <p:cNvSpPr>
            <a:spLocks noGrp="1"/>
          </p:cNvSpPr>
          <p:nvPr userDrawn="1">
            <p:ph type="body" sz="quarter" idx="18"/>
          </p:nvPr>
        </p:nvSpPr>
        <p:spPr>
          <a:xfrm>
            <a:off x="2261394" y="4706460"/>
            <a:ext cx="5962651" cy="478977"/>
          </a:xfrm>
          <a:prstGeom prst="rect">
            <a:avLst/>
          </a:prstGeom>
        </p:spPr>
        <p:txBody>
          <a:bodyPr vert="horz" wrap="square" lIns="0" tIns="17145" rIns="0" bIns="0" rtlCol="0">
            <a:spAutoFit/>
          </a:bodyPr>
          <a:lstStyle>
            <a:lvl1pPr>
              <a:defRPr lang="en-US" sz="3000" b="1" spc="0" smtClean="0">
                <a:solidFill>
                  <a:schemeClr val="bg1"/>
                </a:solidFill>
                <a:latin typeface="Poppins SemiBold" panose="00000700000000000000" pitchFamily="2" charset="0"/>
                <a:cs typeface="Poppins SemiBold" panose="00000700000000000000" pitchFamily="2" charset="0"/>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Click to edit Master text styles</a:t>
            </a:r>
          </a:p>
        </p:txBody>
      </p:sp>
      <p:sp>
        <p:nvSpPr>
          <p:cNvPr id="2" name="Holder 6">
            <a:extLst>
              <a:ext uri="{FF2B5EF4-FFF2-40B4-BE49-F238E27FC236}">
                <a16:creationId xmlns:a16="http://schemas.microsoft.com/office/drawing/2014/main" id="{56D51AF7-AEDB-BD98-C671-BEA83E03EB19}"/>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rgbClr val="282828"/>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
        <p:nvSpPr>
          <p:cNvPr id="5" name="Text Placeholder 30">
            <a:extLst>
              <a:ext uri="{FF2B5EF4-FFF2-40B4-BE49-F238E27FC236}">
                <a16:creationId xmlns:a16="http://schemas.microsoft.com/office/drawing/2014/main" id="{4C36E47B-0A8A-8021-6289-286F2311D889}"/>
              </a:ext>
            </a:extLst>
          </p:cNvPr>
          <p:cNvSpPr>
            <a:spLocks noGrp="1"/>
          </p:cNvSpPr>
          <p:nvPr>
            <p:ph type="body" sz="quarter" idx="17" hasCustomPrompt="1"/>
          </p:nvPr>
        </p:nvSpPr>
        <p:spPr>
          <a:xfrm>
            <a:off x="791134" y="594111"/>
            <a:ext cx="15575769" cy="1002582"/>
          </a:xfrm>
          <a:prstGeom prst="rect">
            <a:avLst/>
          </a:prstGeom>
        </p:spPr>
        <p:txBody>
          <a:bodyPr vert="horz" wrap="square" lIns="0" tIns="11430" rIns="0" bIns="0" rtlCol="0">
            <a:spAutoFit/>
          </a:bodyPr>
          <a:lstStyle>
            <a:lvl1pPr>
              <a:defRPr lang="en-US" sz="6000" b="1" spc="0" smtClean="0">
                <a:solidFill>
                  <a:srgbClr val="282828"/>
                </a:solidFill>
                <a:latin typeface="Poppins" panose="00000500000000000000" pitchFamily="2" charset="0"/>
                <a:ea typeface="+mj-ea"/>
                <a:cs typeface="Poppins" panose="00000500000000000000" pitchFamily="2" charset="0"/>
              </a:defRPr>
            </a:lvl1pPr>
            <a:lvl2pPr>
              <a:defRPr lang="en-US" smtClean="0"/>
            </a:lvl2pPr>
            <a:lvl3pPr>
              <a:defRPr lang="en-US" smtClean="0"/>
            </a:lvl3pPr>
            <a:lvl4pPr>
              <a:defRPr lang="en-US" smtClean="0"/>
            </a:lvl4pPr>
            <a:lvl5pPr>
              <a:defRPr lang="en-GB"/>
            </a:lvl5pPr>
          </a:lstStyle>
          <a:p>
            <a:pPr marL="12701" marR="5081" lvl="0">
              <a:lnSpc>
                <a:spcPct val="111800"/>
              </a:lnSpc>
              <a:spcBef>
                <a:spcPts val="91"/>
              </a:spcBef>
            </a:pPr>
            <a:r>
              <a:rPr lang="en-US"/>
              <a:t>Edit gradient from and to title</a:t>
            </a:r>
            <a:endParaRPr lang="en-GB"/>
          </a:p>
        </p:txBody>
      </p:sp>
      <p:sp>
        <p:nvSpPr>
          <p:cNvPr id="6" name="Text Placeholder 32">
            <a:extLst>
              <a:ext uri="{FF2B5EF4-FFF2-40B4-BE49-F238E27FC236}">
                <a16:creationId xmlns:a16="http://schemas.microsoft.com/office/drawing/2014/main" id="{61BA9C70-3A34-9501-A78F-3C5F330A40FE}"/>
              </a:ext>
            </a:extLst>
          </p:cNvPr>
          <p:cNvSpPr>
            <a:spLocks noGrp="1"/>
          </p:cNvSpPr>
          <p:nvPr>
            <p:ph type="body" sz="quarter" idx="20" hasCustomPrompt="1"/>
          </p:nvPr>
        </p:nvSpPr>
        <p:spPr>
          <a:xfrm>
            <a:off x="10739121" y="5115630"/>
            <a:ext cx="8839476" cy="386516"/>
          </a:xfrm>
          <a:prstGeom prst="rect">
            <a:avLst/>
          </a:prstGeom>
        </p:spPr>
        <p:txBody>
          <a:bodyPr vert="horz" wrap="square" lIns="0" tIns="17145" rIns="0" bIns="0" rtlCol="0">
            <a:spAutoFit/>
          </a:bodyPr>
          <a:lstStyle>
            <a:lvl1pPr marL="355601" indent="-342900" algn="l">
              <a:lnSpc>
                <a:spcPct val="114000"/>
              </a:lnSpc>
              <a:spcBef>
                <a:spcPts val="600"/>
              </a:spcBef>
              <a:spcAft>
                <a:spcPts val="600"/>
              </a:spcAft>
              <a:buClr>
                <a:schemeClr val="accent1"/>
              </a:buClr>
              <a:buFont typeface="Wingdings" panose="05000000000000000000" pitchFamily="2" charset="2"/>
              <a:buChar char="§"/>
              <a:defRPr lang="en-US" sz="2399" b="0" spc="0" smtClean="0">
                <a:solidFill>
                  <a:srgbClr val="383738"/>
                </a:solidFill>
                <a:latin typeface="Poppins"/>
                <a:cs typeface="Poppins"/>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Add short summary bullet points.</a:t>
            </a:r>
          </a:p>
        </p:txBody>
      </p:sp>
      <p:sp>
        <p:nvSpPr>
          <p:cNvPr id="8" name="Text Placeholder 7">
            <a:extLst>
              <a:ext uri="{FF2B5EF4-FFF2-40B4-BE49-F238E27FC236}">
                <a16:creationId xmlns:a16="http://schemas.microsoft.com/office/drawing/2014/main" id="{8BD4789C-72AF-F97B-5A58-3CCCA401A031}"/>
              </a:ext>
            </a:extLst>
          </p:cNvPr>
          <p:cNvSpPr>
            <a:spLocks noGrp="1"/>
          </p:cNvSpPr>
          <p:nvPr>
            <p:ph type="body" sz="quarter" idx="21"/>
          </p:nvPr>
        </p:nvSpPr>
        <p:spPr>
          <a:xfrm>
            <a:off x="10738645" y="4282785"/>
            <a:ext cx="8815309" cy="514838"/>
          </a:xfrm>
          <a:prstGeom prst="rect">
            <a:avLst/>
          </a:prstGeom>
        </p:spPr>
        <p:txBody>
          <a:bodyPr lIns="0"/>
          <a:lstStyle>
            <a:lvl1pPr algn="l">
              <a:lnSpc>
                <a:spcPct val="90000"/>
              </a:lnSpc>
              <a:defRPr lang="en-GB" sz="3000" b="0" i="0" spc="0" dirty="0" smtClean="0">
                <a:solidFill>
                  <a:srgbClr val="282828"/>
                </a:solidFill>
                <a:latin typeface="Poppins SemiBold" panose="00000700000000000000" pitchFamily="2" charset="0"/>
                <a:ea typeface="+mj-ea"/>
                <a:cs typeface="Poppins SemiBold" panose="00000700000000000000" pitchFamily="2" charset="0"/>
              </a:defRPr>
            </a:lvl1pPr>
            <a:lvl2pPr algn="l">
              <a:defRPr sz="4400">
                <a:latin typeface="Poppins" panose="00000500000000000000" pitchFamily="2" charset="0"/>
                <a:cs typeface="Poppins" panose="00000500000000000000" pitchFamily="2" charset="0"/>
              </a:defRPr>
            </a:lvl2pPr>
            <a:lvl3pPr algn="l">
              <a:defRPr sz="4400">
                <a:latin typeface="Poppins" panose="00000500000000000000" pitchFamily="2" charset="0"/>
                <a:cs typeface="Poppins" panose="00000500000000000000" pitchFamily="2" charset="0"/>
              </a:defRPr>
            </a:lvl3pPr>
            <a:lvl4pPr algn="l">
              <a:defRPr sz="4400">
                <a:latin typeface="Poppins" panose="00000500000000000000" pitchFamily="2" charset="0"/>
                <a:cs typeface="Poppins" panose="00000500000000000000" pitchFamily="2" charset="0"/>
              </a:defRPr>
            </a:lvl4pPr>
            <a:lvl5pPr algn="l">
              <a:defRPr sz="4400">
                <a:latin typeface="Poppins" panose="00000500000000000000" pitchFamily="2" charset="0"/>
                <a:cs typeface="Poppins" panose="00000500000000000000" pitchFamily="2" charset="0"/>
              </a:defRPr>
            </a:lvl5pPr>
          </a:lstStyle>
          <a:p>
            <a:pPr lvl="0"/>
            <a:r>
              <a:rPr lang="en-US"/>
              <a:t>Click to edit Master text styles</a:t>
            </a:r>
            <a:endParaRPr lang="en-GB"/>
          </a:p>
        </p:txBody>
      </p:sp>
      <p:sp>
        <p:nvSpPr>
          <p:cNvPr id="3" name="Text Placeholder 32">
            <a:extLst>
              <a:ext uri="{FF2B5EF4-FFF2-40B4-BE49-F238E27FC236}">
                <a16:creationId xmlns:a16="http://schemas.microsoft.com/office/drawing/2014/main" id="{EF4444F6-D49A-8D37-0BF1-12E0DE706840}"/>
              </a:ext>
            </a:extLst>
          </p:cNvPr>
          <p:cNvSpPr>
            <a:spLocks noGrp="1"/>
          </p:cNvSpPr>
          <p:nvPr>
            <p:ph type="body" sz="quarter" idx="30" hasCustomPrompt="1"/>
          </p:nvPr>
        </p:nvSpPr>
        <p:spPr>
          <a:xfrm>
            <a:off x="10739121" y="8849431"/>
            <a:ext cx="8839476" cy="386516"/>
          </a:xfrm>
          <a:prstGeom prst="rect">
            <a:avLst/>
          </a:prstGeom>
        </p:spPr>
        <p:txBody>
          <a:bodyPr vert="horz" wrap="square" lIns="0" tIns="17145" rIns="0" bIns="0" rtlCol="0">
            <a:spAutoFit/>
          </a:bodyPr>
          <a:lstStyle>
            <a:lvl1pPr marL="355601" indent="-342900" algn="l">
              <a:lnSpc>
                <a:spcPct val="114000"/>
              </a:lnSpc>
              <a:spcBef>
                <a:spcPts val="600"/>
              </a:spcBef>
              <a:spcAft>
                <a:spcPts val="600"/>
              </a:spcAft>
              <a:buClr>
                <a:schemeClr val="accent1"/>
              </a:buClr>
              <a:buFont typeface="Wingdings" panose="05000000000000000000" pitchFamily="2" charset="2"/>
              <a:buChar char="§"/>
              <a:defRPr lang="en-US" sz="2399" b="0" spc="0" smtClean="0">
                <a:solidFill>
                  <a:srgbClr val="383738"/>
                </a:solidFill>
                <a:latin typeface="Poppins"/>
                <a:cs typeface="Poppins"/>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Add short summary bullet points.</a:t>
            </a:r>
          </a:p>
        </p:txBody>
      </p:sp>
      <p:sp>
        <p:nvSpPr>
          <p:cNvPr id="7" name="Text Placeholder 7">
            <a:extLst>
              <a:ext uri="{FF2B5EF4-FFF2-40B4-BE49-F238E27FC236}">
                <a16:creationId xmlns:a16="http://schemas.microsoft.com/office/drawing/2014/main" id="{39E5E1B5-2542-FC1E-376B-5EF9F881D5F2}"/>
              </a:ext>
            </a:extLst>
          </p:cNvPr>
          <p:cNvSpPr>
            <a:spLocks noGrp="1"/>
          </p:cNvSpPr>
          <p:nvPr>
            <p:ph type="body" sz="quarter" idx="31"/>
          </p:nvPr>
        </p:nvSpPr>
        <p:spPr>
          <a:xfrm>
            <a:off x="10738645" y="7864477"/>
            <a:ext cx="8839476" cy="514838"/>
          </a:xfrm>
          <a:prstGeom prst="rect">
            <a:avLst/>
          </a:prstGeom>
        </p:spPr>
        <p:txBody>
          <a:bodyPr lIns="0"/>
          <a:lstStyle>
            <a:lvl1pPr algn="l">
              <a:lnSpc>
                <a:spcPct val="90000"/>
              </a:lnSpc>
              <a:defRPr lang="en-GB" sz="3000" b="0" i="0" spc="0" dirty="0" smtClean="0">
                <a:solidFill>
                  <a:srgbClr val="282828"/>
                </a:solidFill>
                <a:latin typeface="Poppins SemiBold" panose="00000700000000000000" pitchFamily="2" charset="0"/>
                <a:ea typeface="+mj-ea"/>
                <a:cs typeface="Poppins SemiBold" panose="00000700000000000000" pitchFamily="2" charset="0"/>
              </a:defRPr>
            </a:lvl1pPr>
            <a:lvl2pPr algn="l">
              <a:defRPr sz="4400">
                <a:latin typeface="Poppins" panose="00000500000000000000" pitchFamily="2" charset="0"/>
                <a:cs typeface="Poppins" panose="00000500000000000000" pitchFamily="2" charset="0"/>
              </a:defRPr>
            </a:lvl2pPr>
            <a:lvl3pPr algn="l">
              <a:defRPr sz="4400">
                <a:latin typeface="Poppins" panose="00000500000000000000" pitchFamily="2" charset="0"/>
                <a:cs typeface="Poppins" panose="00000500000000000000" pitchFamily="2" charset="0"/>
              </a:defRPr>
            </a:lvl3pPr>
            <a:lvl4pPr algn="l">
              <a:defRPr sz="4400">
                <a:latin typeface="Poppins" panose="00000500000000000000" pitchFamily="2" charset="0"/>
                <a:cs typeface="Poppins" panose="00000500000000000000" pitchFamily="2" charset="0"/>
              </a:defRPr>
            </a:lvl4pPr>
            <a:lvl5pPr algn="l">
              <a:defRPr sz="4400">
                <a:latin typeface="Poppins" panose="00000500000000000000" pitchFamily="2" charset="0"/>
                <a:cs typeface="Poppins" panose="00000500000000000000" pitchFamily="2" charset="0"/>
              </a:defRPr>
            </a:lvl5pPr>
          </a:lstStyle>
          <a:p>
            <a:pPr lvl="0"/>
            <a:r>
              <a:rPr lang="en-US"/>
              <a:t>Click to edit Master text styles</a:t>
            </a:r>
            <a:endParaRPr lang="en-GB"/>
          </a:p>
        </p:txBody>
      </p:sp>
      <p:cxnSp>
        <p:nvCxnSpPr>
          <p:cNvPr id="18" name="Straight Connector 17">
            <a:extLst>
              <a:ext uri="{FF2B5EF4-FFF2-40B4-BE49-F238E27FC236}">
                <a16:creationId xmlns:a16="http://schemas.microsoft.com/office/drawing/2014/main" id="{0F925B0D-3332-A4A3-41B7-52FDDC166D2F}"/>
              </a:ext>
            </a:extLst>
          </p:cNvPr>
          <p:cNvCxnSpPr>
            <a:cxnSpLocks/>
          </p:cNvCxnSpPr>
          <p:nvPr userDrawn="1"/>
        </p:nvCxnSpPr>
        <p:spPr>
          <a:xfrm>
            <a:off x="10803386" y="7394359"/>
            <a:ext cx="8750567" cy="0"/>
          </a:xfrm>
          <a:prstGeom prst="line">
            <a:avLst/>
          </a:prstGeom>
          <a:ln>
            <a:solidFill>
              <a:srgbClr val="383738"/>
            </a:solidFill>
          </a:ln>
        </p:spPr>
        <p:style>
          <a:lnRef idx="1">
            <a:schemeClr val="accent1"/>
          </a:lnRef>
          <a:fillRef idx="0">
            <a:schemeClr val="accent1"/>
          </a:fillRef>
          <a:effectRef idx="0">
            <a:schemeClr val="accent1"/>
          </a:effectRef>
          <a:fontRef idx="minor">
            <a:schemeClr val="tx1"/>
          </a:fontRef>
        </p:style>
      </p:cxnSp>
      <p:sp>
        <p:nvSpPr>
          <p:cNvPr id="24" name="Picture Placeholder 23">
            <a:extLst>
              <a:ext uri="{FF2B5EF4-FFF2-40B4-BE49-F238E27FC236}">
                <a16:creationId xmlns:a16="http://schemas.microsoft.com/office/drawing/2014/main" id="{1C2D4BBA-790B-C1B2-E792-99AE533BA54A}"/>
              </a:ext>
            </a:extLst>
          </p:cNvPr>
          <p:cNvSpPr>
            <a:spLocks noGrp="1"/>
          </p:cNvSpPr>
          <p:nvPr>
            <p:ph type="pic" sz="quarter" idx="32"/>
          </p:nvPr>
        </p:nvSpPr>
        <p:spPr>
          <a:xfrm>
            <a:off x="748415" y="4054477"/>
            <a:ext cx="1085442" cy="1142569"/>
          </a:xfrm>
          <a:prstGeom prst="rect">
            <a:avLst/>
          </a:prstGeom>
        </p:spPr>
        <p:txBody>
          <a:bodyPr/>
          <a:lstStyle>
            <a:lvl1pPr>
              <a:defRPr>
                <a:latin typeface="Poppins" panose="00000500000000000000" pitchFamily="2" charset="0"/>
              </a:defRPr>
            </a:lvl1pPr>
          </a:lstStyle>
          <a:p>
            <a:endParaRPr lang="en-GB"/>
          </a:p>
        </p:txBody>
      </p:sp>
      <p:sp>
        <p:nvSpPr>
          <p:cNvPr id="25" name="Text Placeholder 32">
            <a:extLst>
              <a:ext uri="{FF2B5EF4-FFF2-40B4-BE49-F238E27FC236}">
                <a16:creationId xmlns:a16="http://schemas.microsoft.com/office/drawing/2014/main" id="{B570983F-32B3-1ECA-DA8C-F8484707CFD2}"/>
              </a:ext>
            </a:extLst>
          </p:cNvPr>
          <p:cNvSpPr>
            <a:spLocks noGrp="1"/>
          </p:cNvSpPr>
          <p:nvPr>
            <p:ph type="body" sz="quarter" idx="33"/>
          </p:nvPr>
        </p:nvSpPr>
        <p:spPr>
          <a:xfrm>
            <a:off x="2261394" y="7407387"/>
            <a:ext cx="5962651" cy="478977"/>
          </a:xfrm>
          <a:prstGeom prst="rect">
            <a:avLst/>
          </a:prstGeom>
        </p:spPr>
        <p:txBody>
          <a:bodyPr vert="horz" wrap="square" lIns="0" tIns="17145" rIns="0" bIns="0" rtlCol="0">
            <a:spAutoFit/>
          </a:bodyPr>
          <a:lstStyle>
            <a:lvl1pPr>
              <a:defRPr lang="en-US" sz="3000" b="1" spc="0" smtClean="0">
                <a:solidFill>
                  <a:schemeClr val="bg1"/>
                </a:solidFill>
                <a:latin typeface="Poppins SemiBold" panose="00000700000000000000" pitchFamily="2" charset="0"/>
                <a:cs typeface="Poppins SemiBold" panose="00000700000000000000" pitchFamily="2" charset="0"/>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Click to edit Master text styles</a:t>
            </a:r>
          </a:p>
        </p:txBody>
      </p:sp>
      <p:sp>
        <p:nvSpPr>
          <p:cNvPr id="26" name="Picture Placeholder 23">
            <a:extLst>
              <a:ext uri="{FF2B5EF4-FFF2-40B4-BE49-F238E27FC236}">
                <a16:creationId xmlns:a16="http://schemas.microsoft.com/office/drawing/2014/main" id="{8A7E7384-61B7-98E7-BC43-3EA7E22431B8}"/>
              </a:ext>
            </a:extLst>
          </p:cNvPr>
          <p:cNvSpPr>
            <a:spLocks noGrp="1"/>
          </p:cNvSpPr>
          <p:nvPr>
            <p:ph type="pic" sz="quarter" idx="34"/>
          </p:nvPr>
        </p:nvSpPr>
        <p:spPr>
          <a:xfrm>
            <a:off x="748415" y="6797676"/>
            <a:ext cx="1085442" cy="1142569"/>
          </a:xfrm>
          <a:prstGeom prst="rect">
            <a:avLst/>
          </a:prstGeom>
        </p:spPr>
        <p:txBody>
          <a:bodyPr/>
          <a:lstStyle>
            <a:lvl1pPr>
              <a:defRPr>
                <a:latin typeface="Poppins" panose="00000500000000000000" pitchFamily="2" charset="0"/>
              </a:defRPr>
            </a:lvl1pPr>
          </a:lstStyle>
          <a:p>
            <a:endParaRPr lang="en-GB"/>
          </a:p>
        </p:txBody>
      </p:sp>
      <p:sp>
        <p:nvSpPr>
          <p:cNvPr id="27" name="Text Placeholder 32">
            <a:extLst>
              <a:ext uri="{FF2B5EF4-FFF2-40B4-BE49-F238E27FC236}">
                <a16:creationId xmlns:a16="http://schemas.microsoft.com/office/drawing/2014/main" id="{D0B4769E-A7C7-BCDD-05DC-C8DDB4CD16D9}"/>
              </a:ext>
            </a:extLst>
          </p:cNvPr>
          <p:cNvSpPr>
            <a:spLocks noGrp="1"/>
          </p:cNvSpPr>
          <p:nvPr>
            <p:ph type="body" sz="quarter" idx="35"/>
          </p:nvPr>
        </p:nvSpPr>
        <p:spPr>
          <a:xfrm>
            <a:off x="2261394" y="9884214"/>
            <a:ext cx="5962651" cy="478977"/>
          </a:xfrm>
          <a:prstGeom prst="rect">
            <a:avLst/>
          </a:prstGeom>
        </p:spPr>
        <p:txBody>
          <a:bodyPr vert="horz" wrap="square" lIns="0" tIns="17145" rIns="0" bIns="0" rtlCol="0">
            <a:spAutoFit/>
          </a:bodyPr>
          <a:lstStyle>
            <a:lvl1pPr>
              <a:defRPr lang="en-US" sz="3000" b="1" spc="0" smtClean="0">
                <a:solidFill>
                  <a:schemeClr val="bg1"/>
                </a:solidFill>
                <a:latin typeface="Poppins SemiBold" panose="00000700000000000000" pitchFamily="2" charset="0"/>
                <a:cs typeface="Poppins SemiBold" panose="00000700000000000000" pitchFamily="2" charset="0"/>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Click to edit Master text styles</a:t>
            </a:r>
          </a:p>
        </p:txBody>
      </p:sp>
      <p:sp>
        <p:nvSpPr>
          <p:cNvPr id="28" name="Picture Placeholder 23">
            <a:extLst>
              <a:ext uri="{FF2B5EF4-FFF2-40B4-BE49-F238E27FC236}">
                <a16:creationId xmlns:a16="http://schemas.microsoft.com/office/drawing/2014/main" id="{FBCCD424-8A5D-1150-17AB-59760764F833}"/>
              </a:ext>
            </a:extLst>
          </p:cNvPr>
          <p:cNvSpPr>
            <a:spLocks noGrp="1"/>
          </p:cNvSpPr>
          <p:nvPr>
            <p:ph type="pic" sz="quarter" idx="36"/>
          </p:nvPr>
        </p:nvSpPr>
        <p:spPr>
          <a:xfrm>
            <a:off x="748415" y="9236076"/>
            <a:ext cx="1085442" cy="1142569"/>
          </a:xfrm>
          <a:prstGeom prst="rect">
            <a:avLst/>
          </a:prstGeom>
        </p:spPr>
        <p:txBody>
          <a:bodyPr/>
          <a:lstStyle>
            <a:lvl1pPr>
              <a:defRPr>
                <a:latin typeface="Poppins" panose="00000500000000000000" pitchFamily="2" charset="0"/>
              </a:defRPr>
            </a:lvl1pPr>
          </a:lstStyle>
          <a:p>
            <a:endParaRPr lang="en-GB"/>
          </a:p>
        </p:txBody>
      </p:sp>
      <p:cxnSp>
        <p:nvCxnSpPr>
          <p:cNvPr id="30" name="Straight Connector 29">
            <a:extLst>
              <a:ext uri="{FF2B5EF4-FFF2-40B4-BE49-F238E27FC236}">
                <a16:creationId xmlns:a16="http://schemas.microsoft.com/office/drawing/2014/main" id="{F1DF5722-B29B-5F53-FEC3-9524ADCC1626}"/>
              </a:ext>
            </a:extLst>
          </p:cNvPr>
          <p:cNvCxnSpPr>
            <a:cxnSpLocks/>
          </p:cNvCxnSpPr>
          <p:nvPr userDrawn="1"/>
        </p:nvCxnSpPr>
        <p:spPr>
          <a:xfrm>
            <a:off x="567236" y="6149760"/>
            <a:ext cx="87505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F656BB4-9DDC-3EEA-944E-FD043C8104C4}"/>
              </a:ext>
            </a:extLst>
          </p:cNvPr>
          <p:cNvCxnSpPr>
            <a:cxnSpLocks/>
          </p:cNvCxnSpPr>
          <p:nvPr userDrawn="1"/>
        </p:nvCxnSpPr>
        <p:spPr>
          <a:xfrm>
            <a:off x="567236" y="8816760"/>
            <a:ext cx="87505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32">
            <a:extLst>
              <a:ext uri="{FF2B5EF4-FFF2-40B4-BE49-F238E27FC236}">
                <a16:creationId xmlns:a16="http://schemas.microsoft.com/office/drawing/2014/main" id="{7600208E-70BB-46F7-D2D9-327966ED870F}"/>
              </a:ext>
            </a:extLst>
          </p:cNvPr>
          <p:cNvSpPr>
            <a:spLocks noGrp="1"/>
          </p:cNvSpPr>
          <p:nvPr>
            <p:ph type="body" sz="quarter" idx="37" hasCustomPrompt="1"/>
          </p:nvPr>
        </p:nvSpPr>
        <p:spPr>
          <a:xfrm>
            <a:off x="569702" y="5311560"/>
            <a:ext cx="1445335" cy="448200"/>
          </a:xfrm>
          <a:prstGeom prst="rect">
            <a:avLst/>
          </a:prstGeom>
        </p:spPr>
        <p:txBody>
          <a:bodyPr vert="horz" wrap="square" lIns="0" tIns="17145" rIns="0" bIns="0" rtlCol="0">
            <a:spAutoFit/>
          </a:bodyPr>
          <a:lstStyle>
            <a:lvl1pPr algn="ctr">
              <a:defRPr lang="en-US" sz="2800" b="1" spc="-10" smtClean="0">
                <a:solidFill>
                  <a:schemeClr val="bg1"/>
                </a:solidFill>
                <a:latin typeface="Poppins"/>
                <a:cs typeface="Poppins"/>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Edit</a:t>
            </a:r>
          </a:p>
        </p:txBody>
      </p:sp>
      <p:sp>
        <p:nvSpPr>
          <p:cNvPr id="10" name="Text Placeholder 32">
            <a:extLst>
              <a:ext uri="{FF2B5EF4-FFF2-40B4-BE49-F238E27FC236}">
                <a16:creationId xmlns:a16="http://schemas.microsoft.com/office/drawing/2014/main" id="{0FEAF6B4-E1B2-F0A4-EE0B-7C620E918670}"/>
              </a:ext>
            </a:extLst>
          </p:cNvPr>
          <p:cNvSpPr>
            <a:spLocks noGrp="1"/>
          </p:cNvSpPr>
          <p:nvPr>
            <p:ph type="body" sz="quarter" idx="38" hasCustomPrompt="1"/>
          </p:nvPr>
        </p:nvSpPr>
        <p:spPr>
          <a:xfrm>
            <a:off x="567236" y="8054759"/>
            <a:ext cx="1445335" cy="448200"/>
          </a:xfrm>
          <a:prstGeom prst="rect">
            <a:avLst/>
          </a:prstGeom>
        </p:spPr>
        <p:txBody>
          <a:bodyPr vert="horz" wrap="square" lIns="0" tIns="17145" rIns="0" bIns="0" rtlCol="0">
            <a:spAutoFit/>
          </a:bodyPr>
          <a:lstStyle>
            <a:lvl1pPr algn="ctr">
              <a:defRPr lang="en-US" sz="2800" b="1" spc="-10" smtClean="0">
                <a:solidFill>
                  <a:schemeClr val="bg1"/>
                </a:solidFill>
                <a:latin typeface="Poppins"/>
                <a:cs typeface="Poppins"/>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Edit</a:t>
            </a:r>
          </a:p>
        </p:txBody>
      </p:sp>
      <p:sp>
        <p:nvSpPr>
          <p:cNvPr id="11" name="Text Placeholder 32">
            <a:extLst>
              <a:ext uri="{FF2B5EF4-FFF2-40B4-BE49-F238E27FC236}">
                <a16:creationId xmlns:a16="http://schemas.microsoft.com/office/drawing/2014/main" id="{2ADA0FBD-622D-8253-5F08-BE054CD7ABAE}"/>
              </a:ext>
            </a:extLst>
          </p:cNvPr>
          <p:cNvSpPr>
            <a:spLocks noGrp="1"/>
          </p:cNvSpPr>
          <p:nvPr>
            <p:ph type="body" sz="quarter" idx="39" hasCustomPrompt="1"/>
          </p:nvPr>
        </p:nvSpPr>
        <p:spPr>
          <a:xfrm>
            <a:off x="567236" y="10493159"/>
            <a:ext cx="1445335" cy="448200"/>
          </a:xfrm>
          <a:prstGeom prst="rect">
            <a:avLst/>
          </a:prstGeom>
        </p:spPr>
        <p:txBody>
          <a:bodyPr vert="horz" wrap="square" lIns="0" tIns="17145" rIns="0" bIns="0" rtlCol="0">
            <a:spAutoFit/>
          </a:bodyPr>
          <a:lstStyle>
            <a:lvl1pPr algn="ctr">
              <a:defRPr lang="en-US" sz="2800" b="1" spc="-10" smtClean="0">
                <a:solidFill>
                  <a:schemeClr val="bg1"/>
                </a:solidFill>
                <a:latin typeface="Poppins"/>
                <a:cs typeface="Poppins"/>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Edit</a:t>
            </a:r>
          </a:p>
        </p:txBody>
      </p:sp>
      <p:cxnSp>
        <p:nvCxnSpPr>
          <p:cNvPr id="13" name="Straight Connector 12">
            <a:extLst>
              <a:ext uri="{FF2B5EF4-FFF2-40B4-BE49-F238E27FC236}">
                <a16:creationId xmlns:a16="http://schemas.microsoft.com/office/drawing/2014/main" id="{632F52F2-1D71-BF87-62F0-B187BFB7C5F2}"/>
              </a:ext>
            </a:extLst>
          </p:cNvPr>
          <p:cNvCxnSpPr>
            <a:cxnSpLocks noGrp="1" noRot="1" noMove="1" noResize="1" noEditPoints="1" noAdjustHandles="1" noChangeArrowheads="1" noChangeShapeType="1"/>
          </p:cNvCxnSpPr>
          <p:nvPr userDrawn="1"/>
        </p:nvCxnSpPr>
        <p:spPr>
          <a:xfrm>
            <a:off x="1" y="3669464"/>
            <a:ext cx="20057563"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 Placeholder 7">
            <a:extLst>
              <a:ext uri="{FF2B5EF4-FFF2-40B4-BE49-F238E27FC236}">
                <a16:creationId xmlns:a16="http://schemas.microsoft.com/office/drawing/2014/main" id="{8D7DDF9F-2600-BC89-6363-3640E0EBA22B}"/>
              </a:ext>
            </a:extLst>
          </p:cNvPr>
          <p:cNvSpPr>
            <a:spLocks noGrp="1"/>
          </p:cNvSpPr>
          <p:nvPr>
            <p:ph type="body" sz="quarter" idx="40" hasCustomPrompt="1"/>
          </p:nvPr>
        </p:nvSpPr>
        <p:spPr>
          <a:xfrm>
            <a:off x="732591" y="2773372"/>
            <a:ext cx="8585211" cy="685800"/>
          </a:xfrm>
          <a:prstGeom prst="rect">
            <a:avLst/>
          </a:prstGeom>
        </p:spPr>
        <p:txBody>
          <a:bodyPr lIns="0" anchor="ctr"/>
          <a:lstStyle>
            <a:lvl1pPr algn="l">
              <a:defRPr lang="en-GB" sz="4000" b="0" i="0" spc="0" dirty="0" smtClean="0">
                <a:solidFill>
                  <a:schemeClr val="bg1"/>
                </a:solidFill>
                <a:latin typeface="Poppins SemiBold" panose="00000700000000000000" pitchFamily="2" charset="0"/>
                <a:ea typeface="+mj-ea"/>
                <a:cs typeface="Poppins SemiBold" panose="00000700000000000000" pitchFamily="2" charset="0"/>
              </a:defRPr>
            </a:lvl1pPr>
            <a:lvl2pPr algn="l">
              <a:defRPr sz="4400">
                <a:latin typeface="Poppins" panose="00000500000000000000" pitchFamily="2" charset="0"/>
                <a:cs typeface="Poppins" panose="00000500000000000000" pitchFamily="2" charset="0"/>
              </a:defRPr>
            </a:lvl2pPr>
            <a:lvl3pPr algn="l">
              <a:defRPr sz="4400">
                <a:latin typeface="Poppins" panose="00000500000000000000" pitchFamily="2" charset="0"/>
                <a:cs typeface="Poppins" panose="00000500000000000000" pitchFamily="2" charset="0"/>
              </a:defRPr>
            </a:lvl3pPr>
            <a:lvl4pPr algn="l">
              <a:defRPr sz="4400">
                <a:latin typeface="Poppins" panose="00000500000000000000" pitchFamily="2" charset="0"/>
                <a:cs typeface="Poppins" panose="00000500000000000000" pitchFamily="2" charset="0"/>
              </a:defRPr>
            </a:lvl4pPr>
            <a:lvl5pPr algn="l">
              <a:defRPr sz="4400">
                <a:latin typeface="Poppins" panose="00000500000000000000" pitchFamily="2" charset="0"/>
                <a:cs typeface="Poppins" panose="00000500000000000000" pitchFamily="2" charset="0"/>
              </a:defRPr>
            </a:lvl5pPr>
          </a:lstStyle>
          <a:p>
            <a:pPr marL="12701" lvl="0">
              <a:lnSpc>
                <a:spcPct val="100000"/>
              </a:lnSpc>
              <a:spcBef>
                <a:spcPts val="114"/>
              </a:spcBef>
            </a:pPr>
            <a:r>
              <a:rPr lang="en-US"/>
              <a:t>Edit section header</a:t>
            </a:r>
          </a:p>
        </p:txBody>
      </p:sp>
      <p:sp>
        <p:nvSpPr>
          <p:cNvPr id="15" name="Text Placeholder 7">
            <a:extLst>
              <a:ext uri="{FF2B5EF4-FFF2-40B4-BE49-F238E27FC236}">
                <a16:creationId xmlns:a16="http://schemas.microsoft.com/office/drawing/2014/main" id="{14428ACD-B6BA-57FC-2CB3-9BB22E150294}"/>
              </a:ext>
            </a:extLst>
          </p:cNvPr>
          <p:cNvSpPr>
            <a:spLocks noGrp="1"/>
          </p:cNvSpPr>
          <p:nvPr>
            <p:ph type="body" sz="quarter" idx="41" hasCustomPrompt="1"/>
          </p:nvPr>
        </p:nvSpPr>
        <p:spPr>
          <a:xfrm>
            <a:off x="10754320" y="2771254"/>
            <a:ext cx="8824276" cy="685800"/>
          </a:xfrm>
          <a:prstGeom prst="rect">
            <a:avLst/>
          </a:prstGeom>
        </p:spPr>
        <p:txBody>
          <a:bodyPr lIns="0" anchor="ctr"/>
          <a:lstStyle>
            <a:lvl1pPr algn="l">
              <a:defRPr lang="en-GB" sz="4000" b="0" i="0" spc="0" dirty="0" smtClean="0">
                <a:solidFill>
                  <a:srgbClr val="282828"/>
                </a:solidFill>
                <a:latin typeface="Poppins SemiBold" panose="00000700000000000000" pitchFamily="2" charset="0"/>
                <a:ea typeface="+mj-ea"/>
                <a:cs typeface="Poppins SemiBold" panose="00000700000000000000" pitchFamily="2" charset="0"/>
              </a:defRPr>
            </a:lvl1pPr>
            <a:lvl2pPr algn="l">
              <a:defRPr sz="4400">
                <a:latin typeface="Poppins" panose="00000500000000000000" pitchFamily="2" charset="0"/>
                <a:cs typeface="Poppins" panose="00000500000000000000" pitchFamily="2" charset="0"/>
              </a:defRPr>
            </a:lvl2pPr>
            <a:lvl3pPr algn="l">
              <a:defRPr sz="4400">
                <a:latin typeface="Poppins" panose="00000500000000000000" pitchFamily="2" charset="0"/>
                <a:cs typeface="Poppins" panose="00000500000000000000" pitchFamily="2" charset="0"/>
              </a:defRPr>
            </a:lvl3pPr>
            <a:lvl4pPr algn="l">
              <a:defRPr sz="4400">
                <a:latin typeface="Poppins" panose="00000500000000000000" pitchFamily="2" charset="0"/>
                <a:cs typeface="Poppins" panose="00000500000000000000" pitchFamily="2" charset="0"/>
              </a:defRPr>
            </a:lvl4pPr>
            <a:lvl5pPr algn="l">
              <a:defRPr sz="4400">
                <a:latin typeface="Poppins" panose="00000500000000000000" pitchFamily="2" charset="0"/>
                <a:cs typeface="Poppins" panose="00000500000000000000" pitchFamily="2" charset="0"/>
              </a:defRPr>
            </a:lvl5pPr>
          </a:lstStyle>
          <a:p>
            <a:pPr marL="12701" lvl="0">
              <a:lnSpc>
                <a:spcPct val="100000"/>
              </a:lnSpc>
              <a:spcBef>
                <a:spcPts val="114"/>
              </a:spcBef>
            </a:pPr>
            <a:r>
              <a:rPr lang="en-US"/>
              <a:t>Edit section header</a:t>
            </a:r>
          </a:p>
        </p:txBody>
      </p:sp>
      <p:pic>
        <p:nvPicPr>
          <p:cNvPr id="16" name="Picture 15">
            <a:extLst>
              <a:ext uri="{FF2B5EF4-FFF2-40B4-BE49-F238E27FC236}">
                <a16:creationId xmlns:a16="http://schemas.microsoft.com/office/drawing/2014/main" id="{9F61B97F-7698-D150-A45C-F97153FD6F6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438477" y="530398"/>
            <a:ext cx="2140119" cy="1084718"/>
          </a:xfrm>
          <a:prstGeom prst="rect">
            <a:avLst/>
          </a:prstGeom>
        </p:spPr>
      </p:pic>
      <p:sp>
        <p:nvSpPr>
          <p:cNvPr id="21" name="Oval 20">
            <a:extLst>
              <a:ext uri="{FF2B5EF4-FFF2-40B4-BE49-F238E27FC236}">
                <a16:creationId xmlns:a16="http://schemas.microsoft.com/office/drawing/2014/main" id="{B692FB67-D952-C900-E458-7C9FEAFD9B7D}"/>
              </a:ext>
              <a:ext uri="{C183D7F6-B498-43B3-948B-1728B52AA6E4}">
                <adec:decorative xmlns:adec="http://schemas.microsoft.com/office/drawing/2017/decorative" val="1"/>
              </a:ext>
            </a:extLst>
          </p:cNvPr>
          <p:cNvSpPr/>
          <p:nvPr userDrawn="1"/>
        </p:nvSpPr>
        <p:spPr>
          <a:xfrm>
            <a:off x="9367045" y="6797675"/>
            <a:ext cx="1219199" cy="1219199"/>
          </a:xfrm>
          <a:prstGeom prst="ellipse">
            <a:avLst/>
          </a:prstGeom>
          <a:solidFill>
            <a:srgbClr val="F4F4F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Calibri"/>
              <a:ea typeface="+mn-ea"/>
              <a:cs typeface="+mn-cs"/>
            </a:endParaRPr>
          </a:p>
        </p:txBody>
      </p:sp>
      <p:sp>
        <p:nvSpPr>
          <p:cNvPr id="22" name="Text Placeholder 15">
            <a:extLst>
              <a:ext uri="{FF2B5EF4-FFF2-40B4-BE49-F238E27FC236}">
                <a16:creationId xmlns:a16="http://schemas.microsoft.com/office/drawing/2014/main" id="{D82949CD-06C3-8CAB-7753-42F284712C54}"/>
              </a:ext>
              <a:ext uri="{C183D7F6-B498-43B3-948B-1728B52AA6E4}">
                <adec:decorative xmlns:adec="http://schemas.microsoft.com/office/drawing/2017/decorative" val="1"/>
              </a:ext>
            </a:extLst>
          </p:cNvPr>
          <p:cNvSpPr txBox="1">
            <a:spLocks/>
          </p:cNvSpPr>
          <p:nvPr userDrawn="1"/>
        </p:nvSpPr>
        <p:spPr>
          <a:xfrm>
            <a:off x="9608030" y="6514944"/>
            <a:ext cx="825460" cy="2060955"/>
          </a:xfrm>
          <a:prstGeom prst="rect">
            <a:avLst/>
          </a:prstGeom>
        </p:spPr>
        <p:txBody>
          <a:bodyPr lIns="0"/>
          <a:lstStyle>
            <a:lvl1pPr marL="0" algn="l">
              <a:defRPr lang="en-GB" sz="4400" b="1" i="0" spc="-140" dirty="0" smtClean="0">
                <a:solidFill>
                  <a:srgbClr val="383738"/>
                </a:solidFill>
                <a:latin typeface="Poppins"/>
                <a:ea typeface="+mj-ea"/>
                <a:cs typeface="Poppins"/>
              </a:defRPr>
            </a:lvl1pPr>
            <a:lvl2pPr marL="457246" algn="l">
              <a:defRPr sz="4400">
                <a:latin typeface="Poppins" panose="00000500000000000000" pitchFamily="2" charset="0"/>
                <a:ea typeface="+mn-ea"/>
                <a:cs typeface="Poppins" panose="00000500000000000000" pitchFamily="2" charset="0"/>
              </a:defRPr>
            </a:lvl2pPr>
            <a:lvl3pPr marL="914491" algn="l">
              <a:defRPr sz="4400">
                <a:latin typeface="Poppins" panose="00000500000000000000" pitchFamily="2" charset="0"/>
                <a:ea typeface="+mn-ea"/>
                <a:cs typeface="Poppins" panose="00000500000000000000" pitchFamily="2" charset="0"/>
              </a:defRPr>
            </a:lvl3pPr>
            <a:lvl4pPr marL="1371737" algn="l">
              <a:defRPr sz="4400">
                <a:latin typeface="Poppins" panose="00000500000000000000" pitchFamily="2" charset="0"/>
                <a:ea typeface="+mn-ea"/>
                <a:cs typeface="Poppins" panose="00000500000000000000" pitchFamily="2" charset="0"/>
              </a:defRPr>
            </a:lvl4pPr>
            <a:lvl5pPr marL="1828983" algn="l">
              <a:defRPr sz="4400">
                <a:latin typeface="Poppins" panose="00000500000000000000" pitchFamily="2" charset="0"/>
                <a:ea typeface="+mn-ea"/>
                <a:cs typeface="Poppins" panose="00000500000000000000" pitchFamily="2" charset="0"/>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GB" sz="11500" b="1" i="0" u="none" strike="noStrike" kern="0" cap="none" spc="-140" normalizeH="0" baseline="0" noProof="0">
                <a:ln>
                  <a:noFill/>
                </a:ln>
                <a:solidFill>
                  <a:srgbClr val="017C43"/>
                </a:solidFill>
                <a:effectLst/>
                <a:uLnTx/>
                <a:uFillTx/>
                <a:latin typeface="Poppins"/>
                <a:ea typeface="+mj-ea"/>
                <a:cs typeface="Poppins"/>
              </a:rPr>
              <a:t>&gt;</a:t>
            </a:r>
          </a:p>
        </p:txBody>
      </p:sp>
      <p:sp>
        <p:nvSpPr>
          <p:cNvPr id="36" name="Text Placeholder 35">
            <a:extLst>
              <a:ext uri="{FF2B5EF4-FFF2-40B4-BE49-F238E27FC236}">
                <a16:creationId xmlns:a16="http://schemas.microsoft.com/office/drawing/2014/main" id="{D83CA5B9-6A28-1407-EB65-48FE517A45C1}"/>
              </a:ext>
            </a:extLst>
          </p:cNvPr>
          <p:cNvSpPr>
            <a:spLocks noGrp="1"/>
          </p:cNvSpPr>
          <p:nvPr>
            <p:ph type="body" sz="quarter" idx="42" hasCustomPrompt="1"/>
          </p:nvPr>
        </p:nvSpPr>
        <p:spPr>
          <a:xfrm>
            <a:off x="790575" y="1644650"/>
            <a:ext cx="11695113" cy="512763"/>
          </a:xfrm>
          <a:prstGeom prst="rect">
            <a:avLst/>
          </a:prstGeom>
        </p:spPr>
        <p:txBody>
          <a:bodyPr/>
          <a:lstStyle>
            <a:lvl1pPr>
              <a:defRPr sz="3000"/>
            </a:lvl1pPr>
          </a:lstStyle>
          <a:p>
            <a:pPr lvl="0"/>
            <a:r>
              <a:rPr lang="en-US"/>
              <a:t>Add a sub headline for a short one line introduction. </a:t>
            </a:r>
            <a:endParaRPr lang="en-GB"/>
          </a:p>
        </p:txBody>
      </p:sp>
    </p:spTree>
    <p:extLst>
      <p:ext uri="{BB962C8B-B14F-4D97-AF65-F5344CB8AC3E}">
        <p14:creationId xmlns:p14="http://schemas.microsoft.com/office/powerpoint/2010/main" val="16839980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stage plan">
    <p:bg bwMode="auto">
      <p:bgPr>
        <a:solidFill>
          <a:srgbClr val="FAFAFA"/>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37099A3-A5DD-CC33-561D-1C1D0FFE8E67}"/>
              </a:ext>
              <a:ext uri="{C183D7F6-B498-43B3-948B-1728B52AA6E4}">
                <adec:decorative xmlns:adec="http://schemas.microsoft.com/office/drawing/2017/decorative" val="1"/>
              </a:ext>
            </a:extLst>
          </p:cNvPr>
          <p:cNvSpPr/>
          <p:nvPr userDrawn="1"/>
        </p:nvSpPr>
        <p:spPr>
          <a:xfrm>
            <a:off x="954074" y="7931404"/>
            <a:ext cx="2796831" cy="2568913"/>
          </a:xfrm>
          <a:prstGeom prst="rect">
            <a:avLst/>
          </a:prstGeom>
          <a:gradFill>
            <a:gsLst>
              <a:gs pos="60000">
                <a:srgbClr val="2D843F"/>
              </a:gs>
              <a:gs pos="0">
                <a:srgbClr val="007C43"/>
              </a:gs>
              <a:gs pos="100000">
                <a:srgbClr val="598C3B"/>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GB"/>
          </a:p>
        </p:txBody>
      </p:sp>
      <p:sp>
        <p:nvSpPr>
          <p:cNvPr id="22" name="Rectangle 21">
            <a:extLst>
              <a:ext uri="{FF2B5EF4-FFF2-40B4-BE49-F238E27FC236}">
                <a16:creationId xmlns:a16="http://schemas.microsoft.com/office/drawing/2014/main" id="{21EF644A-1C35-261E-B0F2-AB584A034E92}"/>
              </a:ext>
              <a:ext uri="{C183D7F6-B498-43B3-948B-1728B52AA6E4}">
                <adec:decorative xmlns:adec="http://schemas.microsoft.com/office/drawing/2017/decorative" val="1"/>
              </a:ext>
            </a:extLst>
          </p:cNvPr>
          <p:cNvSpPr/>
          <p:nvPr userDrawn="1"/>
        </p:nvSpPr>
        <p:spPr>
          <a:xfrm>
            <a:off x="954074" y="5073322"/>
            <a:ext cx="2796831" cy="2568913"/>
          </a:xfrm>
          <a:prstGeom prst="rect">
            <a:avLst/>
          </a:prstGeom>
          <a:gradFill>
            <a:gsLst>
              <a:gs pos="60000">
                <a:srgbClr val="2D843F"/>
              </a:gs>
              <a:gs pos="0">
                <a:srgbClr val="007C43"/>
              </a:gs>
              <a:gs pos="100000">
                <a:srgbClr val="598C3B"/>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GB"/>
          </a:p>
        </p:txBody>
      </p:sp>
      <p:sp>
        <p:nvSpPr>
          <p:cNvPr id="12" name="Rectangle 11">
            <a:extLst>
              <a:ext uri="{FF2B5EF4-FFF2-40B4-BE49-F238E27FC236}">
                <a16:creationId xmlns:a16="http://schemas.microsoft.com/office/drawing/2014/main" id="{DA49F5ED-1D1C-D0A1-F251-9A33CAA04695}"/>
              </a:ext>
              <a:ext uri="{C183D7F6-B498-43B3-948B-1728B52AA6E4}">
                <adec:decorative xmlns:adec="http://schemas.microsoft.com/office/drawing/2017/decorative" val="1"/>
              </a:ext>
            </a:extLst>
          </p:cNvPr>
          <p:cNvSpPr/>
          <p:nvPr userDrawn="1"/>
        </p:nvSpPr>
        <p:spPr>
          <a:xfrm>
            <a:off x="954074" y="2207877"/>
            <a:ext cx="2796831" cy="2568913"/>
          </a:xfrm>
          <a:prstGeom prst="rect">
            <a:avLst/>
          </a:prstGeom>
          <a:gradFill>
            <a:gsLst>
              <a:gs pos="60000">
                <a:srgbClr val="2D843F"/>
              </a:gs>
              <a:gs pos="0">
                <a:srgbClr val="007C43"/>
              </a:gs>
              <a:gs pos="100000">
                <a:srgbClr val="598C3B"/>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GB"/>
          </a:p>
        </p:txBody>
      </p:sp>
      <p:sp>
        <p:nvSpPr>
          <p:cNvPr id="21" name="Rectangle 20">
            <a:extLst>
              <a:ext uri="{FF2B5EF4-FFF2-40B4-BE49-F238E27FC236}">
                <a16:creationId xmlns:a16="http://schemas.microsoft.com/office/drawing/2014/main" id="{7447BDA6-EB2C-43B2-6332-3591E97A32C7}"/>
              </a:ext>
              <a:ext uri="{C183D7F6-B498-43B3-948B-1728B52AA6E4}">
                <adec:decorative xmlns:adec="http://schemas.microsoft.com/office/drawing/2017/decorative" val="1"/>
              </a:ext>
            </a:extLst>
          </p:cNvPr>
          <p:cNvSpPr/>
          <p:nvPr userDrawn="1"/>
        </p:nvSpPr>
        <p:spPr>
          <a:xfrm>
            <a:off x="13322393" y="5079"/>
            <a:ext cx="6783295" cy="11304271"/>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graphicFrame>
        <p:nvGraphicFramePr>
          <p:cNvPr id="3" name="Object 2" hidden="1"/>
          <p:cNvGraphicFramePr>
            <a:graphicFrameLocks noChangeAspect="1"/>
          </p:cNvGraphicFramePr>
          <p:nvPr>
            <p:custDataLst>
              <p:tags r:id="rId1"/>
            </p:custDataLst>
          </p:nvPr>
        </p:nvGraphicFramePr>
        <p:xfrm>
          <a:off x="3228" y="2625"/>
          <a:ext cx="3221" cy="261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3228" y="2625"/>
                        <a:ext cx="3221" cy="2617"/>
                      </a:xfrm>
                      <a:prstGeom prst="rect">
                        <a:avLst/>
                      </a:prstGeom>
                    </p:spPr>
                  </p:pic>
                </p:oleObj>
              </mc:Fallback>
            </mc:AlternateContent>
          </a:graphicData>
        </a:graphic>
      </p:graphicFrame>
      <p:sp>
        <p:nvSpPr>
          <p:cNvPr id="4" name="Rectangle 3" hidden="1"/>
          <p:cNvSpPr/>
          <p:nvPr>
            <p:custDataLst>
              <p:tags r:id="rId2"/>
            </p:custDataLst>
          </p:nvPr>
        </p:nvSpPr>
        <p:spPr>
          <a:xfrm>
            <a:off x="3" y="0"/>
            <a:ext cx="322207" cy="261791"/>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GB" sz="3298">
              <a:solidFill>
                <a:srgbClr val="000000"/>
              </a:solidFill>
              <a:latin typeface="Poppins" panose="00000500000000000000" pitchFamily="2" charset="0"/>
              <a:ea typeface="Arial Unicode MS" panose="020B0604020202020204" pitchFamily="34" charset="-128"/>
              <a:cs typeface="Arial Unicode MS" panose="020B0604020202020204" pitchFamily="34" charset="-128"/>
              <a:sym typeface="Arial" panose="020B0604020202020204" pitchFamily="34" charset="0"/>
            </a:endParaRPr>
          </a:p>
        </p:txBody>
      </p:sp>
      <p:sp>
        <p:nvSpPr>
          <p:cNvPr id="32" name="Oval 31" descr="Number one in a dark grey circle.">
            <a:extLst>
              <a:ext uri="{FF2B5EF4-FFF2-40B4-BE49-F238E27FC236}">
                <a16:creationId xmlns:a16="http://schemas.microsoft.com/office/drawing/2014/main" id="{78CEDCF5-2609-DD62-D279-713589F8BC62}"/>
              </a:ext>
            </a:extLst>
          </p:cNvPr>
          <p:cNvSpPr/>
          <p:nvPr userDrawn="1"/>
        </p:nvSpPr>
        <p:spPr>
          <a:xfrm>
            <a:off x="528574" y="3109203"/>
            <a:ext cx="850999" cy="851000"/>
          </a:xfrm>
          <a:prstGeom prst="ellipse">
            <a:avLst/>
          </a:prstGeom>
          <a:solidFill>
            <a:srgbClr val="383738"/>
          </a:solidFill>
          <a:ln w="19050" cap="flat" cmpd="sng" algn="ctr">
            <a:solidFill>
              <a:srgbClr val="FFFFFF"/>
            </a:solidFill>
            <a:prstDash val="solid"/>
          </a:ln>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marL="0" marR="0" lvl="0" indent="0" algn="ctr" defTabSz="914413" eaLnBrk="1" fontAlgn="auto" latinLnBrk="0" hangingPunct="1">
              <a:lnSpc>
                <a:spcPct val="100000"/>
              </a:lnSpc>
              <a:spcBef>
                <a:spcPts val="0"/>
              </a:spcBef>
              <a:spcAft>
                <a:spcPts val="0"/>
              </a:spcAft>
              <a:buClrTx/>
              <a:buSzTx/>
              <a:buFontTx/>
              <a:buNone/>
              <a:tabLst/>
              <a:defRPr/>
            </a:pPr>
            <a:r>
              <a:rPr kumimoji="0" lang="en-GB" sz="3199" b="1" i="0" u="none" strike="noStrike" kern="0" cap="none" spc="0" normalizeH="0" baseline="0" noProof="0">
                <a:ln>
                  <a:noFill/>
                </a:ln>
                <a:solidFill>
                  <a:srgbClr val="FFFFFF"/>
                </a:solidFill>
                <a:effectLst/>
                <a:uLnTx/>
                <a:uFillTx/>
                <a:latin typeface="Poppins" panose="00000500000000000000" pitchFamily="2" charset="0"/>
                <a:cs typeface="Poppins" panose="00000500000000000000" pitchFamily="2" charset="0"/>
              </a:rPr>
              <a:t>1</a:t>
            </a:r>
          </a:p>
        </p:txBody>
      </p:sp>
      <p:sp>
        <p:nvSpPr>
          <p:cNvPr id="33" name="Oval 32" descr="Number two in a dark grey circle.">
            <a:extLst>
              <a:ext uri="{FF2B5EF4-FFF2-40B4-BE49-F238E27FC236}">
                <a16:creationId xmlns:a16="http://schemas.microsoft.com/office/drawing/2014/main" id="{9FCF5F33-9CCB-7E1D-27DC-AEB4D4CEE09B}"/>
              </a:ext>
            </a:extLst>
          </p:cNvPr>
          <p:cNvSpPr/>
          <p:nvPr userDrawn="1"/>
        </p:nvSpPr>
        <p:spPr>
          <a:xfrm>
            <a:off x="528574" y="5961459"/>
            <a:ext cx="850999" cy="851000"/>
          </a:xfrm>
          <a:prstGeom prst="ellipse">
            <a:avLst/>
          </a:prstGeom>
          <a:solidFill>
            <a:srgbClr val="383738"/>
          </a:solidFill>
          <a:ln w="19050" cap="flat" cmpd="sng" algn="ctr">
            <a:solidFill>
              <a:srgbClr val="FFFFFF"/>
            </a:solidFill>
            <a:prstDash val="solid"/>
          </a:ln>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marL="0" marR="0" lvl="0" indent="0" algn="ctr" defTabSz="914413" eaLnBrk="1" fontAlgn="auto" latinLnBrk="0" hangingPunct="1">
              <a:lnSpc>
                <a:spcPct val="100000"/>
              </a:lnSpc>
              <a:spcBef>
                <a:spcPts val="0"/>
              </a:spcBef>
              <a:spcAft>
                <a:spcPts val="0"/>
              </a:spcAft>
              <a:buClrTx/>
              <a:buSzTx/>
              <a:buFontTx/>
              <a:buNone/>
              <a:tabLst/>
              <a:defRPr/>
            </a:pPr>
            <a:r>
              <a:rPr kumimoji="0" lang="en-GB" sz="3199" b="1" i="0" u="none" strike="noStrike" kern="0" cap="none" spc="0" normalizeH="0" baseline="0" noProof="0">
                <a:ln>
                  <a:noFill/>
                </a:ln>
                <a:solidFill>
                  <a:srgbClr val="FFFFFF"/>
                </a:solidFill>
                <a:effectLst/>
                <a:uLnTx/>
                <a:uFillTx/>
                <a:latin typeface="Poppins" panose="00000500000000000000" pitchFamily="2" charset="0"/>
                <a:cs typeface="Poppins" panose="00000500000000000000" pitchFamily="2" charset="0"/>
              </a:rPr>
              <a:t>2</a:t>
            </a:r>
          </a:p>
        </p:txBody>
      </p:sp>
      <p:sp>
        <p:nvSpPr>
          <p:cNvPr id="34" name="Oval 33" descr="Number three in a dark grey circle.">
            <a:extLst>
              <a:ext uri="{FF2B5EF4-FFF2-40B4-BE49-F238E27FC236}">
                <a16:creationId xmlns:a16="http://schemas.microsoft.com/office/drawing/2014/main" id="{6B269246-EB57-0793-D9A0-0BFDFCF20276}"/>
              </a:ext>
            </a:extLst>
          </p:cNvPr>
          <p:cNvSpPr/>
          <p:nvPr userDrawn="1"/>
        </p:nvSpPr>
        <p:spPr>
          <a:xfrm>
            <a:off x="528574" y="8781629"/>
            <a:ext cx="850999" cy="851000"/>
          </a:xfrm>
          <a:prstGeom prst="ellipse">
            <a:avLst/>
          </a:prstGeom>
          <a:solidFill>
            <a:srgbClr val="383738"/>
          </a:solidFill>
          <a:ln w="19050" cap="flat" cmpd="sng" algn="ctr">
            <a:solidFill>
              <a:srgbClr val="FFFFFF"/>
            </a:solidFill>
            <a:prstDash val="solid"/>
          </a:ln>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marL="0" marR="0" lvl="0" indent="0" algn="ctr" defTabSz="914413" eaLnBrk="1" fontAlgn="auto" latinLnBrk="0" hangingPunct="1">
              <a:lnSpc>
                <a:spcPct val="100000"/>
              </a:lnSpc>
              <a:spcBef>
                <a:spcPts val="0"/>
              </a:spcBef>
              <a:spcAft>
                <a:spcPts val="0"/>
              </a:spcAft>
              <a:buClrTx/>
              <a:buSzTx/>
              <a:buFontTx/>
              <a:buNone/>
              <a:tabLst/>
              <a:defRPr/>
            </a:pPr>
            <a:r>
              <a:rPr kumimoji="0" lang="en-GB" sz="3199" b="1" i="0" u="none" strike="noStrike" kern="0" cap="none" spc="0" normalizeH="0" baseline="0" noProof="0">
                <a:ln>
                  <a:noFill/>
                </a:ln>
                <a:solidFill>
                  <a:srgbClr val="FFFFFF"/>
                </a:solidFill>
                <a:effectLst/>
                <a:uLnTx/>
                <a:uFillTx/>
                <a:latin typeface="Poppins" panose="00000500000000000000" pitchFamily="2" charset="0"/>
                <a:cs typeface="Poppins" panose="00000500000000000000" pitchFamily="2" charset="0"/>
              </a:rPr>
              <a:t>3</a:t>
            </a:r>
          </a:p>
        </p:txBody>
      </p:sp>
      <p:sp>
        <p:nvSpPr>
          <p:cNvPr id="48" name="Oval 47">
            <a:extLst>
              <a:ext uri="{FF2B5EF4-FFF2-40B4-BE49-F238E27FC236}">
                <a16:creationId xmlns:a16="http://schemas.microsoft.com/office/drawing/2014/main" id="{DE1824B6-B999-788C-3A7F-BF0987166CBB}"/>
              </a:ext>
            </a:extLst>
          </p:cNvPr>
          <p:cNvSpPr/>
          <p:nvPr userDrawn="1"/>
        </p:nvSpPr>
        <p:spPr>
          <a:xfrm>
            <a:off x="12789374" y="5748847"/>
            <a:ext cx="983399" cy="983399"/>
          </a:xfrm>
          <a:prstGeom prst="ellipse">
            <a:avLst/>
          </a:prstGeom>
          <a:solidFill>
            <a:srgbClr val="FFFFFF"/>
          </a:solidFill>
          <a:ln w="6350" cap="flat" cmpd="sng" algn="ctr">
            <a:solidFill>
              <a:srgbClr val="FFFFFF"/>
            </a:solidFill>
            <a:prstDash val="solid"/>
          </a:ln>
          <a:effectLst/>
        </p:spPr>
        <p:txBody>
          <a:bodyPr rot="0" spcFirstLastPara="0" vertOverflow="overflow" horzOverflow="overflow" vert="horz" wrap="square" lIns="237465" tIns="178098" rIns="178098" bIns="178098" numCol="1" spcCol="0" rtlCol="0" fromWordArt="0" anchor="ctr" anchorCtr="0" forceAA="0" compatLnSpc="1">
            <a:prstTxWarp prst="textNoShape">
              <a:avLst/>
            </a:prstTxWarp>
            <a:noAutofit/>
          </a:bodyPr>
          <a:lstStyle/>
          <a:p>
            <a:pPr marL="0" marR="0" lvl="0" indent="0" algn="ctr" defTabSz="914413" eaLnBrk="1" fontAlgn="auto" latinLnBrk="0" hangingPunct="1">
              <a:lnSpc>
                <a:spcPts val="10500"/>
              </a:lnSpc>
              <a:spcBef>
                <a:spcPts val="0"/>
              </a:spcBef>
              <a:spcAft>
                <a:spcPts val="0"/>
              </a:spcAft>
              <a:buClrTx/>
              <a:buSzTx/>
              <a:buFontTx/>
              <a:buNone/>
              <a:tabLst/>
              <a:defRPr/>
            </a:pPr>
            <a:r>
              <a:rPr kumimoji="0" lang="en-GB" sz="8000" b="1" i="0" u="none" strike="noStrike" kern="0" cap="none" spc="-140" normalizeH="0" baseline="0" noProof="0">
                <a:ln>
                  <a:noFill/>
                </a:ln>
                <a:solidFill>
                  <a:srgbClr val="007C43"/>
                </a:solidFill>
                <a:effectLst/>
                <a:uLnTx/>
                <a:uFillTx/>
                <a:latin typeface="Poppins"/>
                <a:ea typeface="+mj-ea"/>
                <a:cs typeface="Poppins"/>
              </a:rPr>
              <a:t>&gt;</a:t>
            </a:r>
            <a:endParaRPr kumimoji="0" lang="en-GB" sz="9599" b="1" i="0" u="none" strike="noStrike" kern="0" cap="none" spc="-140" normalizeH="0" baseline="0" noProof="0">
              <a:ln>
                <a:noFill/>
              </a:ln>
              <a:solidFill>
                <a:srgbClr val="007C43"/>
              </a:solidFill>
              <a:effectLst/>
              <a:uLnTx/>
              <a:uFillTx/>
              <a:latin typeface="Poppins"/>
              <a:ea typeface="+mj-ea"/>
              <a:cs typeface="Poppins"/>
            </a:endParaRPr>
          </a:p>
        </p:txBody>
      </p:sp>
      <p:pic>
        <p:nvPicPr>
          <p:cNvPr id="49" name="Picture 48" hidden="1">
            <a:extLst>
              <a:ext uri="{FF2B5EF4-FFF2-40B4-BE49-F238E27FC236}">
                <a16:creationId xmlns:a16="http://schemas.microsoft.com/office/drawing/2014/main" id="{F15281FF-585B-907B-F0F7-6C9FA7878442}"/>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
        <p:nvSpPr>
          <p:cNvPr id="6" name="Text Placeholder 8">
            <a:extLst>
              <a:ext uri="{FF2B5EF4-FFF2-40B4-BE49-F238E27FC236}">
                <a16:creationId xmlns:a16="http://schemas.microsoft.com/office/drawing/2014/main" id="{7E8E46EC-382A-3D72-D1DE-AD849182FFE4}"/>
              </a:ext>
            </a:extLst>
          </p:cNvPr>
          <p:cNvSpPr>
            <a:spLocks noGrp="1"/>
          </p:cNvSpPr>
          <p:nvPr>
            <p:ph type="body" sz="quarter" idx="10" hasCustomPrompt="1"/>
          </p:nvPr>
        </p:nvSpPr>
        <p:spPr>
          <a:xfrm>
            <a:off x="954075" y="661723"/>
            <a:ext cx="12025035" cy="1262882"/>
          </a:xfrm>
          <a:prstGeom prst="rect">
            <a:avLst/>
          </a:prstGeom>
        </p:spPr>
        <p:txBody>
          <a:bodyPr lIns="0"/>
          <a:lstStyle>
            <a:lvl1pPr algn="l">
              <a:lnSpc>
                <a:spcPct val="114000"/>
              </a:lnSpc>
              <a:defRPr lang="en-GB" sz="5999" b="1" i="0" spc="0" dirty="0" smtClean="0">
                <a:solidFill>
                  <a:srgbClr val="282828"/>
                </a:solidFill>
                <a:latin typeface="Poppins"/>
                <a:ea typeface="+mj-ea"/>
                <a:cs typeface="Poppins"/>
              </a:defRPr>
            </a:lvl1pPr>
          </a:lstStyle>
          <a:p>
            <a:pPr lvl="0"/>
            <a:r>
              <a:rPr lang="en-GB"/>
              <a:t>Edit three stage plan title</a:t>
            </a:r>
          </a:p>
        </p:txBody>
      </p:sp>
      <p:sp>
        <p:nvSpPr>
          <p:cNvPr id="8" name="Text Placeholder 23">
            <a:extLst>
              <a:ext uri="{FF2B5EF4-FFF2-40B4-BE49-F238E27FC236}">
                <a16:creationId xmlns:a16="http://schemas.microsoft.com/office/drawing/2014/main" id="{3D3AA54E-BAA6-E536-57E9-931CD3016040}"/>
              </a:ext>
            </a:extLst>
          </p:cNvPr>
          <p:cNvSpPr>
            <a:spLocks noGrp="1"/>
          </p:cNvSpPr>
          <p:nvPr>
            <p:ph type="body" sz="quarter" idx="11" hasCustomPrompt="1"/>
          </p:nvPr>
        </p:nvSpPr>
        <p:spPr>
          <a:xfrm>
            <a:off x="4049714" y="2477742"/>
            <a:ext cx="8789987" cy="2174937"/>
          </a:xfrm>
          <a:prstGeom prst="rect">
            <a:avLst/>
          </a:prstGeom>
        </p:spPr>
        <p:txBody>
          <a:bodyPr/>
          <a:lstStyle>
            <a:lvl1pPr marL="285754" indent="-285754">
              <a:lnSpc>
                <a:spcPct val="114000"/>
              </a:lnSpc>
              <a:spcBef>
                <a:spcPts val="600"/>
              </a:spcBef>
              <a:spcAft>
                <a:spcPts val="600"/>
              </a:spcAft>
              <a:buClr>
                <a:srgbClr val="007C43"/>
              </a:buClr>
              <a:buFont typeface="Wingdings" panose="05000000000000000000" pitchFamily="2" charset="2"/>
              <a:buChar char="§"/>
              <a:defRPr sz="2400">
                <a:latin typeface="Poppins" panose="00000500000000000000" pitchFamily="2" charset="0"/>
                <a:cs typeface="Poppins" panose="00000500000000000000" pitchFamily="2" charset="0"/>
              </a:defRPr>
            </a:lvl1pPr>
            <a:lvl2pPr marL="743007" indent="-285754">
              <a:lnSpc>
                <a:spcPct val="114000"/>
              </a:lnSpc>
              <a:spcBef>
                <a:spcPts val="600"/>
              </a:spcBef>
              <a:buClr>
                <a:srgbClr val="007C43"/>
              </a:buClr>
              <a:buFont typeface="Wingdings" panose="05000000000000000000" pitchFamily="2" charset="2"/>
              <a:buChar char="§"/>
              <a:defRPr sz="2400">
                <a:latin typeface="Poppins" panose="00000500000000000000" pitchFamily="2" charset="0"/>
                <a:cs typeface="Poppins" panose="00000500000000000000" pitchFamily="2" charset="0"/>
              </a:defRPr>
            </a:lvl2pPr>
            <a:lvl3pPr marL="1200258" indent="-285754">
              <a:lnSpc>
                <a:spcPct val="114000"/>
              </a:lnSpc>
              <a:spcBef>
                <a:spcPts val="600"/>
              </a:spcBef>
              <a:buClr>
                <a:srgbClr val="007C43"/>
              </a:buClr>
              <a:buFont typeface="Wingdings" panose="05000000000000000000" pitchFamily="2" charset="2"/>
              <a:buChar char="§"/>
              <a:defRPr sz="2400">
                <a:latin typeface="Poppins" panose="00000500000000000000" pitchFamily="2" charset="0"/>
                <a:cs typeface="Poppins" panose="00000500000000000000" pitchFamily="2" charset="0"/>
              </a:defRPr>
            </a:lvl3pPr>
            <a:lvl4pPr marL="1657510" indent="-285754">
              <a:lnSpc>
                <a:spcPct val="114000"/>
              </a:lnSpc>
              <a:spcBef>
                <a:spcPts val="600"/>
              </a:spcBef>
              <a:buClr>
                <a:srgbClr val="007C43"/>
              </a:buClr>
              <a:buFont typeface="Wingdings" panose="05000000000000000000" pitchFamily="2" charset="2"/>
              <a:buChar char="§"/>
              <a:defRPr sz="2400">
                <a:latin typeface="Poppins" panose="00000500000000000000" pitchFamily="2" charset="0"/>
                <a:cs typeface="Poppins" panose="00000500000000000000" pitchFamily="2" charset="0"/>
              </a:defRPr>
            </a:lvl4pPr>
            <a:lvl5pPr marL="2114763" indent="-285754">
              <a:lnSpc>
                <a:spcPct val="114000"/>
              </a:lnSpc>
              <a:spcBef>
                <a:spcPts val="600"/>
              </a:spcBef>
              <a:buClr>
                <a:srgbClr val="007C43"/>
              </a:buClr>
              <a:buFont typeface="Wingdings" panose="05000000000000000000" pitchFamily="2" charset="2"/>
              <a:buChar char="§"/>
              <a:defRPr sz="2400">
                <a:latin typeface="Poppins" panose="00000500000000000000" pitchFamily="2" charset="0"/>
                <a:cs typeface="Poppins" panose="00000500000000000000" pitchFamily="2" charset="0"/>
              </a:defRPr>
            </a:lvl5pPr>
          </a:lstStyle>
          <a:p>
            <a:pPr lvl="0"/>
            <a:r>
              <a:rPr lang="en-US"/>
              <a:t>Edit summary bullet points relating to point one.</a:t>
            </a:r>
            <a:endParaRPr lang="en-GB"/>
          </a:p>
        </p:txBody>
      </p:sp>
      <p:sp>
        <p:nvSpPr>
          <p:cNvPr id="9" name="Text Placeholder 23">
            <a:extLst>
              <a:ext uri="{FF2B5EF4-FFF2-40B4-BE49-F238E27FC236}">
                <a16:creationId xmlns:a16="http://schemas.microsoft.com/office/drawing/2014/main" id="{287F62AF-EE6D-979A-AD5F-17176E146283}"/>
              </a:ext>
            </a:extLst>
          </p:cNvPr>
          <p:cNvSpPr>
            <a:spLocks noGrp="1"/>
          </p:cNvSpPr>
          <p:nvPr>
            <p:ph type="body" sz="quarter" idx="12" hasCustomPrompt="1"/>
          </p:nvPr>
        </p:nvSpPr>
        <p:spPr>
          <a:xfrm>
            <a:off x="4049714" y="5297187"/>
            <a:ext cx="8789987" cy="2174936"/>
          </a:xfrm>
          <a:prstGeom prst="rect">
            <a:avLst/>
          </a:prstGeom>
        </p:spPr>
        <p:txBody>
          <a:bodyPr/>
          <a:lstStyle>
            <a:lvl1pPr marL="285754" indent="-285754">
              <a:lnSpc>
                <a:spcPct val="114000"/>
              </a:lnSpc>
              <a:spcBef>
                <a:spcPts val="600"/>
              </a:spcBef>
              <a:spcAft>
                <a:spcPts val="600"/>
              </a:spcAft>
              <a:buClr>
                <a:srgbClr val="007C43"/>
              </a:buClr>
              <a:buFont typeface="Wingdings" panose="05000000000000000000" pitchFamily="2" charset="2"/>
              <a:buChar char="§"/>
              <a:defRPr sz="2400">
                <a:latin typeface="Poppins" panose="00000500000000000000" pitchFamily="2" charset="0"/>
                <a:cs typeface="Poppins" panose="00000500000000000000" pitchFamily="2" charset="0"/>
              </a:defRPr>
            </a:lvl1pPr>
            <a:lvl2pPr marL="743007" indent="-285754">
              <a:lnSpc>
                <a:spcPct val="114000"/>
              </a:lnSpc>
              <a:spcBef>
                <a:spcPts val="600"/>
              </a:spcBef>
              <a:buClr>
                <a:srgbClr val="007C43"/>
              </a:buClr>
              <a:buFont typeface="Wingdings" panose="05000000000000000000" pitchFamily="2" charset="2"/>
              <a:buChar char="§"/>
              <a:defRPr sz="2400">
                <a:latin typeface="Poppins" panose="00000500000000000000" pitchFamily="2" charset="0"/>
                <a:cs typeface="Poppins" panose="00000500000000000000" pitchFamily="2" charset="0"/>
              </a:defRPr>
            </a:lvl2pPr>
            <a:lvl3pPr marL="1200258" indent="-285754">
              <a:lnSpc>
                <a:spcPct val="114000"/>
              </a:lnSpc>
              <a:spcBef>
                <a:spcPts val="600"/>
              </a:spcBef>
              <a:buClr>
                <a:srgbClr val="007C43"/>
              </a:buClr>
              <a:buFont typeface="Wingdings" panose="05000000000000000000" pitchFamily="2" charset="2"/>
              <a:buChar char="§"/>
              <a:defRPr sz="2400">
                <a:latin typeface="Poppins" panose="00000500000000000000" pitchFamily="2" charset="0"/>
                <a:cs typeface="Poppins" panose="00000500000000000000" pitchFamily="2" charset="0"/>
              </a:defRPr>
            </a:lvl3pPr>
            <a:lvl4pPr marL="1657510" indent="-285754">
              <a:lnSpc>
                <a:spcPct val="114000"/>
              </a:lnSpc>
              <a:spcBef>
                <a:spcPts val="600"/>
              </a:spcBef>
              <a:buClr>
                <a:srgbClr val="007C43"/>
              </a:buClr>
              <a:buFont typeface="Wingdings" panose="05000000000000000000" pitchFamily="2" charset="2"/>
              <a:buChar char="§"/>
              <a:defRPr sz="2400">
                <a:latin typeface="Poppins" panose="00000500000000000000" pitchFamily="2" charset="0"/>
                <a:cs typeface="Poppins" panose="00000500000000000000" pitchFamily="2" charset="0"/>
              </a:defRPr>
            </a:lvl4pPr>
            <a:lvl5pPr marL="2114763" indent="-285754">
              <a:lnSpc>
                <a:spcPct val="114000"/>
              </a:lnSpc>
              <a:spcBef>
                <a:spcPts val="600"/>
              </a:spcBef>
              <a:buClr>
                <a:srgbClr val="007C43"/>
              </a:buClr>
              <a:buFont typeface="Wingdings" panose="05000000000000000000" pitchFamily="2" charset="2"/>
              <a:buChar char="§"/>
              <a:defRPr sz="2400">
                <a:latin typeface="Poppins" panose="00000500000000000000" pitchFamily="2" charset="0"/>
                <a:cs typeface="Poppins" panose="00000500000000000000" pitchFamily="2" charset="0"/>
              </a:defRPr>
            </a:lvl5pPr>
          </a:lstStyle>
          <a:p>
            <a:pPr lvl="0"/>
            <a:r>
              <a:rPr lang="en-US"/>
              <a:t>Edit summary bullet points relating to point one.</a:t>
            </a:r>
            <a:endParaRPr lang="en-GB"/>
          </a:p>
        </p:txBody>
      </p:sp>
      <p:sp>
        <p:nvSpPr>
          <p:cNvPr id="10" name="Text Placeholder 23">
            <a:extLst>
              <a:ext uri="{FF2B5EF4-FFF2-40B4-BE49-F238E27FC236}">
                <a16:creationId xmlns:a16="http://schemas.microsoft.com/office/drawing/2014/main" id="{0FBE3A4F-8E22-001B-FCDA-E7D9BFCC1DF4}"/>
              </a:ext>
            </a:extLst>
          </p:cNvPr>
          <p:cNvSpPr>
            <a:spLocks noGrp="1"/>
          </p:cNvSpPr>
          <p:nvPr>
            <p:ph type="body" sz="quarter" idx="13" hasCustomPrompt="1"/>
          </p:nvPr>
        </p:nvSpPr>
        <p:spPr>
          <a:xfrm>
            <a:off x="4049714" y="8116631"/>
            <a:ext cx="8789987" cy="2239558"/>
          </a:xfrm>
          <a:prstGeom prst="rect">
            <a:avLst/>
          </a:prstGeom>
        </p:spPr>
        <p:txBody>
          <a:bodyPr/>
          <a:lstStyle>
            <a:lvl1pPr marL="285754" indent="-285754">
              <a:lnSpc>
                <a:spcPct val="114000"/>
              </a:lnSpc>
              <a:spcBef>
                <a:spcPts val="600"/>
              </a:spcBef>
              <a:spcAft>
                <a:spcPts val="600"/>
              </a:spcAft>
              <a:buClr>
                <a:srgbClr val="007C43"/>
              </a:buClr>
              <a:buFont typeface="Wingdings" panose="05000000000000000000" pitchFamily="2" charset="2"/>
              <a:buChar char="§"/>
              <a:defRPr sz="2400">
                <a:latin typeface="Poppins" panose="00000500000000000000" pitchFamily="2" charset="0"/>
                <a:cs typeface="Poppins" panose="00000500000000000000" pitchFamily="2" charset="0"/>
              </a:defRPr>
            </a:lvl1pPr>
            <a:lvl2pPr marL="743007" indent="-285754">
              <a:lnSpc>
                <a:spcPct val="114000"/>
              </a:lnSpc>
              <a:spcBef>
                <a:spcPts val="600"/>
              </a:spcBef>
              <a:buClr>
                <a:srgbClr val="007C43"/>
              </a:buClr>
              <a:buFont typeface="Wingdings" panose="05000000000000000000" pitchFamily="2" charset="2"/>
              <a:buChar char="§"/>
              <a:defRPr sz="2400">
                <a:latin typeface="Poppins" panose="00000500000000000000" pitchFamily="2" charset="0"/>
                <a:cs typeface="Poppins" panose="00000500000000000000" pitchFamily="2" charset="0"/>
              </a:defRPr>
            </a:lvl2pPr>
            <a:lvl3pPr marL="1200258" indent="-285754">
              <a:lnSpc>
                <a:spcPct val="114000"/>
              </a:lnSpc>
              <a:spcBef>
                <a:spcPts val="600"/>
              </a:spcBef>
              <a:buClr>
                <a:srgbClr val="007C43"/>
              </a:buClr>
              <a:buFont typeface="Wingdings" panose="05000000000000000000" pitchFamily="2" charset="2"/>
              <a:buChar char="§"/>
              <a:defRPr sz="2400">
                <a:latin typeface="Poppins" panose="00000500000000000000" pitchFamily="2" charset="0"/>
                <a:cs typeface="Poppins" panose="00000500000000000000" pitchFamily="2" charset="0"/>
              </a:defRPr>
            </a:lvl3pPr>
            <a:lvl4pPr marL="1657510" indent="-285754">
              <a:lnSpc>
                <a:spcPct val="114000"/>
              </a:lnSpc>
              <a:spcBef>
                <a:spcPts val="600"/>
              </a:spcBef>
              <a:buClr>
                <a:srgbClr val="007C43"/>
              </a:buClr>
              <a:buFont typeface="Wingdings" panose="05000000000000000000" pitchFamily="2" charset="2"/>
              <a:buChar char="§"/>
              <a:defRPr sz="2400">
                <a:latin typeface="Poppins" panose="00000500000000000000" pitchFamily="2" charset="0"/>
                <a:cs typeface="Poppins" panose="00000500000000000000" pitchFamily="2" charset="0"/>
              </a:defRPr>
            </a:lvl4pPr>
            <a:lvl5pPr marL="2114763" indent="-285754">
              <a:lnSpc>
                <a:spcPct val="114000"/>
              </a:lnSpc>
              <a:spcBef>
                <a:spcPts val="600"/>
              </a:spcBef>
              <a:buClr>
                <a:srgbClr val="007C43"/>
              </a:buClr>
              <a:buFont typeface="Wingdings" panose="05000000000000000000" pitchFamily="2" charset="2"/>
              <a:buChar char="§"/>
              <a:defRPr sz="2400">
                <a:latin typeface="Poppins" panose="00000500000000000000" pitchFamily="2" charset="0"/>
                <a:cs typeface="Poppins" panose="00000500000000000000" pitchFamily="2" charset="0"/>
              </a:defRPr>
            </a:lvl5pPr>
          </a:lstStyle>
          <a:p>
            <a:pPr lvl="0"/>
            <a:r>
              <a:rPr lang="en-US"/>
              <a:t>Edit summary bullet points relating to point one.</a:t>
            </a:r>
            <a:endParaRPr lang="en-GB"/>
          </a:p>
        </p:txBody>
      </p:sp>
      <p:sp>
        <p:nvSpPr>
          <p:cNvPr id="11" name="Text Placeholder 23">
            <a:extLst>
              <a:ext uri="{FF2B5EF4-FFF2-40B4-BE49-F238E27FC236}">
                <a16:creationId xmlns:a16="http://schemas.microsoft.com/office/drawing/2014/main" id="{C0013390-2FD9-6ECE-D282-8E6DEFA6815D}"/>
              </a:ext>
            </a:extLst>
          </p:cNvPr>
          <p:cNvSpPr>
            <a:spLocks noGrp="1"/>
          </p:cNvSpPr>
          <p:nvPr>
            <p:ph type="body" sz="quarter" idx="14" hasCustomPrompt="1"/>
          </p:nvPr>
        </p:nvSpPr>
        <p:spPr>
          <a:xfrm>
            <a:off x="13986933" y="3287274"/>
            <a:ext cx="5528919" cy="2593975"/>
          </a:xfrm>
          <a:prstGeom prst="rect">
            <a:avLst/>
          </a:prstGeom>
        </p:spPr>
        <p:txBody>
          <a:bodyPr/>
          <a:lstStyle>
            <a:lvl1pPr marL="285754" indent="-285754" algn="l">
              <a:lnSpc>
                <a:spcPct val="114000"/>
              </a:lnSpc>
              <a:spcBef>
                <a:spcPts val="600"/>
              </a:spcBef>
              <a:spcAft>
                <a:spcPts val="600"/>
              </a:spcAft>
              <a:buClr>
                <a:srgbClr val="75B94E"/>
              </a:buClr>
              <a:buFont typeface="Wingdings" panose="05000000000000000000" pitchFamily="2" charset="2"/>
              <a:buChar char="§"/>
              <a:defRPr sz="2400">
                <a:solidFill>
                  <a:schemeClr val="bg1"/>
                </a:solidFill>
                <a:latin typeface="Poppins" panose="00000500000000000000" pitchFamily="2" charset="0"/>
                <a:cs typeface="Poppins" panose="00000500000000000000" pitchFamily="2" charset="0"/>
              </a:defRPr>
            </a:lvl1pPr>
            <a:lvl2pPr marL="743007" indent="-285754">
              <a:lnSpc>
                <a:spcPct val="114000"/>
              </a:lnSpc>
              <a:spcBef>
                <a:spcPts val="600"/>
              </a:spcBef>
              <a:buClr>
                <a:srgbClr val="75B94E"/>
              </a:buClr>
              <a:buFont typeface="Wingdings" panose="05000000000000000000" pitchFamily="2" charset="2"/>
              <a:buChar char="§"/>
              <a:defRPr sz="2400">
                <a:solidFill>
                  <a:schemeClr val="bg1"/>
                </a:solidFill>
                <a:latin typeface="Poppins" panose="00000500000000000000" pitchFamily="2" charset="0"/>
                <a:cs typeface="Poppins" panose="00000500000000000000" pitchFamily="2" charset="0"/>
              </a:defRPr>
            </a:lvl2pPr>
            <a:lvl3pPr marL="1200258" indent="-285754">
              <a:lnSpc>
                <a:spcPct val="114000"/>
              </a:lnSpc>
              <a:spcBef>
                <a:spcPts val="600"/>
              </a:spcBef>
              <a:buClr>
                <a:srgbClr val="75B94E"/>
              </a:buClr>
              <a:buFont typeface="Wingdings" panose="05000000000000000000" pitchFamily="2" charset="2"/>
              <a:buChar char="§"/>
              <a:defRPr sz="2400">
                <a:solidFill>
                  <a:schemeClr val="bg1"/>
                </a:solidFill>
                <a:latin typeface="Poppins" panose="00000500000000000000" pitchFamily="2" charset="0"/>
                <a:cs typeface="Poppins" panose="00000500000000000000" pitchFamily="2" charset="0"/>
              </a:defRPr>
            </a:lvl3pPr>
            <a:lvl4pPr marL="1657510" indent="-285754">
              <a:lnSpc>
                <a:spcPct val="114000"/>
              </a:lnSpc>
              <a:spcBef>
                <a:spcPts val="600"/>
              </a:spcBef>
              <a:buClr>
                <a:srgbClr val="75B94E"/>
              </a:buClr>
              <a:buFont typeface="Wingdings" panose="05000000000000000000" pitchFamily="2" charset="2"/>
              <a:buChar char="§"/>
              <a:defRPr sz="2400">
                <a:solidFill>
                  <a:schemeClr val="bg1"/>
                </a:solidFill>
                <a:latin typeface="Poppins" panose="00000500000000000000" pitchFamily="2" charset="0"/>
                <a:cs typeface="Poppins" panose="00000500000000000000" pitchFamily="2" charset="0"/>
              </a:defRPr>
            </a:lvl4pPr>
            <a:lvl5pPr marL="2114763" indent="-285754">
              <a:lnSpc>
                <a:spcPct val="114000"/>
              </a:lnSpc>
              <a:spcBef>
                <a:spcPts val="600"/>
              </a:spcBef>
              <a:buClr>
                <a:srgbClr val="75B94E"/>
              </a:buClr>
              <a:buFont typeface="Wingdings" panose="05000000000000000000" pitchFamily="2" charset="2"/>
              <a:buChar char="§"/>
              <a:defRPr sz="2400">
                <a:solidFill>
                  <a:schemeClr val="bg1"/>
                </a:solidFill>
                <a:latin typeface="Poppins" panose="00000500000000000000" pitchFamily="2" charset="0"/>
                <a:cs typeface="Poppins" panose="00000500000000000000" pitchFamily="2" charset="0"/>
              </a:defRPr>
            </a:lvl5pPr>
          </a:lstStyle>
          <a:p>
            <a:pPr marL="12701" lvl="0">
              <a:lnSpc>
                <a:spcPct val="100000"/>
              </a:lnSpc>
              <a:spcBef>
                <a:spcPts val="135"/>
              </a:spcBef>
            </a:pPr>
            <a:r>
              <a:rPr lang="en-US"/>
              <a:t>Add short summary bullet points.</a:t>
            </a:r>
          </a:p>
          <a:p>
            <a:pPr marL="12701" lvl="0">
              <a:lnSpc>
                <a:spcPct val="100000"/>
              </a:lnSpc>
              <a:spcBef>
                <a:spcPts val="135"/>
              </a:spcBef>
            </a:pPr>
            <a:endParaRPr lang="en-US"/>
          </a:p>
        </p:txBody>
      </p:sp>
      <p:sp>
        <p:nvSpPr>
          <p:cNvPr id="13" name="Text Placeholder 35">
            <a:extLst>
              <a:ext uri="{FF2B5EF4-FFF2-40B4-BE49-F238E27FC236}">
                <a16:creationId xmlns:a16="http://schemas.microsoft.com/office/drawing/2014/main" id="{80C26EC9-E03C-34C4-C3F3-24CF83AF362D}"/>
              </a:ext>
            </a:extLst>
          </p:cNvPr>
          <p:cNvSpPr>
            <a:spLocks noGrp="1"/>
          </p:cNvSpPr>
          <p:nvPr>
            <p:ph type="body" sz="quarter" idx="15" hasCustomPrompt="1"/>
          </p:nvPr>
        </p:nvSpPr>
        <p:spPr>
          <a:xfrm>
            <a:off x="1493712" y="3109203"/>
            <a:ext cx="2143051" cy="851000"/>
          </a:xfrm>
          <a:prstGeom prst="rect">
            <a:avLst/>
          </a:prstGeom>
        </p:spPr>
        <p:txBody>
          <a:bodyPr/>
          <a:lstStyle>
            <a:lvl1pPr>
              <a:defRPr sz="2400" b="0">
                <a:solidFill>
                  <a:schemeClr val="bg1"/>
                </a:solidFill>
                <a:latin typeface="Poppins SemiBold" panose="00000700000000000000" pitchFamily="2" charset="0"/>
                <a:cs typeface="Poppins SemiBold" panose="00000700000000000000" pitchFamily="2" charset="0"/>
              </a:defRPr>
            </a:lvl1pPr>
          </a:lstStyle>
          <a:p>
            <a:pPr lvl="0"/>
            <a:r>
              <a:rPr lang="en-US"/>
              <a:t>Edit point 1</a:t>
            </a:r>
          </a:p>
        </p:txBody>
      </p:sp>
      <p:sp>
        <p:nvSpPr>
          <p:cNvPr id="15" name="Text Placeholder 35">
            <a:extLst>
              <a:ext uri="{FF2B5EF4-FFF2-40B4-BE49-F238E27FC236}">
                <a16:creationId xmlns:a16="http://schemas.microsoft.com/office/drawing/2014/main" id="{570DD75F-3666-82EF-D357-8A7566E0AD6C}"/>
              </a:ext>
            </a:extLst>
          </p:cNvPr>
          <p:cNvSpPr>
            <a:spLocks noGrp="1"/>
          </p:cNvSpPr>
          <p:nvPr>
            <p:ph type="body" sz="quarter" idx="17" hasCustomPrompt="1"/>
          </p:nvPr>
        </p:nvSpPr>
        <p:spPr>
          <a:xfrm>
            <a:off x="1493713" y="5961458"/>
            <a:ext cx="2143051" cy="851001"/>
          </a:xfrm>
          <a:prstGeom prst="rect">
            <a:avLst/>
          </a:prstGeom>
        </p:spPr>
        <p:txBody>
          <a:bodyPr/>
          <a:lstStyle>
            <a:lvl1pPr>
              <a:defRPr sz="2400" b="0">
                <a:solidFill>
                  <a:schemeClr val="bg1"/>
                </a:solidFill>
                <a:latin typeface="Poppins SemiBold" panose="00000700000000000000" pitchFamily="2" charset="0"/>
                <a:cs typeface="Poppins SemiBold" panose="00000700000000000000" pitchFamily="2" charset="0"/>
              </a:defRPr>
            </a:lvl1pPr>
          </a:lstStyle>
          <a:p>
            <a:pPr lvl="0"/>
            <a:r>
              <a:rPr lang="en-US"/>
              <a:t>Edit point 2</a:t>
            </a:r>
          </a:p>
        </p:txBody>
      </p:sp>
      <p:sp>
        <p:nvSpPr>
          <p:cNvPr id="17" name="Text Placeholder 35">
            <a:extLst>
              <a:ext uri="{FF2B5EF4-FFF2-40B4-BE49-F238E27FC236}">
                <a16:creationId xmlns:a16="http://schemas.microsoft.com/office/drawing/2014/main" id="{C27BA3BA-A3AF-7C0B-54F4-9F499628CE13}"/>
              </a:ext>
            </a:extLst>
          </p:cNvPr>
          <p:cNvSpPr>
            <a:spLocks noGrp="1"/>
          </p:cNvSpPr>
          <p:nvPr>
            <p:ph type="body" sz="quarter" idx="19" hasCustomPrompt="1"/>
          </p:nvPr>
        </p:nvSpPr>
        <p:spPr>
          <a:xfrm>
            <a:off x="1493712" y="8765226"/>
            <a:ext cx="2143051" cy="851000"/>
          </a:xfrm>
          <a:prstGeom prst="rect">
            <a:avLst/>
          </a:prstGeom>
        </p:spPr>
        <p:txBody>
          <a:bodyPr/>
          <a:lstStyle>
            <a:lvl1pPr>
              <a:defRPr sz="2400" b="0">
                <a:solidFill>
                  <a:schemeClr val="bg1"/>
                </a:solidFill>
                <a:latin typeface="Poppins SemiBold" panose="00000700000000000000" pitchFamily="2" charset="0"/>
                <a:cs typeface="Poppins SemiBold" panose="00000700000000000000" pitchFamily="2" charset="0"/>
              </a:defRPr>
            </a:lvl1pPr>
          </a:lstStyle>
          <a:p>
            <a:pPr lvl="0"/>
            <a:r>
              <a:rPr lang="en-US"/>
              <a:t>Edit point 3</a:t>
            </a:r>
          </a:p>
        </p:txBody>
      </p:sp>
      <p:sp>
        <p:nvSpPr>
          <p:cNvPr id="19" name="Text Placeholder 42">
            <a:extLst>
              <a:ext uri="{FF2B5EF4-FFF2-40B4-BE49-F238E27FC236}">
                <a16:creationId xmlns:a16="http://schemas.microsoft.com/office/drawing/2014/main" id="{C5DFF3F3-825B-9F46-A748-F410478E0C9B}"/>
              </a:ext>
            </a:extLst>
          </p:cNvPr>
          <p:cNvSpPr>
            <a:spLocks noGrp="1"/>
          </p:cNvSpPr>
          <p:nvPr>
            <p:ph type="body" sz="quarter" idx="21" hasCustomPrompt="1"/>
          </p:nvPr>
        </p:nvSpPr>
        <p:spPr>
          <a:xfrm>
            <a:off x="13986932" y="2182814"/>
            <a:ext cx="5528919" cy="690561"/>
          </a:xfrm>
          <a:prstGeom prst="rect">
            <a:avLst/>
          </a:prstGeom>
        </p:spPr>
        <p:txBody>
          <a:bodyPr/>
          <a:lstStyle>
            <a:lvl1pPr>
              <a:defRPr sz="3600" b="0">
                <a:solidFill>
                  <a:schemeClr val="bg1"/>
                </a:solidFill>
                <a:latin typeface="Poppins SemiBold" panose="00000700000000000000" pitchFamily="2" charset="0"/>
                <a:cs typeface="Poppins SemiBold" panose="00000700000000000000" pitchFamily="2" charset="0"/>
              </a:defRPr>
            </a:lvl1pPr>
            <a:lvl2pPr>
              <a:defRPr b="1">
                <a:solidFill>
                  <a:schemeClr val="bg1"/>
                </a:solidFill>
                <a:latin typeface="Poppins" panose="00000500000000000000" pitchFamily="2" charset="0"/>
                <a:cs typeface="Poppins" panose="00000500000000000000" pitchFamily="2" charset="0"/>
              </a:defRPr>
            </a:lvl2pPr>
            <a:lvl3pPr>
              <a:defRPr b="1">
                <a:solidFill>
                  <a:schemeClr val="bg1"/>
                </a:solidFill>
                <a:latin typeface="Poppins" panose="00000500000000000000" pitchFamily="2" charset="0"/>
                <a:cs typeface="Poppins" panose="00000500000000000000" pitchFamily="2" charset="0"/>
              </a:defRPr>
            </a:lvl3pPr>
            <a:lvl4pPr>
              <a:defRPr b="1">
                <a:solidFill>
                  <a:schemeClr val="bg1"/>
                </a:solidFill>
                <a:latin typeface="Poppins" panose="00000500000000000000" pitchFamily="2" charset="0"/>
                <a:cs typeface="Poppins" panose="00000500000000000000" pitchFamily="2" charset="0"/>
              </a:defRPr>
            </a:lvl4pPr>
            <a:lvl5pPr>
              <a:defRPr b="1">
                <a:solidFill>
                  <a:schemeClr val="bg1"/>
                </a:solidFill>
                <a:latin typeface="Poppins" panose="00000500000000000000" pitchFamily="2" charset="0"/>
                <a:cs typeface="Poppins" panose="00000500000000000000" pitchFamily="2" charset="0"/>
              </a:defRPr>
            </a:lvl5pPr>
          </a:lstStyle>
          <a:p>
            <a:pPr lvl="0"/>
            <a:r>
              <a:rPr lang="en-US"/>
              <a:t>Edit summary heading</a:t>
            </a:r>
          </a:p>
        </p:txBody>
      </p:sp>
      <p:cxnSp>
        <p:nvCxnSpPr>
          <p:cNvPr id="20" name="Straight Connector 19">
            <a:extLst>
              <a:ext uri="{FF2B5EF4-FFF2-40B4-BE49-F238E27FC236}">
                <a16:creationId xmlns:a16="http://schemas.microsoft.com/office/drawing/2014/main" id="{D3FEDA2C-8B80-FE71-7F5A-B085B8897366}"/>
              </a:ext>
              <a:ext uri="{C183D7F6-B498-43B3-948B-1728B52AA6E4}">
                <adec:decorative xmlns:adec="http://schemas.microsoft.com/office/drawing/2017/decorative" val="1"/>
              </a:ext>
            </a:extLst>
          </p:cNvPr>
          <p:cNvCxnSpPr>
            <a:cxnSpLocks/>
          </p:cNvCxnSpPr>
          <p:nvPr userDrawn="1"/>
        </p:nvCxnSpPr>
        <p:spPr>
          <a:xfrm>
            <a:off x="13986932" y="2873281"/>
            <a:ext cx="5528919" cy="0"/>
          </a:xfrm>
          <a:prstGeom prst="line">
            <a:avLst/>
          </a:prstGeom>
          <a:noFill/>
          <a:ln w="6350" cap="flat" cmpd="sng" algn="ctr">
            <a:solidFill>
              <a:schemeClr val="bg1"/>
            </a:solidFill>
            <a:prstDash val="solid"/>
          </a:ln>
          <a:effectLst/>
        </p:spPr>
      </p:cxnSp>
      <p:sp>
        <p:nvSpPr>
          <p:cNvPr id="2" name="Slide Number Placeholder 2">
            <a:extLst>
              <a:ext uri="{FF2B5EF4-FFF2-40B4-BE49-F238E27FC236}">
                <a16:creationId xmlns:a16="http://schemas.microsoft.com/office/drawing/2014/main" id="{2CA2C4E2-C3F8-0CC6-F4D7-D4A7BA040ADE}"/>
              </a:ext>
            </a:extLst>
          </p:cNvPr>
          <p:cNvSpPr>
            <a:spLocks noGrp="1"/>
          </p:cNvSpPr>
          <p:nvPr>
            <p:ph type="sldNum" sz="quarter" idx="4"/>
          </p:nvPr>
        </p:nvSpPr>
        <p:spPr>
          <a:xfrm>
            <a:off x="14891544" y="10626727"/>
            <a:ext cx="4624308" cy="215443"/>
          </a:xfrm>
        </p:spPr>
        <p:txBody>
          <a:bodyPr/>
          <a:lstStyle/>
          <a:p>
            <a:fld id="{B6F15528-21DE-4FAA-801E-634DDDAF4B2B}" type="slidenum">
              <a:rPr lang="en-GB" smtClean="0"/>
              <a:pPr/>
              <a:t>‹#›</a:t>
            </a:fld>
            <a:endParaRPr lang="en-GB"/>
          </a:p>
        </p:txBody>
      </p:sp>
      <p:pic>
        <p:nvPicPr>
          <p:cNvPr id="24" name="Picture 23">
            <a:extLst>
              <a:ext uri="{FF2B5EF4-FFF2-40B4-BE49-F238E27FC236}">
                <a16:creationId xmlns:a16="http://schemas.microsoft.com/office/drawing/2014/main" id="{6A7E4A57-12C9-E46F-6EAD-BB94F992A12E}"/>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17438477" y="530398"/>
            <a:ext cx="2140119" cy="1084718"/>
          </a:xfrm>
          <a:prstGeom prst="rect">
            <a:avLst/>
          </a:prstGeom>
        </p:spPr>
      </p:pic>
    </p:spTree>
    <p:extLst>
      <p:ext uri="{BB962C8B-B14F-4D97-AF65-F5344CB8AC3E}">
        <p14:creationId xmlns:p14="http://schemas.microsoft.com/office/powerpoint/2010/main" val="2177163695"/>
      </p:ext>
    </p:extLst>
  </p:cSld>
  <p:clrMapOvr>
    <a:masterClrMapping/>
  </p:clrMapOvr>
  <p:extLst>
    <p:ext uri="{DCECCB84-F9BA-43D5-87BE-67443E8EF086}">
      <p15:sldGuideLst xmlns:p15="http://schemas.microsoft.com/office/powerpoint/2012/main">
        <p15:guide id="1" pos="31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rcoal Split Title Horse">
    <p:bg>
      <p:bgPr>
        <a:solidFill>
          <a:srgbClr val="FAFAFA"/>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62B374-ECB2-D939-EA05-EBE0FAA484F2}"/>
              </a:ext>
            </a:extLst>
          </p:cNvPr>
          <p:cNvSpPr/>
          <p:nvPr userDrawn="1"/>
        </p:nvSpPr>
        <p:spPr>
          <a:xfrm>
            <a:off x="10052844" y="0"/>
            <a:ext cx="10052844" cy="1130935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9" name="Text Placeholder 8">
            <a:extLst>
              <a:ext uri="{FF2B5EF4-FFF2-40B4-BE49-F238E27FC236}">
                <a16:creationId xmlns:a16="http://schemas.microsoft.com/office/drawing/2014/main" id="{FA3D7EF4-BDB6-C329-76F5-806EF5A0B3AE}"/>
              </a:ext>
            </a:extLst>
          </p:cNvPr>
          <p:cNvSpPr>
            <a:spLocks noGrp="1"/>
          </p:cNvSpPr>
          <p:nvPr>
            <p:ph type="body" sz="quarter" idx="10" hasCustomPrompt="1"/>
          </p:nvPr>
        </p:nvSpPr>
        <p:spPr>
          <a:xfrm>
            <a:off x="954075" y="3625201"/>
            <a:ext cx="8154044" cy="2423740"/>
          </a:xfrm>
          <a:prstGeom prst="rect">
            <a:avLst/>
          </a:prstGeom>
        </p:spPr>
        <p:txBody>
          <a:bodyPr lIns="0"/>
          <a:lstStyle>
            <a:lvl1pPr>
              <a:lnSpc>
                <a:spcPct val="100000"/>
              </a:lnSpc>
              <a:defRPr lang="en-GB" sz="8750" b="1" i="0" spc="0" dirty="0">
                <a:gradFill flip="none" rotWithShape="1">
                  <a:gsLst>
                    <a:gs pos="0">
                      <a:srgbClr val="007C43"/>
                    </a:gs>
                    <a:gs pos="60000">
                      <a:srgbClr val="2D843F"/>
                    </a:gs>
                    <a:gs pos="100000">
                      <a:srgbClr val="598C3B"/>
                    </a:gs>
                  </a:gsLst>
                  <a:lin ang="0" scaled="1"/>
                  <a:tileRect/>
                </a:gradFill>
                <a:latin typeface="Poppins"/>
                <a:ea typeface="+mj-ea"/>
                <a:cs typeface="Poppins"/>
              </a:defRPr>
            </a:lvl1pPr>
          </a:lstStyle>
          <a:p>
            <a:pPr marL="0" lvl="0">
              <a:lnSpc>
                <a:spcPct val="90000"/>
              </a:lnSpc>
            </a:pPr>
            <a:r>
              <a:rPr lang="en-GB"/>
              <a:t>Edit split slide title</a:t>
            </a:r>
          </a:p>
        </p:txBody>
      </p:sp>
      <p:sp>
        <p:nvSpPr>
          <p:cNvPr id="11" name="Text Placeholder 10">
            <a:extLst>
              <a:ext uri="{FF2B5EF4-FFF2-40B4-BE49-F238E27FC236}">
                <a16:creationId xmlns:a16="http://schemas.microsoft.com/office/drawing/2014/main" id="{B58BDB7D-FC0B-E231-D95C-E499BBF8D468}"/>
              </a:ext>
            </a:extLst>
          </p:cNvPr>
          <p:cNvSpPr>
            <a:spLocks noGrp="1"/>
          </p:cNvSpPr>
          <p:nvPr>
            <p:ph type="body" sz="quarter" idx="11" hasCustomPrompt="1"/>
          </p:nvPr>
        </p:nvSpPr>
        <p:spPr>
          <a:xfrm>
            <a:off x="954077" y="6152924"/>
            <a:ext cx="8154042" cy="1235018"/>
          </a:xfrm>
          <a:prstGeom prst="rect">
            <a:avLst/>
          </a:prstGeom>
        </p:spPr>
        <p:txBody>
          <a:bodyPr vert="horz" wrap="square" lIns="0" tIns="16510" rIns="0" bIns="0" rtlCol="0">
            <a:spAutoFit/>
          </a:bodyPr>
          <a:lstStyle>
            <a:lvl1pPr>
              <a:lnSpc>
                <a:spcPct val="100000"/>
              </a:lnSpc>
              <a:defRPr lang="en-GB" sz="8752" b="1" i="0" spc="0" dirty="0">
                <a:solidFill>
                  <a:schemeClr val="tx1"/>
                </a:solidFill>
                <a:latin typeface="Poppins"/>
                <a:ea typeface="+mj-ea"/>
                <a:cs typeface="Poppins"/>
              </a:defRPr>
            </a:lvl1pPr>
          </a:lstStyle>
          <a:p>
            <a:pPr marL="12701" lvl="0">
              <a:lnSpc>
                <a:spcPts val="9402"/>
              </a:lnSpc>
              <a:spcBef>
                <a:spcPts val="130"/>
              </a:spcBef>
            </a:pPr>
            <a:r>
              <a:rPr lang="en-US"/>
              <a:t>Subtitle</a:t>
            </a:r>
            <a:endParaRPr lang="en-GB"/>
          </a:p>
        </p:txBody>
      </p:sp>
      <p:sp>
        <p:nvSpPr>
          <p:cNvPr id="14" name="Text Placeholder 13">
            <a:extLst>
              <a:ext uri="{FF2B5EF4-FFF2-40B4-BE49-F238E27FC236}">
                <a16:creationId xmlns:a16="http://schemas.microsoft.com/office/drawing/2014/main" id="{4A675AF9-7F95-86C0-797D-7F55F6190FC9}"/>
              </a:ext>
            </a:extLst>
          </p:cNvPr>
          <p:cNvSpPr>
            <a:spLocks noGrp="1"/>
          </p:cNvSpPr>
          <p:nvPr>
            <p:ph type="body" sz="quarter" idx="12" hasCustomPrompt="1"/>
          </p:nvPr>
        </p:nvSpPr>
        <p:spPr>
          <a:xfrm>
            <a:off x="954076" y="7723253"/>
            <a:ext cx="8187530" cy="386003"/>
          </a:xfrm>
          <a:prstGeom prst="rect">
            <a:avLst/>
          </a:prstGeom>
        </p:spPr>
        <p:txBody>
          <a:bodyPr vert="horz" wrap="square" lIns="0" tIns="16510" rIns="0" bIns="0" rtlCol="0">
            <a:spAutoFit/>
          </a:bodyPr>
          <a:lstStyle>
            <a:lvl1pPr>
              <a:defRPr lang="en-US" sz="2400" b="1" smtClean="0">
                <a:solidFill>
                  <a:schemeClr val="tx1"/>
                </a:solidFill>
                <a:latin typeface="Poppins"/>
                <a:cs typeface="Poppins"/>
              </a:defRPr>
            </a:lvl1pPr>
            <a:lvl2pPr>
              <a:defRPr lang="en-US" smtClean="0"/>
            </a:lvl2pPr>
            <a:lvl3pPr>
              <a:defRPr lang="en-US" smtClean="0"/>
            </a:lvl3pPr>
            <a:lvl4pPr>
              <a:defRPr lang="en-US" smtClean="0"/>
            </a:lvl4pPr>
            <a:lvl5pPr>
              <a:defRPr lang="en-GB"/>
            </a:lvl5pPr>
          </a:lstStyle>
          <a:p>
            <a:pPr marL="74938" lvl="0">
              <a:lnSpc>
                <a:spcPct val="100000"/>
              </a:lnSpc>
              <a:spcBef>
                <a:spcPts val="3494"/>
              </a:spcBef>
            </a:pPr>
            <a:r>
              <a:rPr lang="en-US"/>
              <a:t>Lloyds Banking Group</a:t>
            </a:r>
          </a:p>
        </p:txBody>
      </p:sp>
      <p:sp>
        <p:nvSpPr>
          <p:cNvPr id="16" name="Text Placeholder 15">
            <a:extLst>
              <a:ext uri="{FF2B5EF4-FFF2-40B4-BE49-F238E27FC236}">
                <a16:creationId xmlns:a16="http://schemas.microsoft.com/office/drawing/2014/main" id="{9C8D66C9-E49B-CDDA-8D78-308BC56532BD}"/>
              </a:ext>
            </a:extLst>
          </p:cNvPr>
          <p:cNvSpPr>
            <a:spLocks noGrp="1"/>
          </p:cNvSpPr>
          <p:nvPr>
            <p:ph type="body" sz="quarter" idx="13" hasCustomPrompt="1"/>
          </p:nvPr>
        </p:nvSpPr>
        <p:spPr>
          <a:xfrm>
            <a:off x="954076" y="8209665"/>
            <a:ext cx="8187530" cy="324448"/>
          </a:xfrm>
          <a:prstGeom prst="rect">
            <a:avLst/>
          </a:prstGeom>
        </p:spPr>
        <p:txBody>
          <a:bodyPr vert="horz" wrap="square" lIns="0" tIns="16510" rIns="0" bIns="0" rtlCol="0">
            <a:spAutoFit/>
          </a:bodyPr>
          <a:lstStyle>
            <a:lvl1pPr>
              <a:defRPr lang="en-US" sz="2000" dirty="0" smtClean="0">
                <a:solidFill>
                  <a:schemeClr val="tx1"/>
                </a:solidFill>
                <a:latin typeface="Poppins"/>
                <a:cs typeface="Poppins"/>
              </a:defRPr>
            </a:lvl1pPr>
            <a:lvl2pPr>
              <a:defRPr lang="en-US" smtClean="0"/>
            </a:lvl2pPr>
            <a:lvl3pPr>
              <a:defRPr lang="en-US" smtClean="0"/>
            </a:lvl3pPr>
            <a:lvl4pPr>
              <a:defRPr lang="en-US" smtClean="0"/>
            </a:lvl4pPr>
            <a:lvl5pPr>
              <a:defRPr lang="en-GB"/>
            </a:lvl5pPr>
          </a:lstStyle>
          <a:p>
            <a:pPr marL="74938" lvl="0">
              <a:lnSpc>
                <a:spcPct val="100000"/>
              </a:lnSpc>
              <a:spcBef>
                <a:spcPts val="3494"/>
              </a:spcBef>
            </a:pPr>
            <a:r>
              <a:rPr lang="en-US"/>
              <a:t>Insert Date</a:t>
            </a:r>
            <a:endParaRPr lang="en-GB"/>
          </a:p>
        </p:txBody>
      </p:sp>
      <p:sp>
        <p:nvSpPr>
          <p:cNvPr id="2" name="Holder 6">
            <a:extLst>
              <a:ext uri="{FF2B5EF4-FFF2-40B4-BE49-F238E27FC236}">
                <a16:creationId xmlns:a16="http://schemas.microsoft.com/office/drawing/2014/main" id="{0E05240D-96A3-B64F-29CC-6FF70829094A}"/>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chemeClr val="tx1"/>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pic>
        <p:nvPicPr>
          <p:cNvPr id="3" name="Picture 2">
            <a:extLst>
              <a:ext uri="{FF2B5EF4-FFF2-40B4-BE49-F238E27FC236}">
                <a16:creationId xmlns:a16="http://schemas.microsoft.com/office/drawing/2014/main" id="{08CB6871-A870-BEA7-3E11-D8A1216ABC45}"/>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Tree>
    <p:extLst>
      <p:ext uri="{BB962C8B-B14F-4D97-AF65-F5344CB8AC3E}">
        <p14:creationId xmlns:p14="http://schemas.microsoft.com/office/powerpoint/2010/main" val="4243814680"/>
      </p:ext>
    </p:extLst>
  </p:cSld>
  <p:clrMapOvr>
    <a:masterClrMapping/>
  </p:clrMapOvr>
  <p:extLst>
    <p:ext uri="{DCECCB84-F9BA-43D5-87BE-67443E8EF086}">
      <p15:sldGuideLst xmlns:p15="http://schemas.microsoft.com/office/powerpoint/2012/main">
        <p15:guide id="1" orient="horz" pos="3562">
          <p15:clr>
            <a:srgbClr val="FBAE40"/>
          </p15:clr>
        </p15:guide>
        <p15:guide id="2" pos="6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een Colour quadrant">
    <p:bg>
      <p:bgPr>
        <a:solidFill>
          <a:srgbClr val="F4F4F4"/>
        </a:solidFill>
        <a:effectLst/>
      </p:bgPr>
    </p:bg>
    <p:spTree>
      <p:nvGrpSpPr>
        <p:cNvPr id="1" name=""/>
        <p:cNvGrpSpPr/>
        <p:nvPr/>
      </p:nvGrpSpPr>
      <p:grpSpPr>
        <a:xfrm>
          <a:off x="0" y="0"/>
          <a:ext cx="0" cy="0"/>
          <a:chOff x="0" y="0"/>
          <a:chExt cx="0" cy="0"/>
        </a:xfrm>
      </p:grpSpPr>
      <p:sp>
        <p:nvSpPr>
          <p:cNvPr id="15" name="Rectangle 14" descr="Green Gradient">
            <a:extLst>
              <a:ext uri="{FF2B5EF4-FFF2-40B4-BE49-F238E27FC236}">
                <a16:creationId xmlns:a16="http://schemas.microsoft.com/office/drawing/2014/main" id="{32080CB7-58FF-861F-451A-8CEF737B0114}"/>
              </a:ext>
            </a:extLst>
          </p:cNvPr>
          <p:cNvSpPr/>
          <p:nvPr userDrawn="1"/>
        </p:nvSpPr>
        <p:spPr>
          <a:xfrm>
            <a:off x="15058488" y="6812950"/>
            <a:ext cx="5047200" cy="4496400"/>
          </a:xfrm>
          <a:prstGeom prst="rect">
            <a:avLst/>
          </a:prstGeom>
          <a:gradFill>
            <a:gsLst>
              <a:gs pos="50000">
                <a:srgbClr val="007C43"/>
              </a:gs>
              <a:gs pos="100000">
                <a:srgbClr val="598C3B"/>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 name="Title 1">
            <a:extLst>
              <a:ext uri="{FF2B5EF4-FFF2-40B4-BE49-F238E27FC236}">
                <a16:creationId xmlns:a16="http://schemas.microsoft.com/office/drawing/2014/main" id="{5F1B161B-6C74-ACEF-E24F-841C15D21CC7}"/>
              </a:ext>
            </a:extLst>
          </p:cNvPr>
          <p:cNvSpPr>
            <a:spLocks noGrp="1"/>
          </p:cNvSpPr>
          <p:nvPr>
            <p:ph type="title" hasCustomPrompt="1"/>
          </p:nvPr>
        </p:nvSpPr>
        <p:spPr>
          <a:xfrm>
            <a:off x="791134" y="601663"/>
            <a:ext cx="14516599" cy="951118"/>
          </a:xfrm>
          <a:prstGeom prst="rect">
            <a:avLst/>
          </a:prstGeom>
        </p:spPr>
        <p:txBody>
          <a:bodyPr/>
          <a:lstStyle>
            <a:lvl1pPr>
              <a:defRPr sz="6000" b="1">
                <a:latin typeface="Poppins" panose="00000500000000000000" pitchFamily="2" charset="0"/>
                <a:cs typeface="Poppins" panose="00000500000000000000" pitchFamily="2" charset="0"/>
              </a:defRPr>
            </a:lvl1pPr>
          </a:lstStyle>
          <a:p>
            <a:r>
              <a:rPr lang="en-US"/>
              <a:t>Edit quadrant tile and summary title </a:t>
            </a:r>
            <a:endParaRPr lang="en-GB"/>
          </a:p>
        </p:txBody>
      </p:sp>
      <p:sp>
        <p:nvSpPr>
          <p:cNvPr id="3" name="Slide Number Placeholder 2">
            <a:extLst>
              <a:ext uri="{FF2B5EF4-FFF2-40B4-BE49-F238E27FC236}">
                <a16:creationId xmlns:a16="http://schemas.microsoft.com/office/drawing/2014/main" id="{B95266A9-747D-D17E-E04E-B3A92970E52E}"/>
              </a:ext>
            </a:extLst>
          </p:cNvPr>
          <p:cNvSpPr>
            <a:spLocks noGrp="1"/>
          </p:cNvSpPr>
          <p:nvPr>
            <p:ph type="sldNum" sz="quarter" idx="10"/>
          </p:nvPr>
        </p:nvSpPr>
        <p:spPr/>
        <p:txBody>
          <a:bodyPr/>
          <a:lstStyle/>
          <a:p>
            <a:fld id="{B6F15528-21DE-4FAA-801E-634DDDAF4B2B}" type="slidenum">
              <a:rPr lang="en-GB" smtClean="0"/>
              <a:pPr/>
              <a:t>‹#›</a:t>
            </a:fld>
            <a:endParaRPr lang="en-GB"/>
          </a:p>
        </p:txBody>
      </p:sp>
      <p:sp>
        <p:nvSpPr>
          <p:cNvPr id="6" name="Rectangle 5" descr="Green Gradient">
            <a:extLst>
              <a:ext uri="{FF2B5EF4-FFF2-40B4-BE49-F238E27FC236}">
                <a16:creationId xmlns:a16="http://schemas.microsoft.com/office/drawing/2014/main" id="{22B19544-C9FA-A918-0E9B-BA31BD254629}"/>
              </a:ext>
            </a:extLst>
          </p:cNvPr>
          <p:cNvSpPr/>
          <p:nvPr userDrawn="1"/>
        </p:nvSpPr>
        <p:spPr>
          <a:xfrm>
            <a:off x="9994355" y="2316550"/>
            <a:ext cx="5047200" cy="4496400"/>
          </a:xfrm>
          <a:prstGeom prst="rect">
            <a:avLst/>
          </a:prstGeom>
          <a:gradFill>
            <a:gsLst>
              <a:gs pos="50000">
                <a:srgbClr val="007C43"/>
              </a:gs>
              <a:gs pos="100000">
                <a:srgbClr val="598C3B"/>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9" name="Rectangle 8" descr="Green Gradient">
            <a:extLst>
              <a:ext uri="{FF2B5EF4-FFF2-40B4-BE49-F238E27FC236}">
                <a16:creationId xmlns:a16="http://schemas.microsoft.com/office/drawing/2014/main" id="{EB57FDFF-8308-F003-412F-DF6F892C075C}"/>
              </a:ext>
            </a:extLst>
          </p:cNvPr>
          <p:cNvSpPr/>
          <p:nvPr userDrawn="1"/>
        </p:nvSpPr>
        <p:spPr>
          <a:xfrm>
            <a:off x="9994355" y="6812950"/>
            <a:ext cx="5047200" cy="4496400"/>
          </a:xfrm>
          <a:prstGeom prst="rect">
            <a:avLst/>
          </a:prstGeom>
          <a:solidFill>
            <a:srgbClr val="FAFAF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AFAFA"/>
              </a:solidFill>
              <a:effectLst/>
              <a:uLnTx/>
              <a:uFillTx/>
              <a:latin typeface="Poppins"/>
              <a:ea typeface="+mn-ea"/>
              <a:cs typeface="+mn-cs"/>
            </a:endParaRPr>
          </a:p>
        </p:txBody>
      </p:sp>
      <p:sp>
        <p:nvSpPr>
          <p:cNvPr id="12" name="Rectangle 11" descr="Green Gradient">
            <a:extLst>
              <a:ext uri="{FF2B5EF4-FFF2-40B4-BE49-F238E27FC236}">
                <a16:creationId xmlns:a16="http://schemas.microsoft.com/office/drawing/2014/main" id="{7D9DADC2-A3BA-8881-85E6-69F1AE64DE2F}"/>
              </a:ext>
            </a:extLst>
          </p:cNvPr>
          <p:cNvSpPr/>
          <p:nvPr userDrawn="1"/>
        </p:nvSpPr>
        <p:spPr>
          <a:xfrm>
            <a:off x="15070212" y="2316550"/>
            <a:ext cx="5047200" cy="4496400"/>
          </a:xfrm>
          <a:prstGeom prst="rect">
            <a:avLst/>
          </a:prstGeom>
          <a:solidFill>
            <a:srgbClr val="FAFAF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AFAFA"/>
              </a:solidFill>
              <a:effectLst/>
              <a:uLnTx/>
              <a:uFillTx/>
              <a:latin typeface="Poppins"/>
              <a:ea typeface="+mn-ea"/>
              <a:cs typeface="+mn-cs"/>
            </a:endParaRPr>
          </a:p>
        </p:txBody>
      </p:sp>
      <p:sp>
        <p:nvSpPr>
          <p:cNvPr id="19" name="Text Placeholder 18">
            <a:extLst>
              <a:ext uri="{FF2B5EF4-FFF2-40B4-BE49-F238E27FC236}">
                <a16:creationId xmlns:a16="http://schemas.microsoft.com/office/drawing/2014/main" id="{2D7C68CA-74B6-DB62-46C1-607257539B16}"/>
              </a:ext>
            </a:extLst>
          </p:cNvPr>
          <p:cNvSpPr>
            <a:spLocks noGrp="1"/>
          </p:cNvSpPr>
          <p:nvPr>
            <p:ph type="body" sz="quarter" idx="11" hasCustomPrompt="1"/>
          </p:nvPr>
        </p:nvSpPr>
        <p:spPr>
          <a:xfrm>
            <a:off x="791134" y="2316550"/>
            <a:ext cx="8132733" cy="6486516"/>
          </a:xfrm>
          <a:prstGeom prst="rect">
            <a:avLst/>
          </a:prstGeom>
        </p:spPr>
        <p:txBody>
          <a:bodyPr/>
          <a:lstStyle>
            <a:lvl1pPr marL="0" indent="0">
              <a:buFont typeface="Wingdings" panose="05000000000000000000" pitchFamily="2" charset="2"/>
              <a:buNone/>
              <a:defRPr sz="2400"/>
            </a:lvl1pPr>
            <a:lvl2pPr>
              <a:defRPr sz="2400"/>
            </a:lvl2pPr>
            <a:lvl3pPr>
              <a:defRPr sz="2400"/>
            </a:lvl3pPr>
            <a:lvl4pPr>
              <a:defRPr sz="2400"/>
            </a:lvl4pPr>
            <a:lvl5pPr>
              <a:defRPr sz="2400"/>
            </a:lvl5pPr>
          </a:lstStyle>
          <a:p>
            <a:pPr lvl="0"/>
            <a:r>
              <a:rPr lang="en-US"/>
              <a:t>Add shorts paragraph to give context for the data featured.</a:t>
            </a:r>
          </a:p>
          <a:p>
            <a:pPr lvl="0"/>
            <a:endParaRPr lang="en-US"/>
          </a:p>
          <a:p>
            <a:pPr lvl="0"/>
            <a:r>
              <a:rPr lang="en-US"/>
              <a:t>Things to consider:</a:t>
            </a:r>
          </a:p>
          <a:p>
            <a:pPr lvl="0"/>
            <a:endParaRPr lang="en-US"/>
          </a:p>
          <a:p>
            <a:pPr lvl="0"/>
            <a:r>
              <a:rPr lang="en-US"/>
              <a:t>Bullet points can help make your content easier to read rather than using large paragraphs.</a:t>
            </a:r>
          </a:p>
          <a:p>
            <a:pPr lvl="0"/>
            <a:endParaRPr lang="en-US"/>
          </a:p>
          <a:p>
            <a:pPr marL="0" marR="0" lvl="0" indent="0" defTabSz="914400" eaLnBrk="1" fontAlgn="auto" latinLnBrk="0" hangingPunct="1">
              <a:lnSpc>
                <a:spcPct val="100000"/>
              </a:lnSpc>
              <a:spcBef>
                <a:spcPts val="0"/>
              </a:spcBef>
              <a:spcAft>
                <a:spcPts val="0"/>
              </a:spcAft>
              <a:buClrTx/>
              <a:buSzTx/>
              <a:buFontTx/>
              <a:buNone/>
              <a:tabLst/>
              <a:defRPr/>
            </a:pPr>
            <a:r>
              <a:rPr lang="en-GB"/>
              <a:t>Remember to keep your sentences short. </a:t>
            </a:r>
            <a:br>
              <a:rPr lang="en-GB"/>
            </a:br>
            <a:r>
              <a:rPr lang="en-GB"/>
              <a:t>14 words maximum per sentence.</a:t>
            </a:r>
            <a:br>
              <a:rPr lang="en-GB"/>
            </a:br>
            <a:endParaRPr lang="en-GB"/>
          </a:p>
          <a:p>
            <a:pPr marL="0" marR="0" lvl="0" indent="0" defTabSz="914400" eaLnBrk="1" fontAlgn="auto" latinLnBrk="0" hangingPunct="1">
              <a:lnSpc>
                <a:spcPct val="100000"/>
              </a:lnSpc>
              <a:spcBef>
                <a:spcPts val="0"/>
              </a:spcBef>
              <a:spcAft>
                <a:spcPts val="0"/>
              </a:spcAft>
              <a:buClrTx/>
              <a:buSzTx/>
              <a:buFontTx/>
              <a:buNone/>
              <a:tabLst/>
              <a:defRPr/>
            </a:pPr>
            <a:r>
              <a:rPr lang="en-GB"/>
              <a:t>Use a minimum font size of 20. This template is set to font size 24.</a:t>
            </a:r>
          </a:p>
        </p:txBody>
      </p:sp>
      <p:sp>
        <p:nvSpPr>
          <p:cNvPr id="23" name="Text Placeholder 22">
            <a:extLst>
              <a:ext uri="{FF2B5EF4-FFF2-40B4-BE49-F238E27FC236}">
                <a16:creationId xmlns:a16="http://schemas.microsoft.com/office/drawing/2014/main" id="{7BD9849C-7AE8-7089-2386-1BF6BD392FAA}"/>
              </a:ext>
            </a:extLst>
          </p:cNvPr>
          <p:cNvSpPr>
            <a:spLocks noGrp="1"/>
          </p:cNvSpPr>
          <p:nvPr>
            <p:ph type="body" sz="quarter" idx="12" hasCustomPrompt="1"/>
          </p:nvPr>
        </p:nvSpPr>
        <p:spPr>
          <a:xfrm>
            <a:off x="10552434" y="4193954"/>
            <a:ext cx="3810000" cy="733425"/>
          </a:xfrm>
          <a:prstGeom prst="rect">
            <a:avLst/>
          </a:prstGeom>
        </p:spPr>
        <p:txBody>
          <a:bodyPr/>
          <a:lstStyle>
            <a:lvl1pPr>
              <a:defRPr sz="4400">
                <a:solidFill>
                  <a:schemeClr val="bg1"/>
                </a:solidFill>
                <a:latin typeface="Poppins SemiBold" panose="00000700000000000000" pitchFamily="2" charset="0"/>
                <a:cs typeface="Poppins SemiBold" panose="00000700000000000000" pitchFamily="2" charset="0"/>
              </a:defRPr>
            </a:lvl1pPr>
          </a:lstStyle>
          <a:p>
            <a:pPr lvl="0"/>
            <a:r>
              <a:rPr lang="en-US"/>
              <a:t>Edit Number</a:t>
            </a:r>
          </a:p>
        </p:txBody>
      </p:sp>
      <p:sp>
        <p:nvSpPr>
          <p:cNvPr id="25" name="Text Placeholder 24">
            <a:extLst>
              <a:ext uri="{FF2B5EF4-FFF2-40B4-BE49-F238E27FC236}">
                <a16:creationId xmlns:a16="http://schemas.microsoft.com/office/drawing/2014/main" id="{9D0DADA5-D86D-B35E-3ABF-3416AD737978}"/>
              </a:ext>
            </a:extLst>
          </p:cNvPr>
          <p:cNvSpPr>
            <a:spLocks noGrp="1"/>
          </p:cNvSpPr>
          <p:nvPr>
            <p:ph type="body" sz="quarter" idx="13" hasCustomPrompt="1"/>
          </p:nvPr>
        </p:nvSpPr>
        <p:spPr>
          <a:xfrm>
            <a:off x="10552434" y="4977314"/>
            <a:ext cx="3810000" cy="987202"/>
          </a:xfrm>
          <a:prstGeom prst="rect">
            <a:avLst/>
          </a:prstGeom>
        </p:spPr>
        <p:txBody>
          <a:bodyPr/>
          <a:lstStyle>
            <a:lvl1pPr>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a one line of text to provide context.</a:t>
            </a:r>
          </a:p>
        </p:txBody>
      </p:sp>
      <p:sp>
        <p:nvSpPr>
          <p:cNvPr id="26" name="Text Placeholder 22">
            <a:extLst>
              <a:ext uri="{FF2B5EF4-FFF2-40B4-BE49-F238E27FC236}">
                <a16:creationId xmlns:a16="http://schemas.microsoft.com/office/drawing/2014/main" id="{D05BCAAA-822D-EC09-0D96-3BF3176BBCB0}"/>
              </a:ext>
            </a:extLst>
          </p:cNvPr>
          <p:cNvSpPr>
            <a:spLocks noGrp="1"/>
          </p:cNvSpPr>
          <p:nvPr>
            <p:ph type="body" sz="quarter" idx="14" hasCustomPrompt="1"/>
          </p:nvPr>
        </p:nvSpPr>
        <p:spPr>
          <a:xfrm>
            <a:off x="15610037" y="4193954"/>
            <a:ext cx="3810000" cy="733425"/>
          </a:xfrm>
          <a:prstGeom prst="rect">
            <a:avLst/>
          </a:prstGeom>
        </p:spPr>
        <p:txBody>
          <a:bodyPr/>
          <a:lstStyle>
            <a:lvl1pPr>
              <a:defRPr sz="4400">
                <a:solidFill>
                  <a:schemeClr val="tx1"/>
                </a:solidFill>
                <a:latin typeface="Poppins SemiBold" panose="00000700000000000000" pitchFamily="2" charset="0"/>
                <a:cs typeface="Poppins SemiBold" panose="00000700000000000000" pitchFamily="2" charset="0"/>
              </a:defRPr>
            </a:lvl1pPr>
          </a:lstStyle>
          <a:p>
            <a:pPr lvl="0"/>
            <a:r>
              <a:rPr lang="en-US"/>
              <a:t>Edit Number</a:t>
            </a:r>
          </a:p>
        </p:txBody>
      </p:sp>
      <p:sp>
        <p:nvSpPr>
          <p:cNvPr id="27" name="Text Placeholder 24">
            <a:extLst>
              <a:ext uri="{FF2B5EF4-FFF2-40B4-BE49-F238E27FC236}">
                <a16:creationId xmlns:a16="http://schemas.microsoft.com/office/drawing/2014/main" id="{3AC6D411-4BD6-A63D-408D-4BDDE90DD3AE}"/>
              </a:ext>
            </a:extLst>
          </p:cNvPr>
          <p:cNvSpPr>
            <a:spLocks noGrp="1"/>
          </p:cNvSpPr>
          <p:nvPr>
            <p:ph type="body" sz="quarter" idx="15" hasCustomPrompt="1"/>
          </p:nvPr>
        </p:nvSpPr>
        <p:spPr>
          <a:xfrm>
            <a:off x="15596068" y="4968907"/>
            <a:ext cx="3810000" cy="987202"/>
          </a:xfrm>
          <a:prstGeom prst="rect">
            <a:avLst/>
          </a:prstGeom>
        </p:spPr>
        <p:txBody>
          <a:bodyPr/>
          <a:lstStyle>
            <a:lvl1pPr>
              <a:defRPr sz="2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a one line of text to provide context.</a:t>
            </a:r>
          </a:p>
        </p:txBody>
      </p:sp>
      <p:sp>
        <p:nvSpPr>
          <p:cNvPr id="28" name="Text Placeholder 22">
            <a:extLst>
              <a:ext uri="{FF2B5EF4-FFF2-40B4-BE49-F238E27FC236}">
                <a16:creationId xmlns:a16="http://schemas.microsoft.com/office/drawing/2014/main" id="{04F79D2E-C3FB-BA38-C2D0-85190DB13908}"/>
              </a:ext>
            </a:extLst>
          </p:cNvPr>
          <p:cNvSpPr>
            <a:spLocks noGrp="1"/>
          </p:cNvSpPr>
          <p:nvPr>
            <p:ph type="body" sz="quarter" idx="16" hasCustomPrompt="1"/>
          </p:nvPr>
        </p:nvSpPr>
        <p:spPr>
          <a:xfrm>
            <a:off x="10552434" y="8803066"/>
            <a:ext cx="3810000" cy="733425"/>
          </a:xfrm>
          <a:prstGeom prst="rect">
            <a:avLst/>
          </a:prstGeom>
        </p:spPr>
        <p:txBody>
          <a:bodyPr/>
          <a:lstStyle>
            <a:lvl1pPr>
              <a:defRPr sz="4400">
                <a:solidFill>
                  <a:schemeClr val="tx1"/>
                </a:solidFill>
                <a:latin typeface="Poppins SemiBold" panose="00000700000000000000" pitchFamily="2" charset="0"/>
                <a:cs typeface="Poppins SemiBold" panose="00000700000000000000" pitchFamily="2" charset="0"/>
              </a:defRPr>
            </a:lvl1pPr>
          </a:lstStyle>
          <a:p>
            <a:pPr lvl="0"/>
            <a:r>
              <a:rPr lang="en-US"/>
              <a:t>Edit Number</a:t>
            </a:r>
          </a:p>
        </p:txBody>
      </p:sp>
      <p:sp>
        <p:nvSpPr>
          <p:cNvPr id="29" name="Text Placeholder 24">
            <a:extLst>
              <a:ext uri="{FF2B5EF4-FFF2-40B4-BE49-F238E27FC236}">
                <a16:creationId xmlns:a16="http://schemas.microsoft.com/office/drawing/2014/main" id="{1F62CF16-4C41-6A29-6BF8-EC572E2330BC}"/>
              </a:ext>
            </a:extLst>
          </p:cNvPr>
          <p:cNvSpPr>
            <a:spLocks noGrp="1"/>
          </p:cNvSpPr>
          <p:nvPr>
            <p:ph type="body" sz="quarter" idx="17" hasCustomPrompt="1"/>
          </p:nvPr>
        </p:nvSpPr>
        <p:spPr>
          <a:xfrm>
            <a:off x="10552434" y="9615072"/>
            <a:ext cx="3810000" cy="987202"/>
          </a:xfrm>
          <a:prstGeom prst="rect">
            <a:avLst/>
          </a:prstGeom>
        </p:spPr>
        <p:txBody>
          <a:bodyPr/>
          <a:lstStyle>
            <a:lvl1pPr>
              <a:defRPr sz="2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a one line of text to provide context.</a:t>
            </a:r>
          </a:p>
        </p:txBody>
      </p:sp>
      <p:sp>
        <p:nvSpPr>
          <p:cNvPr id="30" name="Text Placeholder 24">
            <a:extLst>
              <a:ext uri="{FF2B5EF4-FFF2-40B4-BE49-F238E27FC236}">
                <a16:creationId xmlns:a16="http://schemas.microsoft.com/office/drawing/2014/main" id="{456A647E-2B7F-F881-F57B-5C56908E5735}"/>
              </a:ext>
            </a:extLst>
          </p:cNvPr>
          <p:cNvSpPr>
            <a:spLocks noGrp="1"/>
          </p:cNvSpPr>
          <p:nvPr>
            <p:ph type="body" sz="quarter" idx="18" hasCustomPrompt="1"/>
          </p:nvPr>
        </p:nvSpPr>
        <p:spPr>
          <a:xfrm>
            <a:off x="15610037" y="9615072"/>
            <a:ext cx="3810000" cy="987202"/>
          </a:xfrm>
          <a:prstGeom prst="rect">
            <a:avLst/>
          </a:prstGeom>
        </p:spPr>
        <p:txBody>
          <a:bodyPr/>
          <a:lstStyle>
            <a:lvl1pPr>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a one line of text to provide context.</a:t>
            </a:r>
          </a:p>
        </p:txBody>
      </p:sp>
      <p:sp>
        <p:nvSpPr>
          <p:cNvPr id="31" name="Text Placeholder 22">
            <a:extLst>
              <a:ext uri="{FF2B5EF4-FFF2-40B4-BE49-F238E27FC236}">
                <a16:creationId xmlns:a16="http://schemas.microsoft.com/office/drawing/2014/main" id="{B97ED04E-BEEE-1DFE-C270-9CB2CC7C94E3}"/>
              </a:ext>
            </a:extLst>
          </p:cNvPr>
          <p:cNvSpPr>
            <a:spLocks noGrp="1"/>
          </p:cNvSpPr>
          <p:nvPr>
            <p:ph type="body" sz="quarter" idx="19" hasCustomPrompt="1"/>
          </p:nvPr>
        </p:nvSpPr>
        <p:spPr>
          <a:xfrm>
            <a:off x="15610037" y="8803066"/>
            <a:ext cx="3810000" cy="733425"/>
          </a:xfrm>
          <a:prstGeom prst="rect">
            <a:avLst/>
          </a:prstGeom>
        </p:spPr>
        <p:txBody>
          <a:bodyPr/>
          <a:lstStyle>
            <a:lvl1pPr>
              <a:defRPr sz="4400">
                <a:solidFill>
                  <a:schemeClr val="bg1"/>
                </a:solidFill>
                <a:latin typeface="Poppins SemiBold" panose="00000700000000000000" pitchFamily="2" charset="0"/>
                <a:cs typeface="Poppins SemiBold" panose="00000700000000000000" pitchFamily="2" charset="0"/>
              </a:defRPr>
            </a:lvl1pPr>
          </a:lstStyle>
          <a:p>
            <a:pPr lvl="0"/>
            <a:r>
              <a:rPr lang="en-US"/>
              <a:t>Edit Number</a:t>
            </a:r>
          </a:p>
        </p:txBody>
      </p:sp>
      <p:pic>
        <p:nvPicPr>
          <p:cNvPr id="32" name="Picture 31">
            <a:extLst>
              <a:ext uri="{FF2B5EF4-FFF2-40B4-BE49-F238E27FC236}">
                <a16:creationId xmlns:a16="http://schemas.microsoft.com/office/drawing/2014/main" id="{F9BAB3DF-082A-FCEC-1D33-CCE6F08F4B53}"/>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438477" y="530398"/>
            <a:ext cx="2140119" cy="1084718"/>
          </a:xfrm>
          <a:prstGeom prst="rect">
            <a:avLst/>
          </a:prstGeom>
        </p:spPr>
      </p:pic>
    </p:spTree>
    <p:extLst>
      <p:ext uri="{BB962C8B-B14F-4D97-AF65-F5344CB8AC3E}">
        <p14:creationId xmlns:p14="http://schemas.microsoft.com/office/powerpoint/2010/main" val="2080282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irds Split 3 col">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8646518-D5D6-6209-DD5E-C40CBD713E78}"/>
              </a:ext>
              <a:ext uri="{C183D7F6-B498-43B3-948B-1728B52AA6E4}">
                <adec:decorative xmlns:adec="http://schemas.microsoft.com/office/drawing/2017/decorative" val="1"/>
              </a:ext>
            </a:extLst>
          </p:cNvPr>
          <p:cNvSpPr/>
          <p:nvPr userDrawn="1"/>
        </p:nvSpPr>
        <p:spPr>
          <a:xfrm>
            <a:off x="0" y="2529842"/>
            <a:ext cx="6845531" cy="8778876"/>
          </a:xfrm>
          <a:prstGeom prst="rect">
            <a:avLst/>
          </a:prstGeom>
          <a:gradFill>
            <a:gsLst>
              <a:gs pos="60000">
                <a:srgbClr val="2D843F"/>
              </a:gs>
              <a:gs pos="0">
                <a:srgbClr val="007C43"/>
              </a:gs>
              <a:gs pos="100000">
                <a:srgbClr val="598C3B"/>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GB"/>
          </a:p>
        </p:txBody>
      </p:sp>
      <p:sp>
        <p:nvSpPr>
          <p:cNvPr id="23" name="white right half">
            <a:extLst>
              <a:ext uri="{FF2B5EF4-FFF2-40B4-BE49-F238E27FC236}">
                <a16:creationId xmlns:a16="http://schemas.microsoft.com/office/drawing/2014/main" id="{747CFB75-7D71-23BC-3385-9E2DF23DDCC2}"/>
              </a:ext>
              <a:ext uri="{C183D7F6-B498-43B3-948B-1728B52AA6E4}">
                <adec:decorative xmlns:adec="http://schemas.microsoft.com/office/drawing/2017/decorative" val="1"/>
              </a:ext>
            </a:extLst>
          </p:cNvPr>
          <p:cNvSpPr/>
          <p:nvPr/>
        </p:nvSpPr>
        <p:spPr>
          <a:xfrm>
            <a:off x="13409688" y="2529842"/>
            <a:ext cx="6696001" cy="8778241"/>
          </a:xfrm>
          <a:custGeom>
            <a:avLst/>
            <a:gdLst/>
            <a:ahLst/>
            <a:cxnLst/>
            <a:rect l="l" t="t" r="r" b="b"/>
            <a:pathLst>
              <a:path w="10052050" h="11308715">
                <a:moveTo>
                  <a:pt x="10052039" y="0"/>
                </a:moveTo>
                <a:lnTo>
                  <a:pt x="0" y="0"/>
                </a:lnTo>
                <a:lnTo>
                  <a:pt x="0" y="11308556"/>
                </a:lnTo>
                <a:lnTo>
                  <a:pt x="10052039" y="11308556"/>
                </a:lnTo>
                <a:lnTo>
                  <a:pt x="10052039" y="0"/>
                </a:lnTo>
                <a:close/>
              </a:path>
            </a:pathLst>
          </a:custGeom>
          <a:solidFill>
            <a:srgbClr val="282828"/>
          </a:solidFill>
        </p:spPr>
        <p:txBody>
          <a:bodyPr wrap="square" lIns="0" tIns="0" rIns="0" bIns="0" rtlCol="0"/>
          <a:lstStyle/>
          <a:p>
            <a:endParaRPr sz="1801" u="sng">
              <a:latin typeface="Poppins" panose="00000500000000000000" pitchFamily="2" charset="0"/>
            </a:endParaRPr>
          </a:p>
        </p:txBody>
      </p:sp>
      <p:sp>
        <p:nvSpPr>
          <p:cNvPr id="4" name="white right half">
            <a:extLst>
              <a:ext uri="{FF2B5EF4-FFF2-40B4-BE49-F238E27FC236}">
                <a16:creationId xmlns:a16="http://schemas.microsoft.com/office/drawing/2014/main" id="{65119803-2867-61CE-6178-549060E8EF12}"/>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a:xfrm>
            <a:off x="6714192" y="2530477"/>
            <a:ext cx="6696001" cy="8778241"/>
          </a:xfrm>
          <a:custGeom>
            <a:avLst/>
            <a:gdLst/>
            <a:ahLst/>
            <a:cxnLst/>
            <a:rect l="l" t="t" r="r" b="b"/>
            <a:pathLst>
              <a:path w="10052050" h="11308715">
                <a:moveTo>
                  <a:pt x="10052039" y="0"/>
                </a:moveTo>
                <a:lnTo>
                  <a:pt x="0" y="0"/>
                </a:lnTo>
                <a:lnTo>
                  <a:pt x="0" y="11308556"/>
                </a:lnTo>
                <a:lnTo>
                  <a:pt x="10052039" y="11308556"/>
                </a:lnTo>
                <a:lnTo>
                  <a:pt x="10052039" y="0"/>
                </a:lnTo>
                <a:close/>
              </a:path>
            </a:pathLst>
          </a:custGeom>
          <a:solidFill>
            <a:srgbClr val="F4F4F4"/>
          </a:solidFill>
        </p:spPr>
        <p:txBody>
          <a:bodyPr wrap="square" lIns="0" tIns="0" rIns="0" bIns="0" rtlCol="0"/>
          <a:lstStyle/>
          <a:p>
            <a:endParaRPr sz="2400" u="sng">
              <a:latin typeface="Poppins" panose="00000500000000000000" pitchFamily="2" charset="0"/>
            </a:endParaRPr>
          </a:p>
        </p:txBody>
      </p:sp>
      <p:sp>
        <p:nvSpPr>
          <p:cNvPr id="19" name="Text Placeholder 18">
            <a:extLst>
              <a:ext uri="{FF2B5EF4-FFF2-40B4-BE49-F238E27FC236}">
                <a16:creationId xmlns:a16="http://schemas.microsoft.com/office/drawing/2014/main" id="{F4D87772-BD3F-7D23-9C7C-5F6FB07F9980}"/>
              </a:ext>
            </a:extLst>
          </p:cNvPr>
          <p:cNvSpPr>
            <a:spLocks noGrp="1"/>
          </p:cNvSpPr>
          <p:nvPr userDrawn="1">
            <p:ph type="body" sz="quarter" idx="15" hasCustomPrompt="1"/>
          </p:nvPr>
        </p:nvSpPr>
        <p:spPr>
          <a:xfrm>
            <a:off x="954076" y="3218783"/>
            <a:ext cx="4908420" cy="476411"/>
          </a:xfrm>
          <a:prstGeom prst="rect">
            <a:avLst/>
          </a:prstGeom>
        </p:spPr>
        <p:txBody>
          <a:bodyPr vert="horz" wrap="square" lIns="0" tIns="14604" rIns="0" bIns="0" rtlCol="0">
            <a:spAutoFit/>
          </a:bodyPr>
          <a:lstStyle>
            <a:lvl1pPr>
              <a:defRPr lang="en-US" sz="3000" b="0" spc="-45" dirty="0" smtClean="0">
                <a:solidFill>
                  <a:srgbClr val="FFFFFF"/>
                </a:solidFill>
                <a:latin typeface="Poppins SemiBold" panose="00000700000000000000" pitchFamily="2" charset="0"/>
                <a:cs typeface="Poppins SemiBold" panose="00000700000000000000" pitchFamily="2" charset="0"/>
              </a:defRPr>
            </a:lvl1pPr>
            <a:lvl2pPr>
              <a:defRPr lang="en-US" dirty="0" smtClean="0"/>
            </a:lvl2pPr>
            <a:lvl3pPr>
              <a:defRPr lang="en-US" dirty="0" smtClean="0"/>
            </a:lvl3pPr>
            <a:lvl4pPr>
              <a:defRPr lang="en-US" dirty="0" smtClean="0"/>
            </a:lvl4pPr>
            <a:lvl5pPr>
              <a:defRPr lang="en-GB" dirty="0"/>
            </a:lvl5pPr>
          </a:lstStyle>
          <a:p>
            <a:pPr marL="12701" lvl="0">
              <a:lnSpc>
                <a:spcPct val="100000"/>
              </a:lnSpc>
              <a:spcBef>
                <a:spcPts val="114"/>
              </a:spcBef>
            </a:pPr>
            <a:r>
              <a:rPr lang="en-US"/>
              <a:t>Edit section header</a:t>
            </a:r>
          </a:p>
        </p:txBody>
      </p:sp>
      <p:sp>
        <p:nvSpPr>
          <p:cNvPr id="21" name="Text Placeholder 18">
            <a:extLst>
              <a:ext uri="{FF2B5EF4-FFF2-40B4-BE49-F238E27FC236}">
                <a16:creationId xmlns:a16="http://schemas.microsoft.com/office/drawing/2014/main" id="{981B3978-2D0C-5A5D-6108-4398E52BD7FE}"/>
              </a:ext>
            </a:extLst>
          </p:cNvPr>
          <p:cNvSpPr>
            <a:spLocks noGrp="1"/>
          </p:cNvSpPr>
          <p:nvPr userDrawn="1">
            <p:ph type="body" sz="quarter" idx="16"/>
          </p:nvPr>
        </p:nvSpPr>
        <p:spPr>
          <a:xfrm>
            <a:off x="954077" y="4221386"/>
            <a:ext cx="4908420" cy="2032672"/>
          </a:xfrm>
          <a:prstGeom prst="rect">
            <a:avLst/>
          </a:prstGeom>
        </p:spPr>
        <p:txBody>
          <a:bodyPr vert="horz" wrap="square" lIns="0" tIns="176530" rIns="0" bIns="0" rtlCol="0">
            <a:spAutoFit/>
          </a:bodyPr>
          <a:lstStyle>
            <a:lvl1pPr>
              <a:lnSpc>
                <a:spcPct val="90000"/>
              </a:lnSpc>
              <a:defRPr lang="en-US" sz="6600" b="1" spc="0" dirty="0" smtClean="0">
                <a:solidFill>
                  <a:srgbClr val="FFFFFF"/>
                </a:solidFill>
                <a:latin typeface="Poppins"/>
                <a:cs typeface="Poppins"/>
              </a:defRPr>
            </a:lvl1pPr>
          </a:lstStyle>
          <a:p>
            <a:pPr marL="12701" marR="22227" lvl="0">
              <a:lnSpc>
                <a:spcPct val="91000"/>
              </a:lnSpc>
              <a:spcBef>
                <a:spcPts val="1390"/>
              </a:spcBef>
            </a:pPr>
            <a:r>
              <a:rPr lang="en-US"/>
              <a:t>Click to edit</a:t>
            </a:r>
          </a:p>
        </p:txBody>
      </p:sp>
      <p:sp>
        <p:nvSpPr>
          <p:cNvPr id="33" name="Text Placeholder 32">
            <a:extLst>
              <a:ext uri="{FF2B5EF4-FFF2-40B4-BE49-F238E27FC236}">
                <a16:creationId xmlns:a16="http://schemas.microsoft.com/office/drawing/2014/main" id="{2B36CFAF-BFFC-D777-5E74-B9DD58EF551D}"/>
              </a:ext>
            </a:extLst>
          </p:cNvPr>
          <p:cNvSpPr>
            <a:spLocks noGrp="1"/>
          </p:cNvSpPr>
          <p:nvPr userDrawn="1">
            <p:ph type="body" sz="quarter" idx="18" hasCustomPrompt="1"/>
          </p:nvPr>
        </p:nvSpPr>
        <p:spPr>
          <a:xfrm>
            <a:off x="7348451" y="4221386"/>
            <a:ext cx="5336771" cy="448200"/>
          </a:xfrm>
          <a:prstGeom prst="rect">
            <a:avLst/>
          </a:prstGeom>
        </p:spPr>
        <p:txBody>
          <a:bodyPr vert="horz" wrap="square" lIns="0" tIns="17145" rIns="0" bIns="0" rtlCol="0">
            <a:spAutoFit/>
          </a:bodyPr>
          <a:lstStyle>
            <a:lvl1pPr>
              <a:defRPr lang="en-US" sz="2800" b="0" spc="0" smtClean="0">
                <a:solidFill>
                  <a:srgbClr val="282828"/>
                </a:solidFill>
                <a:latin typeface="Poppins Medium" panose="00000600000000000000" pitchFamily="2" charset="0"/>
                <a:cs typeface="Poppins Medium" panose="00000600000000000000" pitchFamily="2" charset="0"/>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Edit key point</a:t>
            </a:r>
          </a:p>
        </p:txBody>
      </p:sp>
      <p:sp>
        <p:nvSpPr>
          <p:cNvPr id="2" name="Holder 6">
            <a:extLst>
              <a:ext uri="{FF2B5EF4-FFF2-40B4-BE49-F238E27FC236}">
                <a16:creationId xmlns:a16="http://schemas.microsoft.com/office/drawing/2014/main" id="{56D51AF7-AEDB-BD98-C671-BEA83E03EB19}"/>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chemeClr val="bg1"/>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
        <p:nvSpPr>
          <p:cNvPr id="5" name="Text Placeholder 30">
            <a:extLst>
              <a:ext uri="{FF2B5EF4-FFF2-40B4-BE49-F238E27FC236}">
                <a16:creationId xmlns:a16="http://schemas.microsoft.com/office/drawing/2014/main" id="{4C36E47B-0A8A-8021-6289-286F2311D889}"/>
              </a:ext>
            </a:extLst>
          </p:cNvPr>
          <p:cNvSpPr>
            <a:spLocks noGrp="1"/>
          </p:cNvSpPr>
          <p:nvPr>
            <p:ph type="body" sz="quarter" idx="17" hasCustomPrompt="1"/>
          </p:nvPr>
        </p:nvSpPr>
        <p:spPr>
          <a:xfrm>
            <a:off x="954076" y="777875"/>
            <a:ext cx="15575769" cy="1002582"/>
          </a:xfrm>
          <a:prstGeom prst="rect">
            <a:avLst/>
          </a:prstGeom>
        </p:spPr>
        <p:txBody>
          <a:bodyPr vert="horz" wrap="square" lIns="0" tIns="11430" rIns="0" bIns="0" rtlCol="0">
            <a:spAutoFit/>
          </a:bodyPr>
          <a:lstStyle>
            <a:lvl1pPr>
              <a:lnSpc>
                <a:spcPct val="90000"/>
              </a:lnSpc>
              <a:defRPr lang="en-US" sz="6000" b="1" spc="-74" smtClean="0">
                <a:solidFill>
                  <a:srgbClr val="282828"/>
                </a:solidFill>
                <a:latin typeface="Poppins" panose="00000500000000000000" pitchFamily="2" charset="0"/>
                <a:ea typeface="+mj-ea"/>
                <a:cs typeface="Poppins" panose="00000500000000000000" pitchFamily="2" charset="0"/>
              </a:defRPr>
            </a:lvl1pPr>
            <a:lvl2pPr>
              <a:defRPr lang="en-US" smtClean="0"/>
            </a:lvl2pPr>
            <a:lvl3pPr>
              <a:defRPr lang="en-US" smtClean="0"/>
            </a:lvl3pPr>
            <a:lvl4pPr>
              <a:defRPr lang="en-US" smtClean="0"/>
            </a:lvl4pPr>
            <a:lvl5pPr>
              <a:defRPr lang="en-GB"/>
            </a:lvl5pPr>
          </a:lstStyle>
          <a:p>
            <a:pPr marL="12701" marR="5081" lvl="0">
              <a:lnSpc>
                <a:spcPct val="111800"/>
              </a:lnSpc>
              <a:spcBef>
                <a:spcPts val="91"/>
              </a:spcBef>
            </a:pPr>
            <a:r>
              <a:rPr lang="en-US"/>
              <a:t>Edit three elements title</a:t>
            </a:r>
            <a:endParaRPr lang="en-GB"/>
          </a:p>
        </p:txBody>
      </p:sp>
      <p:sp>
        <p:nvSpPr>
          <p:cNvPr id="6" name="Text Placeholder 32">
            <a:extLst>
              <a:ext uri="{FF2B5EF4-FFF2-40B4-BE49-F238E27FC236}">
                <a16:creationId xmlns:a16="http://schemas.microsoft.com/office/drawing/2014/main" id="{61BA9C70-3A34-9501-A78F-3C5F330A40FE}"/>
              </a:ext>
            </a:extLst>
          </p:cNvPr>
          <p:cNvSpPr>
            <a:spLocks noGrp="1"/>
          </p:cNvSpPr>
          <p:nvPr>
            <p:ph type="body" sz="quarter" idx="20" hasCustomPrompt="1"/>
          </p:nvPr>
        </p:nvSpPr>
        <p:spPr>
          <a:xfrm>
            <a:off x="14148341" y="3233699"/>
            <a:ext cx="5129919" cy="478977"/>
          </a:xfrm>
          <a:prstGeom prst="rect">
            <a:avLst/>
          </a:prstGeom>
        </p:spPr>
        <p:txBody>
          <a:bodyPr vert="horz" wrap="square" lIns="0" tIns="17145" rIns="0" bIns="0" rtlCol="0">
            <a:spAutoFit/>
          </a:bodyPr>
          <a:lstStyle>
            <a:lvl1pPr>
              <a:defRPr lang="en-US" sz="3000" b="0" spc="-10" smtClean="0">
                <a:solidFill>
                  <a:schemeClr val="bg1"/>
                </a:solidFill>
                <a:latin typeface="Poppins SemiBold" panose="00000700000000000000" pitchFamily="2" charset="0"/>
                <a:cs typeface="Poppins SemiBold" panose="00000700000000000000" pitchFamily="2" charset="0"/>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Edit Section Header</a:t>
            </a:r>
          </a:p>
        </p:txBody>
      </p:sp>
      <p:sp>
        <p:nvSpPr>
          <p:cNvPr id="8" name="Text Placeholder 7">
            <a:extLst>
              <a:ext uri="{FF2B5EF4-FFF2-40B4-BE49-F238E27FC236}">
                <a16:creationId xmlns:a16="http://schemas.microsoft.com/office/drawing/2014/main" id="{8BD4789C-72AF-F97B-5A58-3CCCA401A031}"/>
              </a:ext>
            </a:extLst>
          </p:cNvPr>
          <p:cNvSpPr>
            <a:spLocks noGrp="1"/>
          </p:cNvSpPr>
          <p:nvPr>
            <p:ph type="body" sz="quarter" idx="21"/>
          </p:nvPr>
        </p:nvSpPr>
        <p:spPr>
          <a:xfrm>
            <a:off x="14148341" y="4221386"/>
            <a:ext cx="5105652" cy="6096000"/>
          </a:xfrm>
          <a:prstGeom prst="rect">
            <a:avLst/>
          </a:prstGeom>
        </p:spPr>
        <p:txBody>
          <a:bodyPr lIns="0"/>
          <a:lstStyle>
            <a:lvl1pPr algn="l">
              <a:defRPr lang="en-GB" sz="4400" b="1" i="0" spc="0" dirty="0" smtClean="0">
                <a:solidFill>
                  <a:schemeClr val="bg1"/>
                </a:solidFill>
                <a:latin typeface="Poppins"/>
                <a:ea typeface="+mj-ea"/>
                <a:cs typeface="Poppins"/>
              </a:defRPr>
            </a:lvl1pPr>
            <a:lvl2pPr algn="l">
              <a:defRPr sz="4400">
                <a:latin typeface="Poppins" panose="00000500000000000000" pitchFamily="2" charset="0"/>
                <a:cs typeface="Poppins" panose="00000500000000000000" pitchFamily="2" charset="0"/>
              </a:defRPr>
            </a:lvl2pPr>
            <a:lvl3pPr algn="l">
              <a:defRPr sz="4400">
                <a:latin typeface="Poppins" panose="00000500000000000000" pitchFamily="2" charset="0"/>
                <a:cs typeface="Poppins" panose="00000500000000000000" pitchFamily="2" charset="0"/>
              </a:defRPr>
            </a:lvl3pPr>
            <a:lvl4pPr algn="l">
              <a:defRPr sz="4400">
                <a:latin typeface="Poppins" panose="00000500000000000000" pitchFamily="2" charset="0"/>
                <a:cs typeface="Poppins" panose="00000500000000000000" pitchFamily="2" charset="0"/>
              </a:defRPr>
            </a:lvl4pPr>
            <a:lvl5pPr algn="l">
              <a:defRPr sz="4400">
                <a:latin typeface="Poppins" panose="00000500000000000000" pitchFamily="2" charset="0"/>
                <a:cs typeface="Poppins" panose="00000500000000000000" pitchFamily="2" charset="0"/>
              </a:defRPr>
            </a:lvl5pPr>
          </a:lstStyle>
          <a:p>
            <a:pPr lvl="0"/>
            <a:r>
              <a:rPr lang="en-US"/>
              <a:t>Click to edit Master text styles</a:t>
            </a:r>
            <a:endParaRPr lang="en-GB"/>
          </a:p>
        </p:txBody>
      </p:sp>
      <p:sp>
        <p:nvSpPr>
          <p:cNvPr id="9" name="Text Placeholder 32">
            <a:extLst>
              <a:ext uri="{FF2B5EF4-FFF2-40B4-BE49-F238E27FC236}">
                <a16:creationId xmlns:a16="http://schemas.microsoft.com/office/drawing/2014/main" id="{91D80706-89BC-94FD-6609-BD3CB37E3851}"/>
              </a:ext>
            </a:extLst>
          </p:cNvPr>
          <p:cNvSpPr>
            <a:spLocks noGrp="1"/>
          </p:cNvSpPr>
          <p:nvPr>
            <p:ph type="body" sz="quarter" idx="22" hasCustomPrompt="1"/>
          </p:nvPr>
        </p:nvSpPr>
        <p:spPr>
          <a:xfrm>
            <a:off x="7348451" y="3233699"/>
            <a:ext cx="5336771" cy="478977"/>
          </a:xfrm>
          <a:prstGeom prst="rect">
            <a:avLst/>
          </a:prstGeom>
        </p:spPr>
        <p:txBody>
          <a:bodyPr vert="horz" wrap="square" lIns="0" tIns="17145" rIns="0" bIns="0" rtlCol="0">
            <a:spAutoFit/>
          </a:bodyPr>
          <a:lstStyle>
            <a:lvl1pPr>
              <a:defRPr lang="en-US" sz="3000" b="0" spc="-10" smtClean="0">
                <a:solidFill>
                  <a:srgbClr val="282828"/>
                </a:solidFill>
                <a:latin typeface="Poppins SemiBold" panose="00000700000000000000" pitchFamily="2" charset="0"/>
                <a:cs typeface="Poppins SemiBold" panose="00000700000000000000" pitchFamily="2" charset="0"/>
              </a:defRPr>
            </a:lvl1pPr>
            <a:lvl2pPr>
              <a:defRPr lang="en-US" smtClean="0"/>
            </a:lvl2pPr>
            <a:lvl3pPr>
              <a:defRPr lang="en-US" smtClean="0"/>
            </a:lvl3pPr>
            <a:lvl4pPr>
              <a:defRPr lang="en-US" smtClean="0"/>
            </a:lvl4pPr>
            <a:lvl5pPr>
              <a:defRPr lang="en-GB"/>
            </a:lvl5pPr>
          </a:lstStyle>
          <a:p>
            <a:pPr marL="12701" lvl="0">
              <a:lnSpc>
                <a:spcPct val="100000"/>
              </a:lnSpc>
              <a:spcBef>
                <a:spcPts val="114"/>
              </a:spcBef>
            </a:pPr>
            <a:r>
              <a:rPr lang="en-US"/>
              <a:t>Edit section header</a:t>
            </a:r>
          </a:p>
        </p:txBody>
      </p:sp>
      <p:sp>
        <p:nvSpPr>
          <p:cNvPr id="10" name="Text Placeholder 7">
            <a:extLst>
              <a:ext uri="{FF2B5EF4-FFF2-40B4-BE49-F238E27FC236}">
                <a16:creationId xmlns:a16="http://schemas.microsoft.com/office/drawing/2014/main" id="{B5D4811F-7DCE-281F-B4CE-F0024702406B}"/>
              </a:ext>
            </a:extLst>
          </p:cNvPr>
          <p:cNvSpPr>
            <a:spLocks noGrp="1"/>
          </p:cNvSpPr>
          <p:nvPr>
            <p:ph type="body" sz="quarter" idx="23" hasCustomPrompt="1"/>
          </p:nvPr>
        </p:nvSpPr>
        <p:spPr>
          <a:xfrm>
            <a:off x="7348451" y="4740005"/>
            <a:ext cx="5336771" cy="747794"/>
          </a:xfrm>
          <a:prstGeom prst="rect">
            <a:avLst/>
          </a:prstGeom>
        </p:spPr>
        <p:txBody>
          <a:bodyPr lIns="0"/>
          <a:lstStyle>
            <a:lvl1pPr algn="l">
              <a:defRPr sz="2400">
                <a:solidFill>
                  <a:srgbClr val="282828"/>
                </a:solidFill>
                <a:latin typeface="Poppins" panose="00000500000000000000" pitchFamily="2" charset="0"/>
                <a:cs typeface="Poppins" panose="00000500000000000000" pitchFamily="2" charset="0"/>
              </a:defRPr>
            </a:lvl1pPr>
            <a:lvl2pPr algn="l">
              <a:defRPr>
                <a:latin typeface="Poppins" panose="00000500000000000000" pitchFamily="2" charset="0"/>
                <a:cs typeface="Poppins" panose="00000500000000000000" pitchFamily="2" charset="0"/>
              </a:defRPr>
            </a:lvl2pPr>
            <a:lvl3pPr algn="l">
              <a:defRPr>
                <a:latin typeface="Poppins" panose="00000500000000000000" pitchFamily="2" charset="0"/>
                <a:cs typeface="Poppins" panose="00000500000000000000" pitchFamily="2" charset="0"/>
              </a:defRPr>
            </a:lvl3pPr>
            <a:lvl4pPr algn="l">
              <a:defRPr>
                <a:latin typeface="Poppins" panose="00000500000000000000" pitchFamily="2" charset="0"/>
                <a:cs typeface="Poppins" panose="00000500000000000000" pitchFamily="2" charset="0"/>
              </a:defRPr>
            </a:lvl4pPr>
            <a:lvl5pPr algn="l">
              <a:defRPr>
                <a:latin typeface="Poppins" panose="00000500000000000000" pitchFamily="2" charset="0"/>
                <a:cs typeface="Poppins" panose="00000500000000000000" pitchFamily="2" charset="0"/>
              </a:defRPr>
            </a:lvl5pPr>
          </a:lstStyle>
          <a:p>
            <a:pPr lvl="0"/>
            <a:r>
              <a:rPr lang="en-US"/>
              <a:t>Edit one line of sub text.</a:t>
            </a:r>
          </a:p>
        </p:txBody>
      </p:sp>
      <p:sp>
        <p:nvSpPr>
          <p:cNvPr id="11" name="Text Placeholder 32">
            <a:extLst>
              <a:ext uri="{FF2B5EF4-FFF2-40B4-BE49-F238E27FC236}">
                <a16:creationId xmlns:a16="http://schemas.microsoft.com/office/drawing/2014/main" id="{38F08EB0-5430-D29E-2116-A9BAFBB08463}"/>
              </a:ext>
            </a:extLst>
          </p:cNvPr>
          <p:cNvSpPr>
            <a:spLocks noGrp="1"/>
          </p:cNvSpPr>
          <p:nvPr>
            <p:ph type="body" sz="quarter" idx="24" hasCustomPrompt="1"/>
          </p:nvPr>
        </p:nvSpPr>
        <p:spPr>
          <a:xfrm>
            <a:off x="7348451" y="5981225"/>
            <a:ext cx="5336771" cy="448200"/>
          </a:xfrm>
          <a:prstGeom prst="rect">
            <a:avLst/>
          </a:prstGeom>
        </p:spPr>
        <p:txBody>
          <a:bodyPr vert="horz" wrap="square" lIns="0" tIns="17145" rIns="0" bIns="0" rtlCol="0">
            <a:spAutoFit/>
          </a:bodyPr>
          <a:lstStyle>
            <a:lvl1pPr>
              <a:defRPr lang="en-US" sz="2800" b="0" spc="0" smtClean="0">
                <a:solidFill>
                  <a:srgbClr val="282828"/>
                </a:solidFill>
                <a:latin typeface="Poppins Medium" panose="00000600000000000000" pitchFamily="2" charset="0"/>
                <a:cs typeface="Poppins Medium" panose="00000600000000000000" pitchFamily="2" charset="0"/>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Edit key point.</a:t>
            </a:r>
          </a:p>
        </p:txBody>
      </p:sp>
      <p:sp>
        <p:nvSpPr>
          <p:cNvPr id="12" name="Text Placeholder 7">
            <a:extLst>
              <a:ext uri="{FF2B5EF4-FFF2-40B4-BE49-F238E27FC236}">
                <a16:creationId xmlns:a16="http://schemas.microsoft.com/office/drawing/2014/main" id="{0EA7091F-EC04-8E6C-3CD7-53EA7D0B539E}"/>
              </a:ext>
            </a:extLst>
          </p:cNvPr>
          <p:cNvSpPr>
            <a:spLocks noGrp="1"/>
          </p:cNvSpPr>
          <p:nvPr>
            <p:ph type="body" sz="quarter" idx="25" hasCustomPrompt="1"/>
          </p:nvPr>
        </p:nvSpPr>
        <p:spPr>
          <a:xfrm>
            <a:off x="7348451" y="6499843"/>
            <a:ext cx="5336771" cy="747794"/>
          </a:xfrm>
          <a:prstGeom prst="rect">
            <a:avLst/>
          </a:prstGeom>
        </p:spPr>
        <p:txBody>
          <a:bodyPr lIns="0"/>
          <a:lstStyle>
            <a:lvl1pPr algn="l">
              <a:defRPr sz="2400">
                <a:solidFill>
                  <a:srgbClr val="282828"/>
                </a:solidFill>
                <a:latin typeface="Poppins" panose="00000500000000000000" pitchFamily="2" charset="0"/>
                <a:cs typeface="Poppins" panose="00000500000000000000" pitchFamily="2" charset="0"/>
              </a:defRPr>
            </a:lvl1pPr>
            <a:lvl2pPr algn="l">
              <a:defRPr>
                <a:latin typeface="Poppins" panose="00000500000000000000" pitchFamily="2" charset="0"/>
                <a:cs typeface="Poppins" panose="00000500000000000000" pitchFamily="2" charset="0"/>
              </a:defRPr>
            </a:lvl2pPr>
            <a:lvl3pPr algn="l">
              <a:defRPr>
                <a:latin typeface="Poppins" panose="00000500000000000000" pitchFamily="2" charset="0"/>
                <a:cs typeface="Poppins" panose="00000500000000000000" pitchFamily="2" charset="0"/>
              </a:defRPr>
            </a:lvl3pPr>
            <a:lvl4pPr algn="l">
              <a:defRPr>
                <a:latin typeface="Poppins" panose="00000500000000000000" pitchFamily="2" charset="0"/>
                <a:cs typeface="Poppins" panose="00000500000000000000" pitchFamily="2" charset="0"/>
              </a:defRPr>
            </a:lvl4pPr>
            <a:lvl5pPr algn="l">
              <a:defRPr>
                <a:latin typeface="Poppins" panose="00000500000000000000" pitchFamily="2" charset="0"/>
                <a:cs typeface="Poppins" panose="00000500000000000000" pitchFamily="2" charset="0"/>
              </a:defRPr>
            </a:lvl5pPr>
          </a:lstStyle>
          <a:p>
            <a:pPr lvl="0"/>
            <a:r>
              <a:rPr lang="en-US"/>
              <a:t>Edit one line of sub text.</a:t>
            </a:r>
          </a:p>
        </p:txBody>
      </p:sp>
      <p:sp>
        <p:nvSpPr>
          <p:cNvPr id="13" name="Text Placeholder 32">
            <a:extLst>
              <a:ext uri="{FF2B5EF4-FFF2-40B4-BE49-F238E27FC236}">
                <a16:creationId xmlns:a16="http://schemas.microsoft.com/office/drawing/2014/main" id="{4C7D8193-EB93-58FD-8210-C1B6168BF821}"/>
              </a:ext>
            </a:extLst>
          </p:cNvPr>
          <p:cNvSpPr>
            <a:spLocks noGrp="1"/>
          </p:cNvSpPr>
          <p:nvPr>
            <p:ph type="body" sz="quarter" idx="26" hasCustomPrompt="1"/>
          </p:nvPr>
        </p:nvSpPr>
        <p:spPr>
          <a:xfrm>
            <a:off x="7348452" y="7741063"/>
            <a:ext cx="5336771" cy="448200"/>
          </a:xfrm>
          <a:prstGeom prst="rect">
            <a:avLst/>
          </a:prstGeom>
        </p:spPr>
        <p:txBody>
          <a:bodyPr vert="horz" wrap="square" lIns="0" tIns="17145" rIns="0" bIns="0" rtlCol="0">
            <a:spAutoFit/>
          </a:bodyPr>
          <a:lstStyle>
            <a:lvl1pPr>
              <a:defRPr lang="en-US" sz="2800" b="0" spc="0" smtClean="0">
                <a:solidFill>
                  <a:srgbClr val="282828"/>
                </a:solidFill>
                <a:latin typeface="Poppins Medium" panose="00000600000000000000" pitchFamily="2" charset="0"/>
                <a:cs typeface="Poppins Medium" panose="00000600000000000000" pitchFamily="2" charset="0"/>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Edit key point</a:t>
            </a:r>
          </a:p>
        </p:txBody>
      </p:sp>
      <p:sp>
        <p:nvSpPr>
          <p:cNvPr id="14" name="Text Placeholder 7">
            <a:extLst>
              <a:ext uri="{FF2B5EF4-FFF2-40B4-BE49-F238E27FC236}">
                <a16:creationId xmlns:a16="http://schemas.microsoft.com/office/drawing/2014/main" id="{25C21D1E-7AB9-EB48-FB9C-82D62756DF45}"/>
              </a:ext>
            </a:extLst>
          </p:cNvPr>
          <p:cNvSpPr>
            <a:spLocks noGrp="1"/>
          </p:cNvSpPr>
          <p:nvPr>
            <p:ph type="body" sz="quarter" idx="27" hasCustomPrompt="1"/>
          </p:nvPr>
        </p:nvSpPr>
        <p:spPr>
          <a:xfrm>
            <a:off x="7348452" y="8259682"/>
            <a:ext cx="5336771" cy="747794"/>
          </a:xfrm>
          <a:prstGeom prst="rect">
            <a:avLst/>
          </a:prstGeom>
        </p:spPr>
        <p:txBody>
          <a:bodyPr lIns="0"/>
          <a:lstStyle>
            <a:lvl1pPr algn="l">
              <a:defRPr sz="2400">
                <a:solidFill>
                  <a:srgbClr val="282828"/>
                </a:solidFill>
                <a:latin typeface="Poppins" panose="00000500000000000000" pitchFamily="2" charset="0"/>
                <a:cs typeface="Poppins" panose="00000500000000000000" pitchFamily="2" charset="0"/>
              </a:defRPr>
            </a:lvl1pPr>
            <a:lvl2pPr algn="l">
              <a:defRPr>
                <a:latin typeface="Poppins" panose="00000500000000000000" pitchFamily="2" charset="0"/>
                <a:cs typeface="Poppins" panose="00000500000000000000" pitchFamily="2" charset="0"/>
              </a:defRPr>
            </a:lvl2pPr>
            <a:lvl3pPr algn="l">
              <a:defRPr>
                <a:latin typeface="Poppins" panose="00000500000000000000" pitchFamily="2" charset="0"/>
                <a:cs typeface="Poppins" panose="00000500000000000000" pitchFamily="2" charset="0"/>
              </a:defRPr>
            </a:lvl3pPr>
            <a:lvl4pPr algn="l">
              <a:defRPr>
                <a:latin typeface="Poppins" panose="00000500000000000000" pitchFamily="2" charset="0"/>
                <a:cs typeface="Poppins" panose="00000500000000000000" pitchFamily="2" charset="0"/>
              </a:defRPr>
            </a:lvl4pPr>
            <a:lvl5pPr algn="l">
              <a:defRPr>
                <a:latin typeface="Poppins" panose="00000500000000000000" pitchFamily="2" charset="0"/>
                <a:cs typeface="Poppins" panose="00000500000000000000" pitchFamily="2" charset="0"/>
              </a:defRPr>
            </a:lvl5pPr>
          </a:lstStyle>
          <a:p>
            <a:pPr lvl="0"/>
            <a:r>
              <a:rPr lang="en-US"/>
              <a:t>Edit one line of sub text.</a:t>
            </a:r>
          </a:p>
        </p:txBody>
      </p:sp>
      <p:sp>
        <p:nvSpPr>
          <p:cNvPr id="15" name="Text Placeholder 32">
            <a:extLst>
              <a:ext uri="{FF2B5EF4-FFF2-40B4-BE49-F238E27FC236}">
                <a16:creationId xmlns:a16="http://schemas.microsoft.com/office/drawing/2014/main" id="{EB32E9A0-2367-CD4F-9EB8-AB3D8C3EA672}"/>
              </a:ext>
            </a:extLst>
          </p:cNvPr>
          <p:cNvSpPr>
            <a:spLocks noGrp="1"/>
          </p:cNvSpPr>
          <p:nvPr>
            <p:ph type="body" sz="quarter" idx="28" hasCustomPrompt="1"/>
          </p:nvPr>
        </p:nvSpPr>
        <p:spPr>
          <a:xfrm>
            <a:off x="7348451" y="9472302"/>
            <a:ext cx="5336771" cy="448200"/>
          </a:xfrm>
          <a:prstGeom prst="rect">
            <a:avLst/>
          </a:prstGeom>
        </p:spPr>
        <p:txBody>
          <a:bodyPr vert="horz" wrap="square" lIns="0" tIns="17145" rIns="0" bIns="0" rtlCol="0">
            <a:spAutoFit/>
          </a:bodyPr>
          <a:lstStyle>
            <a:lvl1pPr>
              <a:defRPr lang="en-US" sz="2800" b="0" spc="0" smtClean="0">
                <a:solidFill>
                  <a:srgbClr val="282828"/>
                </a:solidFill>
                <a:latin typeface="Poppins Medium" panose="00000600000000000000" pitchFamily="2" charset="0"/>
                <a:cs typeface="Poppins Medium" panose="00000600000000000000" pitchFamily="2" charset="0"/>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Edit key point</a:t>
            </a:r>
          </a:p>
        </p:txBody>
      </p:sp>
      <p:sp>
        <p:nvSpPr>
          <p:cNvPr id="16" name="Text Placeholder 7">
            <a:extLst>
              <a:ext uri="{FF2B5EF4-FFF2-40B4-BE49-F238E27FC236}">
                <a16:creationId xmlns:a16="http://schemas.microsoft.com/office/drawing/2014/main" id="{3E21046C-8755-F730-EE74-95B1C1BE95B0}"/>
              </a:ext>
            </a:extLst>
          </p:cNvPr>
          <p:cNvSpPr>
            <a:spLocks noGrp="1"/>
          </p:cNvSpPr>
          <p:nvPr>
            <p:ph type="body" sz="quarter" idx="29" hasCustomPrompt="1"/>
          </p:nvPr>
        </p:nvSpPr>
        <p:spPr>
          <a:xfrm>
            <a:off x="7348451" y="9990919"/>
            <a:ext cx="5336771" cy="747794"/>
          </a:xfrm>
          <a:prstGeom prst="rect">
            <a:avLst/>
          </a:prstGeom>
        </p:spPr>
        <p:txBody>
          <a:bodyPr lIns="0"/>
          <a:lstStyle>
            <a:lvl1pPr algn="l">
              <a:defRPr sz="2400">
                <a:solidFill>
                  <a:srgbClr val="282828"/>
                </a:solidFill>
                <a:latin typeface="Poppins" panose="00000500000000000000" pitchFamily="2" charset="0"/>
                <a:cs typeface="Poppins" panose="00000500000000000000" pitchFamily="2" charset="0"/>
              </a:defRPr>
            </a:lvl1pPr>
            <a:lvl2pPr algn="l">
              <a:defRPr>
                <a:latin typeface="Poppins" panose="00000500000000000000" pitchFamily="2" charset="0"/>
                <a:cs typeface="Poppins" panose="00000500000000000000" pitchFamily="2" charset="0"/>
              </a:defRPr>
            </a:lvl2pPr>
            <a:lvl3pPr algn="l">
              <a:defRPr>
                <a:latin typeface="Poppins" panose="00000500000000000000" pitchFamily="2" charset="0"/>
                <a:cs typeface="Poppins" panose="00000500000000000000" pitchFamily="2" charset="0"/>
              </a:defRPr>
            </a:lvl3pPr>
            <a:lvl4pPr algn="l">
              <a:defRPr>
                <a:latin typeface="Poppins" panose="00000500000000000000" pitchFamily="2" charset="0"/>
                <a:cs typeface="Poppins" panose="00000500000000000000" pitchFamily="2" charset="0"/>
              </a:defRPr>
            </a:lvl4pPr>
            <a:lvl5pPr algn="l">
              <a:defRPr>
                <a:latin typeface="Poppins" panose="00000500000000000000" pitchFamily="2" charset="0"/>
                <a:cs typeface="Poppins" panose="00000500000000000000" pitchFamily="2" charset="0"/>
              </a:defRPr>
            </a:lvl5pPr>
          </a:lstStyle>
          <a:p>
            <a:pPr lvl="0"/>
            <a:r>
              <a:rPr lang="en-US"/>
              <a:t>Edit one line of sub text.</a:t>
            </a:r>
          </a:p>
        </p:txBody>
      </p:sp>
      <p:pic>
        <p:nvPicPr>
          <p:cNvPr id="7" name="Picture 6">
            <a:extLst>
              <a:ext uri="{FF2B5EF4-FFF2-40B4-BE49-F238E27FC236}">
                <a16:creationId xmlns:a16="http://schemas.microsoft.com/office/drawing/2014/main" id="{AD429A11-B681-7834-358D-A4D4B28C3FE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438477" y="530398"/>
            <a:ext cx="2140119" cy="1084718"/>
          </a:xfrm>
          <a:prstGeom prst="rect">
            <a:avLst/>
          </a:prstGeom>
        </p:spPr>
      </p:pic>
    </p:spTree>
    <p:extLst>
      <p:ext uri="{BB962C8B-B14F-4D97-AF65-F5344CB8AC3E}">
        <p14:creationId xmlns:p14="http://schemas.microsoft.com/office/powerpoint/2010/main" val="3322979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hirds Split 3 col">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0E7CD46-D043-E2D0-0410-70D158DE8126}"/>
              </a:ext>
              <a:ext uri="{C183D7F6-B498-43B3-948B-1728B52AA6E4}">
                <adec:decorative xmlns:adec="http://schemas.microsoft.com/office/drawing/2017/decorative" val="1"/>
              </a:ext>
            </a:extLst>
          </p:cNvPr>
          <p:cNvSpPr/>
          <p:nvPr userDrawn="1"/>
        </p:nvSpPr>
        <p:spPr>
          <a:xfrm>
            <a:off x="0" y="2529841"/>
            <a:ext cx="6710400" cy="8779508"/>
          </a:xfrm>
          <a:prstGeom prst="rect">
            <a:avLst/>
          </a:prstGeom>
          <a:solidFill>
            <a:srgbClr val="28282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E1BEC304-615E-84DB-5323-D6379322E8C7}"/>
              </a:ext>
              <a:ext uri="{C183D7F6-B498-43B3-948B-1728B52AA6E4}">
                <adec:decorative xmlns:adec="http://schemas.microsoft.com/office/drawing/2017/decorative" val="1"/>
              </a:ext>
            </a:extLst>
          </p:cNvPr>
          <p:cNvSpPr/>
          <p:nvPr userDrawn="1"/>
        </p:nvSpPr>
        <p:spPr>
          <a:xfrm>
            <a:off x="6677284" y="2529841"/>
            <a:ext cx="6751122" cy="8779508"/>
          </a:xfrm>
          <a:prstGeom prst="rect">
            <a:avLst/>
          </a:prstGeom>
          <a:solidFill>
            <a:srgbClr val="F4F4F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BF369B00-DF9A-92C3-E15C-58E0D5F35CB0}"/>
              </a:ext>
              <a:ext uri="{C183D7F6-B498-43B3-948B-1728B52AA6E4}">
                <adec:decorative xmlns:adec="http://schemas.microsoft.com/office/drawing/2017/decorative" val="1"/>
              </a:ext>
            </a:extLst>
          </p:cNvPr>
          <p:cNvSpPr/>
          <p:nvPr userDrawn="1"/>
        </p:nvSpPr>
        <p:spPr>
          <a:xfrm>
            <a:off x="13396734" y="2524763"/>
            <a:ext cx="6710400" cy="8779508"/>
          </a:xfrm>
          <a:prstGeom prst="rect">
            <a:avLst/>
          </a:prstGeom>
          <a:gradFill>
            <a:gsLst>
              <a:gs pos="50000">
                <a:srgbClr val="007C43"/>
              </a:gs>
              <a:gs pos="100000">
                <a:srgbClr val="598C3B"/>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cxnSp>
        <p:nvCxnSpPr>
          <p:cNvPr id="21" name="Straight Connector 20">
            <a:extLst>
              <a:ext uri="{FF2B5EF4-FFF2-40B4-BE49-F238E27FC236}">
                <a16:creationId xmlns:a16="http://schemas.microsoft.com/office/drawing/2014/main" id="{3E68524A-50BE-5B46-5C7B-CC735F31CC3F}"/>
              </a:ext>
              <a:ext uri="{C183D7F6-B498-43B3-948B-1728B52AA6E4}">
                <adec:decorative xmlns:adec="http://schemas.microsoft.com/office/drawing/2017/decorative" val="1"/>
              </a:ext>
            </a:extLst>
          </p:cNvPr>
          <p:cNvCxnSpPr/>
          <p:nvPr userDrawn="1"/>
        </p:nvCxnSpPr>
        <p:spPr bwMode="white">
          <a:xfrm>
            <a:off x="-48126" y="3669464"/>
            <a:ext cx="20105688" cy="0"/>
          </a:xfrm>
          <a:prstGeom prst="line">
            <a:avLst/>
          </a:prstGeom>
          <a:noFill/>
          <a:ln w="63500" cap="flat" cmpd="sng" algn="ctr">
            <a:solidFill>
              <a:sysClr val="window" lastClr="FFFFFF"/>
            </a:solidFill>
            <a:prstDash val="solid"/>
            <a:miter lim="800000"/>
          </a:ln>
          <a:effectLst/>
        </p:spPr>
      </p:cxnSp>
      <p:sp>
        <p:nvSpPr>
          <p:cNvPr id="33" name="Text Placeholder 32">
            <a:extLst>
              <a:ext uri="{FF2B5EF4-FFF2-40B4-BE49-F238E27FC236}">
                <a16:creationId xmlns:a16="http://schemas.microsoft.com/office/drawing/2014/main" id="{2B36CFAF-BFFC-D777-5E74-B9DD58EF551D}"/>
              </a:ext>
            </a:extLst>
          </p:cNvPr>
          <p:cNvSpPr>
            <a:spLocks noGrp="1"/>
          </p:cNvSpPr>
          <p:nvPr userDrawn="1">
            <p:ph type="body" sz="quarter" idx="18"/>
          </p:nvPr>
        </p:nvSpPr>
        <p:spPr>
          <a:xfrm>
            <a:off x="8833644" y="4511676"/>
            <a:ext cx="4175039" cy="755976"/>
          </a:xfrm>
          <a:prstGeom prst="rect">
            <a:avLst/>
          </a:prstGeom>
        </p:spPr>
        <p:txBody>
          <a:bodyPr vert="horz" wrap="square" lIns="0" tIns="17145" rIns="0" bIns="0" rtlCol="0">
            <a:spAutoFit/>
          </a:bodyPr>
          <a:lstStyle>
            <a:lvl1pPr>
              <a:defRPr lang="en-US" sz="2400" b="0" spc="-10" smtClean="0">
                <a:solidFill>
                  <a:srgbClr val="282828"/>
                </a:solidFill>
                <a:latin typeface="Poppins SemiBold" panose="00000700000000000000" pitchFamily="2" charset="0"/>
                <a:cs typeface="Poppins SemiBold" panose="00000700000000000000" pitchFamily="2" charset="0"/>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Click to edit Master text styles</a:t>
            </a:r>
          </a:p>
        </p:txBody>
      </p:sp>
      <p:sp>
        <p:nvSpPr>
          <p:cNvPr id="2" name="Holder 6">
            <a:extLst>
              <a:ext uri="{FF2B5EF4-FFF2-40B4-BE49-F238E27FC236}">
                <a16:creationId xmlns:a16="http://schemas.microsoft.com/office/drawing/2014/main" id="{56D51AF7-AEDB-BD98-C671-BEA83E03EB19}"/>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chemeClr val="bg1"/>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
        <p:nvSpPr>
          <p:cNvPr id="5" name="Text Placeholder 30">
            <a:extLst>
              <a:ext uri="{FF2B5EF4-FFF2-40B4-BE49-F238E27FC236}">
                <a16:creationId xmlns:a16="http://schemas.microsoft.com/office/drawing/2014/main" id="{4C36E47B-0A8A-8021-6289-286F2311D889}"/>
              </a:ext>
            </a:extLst>
          </p:cNvPr>
          <p:cNvSpPr>
            <a:spLocks noGrp="1"/>
          </p:cNvSpPr>
          <p:nvPr>
            <p:ph type="body" sz="quarter" idx="17" hasCustomPrompt="1"/>
          </p:nvPr>
        </p:nvSpPr>
        <p:spPr>
          <a:xfrm>
            <a:off x="791134" y="641553"/>
            <a:ext cx="15575769" cy="1002582"/>
          </a:xfrm>
          <a:prstGeom prst="rect">
            <a:avLst/>
          </a:prstGeom>
        </p:spPr>
        <p:txBody>
          <a:bodyPr vert="horz" wrap="square" lIns="0" tIns="11430" rIns="0" bIns="0" rtlCol="0">
            <a:spAutoFit/>
          </a:bodyPr>
          <a:lstStyle>
            <a:lvl1pPr>
              <a:defRPr lang="en-US" sz="6000" b="1" spc="-74" smtClean="0">
                <a:solidFill>
                  <a:srgbClr val="282828"/>
                </a:solidFill>
                <a:latin typeface="Poppins" panose="00000500000000000000" pitchFamily="2" charset="0"/>
                <a:ea typeface="+mj-ea"/>
                <a:cs typeface="Poppins" panose="00000500000000000000" pitchFamily="2" charset="0"/>
              </a:defRPr>
            </a:lvl1pPr>
            <a:lvl2pPr>
              <a:defRPr lang="en-US" smtClean="0"/>
            </a:lvl2pPr>
            <a:lvl3pPr>
              <a:defRPr lang="en-US" smtClean="0"/>
            </a:lvl3pPr>
            <a:lvl4pPr>
              <a:defRPr lang="en-US" smtClean="0"/>
            </a:lvl4pPr>
            <a:lvl5pPr>
              <a:defRPr lang="en-GB"/>
            </a:lvl5pPr>
          </a:lstStyle>
          <a:p>
            <a:pPr marL="12701" marR="5081" lvl="0">
              <a:lnSpc>
                <a:spcPct val="111800"/>
              </a:lnSpc>
              <a:spcBef>
                <a:spcPts val="91"/>
              </a:spcBef>
            </a:pPr>
            <a:r>
              <a:rPr lang="en-US"/>
              <a:t>Edit three step process title </a:t>
            </a:r>
            <a:endParaRPr lang="en-GB"/>
          </a:p>
        </p:txBody>
      </p:sp>
      <p:sp>
        <p:nvSpPr>
          <p:cNvPr id="8" name="Text Placeholder 7">
            <a:extLst>
              <a:ext uri="{FF2B5EF4-FFF2-40B4-BE49-F238E27FC236}">
                <a16:creationId xmlns:a16="http://schemas.microsoft.com/office/drawing/2014/main" id="{8BD4789C-72AF-F97B-5A58-3CCCA401A031}"/>
              </a:ext>
            </a:extLst>
          </p:cNvPr>
          <p:cNvSpPr>
            <a:spLocks noGrp="1"/>
          </p:cNvSpPr>
          <p:nvPr>
            <p:ph type="body" sz="quarter" idx="21"/>
          </p:nvPr>
        </p:nvSpPr>
        <p:spPr>
          <a:xfrm>
            <a:off x="14177590" y="4221386"/>
            <a:ext cx="5076403" cy="6096000"/>
          </a:xfrm>
          <a:prstGeom prst="rect">
            <a:avLst/>
          </a:prstGeom>
        </p:spPr>
        <p:txBody>
          <a:bodyPr lIns="0" anchor="ctr"/>
          <a:lstStyle>
            <a:lvl1pPr algn="l">
              <a:defRPr lang="en-GB" sz="3000" b="0" i="0" spc="-140" dirty="0" smtClean="0">
                <a:solidFill>
                  <a:schemeClr val="bg1"/>
                </a:solidFill>
                <a:latin typeface="Poppins" panose="00000500000000000000" pitchFamily="2" charset="0"/>
                <a:ea typeface="+mj-ea"/>
                <a:cs typeface="Poppins" panose="00000500000000000000" pitchFamily="2" charset="0"/>
              </a:defRPr>
            </a:lvl1pPr>
            <a:lvl2pPr algn="l">
              <a:defRPr sz="4400">
                <a:latin typeface="Poppins" panose="00000500000000000000" pitchFamily="2" charset="0"/>
                <a:cs typeface="Poppins" panose="00000500000000000000" pitchFamily="2" charset="0"/>
              </a:defRPr>
            </a:lvl2pPr>
            <a:lvl3pPr algn="l">
              <a:defRPr sz="4400">
                <a:latin typeface="Poppins" panose="00000500000000000000" pitchFamily="2" charset="0"/>
                <a:cs typeface="Poppins" panose="00000500000000000000" pitchFamily="2" charset="0"/>
              </a:defRPr>
            </a:lvl3pPr>
            <a:lvl4pPr algn="l">
              <a:defRPr sz="4400">
                <a:latin typeface="Poppins" panose="00000500000000000000" pitchFamily="2" charset="0"/>
                <a:cs typeface="Poppins" panose="00000500000000000000" pitchFamily="2" charset="0"/>
              </a:defRPr>
            </a:lvl4pPr>
            <a:lvl5pPr algn="l">
              <a:defRPr sz="4400">
                <a:latin typeface="Poppins" panose="00000500000000000000" pitchFamily="2" charset="0"/>
                <a:cs typeface="Poppins" panose="00000500000000000000" pitchFamily="2" charset="0"/>
              </a:defRPr>
            </a:lvl5pPr>
          </a:lstStyle>
          <a:p>
            <a:pPr lvl="0"/>
            <a:r>
              <a:rPr lang="en-US"/>
              <a:t>Click to edit Master text styles</a:t>
            </a:r>
            <a:endParaRPr lang="en-GB"/>
          </a:p>
        </p:txBody>
      </p:sp>
      <p:sp>
        <p:nvSpPr>
          <p:cNvPr id="11" name="Text Placeholder 32">
            <a:extLst>
              <a:ext uri="{FF2B5EF4-FFF2-40B4-BE49-F238E27FC236}">
                <a16:creationId xmlns:a16="http://schemas.microsoft.com/office/drawing/2014/main" id="{38F08EB0-5430-D29E-2116-A9BAFBB08463}"/>
              </a:ext>
            </a:extLst>
          </p:cNvPr>
          <p:cNvSpPr>
            <a:spLocks noGrp="1"/>
          </p:cNvSpPr>
          <p:nvPr>
            <p:ph type="body" sz="quarter" idx="24"/>
          </p:nvPr>
        </p:nvSpPr>
        <p:spPr>
          <a:xfrm>
            <a:off x="8833644" y="7101309"/>
            <a:ext cx="4175039" cy="755976"/>
          </a:xfrm>
          <a:prstGeom prst="rect">
            <a:avLst/>
          </a:prstGeom>
        </p:spPr>
        <p:txBody>
          <a:bodyPr vert="horz" wrap="square" lIns="0" tIns="17145" rIns="0" bIns="0" rtlCol="0">
            <a:spAutoFit/>
          </a:bodyPr>
          <a:lstStyle>
            <a:lvl1pPr>
              <a:defRPr lang="en-US" sz="2400" b="0" spc="-10" smtClean="0">
                <a:solidFill>
                  <a:srgbClr val="282828"/>
                </a:solidFill>
                <a:latin typeface="Poppins SemiBold" panose="00000700000000000000" pitchFamily="2" charset="0"/>
                <a:cs typeface="Poppins SemiBold" panose="00000700000000000000" pitchFamily="2" charset="0"/>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Click to edit Master text styles</a:t>
            </a:r>
          </a:p>
        </p:txBody>
      </p:sp>
      <p:sp>
        <p:nvSpPr>
          <p:cNvPr id="13" name="Text Placeholder 32">
            <a:extLst>
              <a:ext uri="{FF2B5EF4-FFF2-40B4-BE49-F238E27FC236}">
                <a16:creationId xmlns:a16="http://schemas.microsoft.com/office/drawing/2014/main" id="{4C7D8193-EB93-58FD-8210-C1B6168BF821}"/>
              </a:ext>
            </a:extLst>
          </p:cNvPr>
          <p:cNvSpPr>
            <a:spLocks noGrp="1"/>
          </p:cNvSpPr>
          <p:nvPr>
            <p:ph type="body" sz="quarter" idx="26"/>
          </p:nvPr>
        </p:nvSpPr>
        <p:spPr>
          <a:xfrm>
            <a:off x="8833644" y="9633994"/>
            <a:ext cx="4175039" cy="755976"/>
          </a:xfrm>
          <a:prstGeom prst="rect">
            <a:avLst/>
          </a:prstGeom>
        </p:spPr>
        <p:txBody>
          <a:bodyPr vert="horz" wrap="square" lIns="0" tIns="17145" rIns="0" bIns="0" rtlCol="0">
            <a:spAutoFit/>
          </a:bodyPr>
          <a:lstStyle>
            <a:lvl1pPr>
              <a:defRPr lang="en-US" sz="2400" b="0" spc="-10" smtClean="0">
                <a:solidFill>
                  <a:srgbClr val="282828"/>
                </a:solidFill>
                <a:latin typeface="Poppins SemiBold" panose="00000700000000000000" pitchFamily="2" charset="0"/>
                <a:cs typeface="Poppins SemiBold" panose="00000700000000000000" pitchFamily="2" charset="0"/>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Click to edit Master text styles</a:t>
            </a:r>
          </a:p>
        </p:txBody>
      </p:sp>
      <p:sp>
        <p:nvSpPr>
          <p:cNvPr id="3" name="Text Placeholder 7">
            <a:extLst>
              <a:ext uri="{FF2B5EF4-FFF2-40B4-BE49-F238E27FC236}">
                <a16:creationId xmlns:a16="http://schemas.microsoft.com/office/drawing/2014/main" id="{BB32E903-684C-F35A-B346-64BACF5034AB}"/>
              </a:ext>
            </a:extLst>
          </p:cNvPr>
          <p:cNvSpPr>
            <a:spLocks noGrp="1"/>
          </p:cNvSpPr>
          <p:nvPr>
            <p:ph type="body" sz="quarter" idx="30"/>
          </p:nvPr>
        </p:nvSpPr>
        <p:spPr>
          <a:xfrm>
            <a:off x="790386" y="4221386"/>
            <a:ext cx="5357853" cy="6096000"/>
          </a:xfrm>
          <a:prstGeom prst="rect">
            <a:avLst/>
          </a:prstGeom>
        </p:spPr>
        <p:txBody>
          <a:bodyPr lIns="0" anchor="ctr"/>
          <a:lstStyle>
            <a:lvl1pPr algn="l">
              <a:defRPr lang="en-GB" sz="3000" b="0" i="0" spc="-140" dirty="0" smtClean="0">
                <a:solidFill>
                  <a:schemeClr val="bg1"/>
                </a:solidFill>
                <a:latin typeface="Poppins"/>
                <a:ea typeface="+mj-ea"/>
                <a:cs typeface="Poppins"/>
              </a:defRPr>
            </a:lvl1pPr>
            <a:lvl2pPr algn="l">
              <a:defRPr sz="4400">
                <a:latin typeface="Poppins" panose="00000500000000000000" pitchFamily="2" charset="0"/>
                <a:cs typeface="Poppins" panose="00000500000000000000" pitchFamily="2" charset="0"/>
              </a:defRPr>
            </a:lvl2pPr>
            <a:lvl3pPr algn="l">
              <a:defRPr sz="4400">
                <a:latin typeface="Poppins" panose="00000500000000000000" pitchFamily="2" charset="0"/>
                <a:cs typeface="Poppins" panose="00000500000000000000" pitchFamily="2" charset="0"/>
              </a:defRPr>
            </a:lvl3pPr>
            <a:lvl4pPr algn="l">
              <a:defRPr sz="4400">
                <a:latin typeface="Poppins" panose="00000500000000000000" pitchFamily="2" charset="0"/>
                <a:cs typeface="Poppins" panose="00000500000000000000" pitchFamily="2" charset="0"/>
              </a:defRPr>
            </a:lvl4pPr>
            <a:lvl5pPr algn="l">
              <a:defRPr sz="4400">
                <a:latin typeface="Poppins" panose="00000500000000000000" pitchFamily="2" charset="0"/>
                <a:cs typeface="Poppins" panose="00000500000000000000" pitchFamily="2" charset="0"/>
              </a:defRPr>
            </a:lvl5pPr>
          </a:lstStyle>
          <a:p>
            <a:pPr lvl="0"/>
            <a:r>
              <a:rPr lang="en-US"/>
              <a:t>Click to edit Master text styles</a:t>
            </a:r>
            <a:endParaRPr lang="en-GB"/>
          </a:p>
        </p:txBody>
      </p:sp>
      <p:sp>
        <p:nvSpPr>
          <p:cNvPr id="18" name="Picture Placeholder 17">
            <a:extLst>
              <a:ext uri="{FF2B5EF4-FFF2-40B4-BE49-F238E27FC236}">
                <a16:creationId xmlns:a16="http://schemas.microsoft.com/office/drawing/2014/main" id="{74A861A8-B9D7-8C14-B485-9D31DAE9C000}"/>
              </a:ext>
            </a:extLst>
          </p:cNvPr>
          <p:cNvSpPr>
            <a:spLocks noGrp="1"/>
          </p:cNvSpPr>
          <p:nvPr>
            <p:ph type="pic" sz="quarter" idx="31"/>
          </p:nvPr>
        </p:nvSpPr>
        <p:spPr>
          <a:xfrm>
            <a:off x="7045325" y="3945973"/>
            <a:ext cx="1560513" cy="1294432"/>
          </a:xfrm>
          <a:prstGeom prst="rect">
            <a:avLst/>
          </a:prstGeom>
        </p:spPr>
        <p:txBody>
          <a:bodyPr/>
          <a:lstStyle>
            <a:lvl1pPr>
              <a:defRPr>
                <a:latin typeface="Poppins" panose="00000500000000000000" pitchFamily="2" charset="0"/>
              </a:defRPr>
            </a:lvl1pPr>
          </a:lstStyle>
          <a:p>
            <a:endParaRPr lang="en-GB"/>
          </a:p>
        </p:txBody>
      </p:sp>
      <p:sp>
        <p:nvSpPr>
          <p:cNvPr id="22" name="Text Placeholder 21">
            <a:extLst>
              <a:ext uri="{FF2B5EF4-FFF2-40B4-BE49-F238E27FC236}">
                <a16:creationId xmlns:a16="http://schemas.microsoft.com/office/drawing/2014/main" id="{439A1193-D94A-C123-5A42-E712EDD8CA4C}"/>
              </a:ext>
            </a:extLst>
          </p:cNvPr>
          <p:cNvSpPr>
            <a:spLocks noGrp="1"/>
          </p:cNvSpPr>
          <p:nvPr>
            <p:ph type="body" sz="quarter" idx="32" hasCustomPrompt="1"/>
          </p:nvPr>
        </p:nvSpPr>
        <p:spPr>
          <a:xfrm>
            <a:off x="7045325" y="5239787"/>
            <a:ext cx="1560513" cy="458787"/>
          </a:xfrm>
          <a:prstGeom prst="rect">
            <a:avLst/>
          </a:prstGeom>
        </p:spPr>
        <p:txBody>
          <a:bodyPr/>
          <a:lstStyle>
            <a:lvl1pPr algn="ctr">
              <a:defRPr sz="2399" b="1">
                <a:latin typeface="Poppins" panose="00000500000000000000" pitchFamily="2" charset="0"/>
                <a:cs typeface="Poppins" panose="00000500000000000000" pitchFamily="2" charset="0"/>
              </a:defRPr>
            </a:lvl1pPr>
            <a:lvl2pPr>
              <a:defRPr sz="2800" b="1">
                <a:latin typeface="Poppins" panose="00000500000000000000" pitchFamily="2" charset="0"/>
                <a:cs typeface="Poppins" panose="00000500000000000000" pitchFamily="2" charset="0"/>
              </a:defRPr>
            </a:lvl2pPr>
            <a:lvl3pPr>
              <a:defRPr sz="2800" b="1">
                <a:latin typeface="Poppins" panose="00000500000000000000" pitchFamily="2" charset="0"/>
                <a:cs typeface="Poppins" panose="00000500000000000000" pitchFamily="2" charset="0"/>
              </a:defRPr>
            </a:lvl3pPr>
            <a:lvl4pPr>
              <a:defRPr sz="2800" b="1">
                <a:latin typeface="Poppins" panose="00000500000000000000" pitchFamily="2" charset="0"/>
                <a:cs typeface="Poppins" panose="00000500000000000000" pitchFamily="2" charset="0"/>
              </a:defRPr>
            </a:lvl4pPr>
            <a:lvl5pPr>
              <a:defRPr sz="2800" b="1">
                <a:latin typeface="Poppins" panose="00000500000000000000" pitchFamily="2" charset="0"/>
                <a:cs typeface="Poppins" panose="00000500000000000000" pitchFamily="2" charset="0"/>
              </a:defRPr>
            </a:lvl5pPr>
          </a:lstStyle>
          <a:p>
            <a:pPr lvl="0"/>
            <a:r>
              <a:rPr lang="en-US"/>
              <a:t>Edit</a:t>
            </a:r>
            <a:endParaRPr lang="en-GB"/>
          </a:p>
        </p:txBody>
      </p:sp>
      <p:sp>
        <p:nvSpPr>
          <p:cNvPr id="24" name="Picture Placeholder 17">
            <a:extLst>
              <a:ext uri="{FF2B5EF4-FFF2-40B4-BE49-F238E27FC236}">
                <a16:creationId xmlns:a16="http://schemas.microsoft.com/office/drawing/2014/main" id="{2E1C476C-15A5-C2E6-5B11-88E95B83749C}"/>
              </a:ext>
            </a:extLst>
          </p:cNvPr>
          <p:cNvSpPr>
            <a:spLocks noGrp="1"/>
          </p:cNvSpPr>
          <p:nvPr>
            <p:ph type="pic" sz="quarter" idx="33"/>
          </p:nvPr>
        </p:nvSpPr>
        <p:spPr>
          <a:xfrm>
            <a:off x="7072627" y="6535461"/>
            <a:ext cx="1560513" cy="1294432"/>
          </a:xfrm>
          <a:prstGeom prst="rect">
            <a:avLst/>
          </a:prstGeom>
        </p:spPr>
        <p:txBody>
          <a:bodyPr/>
          <a:lstStyle>
            <a:lvl1pPr>
              <a:defRPr>
                <a:latin typeface="Poppins" panose="00000500000000000000" pitchFamily="2" charset="0"/>
              </a:defRPr>
            </a:lvl1pPr>
          </a:lstStyle>
          <a:p>
            <a:endParaRPr lang="en-GB"/>
          </a:p>
        </p:txBody>
      </p:sp>
      <p:sp>
        <p:nvSpPr>
          <p:cNvPr id="25" name="Text Placeholder 21">
            <a:extLst>
              <a:ext uri="{FF2B5EF4-FFF2-40B4-BE49-F238E27FC236}">
                <a16:creationId xmlns:a16="http://schemas.microsoft.com/office/drawing/2014/main" id="{B44EE876-FEB5-0E35-CC72-F3BD5BEEBECA}"/>
              </a:ext>
            </a:extLst>
          </p:cNvPr>
          <p:cNvSpPr>
            <a:spLocks noGrp="1"/>
          </p:cNvSpPr>
          <p:nvPr>
            <p:ph type="body" sz="quarter" idx="34" hasCustomPrompt="1"/>
          </p:nvPr>
        </p:nvSpPr>
        <p:spPr>
          <a:xfrm>
            <a:off x="7072627" y="7829275"/>
            <a:ext cx="1560513" cy="458787"/>
          </a:xfrm>
          <a:prstGeom prst="rect">
            <a:avLst/>
          </a:prstGeom>
        </p:spPr>
        <p:txBody>
          <a:bodyPr/>
          <a:lstStyle>
            <a:lvl1pPr algn="ctr">
              <a:defRPr sz="2399" b="1">
                <a:latin typeface="Poppins" panose="00000500000000000000" pitchFamily="2" charset="0"/>
                <a:cs typeface="Poppins" panose="00000500000000000000" pitchFamily="2" charset="0"/>
              </a:defRPr>
            </a:lvl1pPr>
            <a:lvl2pPr>
              <a:defRPr sz="2800" b="1">
                <a:latin typeface="Poppins" panose="00000500000000000000" pitchFamily="2" charset="0"/>
                <a:cs typeface="Poppins" panose="00000500000000000000" pitchFamily="2" charset="0"/>
              </a:defRPr>
            </a:lvl2pPr>
            <a:lvl3pPr>
              <a:defRPr sz="2800" b="1">
                <a:latin typeface="Poppins" panose="00000500000000000000" pitchFamily="2" charset="0"/>
                <a:cs typeface="Poppins" panose="00000500000000000000" pitchFamily="2" charset="0"/>
              </a:defRPr>
            </a:lvl3pPr>
            <a:lvl4pPr>
              <a:defRPr sz="2800" b="1">
                <a:latin typeface="Poppins" panose="00000500000000000000" pitchFamily="2" charset="0"/>
                <a:cs typeface="Poppins" panose="00000500000000000000" pitchFamily="2" charset="0"/>
              </a:defRPr>
            </a:lvl4pPr>
            <a:lvl5pPr>
              <a:defRPr sz="2800" b="1">
                <a:latin typeface="Poppins" panose="00000500000000000000" pitchFamily="2" charset="0"/>
                <a:cs typeface="Poppins" panose="00000500000000000000" pitchFamily="2" charset="0"/>
              </a:defRPr>
            </a:lvl5pPr>
          </a:lstStyle>
          <a:p>
            <a:pPr lvl="0"/>
            <a:r>
              <a:rPr lang="en-US"/>
              <a:t>Edit</a:t>
            </a:r>
            <a:endParaRPr lang="en-GB"/>
          </a:p>
        </p:txBody>
      </p:sp>
      <p:sp>
        <p:nvSpPr>
          <p:cNvPr id="26" name="Picture Placeholder 17">
            <a:extLst>
              <a:ext uri="{FF2B5EF4-FFF2-40B4-BE49-F238E27FC236}">
                <a16:creationId xmlns:a16="http://schemas.microsoft.com/office/drawing/2014/main" id="{A0A0FE5A-B908-8555-6C8E-AC36428DA91B}"/>
              </a:ext>
            </a:extLst>
          </p:cNvPr>
          <p:cNvSpPr>
            <a:spLocks noGrp="1"/>
          </p:cNvSpPr>
          <p:nvPr>
            <p:ph type="pic" sz="quarter" idx="35"/>
          </p:nvPr>
        </p:nvSpPr>
        <p:spPr>
          <a:xfrm>
            <a:off x="7099930" y="9068002"/>
            <a:ext cx="1560513" cy="1294432"/>
          </a:xfrm>
          <a:prstGeom prst="rect">
            <a:avLst/>
          </a:prstGeom>
        </p:spPr>
        <p:txBody>
          <a:bodyPr/>
          <a:lstStyle>
            <a:lvl1pPr>
              <a:defRPr>
                <a:latin typeface="Poppins" panose="00000500000000000000" pitchFamily="2" charset="0"/>
              </a:defRPr>
            </a:lvl1pPr>
          </a:lstStyle>
          <a:p>
            <a:endParaRPr lang="en-GB"/>
          </a:p>
        </p:txBody>
      </p:sp>
      <p:sp>
        <p:nvSpPr>
          <p:cNvPr id="27" name="Text Placeholder 21">
            <a:extLst>
              <a:ext uri="{FF2B5EF4-FFF2-40B4-BE49-F238E27FC236}">
                <a16:creationId xmlns:a16="http://schemas.microsoft.com/office/drawing/2014/main" id="{37A978C1-3648-5A51-534C-6EF7F96DD545}"/>
              </a:ext>
            </a:extLst>
          </p:cNvPr>
          <p:cNvSpPr>
            <a:spLocks noGrp="1"/>
          </p:cNvSpPr>
          <p:nvPr>
            <p:ph type="body" sz="quarter" idx="36" hasCustomPrompt="1"/>
          </p:nvPr>
        </p:nvSpPr>
        <p:spPr>
          <a:xfrm>
            <a:off x="7099930" y="10361816"/>
            <a:ext cx="1560513" cy="458787"/>
          </a:xfrm>
          <a:prstGeom prst="rect">
            <a:avLst/>
          </a:prstGeom>
        </p:spPr>
        <p:txBody>
          <a:bodyPr/>
          <a:lstStyle>
            <a:lvl1pPr algn="ctr">
              <a:defRPr sz="2399" b="1">
                <a:latin typeface="Poppins" panose="00000500000000000000" pitchFamily="2" charset="0"/>
                <a:cs typeface="Poppins" panose="00000500000000000000" pitchFamily="2" charset="0"/>
              </a:defRPr>
            </a:lvl1pPr>
            <a:lvl2pPr>
              <a:defRPr sz="2800" b="1">
                <a:latin typeface="Poppins" panose="00000500000000000000" pitchFamily="2" charset="0"/>
                <a:cs typeface="Poppins" panose="00000500000000000000" pitchFamily="2" charset="0"/>
              </a:defRPr>
            </a:lvl2pPr>
            <a:lvl3pPr>
              <a:defRPr sz="2800" b="1">
                <a:latin typeface="Poppins" panose="00000500000000000000" pitchFamily="2" charset="0"/>
                <a:cs typeface="Poppins" panose="00000500000000000000" pitchFamily="2" charset="0"/>
              </a:defRPr>
            </a:lvl3pPr>
            <a:lvl4pPr>
              <a:defRPr sz="2800" b="1">
                <a:latin typeface="Poppins" panose="00000500000000000000" pitchFamily="2" charset="0"/>
                <a:cs typeface="Poppins" panose="00000500000000000000" pitchFamily="2" charset="0"/>
              </a:defRPr>
            </a:lvl4pPr>
            <a:lvl5pPr>
              <a:defRPr sz="2800" b="1">
                <a:latin typeface="Poppins" panose="00000500000000000000" pitchFamily="2" charset="0"/>
                <a:cs typeface="Poppins" panose="00000500000000000000" pitchFamily="2" charset="0"/>
              </a:defRPr>
            </a:lvl5pPr>
          </a:lstStyle>
          <a:p>
            <a:pPr lvl="0"/>
            <a:r>
              <a:rPr lang="en-US"/>
              <a:t>Edit</a:t>
            </a:r>
            <a:endParaRPr lang="en-GB"/>
          </a:p>
        </p:txBody>
      </p:sp>
      <p:sp>
        <p:nvSpPr>
          <p:cNvPr id="12" name="Text Placeholder 7">
            <a:extLst>
              <a:ext uri="{FF2B5EF4-FFF2-40B4-BE49-F238E27FC236}">
                <a16:creationId xmlns:a16="http://schemas.microsoft.com/office/drawing/2014/main" id="{C67FD978-16DC-C98C-5BC8-F71B13480847}"/>
              </a:ext>
            </a:extLst>
          </p:cNvPr>
          <p:cNvSpPr>
            <a:spLocks noGrp="1"/>
          </p:cNvSpPr>
          <p:nvPr>
            <p:ph type="body" sz="quarter" idx="37" hasCustomPrompt="1"/>
          </p:nvPr>
        </p:nvSpPr>
        <p:spPr>
          <a:xfrm>
            <a:off x="732591" y="2773372"/>
            <a:ext cx="5249009" cy="685800"/>
          </a:xfrm>
          <a:prstGeom prst="rect">
            <a:avLst/>
          </a:prstGeom>
        </p:spPr>
        <p:txBody>
          <a:bodyPr lIns="0" anchor="ctr"/>
          <a:lstStyle>
            <a:lvl1pPr algn="l">
              <a:defRPr lang="en-GB" sz="3200" b="0" i="0" spc="-140" dirty="0" smtClean="0">
                <a:solidFill>
                  <a:schemeClr val="bg1"/>
                </a:solidFill>
                <a:latin typeface="Poppins SemiBold" panose="00000700000000000000" pitchFamily="2" charset="0"/>
                <a:ea typeface="+mj-ea"/>
                <a:cs typeface="Poppins SemiBold" panose="00000700000000000000" pitchFamily="2" charset="0"/>
              </a:defRPr>
            </a:lvl1pPr>
            <a:lvl2pPr algn="l">
              <a:defRPr sz="4400">
                <a:latin typeface="Poppins" panose="00000500000000000000" pitchFamily="2" charset="0"/>
                <a:cs typeface="Poppins" panose="00000500000000000000" pitchFamily="2" charset="0"/>
              </a:defRPr>
            </a:lvl2pPr>
            <a:lvl3pPr algn="l">
              <a:defRPr sz="4400">
                <a:latin typeface="Poppins" panose="00000500000000000000" pitchFamily="2" charset="0"/>
                <a:cs typeface="Poppins" panose="00000500000000000000" pitchFamily="2" charset="0"/>
              </a:defRPr>
            </a:lvl3pPr>
            <a:lvl4pPr algn="l">
              <a:defRPr sz="4400">
                <a:latin typeface="Poppins" panose="00000500000000000000" pitchFamily="2" charset="0"/>
                <a:cs typeface="Poppins" panose="00000500000000000000" pitchFamily="2" charset="0"/>
              </a:defRPr>
            </a:lvl4pPr>
            <a:lvl5pPr algn="l">
              <a:defRPr sz="4400">
                <a:latin typeface="Poppins" panose="00000500000000000000" pitchFamily="2" charset="0"/>
                <a:cs typeface="Poppins" panose="00000500000000000000" pitchFamily="2" charset="0"/>
              </a:defRPr>
            </a:lvl5pPr>
          </a:lstStyle>
          <a:p>
            <a:pPr marL="12701" lvl="0">
              <a:lnSpc>
                <a:spcPct val="100000"/>
              </a:lnSpc>
              <a:spcBef>
                <a:spcPts val="114"/>
              </a:spcBef>
            </a:pPr>
            <a:r>
              <a:rPr lang="en-US"/>
              <a:t>Edit section header</a:t>
            </a:r>
          </a:p>
        </p:txBody>
      </p:sp>
      <p:sp>
        <p:nvSpPr>
          <p:cNvPr id="14" name="Text Placeholder 7">
            <a:extLst>
              <a:ext uri="{FF2B5EF4-FFF2-40B4-BE49-F238E27FC236}">
                <a16:creationId xmlns:a16="http://schemas.microsoft.com/office/drawing/2014/main" id="{5C1FD1A7-BD1C-D325-DD37-D97AE636C6DA}"/>
              </a:ext>
            </a:extLst>
          </p:cNvPr>
          <p:cNvSpPr>
            <a:spLocks noGrp="1"/>
          </p:cNvSpPr>
          <p:nvPr>
            <p:ph type="body" sz="quarter" idx="38" hasCustomPrompt="1"/>
          </p:nvPr>
        </p:nvSpPr>
        <p:spPr>
          <a:xfrm>
            <a:off x="7377955" y="2768225"/>
            <a:ext cx="5299142" cy="685800"/>
          </a:xfrm>
          <a:prstGeom prst="rect">
            <a:avLst/>
          </a:prstGeom>
        </p:spPr>
        <p:txBody>
          <a:bodyPr lIns="0" anchor="ctr"/>
          <a:lstStyle>
            <a:lvl1pPr algn="l">
              <a:defRPr lang="en-GB" sz="3200" b="0" i="0" spc="-140" dirty="0" smtClean="0">
                <a:solidFill>
                  <a:srgbClr val="282828"/>
                </a:solidFill>
                <a:latin typeface="Poppins SemiBold" panose="00000700000000000000" pitchFamily="2" charset="0"/>
                <a:ea typeface="+mj-ea"/>
                <a:cs typeface="Poppins SemiBold" panose="00000700000000000000" pitchFamily="2" charset="0"/>
              </a:defRPr>
            </a:lvl1pPr>
            <a:lvl2pPr algn="l">
              <a:defRPr sz="4400">
                <a:latin typeface="Poppins" panose="00000500000000000000" pitchFamily="2" charset="0"/>
                <a:cs typeface="Poppins" panose="00000500000000000000" pitchFamily="2" charset="0"/>
              </a:defRPr>
            </a:lvl2pPr>
            <a:lvl3pPr algn="l">
              <a:defRPr sz="4400">
                <a:latin typeface="Poppins" panose="00000500000000000000" pitchFamily="2" charset="0"/>
                <a:cs typeface="Poppins" panose="00000500000000000000" pitchFamily="2" charset="0"/>
              </a:defRPr>
            </a:lvl3pPr>
            <a:lvl4pPr algn="l">
              <a:defRPr sz="4400">
                <a:latin typeface="Poppins" panose="00000500000000000000" pitchFamily="2" charset="0"/>
                <a:cs typeface="Poppins" panose="00000500000000000000" pitchFamily="2" charset="0"/>
              </a:defRPr>
            </a:lvl4pPr>
            <a:lvl5pPr algn="l">
              <a:defRPr sz="4400">
                <a:latin typeface="Poppins" panose="00000500000000000000" pitchFamily="2" charset="0"/>
                <a:cs typeface="Poppins" panose="00000500000000000000" pitchFamily="2" charset="0"/>
              </a:defRPr>
            </a:lvl5pPr>
          </a:lstStyle>
          <a:p>
            <a:pPr marL="12701" lvl="0">
              <a:lnSpc>
                <a:spcPct val="100000"/>
              </a:lnSpc>
              <a:spcBef>
                <a:spcPts val="114"/>
              </a:spcBef>
            </a:pPr>
            <a:r>
              <a:rPr lang="en-US"/>
              <a:t>Edit section header</a:t>
            </a:r>
          </a:p>
        </p:txBody>
      </p:sp>
      <p:sp>
        <p:nvSpPr>
          <p:cNvPr id="15" name="Text Placeholder 7">
            <a:extLst>
              <a:ext uri="{FF2B5EF4-FFF2-40B4-BE49-F238E27FC236}">
                <a16:creationId xmlns:a16="http://schemas.microsoft.com/office/drawing/2014/main" id="{EF308249-C272-2CCB-BBCD-B9B5C52AFB6D}"/>
              </a:ext>
            </a:extLst>
          </p:cNvPr>
          <p:cNvSpPr>
            <a:spLocks noGrp="1"/>
          </p:cNvSpPr>
          <p:nvPr>
            <p:ph type="body" sz="quarter" idx="39" hasCustomPrompt="1"/>
          </p:nvPr>
        </p:nvSpPr>
        <p:spPr>
          <a:xfrm>
            <a:off x="14177590" y="2768225"/>
            <a:ext cx="5195002" cy="685800"/>
          </a:xfrm>
          <a:prstGeom prst="rect">
            <a:avLst/>
          </a:prstGeom>
        </p:spPr>
        <p:txBody>
          <a:bodyPr lIns="0" anchor="ctr"/>
          <a:lstStyle>
            <a:lvl1pPr algn="l">
              <a:defRPr lang="en-GB" sz="3200" b="0" i="0" spc="-140" dirty="0" smtClean="0">
                <a:solidFill>
                  <a:schemeClr val="bg1"/>
                </a:solidFill>
                <a:latin typeface="Poppins SemiBold" panose="00000700000000000000" pitchFamily="2" charset="0"/>
                <a:ea typeface="+mj-ea"/>
                <a:cs typeface="Poppins SemiBold" panose="00000700000000000000" pitchFamily="2" charset="0"/>
              </a:defRPr>
            </a:lvl1pPr>
            <a:lvl2pPr algn="l">
              <a:defRPr sz="4400">
                <a:latin typeface="Poppins" panose="00000500000000000000" pitchFamily="2" charset="0"/>
                <a:cs typeface="Poppins" panose="00000500000000000000" pitchFamily="2" charset="0"/>
              </a:defRPr>
            </a:lvl2pPr>
            <a:lvl3pPr algn="l">
              <a:defRPr sz="4400">
                <a:latin typeface="Poppins" panose="00000500000000000000" pitchFamily="2" charset="0"/>
                <a:cs typeface="Poppins" panose="00000500000000000000" pitchFamily="2" charset="0"/>
              </a:defRPr>
            </a:lvl3pPr>
            <a:lvl4pPr algn="l">
              <a:defRPr sz="4400">
                <a:latin typeface="Poppins" panose="00000500000000000000" pitchFamily="2" charset="0"/>
                <a:cs typeface="Poppins" panose="00000500000000000000" pitchFamily="2" charset="0"/>
              </a:defRPr>
            </a:lvl4pPr>
            <a:lvl5pPr algn="l">
              <a:defRPr sz="4400">
                <a:latin typeface="Poppins" panose="00000500000000000000" pitchFamily="2" charset="0"/>
                <a:cs typeface="Poppins" panose="00000500000000000000" pitchFamily="2" charset="0"/>
              </a:defRPr>
            </a:lvl5pPr>
          </a:lstStyle>
          <a:p>
            <a:pPr marL="12701" lvl="0">
              <a:lnSpc>
                <a:spcPct val="100000"/>
              </a:lnSpc>
              <a:spcBef>
                <a:spcPts val="114"/>
              </a:spcBef>
            </a:pPr>
            <a:r>
              <a:rPr lang="en-US"/>
              <a:t>Edit section header</a:t>
            </a:r>
          </a:p>
        </p:txBody>
      </p:sp>
      <p:sp>
        <p:nvSpPr>
          <p:cNvPr id="28" name="Arrow: Chevron 27">
            <a:extLst>
              <a:ext uri="{FF2B5EF4-FFF2-40B4-BE49-F238E27FC236}">
                <a16:creationId xmlns:a16="http://schemas.microsoft.com/office/drawing/2014/main" id="{8F1317F5-8211-C576-EABD-479762E63674}"/>
              </a:ext>
              <a:ext uri="{C183D7F6-B498-43B3-948B-1728B52AA6E4}">
                <adec:decorative xmlns:adec="http://schemas.microsoft.com/office/drawing/2017/decorative" val="1"/>
              </a:ext>
            </a:extLst>
          </p:cNvPr>
          <p:cNvSpPr/>
          <p:nvPr userDrawn="1"/>
        </p:nvSpPr>
        <p:spPr>
          <a:xfrm>
            <a:off x="6319044" y="2768225"/>
            <a:ext cx="665285" cy="647482"/>
          </a:xfrm>
          <a:prstGeom prst="chevron">
            <a:avLst/>
          </a:prstGeom>
          <a:solidFill>
            <a:srgbClr val="28282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9" name="Arrow: Chevron 28">
            <a:extLst>
              <a:ext uri="{FF2B5EF4-FFF2-40B4-BE49-F238E27FC236}">
                <a16:creationId xmlns:a16="http://schemas.microsoft.com/office/drawing/2014/main" id="{6F36DF1D-698C-9F00-5016-21F4F4178FF7}"/>
              </a:ext>
              <a:ext uri="{C183D7F6-B498-43B3-948B-1728B52AA6E4}">
                <adec:decorative xmlns:adec="http://schemas.microsoft.com/office/drawing/2017/decorative" val="1"/>
              </a:ext>
            </a:extLst>
          </p:cNvPr>
          <p:cNvSpPr/>
          <p:nvPr userDrawn="1"/>
        </p:nvSpPr>
        <p:spPr>
          <a:xfrm>
            <a:off x="13070723" y="2759294"/>
            <a:ext cx="665285" cy="647482"/>
          </a:xfrm>
          <a:prstGeom prst="chevron">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0" name="Text Placeholder 7">
            <a:extLst>
              <a:ext uri="{FF2B5EF4-FFF2-40B4-BE49-F238E27FC236}">
                <a16:creationId xmlns:a16="http://schemas.microsoft.com/office/drawing/2014/main" id="{2DFE2CC3-4244-DBE3-2FDA-B34F6AF187EF}"/>
              </a:ext>
            </a:extLst>
          </p:cNvPr>
          <p:cNvSpPr txBox="1">
            <a:spLocks/>
          </p:cNvSpPr>
          <p:nvPr userDrawn="1"/>
        </p:nvSpPr>
        <p:spPr>
          <a:xfrm>
            <a:off x="791134" y="1739162"/>
            <a:ext cx="10979688" cy="436658"/>
          </a:xfrm>
          <a:prstGeom prst="rect">
            <a:avLst/>
          </a:prstGeom>
        </p:spPr>
        <p:txBody>
          <a:bodyPr vert="horz" wrap="square" lIns="0" tIns="17145" rIns="0" bIns="0" rtlCol="0">
            <a:spAutoFit/>
          </a:bodyPr>
          <a:lstStyle>
            <a:lvl1pPr marL="0">
              <a:lnSpc>
                <a:spcPct val="90000"/>
              </a:lnSpc>
              <a:defRPr lang="en-US" sz="3050" b="0" spc="-10" smtClean="0">
                <a:solidFill>
                  <a:srgbClr val="282828"/>
                </a:solidFill>
                <a:latin typeface="Poppins"/>
                <a:ea typeface="+mn-ea"/>
                <a:cs typeface="Poppins"/>
              </a:defRPr>
            </a:lvl1pPr>
            <a:lvl2pPr marL="457246">
              <a:defRPr lang="en-US" smtClean="0">
                <a:latin typeface="+mn-lt"/>
                <a:ea typeface="+mn-ea"/>
                <a:cs typeface="+mn-cs"/>
              </a:defRPr>
            </a:lvl2pPr>
            <a:lvl3pPr marL="914491">
              <a:defRPr lang="en-US" smtClean="0">
                <a:latin typeface="+mn-lt"/>
                <a:ea typeface="+mn-ea"/>
                <a:cs typeface="+mn-cs"/>
              </a:defRPr>
            </a:lvl3pPr>
            <a:lvl4pPr marL="1371737">
              <a:defRPr lang="en-US" smtClean="0">
                <a:latin typeface="+mn-lt"/>
                <a:ea typeface="+mn-ea"/>
                <a:cs typeface="+mn-cs"/>
              </a:defRPr>
            </a:lvl4pPr>
            <a:lvl5pPr marL="1828983">
              <a:defRPr lang="en-GB">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marL="0" marR="0" lvl="0" indent="0" defTabSz="914400" eaLnBrk="1" fontAlgn="auto" latinLnBrk="0" hangingPunct="1">
              <a:lnSpc>
                <a:spcPct val="90000"/>
              </a:lnSpc>
              <a:spcBef>
                <a:spcPts val="0"/>
              </a:spcBef>
              <a:spcAft>
                <a:spcPts val="0"/>
              </a:spcAft>
              <a:buClrTx/>
              <a:buSzTx/>
              <a:buFontTx/>
              <a:buNone/>
              <a:tabLst/>
              <a:defRPr/>
            </a:pPr>
            <a:r>
              <a:rPr kumimoji="0" lang="en-GB" sz="3000" b="0" i="0" u="none" strike="noStrike" kern="0" cap="none" spc="-10" normalizeH="0" baseline="0" noProof="0">
                <a:ln>
                  <a:noFill/>
                </a:ln>
                <a:solidFill>
                  <a:srgbClr val="282828"/>
                </a:solidFill>
                <a:effectLst/>
                <a:uLnTx/>
                <a:uFillTx/>
                <a:latin typeface="Poppins"/>
                <a:ea typeface="+mn-ea"/>
                <a:cs typeface="Poppins"/>
              </a:rPr>
              <a:t>Add a sub headline for a short one line introduction</a:t>
            </a:r>
          </a:p>
        </p:txBody>
      </p:sp>
      <p:pic>
        <p:nvPicPr>
          <p:cNvPr id="31" name="Picture 30">
            <a:extLst>
              <a:ext uri="{FF2B5EF4-FFF2-40B4-BE49-F238E27FC236}">
                <a16:creationId xmlns:a16="http://schemas.microsoft.com/office/drawing/2014/main" id="{E34B90D8-0582-F24E-1310-840A1472437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438477" y="530398"/>
            <a:ext cx="2140119" cy="1084718"/>
          </a:xfrm>
          <a:prstGeom prst="rect">
            <a:avLst/>
          </a:prstGeom>
        </p:spPr>
      </p:pic>
    </p:spTree>
    <p:extLst>
      <p:ext uri="{BB962C8B-B14F-4D97-AF65-F5344CB8AC3E}">
        <p14:creationId xmlns:p14="http://schemas.microsoft.com/office/powerpoint/2010/main" val="15341670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harts with summar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7128F0-FE00-4EFC-D7D7-54C73A03C212}"/>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a:xfrm>
            <a:off x="0" y="-11834"/>
            <a:ext cx="10052844" cy="1130935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2" name="object 10">
            <a:extLst>
              <a:ext uri="{FF2B5EF4-FFF2-40B4-BE49-F238E27FC236}">
                <a16:creationId xmlns:a16="http://schemas.microsoft.com/office/drawing/2014/main" id="{031E6968-EE95-3480-D50C-94861ABDF298}"/>
              </a:ext>
              <a:ext uri="{C183D7F6-B498-43B3-948B-1728B52AA6E4}">
                <adec:decorative xmlns:adec="http://schemas.microsoft.com/office/drawing/2017/decorative" val="1"/>
              </a:ext>
            </a:extLst>
          </p:cNvPr>
          <p:cNvSpPr/>
          <p:nvPr userDrawn="1"/>
        </p:nvSpPr>
        <p:spPr>
          <a:xfrm>
            <a:off x="304801" y="2881853"/>
            <a:ext cx="9240252" cy="7513431"/>
          </a:xfrm>
          <a:custGeom>
            <a:avLst/>
            <a:gdLst/>
            <a:ahLst/>
            <a:cxnLst/>
            <a:rect l="l" t="t" r="r" b="b"/>
            <a:pathLst>
              <a:path w="7760970" h="6720840">
                <a:moveTo>
                  <a:pt x="7760685" y="0"/>
                </a:moveTo>
                <a:lnTo>
                  <a:pt x="0" y="0"/>
                </a:lnTo>
                <a:lnTo>
                  <a:pt x="0" y="6720528"/>
                </a:lnTo>
                <a:lnTo>
                  <a:pt x="7760685" y="6720528"/>
                </a:lnTo>
                <a:lnTo>
                  <a:pt x="7760685" y="0"/>
                </a:lnTo>
                <a:close/>
              </a:path>
            </a:pathLst>
          </a:custGeom>
          <a:solidFill>
            <a:srgbClr val="FFFFFF"/>
          </a:solidFill>
        </p:spPr>
        <p:txBody>
          <a:bodyPr wrap="square" lIns="0" tIns="0" rIns="0" bIns="0" rtlCol="0"/>
          <a:lstStyle/>
          <a:p>
            <a:endParaRPr sz="1801">
              <a:latin typeface="Poppins" panose="00000500000000000000" pitchFamily="2" charset="0"/>
            </a:endParaRPr>
          </a:p>
        </p:txBody>
      </p:sp>
      <p:sp>
        <p:nvSpPr>
          <p:cNvPr id="18" name="Chart Placeholder 17">
            <a:extLst>
              <a:ext uri="{FF2B5EF4-FFF2-40B4-BE49-F238E27FC236}">
                <a16:creationId xmlns:a16="http://schemas.microsoft.com/office/drawing/2014/main" id="{912FCA66-8604-9CC7-1B88-398DF09BF51B}"/>
              </a:ext>
            </a:extLst>
          </p:cNvPr>
          <p:cNvSpPr>
            <a:spLocks noGrp="1"/>
          </p:cNvSpPr>
          <p:nvPr>
            <p:ph type="chart" sz="quarter" idx="33"/>
          </p:nvPr>
        </p:nvSpPr>
        <p:spPr>
          <a:xfrm>
            <a:off x="682549" y="3252633"/>
            <a:ext cx="4059786" cy="6694255"/>
          </a:xfrm>
          <a:prstGeom prst="rect">
            <a:avLst/>
          </a:prstGeom>
        </p:spPr>
        <p:txBody>
          <a:bodyPr/>
          <a:lstStyle>
            <a:lvl1pPr marL="0" indent="0">
              <a:buFontTx/>
              <a:buNone/>
              <a:defRPr>
                <a:latin typeface="Poppins" panose="00000500000000000000" pitchFamily="2" charset="0"/>
              </a:defRPr>
            </a:lvl1pPr>
          </a:lstStyle>
          <a:p>
            <a:endParaRPr lang="en-GB"/>
          </a:p>
        </p:txBody>
      </p:sp>
      <p:sp>
        <p:nvSpPr>
          <p:cNvPr id="19" name="Chart Placeholder 17">
            <a:extLst>
              <a:ext uri="{FF2B5EF4-FFF2-40B4-BE49-F238E27FC236}">
                <a16:creationId xmlns:a16="http://schemas.microsoft.com/office/drawing/2014/main" id="{E14D4ECA-B7BD-87A0-E339-97668CE3C16D}"/>
              </a:ext>
            </a:extLst>
          </p:cNvPr>
          <p:cNvSpPr>
            <a:spLocks noGrp="1"/>
          </p:cNvSpPr>
          <p:nvPr>
            <p:ph type="chart" sz="quarter" idx="34"/>
          </p:nvPr>
        </p:nvSpPr>
        <p:spPr>
          <a:xfrm>
            <a:off x="5081632" y="3252633"/>
            <a:ext cx="4059786" cy="6694255"/>
          </a:xfrm>
          <a:prstGeom prst="rect">
            <a:avLst/>
          </a:prstGeom>
        </p:spPr>
        <p:txBody>
          <a:bodyPr/>
          <a:lstStyle>
            <a:lvl1pPr marL="0" indent="0">
              <a:buFontTx/>
              <a:buNone/>
              <a:defRPr>
                <a:latin typeface="Poppins" panose="00000500000000000000" pitchFamily="2" charset="0"/>
              </a:defRPr>
            </a:lvl1pPr>
          </a:lstStyle>
          <a:p>
            <a:endParaRPr lang="en-GB"/>
          </a:p>
        </p:txBody>
      </p:sp>
      <p:sp>
        <p:nvSpPr>
          <p:cNvPr id="6" name="Text Placeholder 30">
            <a:extLst>
              <a:ext uri="{FF2B5EF4-FFF2-40B4-BE49-F238E27FC236}">
                <a16:creationId xmlns:a16="http://schemas.microsoft.com/office/drawing/2014/main" id="{4C1FD6D4-C8C5-3194-01A5-E01C771A7207}"/>
              </a:ext>
            </a:extLst>
          </p:cNvPr>
          <p:cNvSpPr>
            <a:spLocks noGrp="1"/>
          </p:cNvSpPr>
          <p:nvPr>
            <p:ph type="body" sz="quarter" idx="35" hasCustomPrompt="1"/>
          </p:nvPr>
        </p:nvSpPr>
        <p:spPr>
          <a:xfrm>
            <a:off x="757996" y="619177"/>
            <a:ext cx="8456583" cy="1631665"/>
          </a:xfrm>
          <a:prstGeom prst="rect">
            <a:avLst/>
          </a:prstGeom>
        </p:spPr>
        <p:txBody>
          <a:bodyPr vert="horz" wrap="square" lIns="0" tIns="11430" rIns="0" bIns="0" rtlCol="0">
            <a:spAutoFit/>
          </a:bodyPr>
          <a:lstStyle>
            <a:lvl1pPr>
              <a:lnSpc>
                <a:spcPct val="90000"/>
              </a:lnSpc>
              <a:defRPr lang="en-US" sz="4800" b="1" spc="0" smtClean="0">
                <a:solidFill>
                  <a:srgbClr val="282828"/>
                </a:solidFill>
                <a:latin typeface="Poppins" panose="00000500000000000000" pitchFamily="2" charset="0"/>
                <a:ea typeface="+mj-ea"/>
                <a:cs typeface="Poppins" panose="00000500000000000000" pitchFamily="2" charset="0"/>
              </a:defRPr>
            </a:lvl1pPr>
            <a:lvl2pPr>
              <a:defRPr lang="en-US" smtClean="0"/>
            </a:lvl2pPr>
            <a:lvl3pPr>
              <a:defRPr lang="en-US" smtClean="0"/>
            </a:lvl3pPr>
            <a:lvl4pPr>
              <a:defRPr lang="en-US" smtClean="0"/>
            </a:lvl4pPr>
            <a:lvl5pPr>
              <a:defRPr lang="en-GB"/>
            </a:lvl5pPr>
          </a:lstStyle>
          <a:p>
            <a:pPr marL="12701" marR="5081" lvl="0">
              <a:lnSpc>
                <a:spcPct val="111800"/>
              </a:lnSpc>
              <a:spcBef>
                <a:spcPts val="91"/>
              </a:spcBef>
            </a:pPr>
            <a:r>
              <a:rPr lang="en-GB"/>
              <a:t>Edit two charts with summary slide title</a:t>
            </a:r>
          </a:p>
        </p:txBody>
      </p:sp>
      <p:sp>
        <p:nvSpPr>
          <p:cNvPr id="3" name="Holder 6">
            <a:extLst>
              <a:ext uri="{FF2B5EF4-FFF2-40B4-BE49-F238E27FC236}">
                <a16:creationId xmlns:a16="http://schemas.microsoft.com/office/drawing/2014/main" id="{E4D9B969-1F1C-E979-F6E3-3E38B871745F}"/>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pic>
        <p:nvPicPr>
          <p:cNvPr id="7" name="Picture 6">
            <a:extLst>
              <a:ext uri="{FF2B5EF4-FFF2-40B4-BE49-F238E27FC236}">
                <a16:creationId xmlns:a16="http://schemas.microsoft.com/office/drawing/2014/main" id="{F5CE5CFF-1E78-E7EB-79FC-4772847DBCF3}"/>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
        <p:nvSpPr>
          <p:cNvPr id="26" name="Text Placeholder 7">
            <a:extLst>
              <a:ext uri="{FF2B5EF4-FFF2-40B4-BE49-F238E27FC236}">
                <a16:creationId xmlns:a16="http://schemas.microsoft.com/office/drawing/2014/main" id="{3D16C0A2-FD54-E4DA-7935-58BFEFE92589}"/>
              </a:ext>
            </a:extLst>
          </p:cNvPr>
          <p:cNvSpPr>
            <a:spLocks noGrp="1"/>
          </p:cNvSpPr>
          <p:nvPr>
            <p:ph type="body" sz="quarter" idx="10" hasCustomPrompt="1"/>
          </p:nvPr>
        </p:nvSpPr>
        <p:spPr>
          <a:xfrm>
            <a:off x="11053227" y="2471131"/>
            <a:ext cx="8077838" cy="707886"/>
          </a:xfrm>
          <a:prstGeom prst="rect">
            <a:avLst/>
          </a:prstGeom>
        </p:spPr>
        <p:txBody>
          <a:bodyPr>
            <a:spAutoFit/>
          </a:bodyPr>
          <a:lstStyle>
            <a:lvl1pPr>
              <a:defRPr lang="en-GB" sz="4000" b="0" i="0" spc="-140" dirty="0">
                <a:solidFill>
                  <a:schemeClr val="bg1"/>
                </a:solidFill>
                <a:latin typeface="Poppins SemiBold" panose="00000700000000000000" pitchFamily="2" charset="0"/>
                <a:ea typeface="+mj-ea"/>
                <a:cs typeface="Poppins SemiBold" panose="00000700000000000000" pitchFamily="2" charset="0"/>
              </a:defRPr>
            </a:lvl1pPr>
          </a:lstStyle>
          <a:p>
            <a:pPr lvl="0" indent="0">
              <a:buFontTx/>
              <a:buNone/>
            </a:pPr>
            <a:r>
              <a:rPr lang="en-US"/>
              <a:t>Edit summary section heading</a:t>
            </a:r>
          </a:p>
        </p:txBody>
      </p:sp>
      <p:sp>
        <p:nvSpPr>
          <p:cNvPr id="27" name="Text Placeholder 7">
            <a:extLst>
              <a:ext uri="{FF2B5EF4-FFF2-40B4-BE49-F238E27FC236}">
                <a16:creationId xmlns:a16="http://schemas.microsoft.com/office/drawing/2014/main" id="{B5BDE685-C014-4F01-0587-CED3E6339B22}"/>
              </a:ext>
            </a:extLst>
          </p:cNvPr>
          <p:cNvSpPr>
            <a:spLocks noGrp="1"/>
          </p:cNvSpPr>
          <p:nvPr>
            <p:ph type="body" sz="quarter" idx="11"/>
          </p:nvPr>
        </p:nvSpPr>
        <p:spPr>
          <a:xfrm>
            <a:off x="11053227" y="3587034"/>
            <a:ext cx="8077838" cy="553998"/>
          </a:xfrm>
          <a:prstGeom prst="rect">
            <a:avLst/>
          </a:prstGeom>
        </p:spPr>
        <p:txBody>
          <a:bodyPr>
            <a:spAutoFit/>
          </a:bodyPr>
          <a:lstStyle>
            <a:lvl1pPr marL="0" indent="0">
              <a:buFontTx/>
              <a:buNone/>
              <a:defRPr lang="en-US" sz="3000" b="0" i="0" spc="-140" dirty="0">
                <a:solidFill>
                  <a:schemeClr val="bg1"/>
                </a:solidFill>
                <a:latin typeface="Poppins Medium" panose="00000600000000000000" pitchFamily="2" charset="0"/>
                <a:ea typeface="+mj-ea"/>
                <a:cs typeface="Poppins Medium" panose="00000600000000000000" pitchFamily="2" charset="0"/>
              </a:defRPr>
            </a:lvl1pPr>
            <a:lvl2pPr marL="457253" indent="0">
              <a:buFontTx/>
              <a:buNone/>
              <a:defRPr sz="4801" b="1">
                <a:latin typeface="Poppins" panose="00000500000000000000" pitchFamily="2" charset="0"/>
                <a:cs typeface="Poppins" panose="00000500000000000000" pitchFamily="2" charset="0"/>
              </a:defRPr>
            </a:lvl2pPr>
            <a:lvl3pPr marL="914503" indent="0">
              <a:buFontTx/>
              <a:buNone/>
              <a:defRPr sz="4801" b="1">
                <a:latin typeface="Poppins" panose="00000500000000000000" pitchFamily="2" charset="0"/>
                <a:cs typeface="Poppins" panose="00000500000000000000" pitchFamily="2" charset="0"/>
              </a:defRPr>
            </a:lvl3pPr>
            <a:lvl4pPr marL="1371756" indent="0">
              <a:buFontTx/>
              <a:buNone/>
              <a:defRPr sz="4801" b="1">
                <a:latin typeface="Poppins" panose="00000500000000000000" pitchFamily="2" charset="0"/>
                <a:cs typeface="Poppins" panose="00000500000000000000" pitchFamily="2" charset="0"/>
              </a:defRPr>
            </a:lvl4pPr>
            <a:lvl5pPr marL="1829009" indent="0">
              <a:buFontTx/>
              <a:buNone/>
              <a:defRPr sz="4801" b="1">
                <a:latin typeface="Poppins" panose="00000500000000000000" pitchFamily="2" charset="0"/>
                <a:cs typeface="Poppins" panose="00000500000000000000" pitchFamily="2" charset="0"/>
              </a:defRPr>
            </a:lvl5pPr>
          </a:lstStyle>
          <a:p>
            <a:pPr lvl="0"/>
            <a:r>
              <a:rPr lang="en-US"/>
              <a:t>Click to edit</a:t>
            </a:r>
            <a:endParaRPr lang="en-GB"/>
          </a:p>
        </p:txBody>
      </p:sp>
      <p:sp>
        <p:nvSpPr>
          <p:cNvPr id="28" name="Text Placeholder 7">
            <a:extLst>
              <a:ext uri="{FF2B5EF4-FFF2-40B4-BE49-F238E27FC236}">
                <a16:creationId xmlns:a16="http://schemas.microsoft.com/office/drawing/2014/main" id="{40F4F9F0-1B62-3F79-6086-E41399E868F7}"/>
              </a:ext>
            </a:extLst>
          </p:cNvPr>
          <p:cNvSpPr>
            <a:spLocks noGrp="1"/>
          </p:cNvSpPr>
          <p:nvPr>
            <p:ph type="body" sz="quarter" idx="12"/>
          </p:nvPr>
        </p:nvSpPr>
        <p:spPr>
          <a:xfrm>
            <a:off x="11053227" y="4292848"/>
            <a:ext cx="8077838" cy="461665"/>
          </a:xfrm>
          <a:prstGeom prst="rect">
            <a:avLst/>
          </a:prstGeom>
        </p:spPr>
        <p:txBody>
          <a:bodyPr>
            <a:spAutoFit/>
          </a:bodyPr>
          <a:lstStyle>
            <a:lvl1pPr>
              <a:defRPr lang="en-GB" sz="2400" b="0" i="0" spc="-140" dirty="0">
                <a:solidFill>
                  <a:schemeClr val="bg1"/>
                </a:solidFill>
                <a:latin typeface="Poppins"/>
                <a:ea typeface="+mj-ea"/>
                <a:cs typeface="Poppins"/>
              </a:defRPr>
            </a:lvl1pPr>
          </a:lstStyle>
          <a:p>
            <a:pPr lvl="0" indent="0">
              <a:buFontTx/>
              <a:buNone/>
            </a:pPr>
            <a:r>
              <a:rPr lang="en-US"/>
              <a:t>Click to edit</a:t>
            </a:r>
            <a:endParaRPr lang="en-GB"/>
          </a:p>
        </p:txBody>
      </p:sp>
      <p:sp>
        <p:nvSpPr>
          <p:cNvPr id="29" name="Text Placeholder 7">
            <a:extLst>
              <a:ext uri="{FF2B5EF4-FFF2-40B4-BE49-F238E27FC236}">
                <a16:creationId xmlns:a16="http://schemas.microsoft.com/office/drawing/2014/main" id="{B8168763-2191-9698-69C7-C7C6AEBD59B2}"/>
              </a:ext>
            </a:extLst>
          </p:cNvPr>
          <p:cNvSpPr>
            <a:spLocks noGrp="1"/>
          </p:cNvSpPr>
          <p:nvPr>
            <p:ph type="body" sz="quarter" idx="38"/>
          </p:nvPr>
        </p:nvSpPr>
        <p:spPr>
          <a:xfrm>
            <a:off x="11053227" y="5868666"/>
            <a:ext cx="8077838" cy="553998"/>
          </a:xfrm>
          <a:prstGeom prst="rect">
            <a:avLst/>
          </a:prstGeom>
        </p:spPr>
        <p:txBody>
          <a:bodyPr>
            <a:spAutoFit/>
          </a:bodyPr>
          <a:lstStyle>
            <a:lvl1pPr marL="0" indent="0">
              <a:buFontTx/>
              <a:buNone/>
              <a:defRPr lang="en-US" sz="3000" b="0" i="0" spc="-140" dirty="0">
                <a:solidFill>
                  <a:schemeClr val="bg1"/>
                </a:solidFill>
                <a:latin typeface="Poppins Medium" panose="00000600000000000000" pitchFamily="2" charset="0"/>
                <a:ea typeface="+mj-ea"/>
                <a:cs typeface="Poppins Medium" panose="00000600000000000000" pitchFamily="2" charset="0"/>
              </a:defRPr>
            </a:lvl1pPr>
            <a:lvl2pPr marL="457253" indent="0">
              <a:buFontTx/>
              <a:buNone/>
              <a:defRPr sz="4801" b="1">
                <a:latin typeface="Poppins" panose="00000500000000000000" pitchFamily="2" charset="0"/>
                <a:cs typeface="Poppins" panose="00000500000000000000" pitchFamily="2" charset="0"/>
              </a:defRPr>
            </a:lvl2pPr>
            <a:lvl3pPr marL="914503" indent="0">
              <a:buFontTx/>
              <a:buNone/>
              <a:defRPr sz="4801" b="1">
                <a:latin typeface="Poppins" panose="00000500000000000000" pitchFamily="2" charset="0"/>
                <a:cs typeface="Poppins" panose="00000500000000000000" pitchFamily="2" charset="0"/>
              </a:defRPr>
            </a:lvl3pPr>
            <a:lvl4pPr marL="1371756" indent="0">
              <a:buFontTx/>
              <a:buNone/>
              <a:defRPr sz="4801" b="1">
                <a:latin typeface="Poppins" panose="00000500000000000000" pitchFamily="2" charset="0"/>
                <a:cs typeface="Poppins" panose="00000500000000000000" pitchFamily="2" charset="0"/>
              </a:defRPr>
            </a:lvl4pPr>
            <a:lvl5pPr marL="1829009" indent="0">
              <a:buFontTx/>
              <a:buNone/>
              <a:defRPr sz="4801" b="1">
                <a:latin typeface="Poppins" panose="00000500000000000000" pitchFamily="2" charset="0"/>
                <a:cs typeface="Poppins" panose="00000500000000000000" pitchFamily="2" charset="0"/>
              </a:defRPr>
            </a:lvl5pPr>
          </a:lstStyle>
          <a:p>
            <a:pPr lvl="0"/>
            <a:r>
              <a:rPr lang="en-US"/>
              <a:t>Click to edit</a:t>
            </a:r>
            <a:endParaRPr lang="en-GB"/>
          </a:p>
        </p:txBody>
      </p:sp>
      <p:sp>
        <p:nvSpPr>
          <p:cNvPr id="30" name="Text Placeholder 7">
            <a:extLst>
              <a:ext uri="{FF2B5EF4-FFF2-40B4-BE49-F238E27FC236}">
                <a16:creationId xmlns:a16="http://schemas.microsoft.com/office/drawing/2014/main" id="{2F01E90F-C8D9-C102-D95E-09B3D0D35964}"/>
              </a:ext>
            </a:extLst>
          </p:cNvPr>
          <p:cNvSpPr>
            <a:spLocks noGrp="1"/>
          </p:cNvSpPr>
          <p:nvPr>
            <p:ph type="body" sz="quarter" idx="39"/>
          </p:nvPr>
        </p:nvSpPr>
        <p:spPr>
          <a:xfrm>
            <a:off x="11053227" y="6574480"/>
            <a:ext cx="8077838" cy="461665"/>
          </a:xfrm>
          <a:prstGeom prst="rect">
            <a:avLst/>
          </a:prstGeom>
        </p:spPr>
        <p:txBody>
          <a:bodyPr>
            <a:spAutoFit/>
          </a:bodyPr>
          <a:lstStyle>
            <a:lvl1pPr>
              <a:defRPr lang="en-GB" sz="2400" b="0" i="0" spc="-140" dirty="0">
                <a:solidFill>
                  <a:schemeClr val="bg1"/>
                </a:solidFill>
                <a:latin typeface="Poppins"/>
                <a:ea typeface="+mj-ea"/>
                <a:cs typeface="Poppins"/>
              </a:defRPr>
            </a:lvl1pPr>
          </a:lstStyle>
          <a:p>
            <a:pPr lvl="0" indent="0">
              <a:buFontTx/>
              <a:buNone/>
            </a:pPr>
            <a:r>
              <a:rPr lang="en-US"/>
              <a:t>Click to edit</a:t>
            </a:r>
            <a:endParaRPr lang="en-GB"/>
          </a:p>
        </p:txBody>
      </p:sp>
      <p:sp>
        <p:nvSpPr>
          <p:cNvPr id="31" name="Text Placeholder 7">
            <a:extLst>
              <a:ext uri="{FF2B5EF4-FFF2-40B4-BE49-F238E27FC236}">
                <a16:creationId xmlns:a16="http://schemas.microsoft.com/office/drawing/2014/main" id="{3FBDC68E-75EA-5A98-5494-BA6A31E1C7B0}"/>
              </a:ext>
            </a:extLst>
          </p:cNvPr>
          <p:cNvSpPr>
            <a:spLocks noGrp="1"/>
          </p:cNvSpPr>
          <p:nvPr>
            <p:ph type="body" sz="quarter" idx="40"/>
          </p:nvPr>
        </p:nvSpPr>
        <p:spPr>
          <a:xfrm>
            <a:off x="11053227" y="8238178"/>
            <a:ext cx="8077838" cy="577081"/>
          </a:xfrm>
          <a:prstGeom prst="rect">
            <a:avLst/>
          </a:prstGeom>
        </p:spPr>
        <p:txBody>
          <a:bodyPr>
            <a:spAutoFit/>
          </a:bodyPr>
          <a:lstStyle>
            <a:lvl1pPr marL="0" indent="0">
              <a:buFontTx/>
              <a:buNone/>
              <a:defRPr lang="en-US" sz="3150" b="0" i="0" spc="-140" dirty="0">
                <a:solidFill>
                  <a:schemeClr val="bg1"/>
                </a:solidFill>
                <a:latin typeface="Poppins Medium" panose="00000600000000000000" pitchFamily="2" charset="0"/>
                <a:ea typeface="+mj-ea"/>
                <a:cs typeface="Poppins Medium" panose="00000600000000000000" pitchFamily="2" charset="0"/>
              </a:defRPr>
            </a:lvl1pPr>
            <a:lvl2pPr marL="457253" indent="0">
              <a:buFontTx/>
              <a:buNone/>
              <a:defRPr sz="4801" b="1">
                <a:latin typeface="Poppins" panose="00000500000000000000" pitchFamily="2" charset="0"/>
                <a:cs typeface="Poppins" panose="00000500000000000000" pitchFamily="2" charset="0"/>
              </a:defRPr>
            </a:lvl2pPr>
            <a:lvl3pPr marL="914503" indent="0">
              <a:buFontTx/>
              <a:buNone/>
              <a:defRPr sz="4801" b="1">
                <a:latin typeface="Poppins" panose="00000500000000000000" pitchFamily="2" charset="0"/>
                <a:cs typeface="Poppins" panose="00000500000000000000" pitchFamily="2" charset="0"/>
              </a:defRPr>
            </a:lvl3pPr>
            <a:lvl4pPr marL="1371756" indent="0">
              <a:buFontTx/>
              <a:buNone/>
              <a:defRPr sz="4801" b="1">
                <a:latin typeface="Poppins" panose="00000500000000000000" pitchFamily="2" charset="0"/>
                <a:cs typeface="Poppins" panose="00000500000000000000" pitchFamily="2" charset="0"/>
              </a:defRPr>
            </a:lvl4pPr>
            <a:lvl5pPr marL="1829009" indent="0">
              <a:buFontTx/>
              <a:buNone/>
              <a:defRPr sz="4801" b="1">
                <a:latin typeface="Poppins" panose="00000500000000000000" pitchFamily="2" charset="0"/>
                <a:cs typeface="Poppins" panose="00000500000000000000" pitchFamily="2" charset="0"/>
              </a:defRPr>
            </a:lvl5pPr>
          </a:lstStyle>
          <a:p>
            <a:pPr lvl="0"/>
            <a:r>
              <a:rPr lang="en-US"/>
              <a:t>Click to edit</a:t>
            </a:r>
            <a:endParaRPr lang="en-GB"/>
          </a:p>
        </p:txBody>
      </p:sp>
      <p:sp>
        <p:nvSpPr>
          <p:cNvPr id="32" name="Text Placeholder 7">
            <a:extLst>
              <a:ext uri="{FF2B5EF4-FFF2-40B4-BE49-F238E27FC236}">
                <a16:creationId xmlns:a16="http://schemas.microsoft.com/office/drawing/2014/main" id="{F7904043-4083-0FEF-3241-1A4D255A81CE}"/>
              </a:ext>
            </a:extLst>
          </p:cNvPr>
          <p:cNvSpPr>
            <a:spLocks noGrp="1"/>
          </p:cNvSpPr>
          <p:nvPr>
            <p:ph type="body" sz="quarter" idx="41"/>
          </p:nvPr>
        </p:nvSpPr>
        <p:spPr>
          <a:xfrm>
            <a:off x="11053227" y="8943992"/>
            <a:ext cx="8077838" cy="461665"/>
          </a:xfrm>
          <a:prstGeom prst="rect">
            <a:avLst/>
          </a:prstGeom>
        </p:spPr>
        <p:txBody>
          <a:bodyPr>
            <a:spAutoFit/>
          </a:bodyPr>
          <a:lstStyle>
            <a:lvl1pPr>
              <a:defRPr lang="en-GB" sz="2400" b="0" i="0" spc="-140" dirty="0">
                <a:solidFill>
                  <a:schemeClr val="bg1"/>
                </a:solidFill>
                <a:latin typeface="Poppins"/>
                <a:ea typeface="+mj-ea"/>
                <a:cs typeface="Poppins"/>
              </a:defRPr>
            </a:lvl1pPr>
          </a:lstStyle>
          <a:p>
            <a:pPr lvl="0" indent="0">
              <a:buFontTx/>
              <a:buNone/>
            </a:pPr>
            <a:r>
              <a:rPr lang="en-US"/>
              <a:t>Click to edit</a:t>
            </a:r>
            <a:endParaRPr lang="en-GB"/>
          </a:p>
        </p:txBody>
      </p:sp>
    </p:spTree>
    <p:extLst>
      <p:ext uri="{BB962C8B-B14F-4D97-AF65-F5344CB8AC3E}">
        <p14:creationId xmlns:p14="http://schemas.microsoft.com/office/powerpoint/2010/main" val="6002618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and chart with summar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7128F0-FE00-4EFC-D7D7-54C73A03C212}"/>
              </a:ext>
              <a:ext uri="{C183D7F6-B498-43B3-948B-1728B52AA6E4}">
                <adec:decorative xmlns:adec="http://schemas.microsoft.com/office/drawing/2017/decorative" val="1"/>
              </a:ext>
            </a:extLst>
          </p:cNvPr>
          <p:cNvSpPr>
            <a:spLocks/>
          </p:cNvSpPr>
          <p:nvPr userDrawn="1"/>
        </p:nvSpPr>
        <p:spPr>
          <a:xfrm>
            <a:off x="0" y="-11834"/>
            <a:ext cx="10052844" cy="1130935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8" name="Text Placeholder 7">
            <a:extLst>
              <a:ext uri="{FF2B5EF4-FFF2-40B4-BE49-F238E27FC236}">
                <a16:creationId xmlns:a16="http://schemas.microsoft.com/office/drawing/2014/main" id="{372C264C-4905-C873-54D5-21B4AEA00CE0}"/>
              </a:ext>
            </a:extLst>
          </p:cNvPr>
          <p:cNvSpPr>
            <a:spLocks noGrp="1"/>
          </p:cNvSpPr>
          <p:nvPr>
            <p:ph type="body" sz="quarter" idx="10" hasCustomPrompt="1"/>
          </p:nvPr>
        </p:nvSpPr>
        <p:spPr>
          <a:xfrm>
            <a:off x="11053227" y="2471131"/>
            <a:ext cx="8077838" cy="707886"/>
          </a:xfrm>
          <a:prstGeom prst="rect">
            <a:avLst/>
          </a:prstGeom>
        </p:spPr>
        <p:txBody>
          <a:bodyPr>
            <a:spAutoFit/>
          </a:bodyPr>
          <a:lstStyle>
            <a:lvl1pPr>
              <a:defRPr lang="en-GB" sz="4000" b="0" i="0" spc="-140" dirty="0">
                <a:solidFill>
                  <a:schemeClr val="bg1"/>
                </a:solidFill>
                <a:latin typeface="Poppins SemiBold" panose="00000700000000000000" pitchFamily="2" charset="0"/>
                <a:ea typeface="+mj-ea"/>
                <a:cs typeface="Poppins SemiBold" panose="00000700000000000000" pitchFamily="2" charset="0"/>
              </a:defRPr>
            </a:lvl1pPr>
          </a:lstStyle>
          <a:p>
            <a:pPr lvl="0" indent="0">
              <a:buFontTx/>
              <a:buNone/>
            </a:pPr>
            <a:r>
              <a:rPr lang="en-US"/>
              <a:t>Edit summary section heading</a:t>
            </a:r>
          </a:p>
        </p:txBody>
      </p:sp>
      <p:sp>
        <p:nvSpPr>
          <p:cNvPr id="9" name="Text Placeholder 7">
            <a:extLst>
              <a:ext uri="{FF2B5EF4-FFF2-40B4-BE49-F238E27FC236}">
                <a16:creationId xmlns:a16="http://schemas.microsoft.com/office/drawing/2014/main" id="{3E08BF0D-8E18-FE91-37DC-F716665A64CF}"/>
              </a:ext>
            </a:extLst>
          </p:cNvPr>
          <p:cNvSpPr>
            <a:spLocks noGrp="1"/>
          </p:cNvSpPr>
          <p:nvPr>
            <p:ph type="body" sz="quarter" idx="11"/>
          </p:nvPr>
        </p:nvSpPr>
        <p:spPr>
          <a:xfrm>
            <a:off x="11053227" y="3587034"/>
            <a:ext cx="8077838" cy="553998"/>
          </a:xfrm>
          <a:prstGeom prst="rect">
            <a:avLst/>
          </a:prstGeom>
        </p:spPr>
        <p:txBody>
          <a:bodyPr>
            <a:spAutoFit/>
          </a:bodyPr>
          <a:lstStyle>
            <a:lvl1pPr marL="0" indent="0">
              <a:buFontTx/>
              <a:buNone/>
              <a:defRPr lang="en-US" sz="3000" b="0" i="0" spc="-140" dirty="0">
                <a:solidFill>
                  <a:schemeClr val="bg1"/>
                </a:solidFill>
                <a:latin typeface="Poppins Medium" panose="00000600000000000000" pitchFamily="2" charset="0"/>
                <a:ea typeface="+mj-ea"/>
                <a:cs typeface="Poppins Medium" panose="00000600000000000000" pitchFamily="2" charset="0"/>
              </a:defRPr>
            </a:lvl1pPr>
            <a:lvl2pPr marL="457253" indent="0">
              <a:buFontTx/>
              <a:buNone/>
              <a:defRPr sz="4801" b="1">
                <a:latin typeface="Poppins" panose="00000500000000000000" pitchFamily="2" charset="0"/>
                <a:cs typeface="Poppins" panose="00000500000000000000" pitchFamily="2" charset="0"/>
              </a:defRPr>
            </a:lvl2pPr>
            <a:lvl3pPr marL="914503" indent="0">
              <a:buFontTx/>
              <a:buNone/>
              <a:defRPr sz="4801" b="1">
                <a:latin typeface="Poppins" panose="00000500000000000000" pitchFamily="2" charset="0"/>
                <a:cs typeface="Poppins" panose="00000500000000000000" pitchFamily="2" charset="0"/>
              </a:defRPr>
            </a:lvl3pPr>
            <a:lvl4pPr marL="1371756" indent="0">
              <a:buFontTx/>
              <a:buNone/>
              <a:defRPr sz="4801" b="1">
                <a:latin typeface="Poppins" panose="00000500000000000000" pitchFamily="2" charset="0"/>
                <a:cs typeface="Poppins" panose="00000500000000000000" pitchFamily="2" charset="0"/>
              </a:defRPr>
            </a:lvl4pPr>
            <a:lvl5pPr marL="1829009" indent="0">
              <a:buFontTx/>
              <a:buNone/>
              <a:defRPr sz="4801" b="1">
                <a:latin typeface="Poppins" panose="00000500000000000000" pitchFamily="2" charset="0"/>
                <a:cs typeface="Poppins" panose="00000500000000000000" pitchFamily="2" charset="0"/>
              </a:defRPr>
            </a:lvl5pPr>
          </a:lstStyle>
          <a:p>
            <a:pPr lvl="0"/>
            <a:r>
              <a:rPr lang="en-US"/>
              <a:t>Click to edit</a:t>
            </a:r>
            <a:endParaRPr lang="en-GB"/>
          </a:p>
        </p:txBody>
      </p:sp>
      <p:sp>
        <p:nvSpPr>
          <p:cNvPr id="10" name="Text Placeholder 7">
            <a:extLst>
              <a:ext uri="{FF2B5EF4-FFF2-40B4-BE49-F238E27FC236}">
                <a16:creationId xmlns:a16="http://schemas.microsoft.com/office/drawing/2014/main" id="{A67CD294-D819-5D44-3DCD-A8E8389E1513}"/>
              </a:ext>
            </a:extLst>
          </p:cNvPr>
          <p:cNvSpPr>
            <a:spLocks noGrp="1"/>
          </p:cNvSpPr>
          <p:nvPr>
            <p:ph type="body" sz="quarter" idx="12"/>
          </p:nvPr>
        </p:nvSpPr>
        <p:spPr>
          <a:xfrm>
            <a:off x="11053227" y="4292848"/>
            <a:ext cx="8077838" cy="461665"/>
          </a:xfrm>
          <a:prstGeom prst="rect">
            <a:avLst/>
          </a:prstGeom>
        </p:spPr>
        <p:txBody>
          <a:bodyPr>
            <a:spAutoFit/>
          </a:bodyPr>
          <a:lstStyle>
            <a:lvl1pPr>
              <a:defRPr lang="en-GB" sz="2400" b="0" i="0" spc="-140" dirty="0">
                <a:solidFill>
                  <a:schemeClr val="bg1"/>
                </a:solidFill>
                <a:latin typeface="Poppins"/>
                <a:ea typeface="+mj-ea"/>
                <a:cs typeface="Poppins"/>
              </a:defRPr>
            </a:lvl1pPr>
          </a:lstStyle>
          <a:p>
            <a:pPr lvl="0" indent="0">
              <a:buFontTx/>
              <a:buNone/>
            </a:pPr>
            <a:r>
              <a:rPr lang="en-US"/>
              <a:t>Click to edit</a:t>
            </a:r>
            <a:endParaRPr lang="en-GB"/>
          </a:p>
        </p:txBody>
      </p:sp>
      <p:sp>
        <p:nvSpPr>
          <p:cNvPr id="18" name="Chart Placeholder 17">
            <a:extLst>
              <a:ext uri="{FF2B5EF4-FFF2-40B4-BE49-F238E27FC236}">
                <a16:creationId xmlns:a16="http://schemas.microsoft.com/office/drawing/2014/main" id="{912FCA66-8604-9CC7-1B88-398DF09BF51B}"/>
              </a:ext>
            </a:extLst>
          </p:cNvPr>
          <p:cNvSpPr>
            <a:spLocks noGrp="1"/>
          </p:cNvSpPr>
          <p:nvPr>
            <p:ph type="chart" sz="quarter" idx="33"/>
          </p:nvPr>
        </p:nvSpPr>
        <p:spPr>
          <a:xfrm>
            <a:off x="716155" y="7036145"/>
            <a:ext cx="8479074" cy="3124201"/>
          </a:xfrm>
          <a:prstGeom prst="rect">
            <a:avLst/>
          </a:prstGeom>
        </p:spPr>
        <p:txBody>
          <a:bodyPr/>
          <a:lstStyle>
            <a:lvl1pPr marL="0" indent="0">
              <a:buFontTx/>
              <a:buNone/>
              <a:defRPr>
                <a:latin typeface="Poppins" panose="00000500000000000000" pitchFamily="2" charset="0"/>
              </a:defRPr>
            </a:lvl1pPr>
          </a:lstStyle>
          <a:p>
            <a:endParaRPr lang="en-GB"/>
          </a:p>
        </p:txBody>
      </p:sp>
      <p:sp>
        <p:nvSpPr>
          <p:cNvPr id="6" name="Text Placeholder 30">
            <a:extLst>
              <a:ext uri="{FF2B5EF4-FFF2-40B4-BE49-F238E27FC236}">
                <a16:creationId xmlns:a16="http://schemas.microsoft.com/office/drawing/2014/main" id="{4C1FD6D4-C8C5-3194-01A5-E01C771A7207}"/>
              </a:ext>
            </a:extLst>
          </p:cNvPr>
          <p:cNvSpPr>
            <a:spLocks noGrp="1"/>
          </p:cNvSpPr>
          <p:nvPr>
            <p:ph type="body" sz="quarter" idx="35" hasCustomPrompt="1"/>
          </p:nvPr>
        </p:nvSpPr>
        <p:spPr>
          <a:xfrm>
            <a:off x="759655" y="625475"/>
            <a:ext cx="8420235" cy="1631665"/>
          </a:xfrm>
          <a:prstGeom prst="rect">
            <a:avLst/>
          </a:prstGeom>
        </p:spPr>
        <p:txBody>
          <a:bodyPr vert="horz" wrap="square" lIns="0" tIns="11430" rIns="0" bIns="0" rtlCol="0">
            <a:spAutoFit/>
          </a:bodyPr>
          <a:lstStyle>
            <a:lvl1pPr>
              <a:defRPr lang="en-US" sz="4800" b="1" spc="-74" smtClean="0">
                <a:solidFill>
                  <a:srgbClr val="282828"/>
                </a:solidFill>
                <a:latin typeface="Poppins" panose="00000500000000000000" pitchFamily="2" charset="0"/>
                <a:ea typeface="+mj-ea"/>
                <a:cs typeface="Poppins" panose="00000500000000000000" pitchFamily="2" charset="0"/>
              </a:defRPr>
            </a:lvl1pPr>
            <a:lvl2pPr>
              <a:defRPr lang="en-US" smtClean="0"/>
            </a:lvl2pPr>
            <a:lvl3pPr>
              <a:defRPr lang="en-US" smtClean="0"/>
            </a:lvl3pPr>
            <a:lvl4pPr>
              <a:defRPr lang="en-US" smtClean="0"/>
            </a:lvl4pPr>
            <a:lvl5pPr>
              <a:defRPr lang="en-GB"/>
            </a:lvl5pPr>
          </a:lstStyle>
          <a:p>
            <a:pPr marL="12701" marR="5081" lvl="0">
              <a:lnSpc>
                <a:spcPct val="111800"/>
              </a:lnSpc>
              <a:spcBef>
                <a:spcPts val="91"/>
              </a:spcBef>
            </a:pPr>
            <a:r>
              <a:rPr lang="en-GB"/>
              <a:t>Edit table and chart with summary slide title</a:t>
            </a:r>
          </a:p>
        </p:txBody>
      </p:sp>
      <p:sp>
        <p:nvSpPr>
          <p:cNvPr id="3" name="Table Placeholder 28">
            <a:extLst>
              <a:ext uri="{FF2B5EF4-FFF2-40B4-BE49-F238E27FC236}">
                <a16:creationId xmlns:a16="http://schemas.microsoft.com/office/drawing/2014/main" id="{44D24C48-8DA4-6659-3BF1-A3B9150ECD4A}"/>
              </a:ext>
            </a:extLst>
          </p:cNvPr>
          <p:cNvSpPr>
            <a:spLocks noGrp="1"/>
          </p:cNvSpPr>
          <p:nvPr>
            <p:ph type="tbl" sz="quarter" idx="32"/>
          </p:nvPr>
        </p:nvSpPr>
        <p:spPr>
          <a:xfrm>
            <a:off x="754362" y="2975791"/>
            <a:ext cx="8425528" cy="3341703"/>
          </a:xfrm>
          <a:prstGeom prst="rect">
            <a:avLst/>
          </a:prstGeom>
        </p:spPr>
        <p:txBody>
          <a:bodyPr/>
          <a:lstStyle>
            <a:lvl1pPr marL="0" indent="0">
              <a:buFontTx/>
              <a:buNone/>
              <a:defRPr>
                <a:latin typeface="Poppins" panose="00000500000000000000" pitchFamily="2" charset="0"/>
              </a:defRPr>
            </a:lvl1pPr>
          </a:lstStyle>
          <a:p>
            <a:endParaRPr lang="en-GB"/>
          </a:p>
        </p:txBody>
      </p:sp>
      <p:sp>
        <p:nvSpPr>
          <p:cNvPr id="2" name="Holder 6">
            <a:extLst>
              <a:ext uri="{FF2B5EF4-FFF2-40B4-BE49-F238E27FC236}">
                <a16:creationId xmlns:a16="http://schemas.microsoft.com/office/drawing/2014/main" id="{8595329D-E357-5A2F-71BF-7701904AA999}"/>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
        <p:nvSpPr>
          <p:cNvPr id="7" name="Text Placeholder 7">
            <a:extLst>
              <a:ext uri="{FF2B5EF4-FFF2-40B4-BE49-F238E27FC236}">
                <a16:creationId xmlns:a16="http://schemas.microsoft.com/office/drawing/2014/main" id="{1AF4DB82-76CF-EBD5-801C-77716744FF80}"/>
              </a:ext>
            </a:extLst>
          </p:cNvPr>
          <p:cNvSpPr>
            <a:spLocks noGrp="1"/>
          </p:cNvSpPr>
          <p:nvPr>
            <p:ph type="body" sz="quarter" idx="37"/>
          </p:nvPr>
        </p:nvSpPr>
        <p:spPr>
          <a:xfrm>
            <a:off x="11053227" y="5868666"/>
            <a:ext cx="8077838" cy="553998"/>
          </a:xfrm>
          <a:prstGeom prst="rect">
            <a:avLst/>
          </a:prstGeom>
        </p:spPr>
        <p:txBody>
          <a:bodyPr>
            <a:spAutoFit/>
          </a:bodyPr>
          <a:lstStyle>
            <a:lvl1pPr marL="0" indent="0">
              <a:buFontTx/>
              <a:buNone/>
              <a:defRPr lang="en-US" sz="3000" b="0" i="0" spc="-140" dirty="0">
                <a:solidFill>
                  <a:schemeClr val="bg1"/>
                </a:solidFill>
                <a:latin typeface="Poppins Medium" panose="00000600000000000000" pitchFamily="2" charset="0"/>
                <a:ea typeface="+mj-ea"/>
                <a:cs typeface="Poppins Medium" panose="00000600000000000000" pitchFamily="2" charset="0"/>
              </a:defRPr>
            </a:lvl1pPr>
            <a:lvl2pPr marL="457253" indent="0">
              <a:buFontTx/>
              <a:buNone/>
              <a:defRPr sz="4801" b="1">
                <a:latin typeface="Poppins" panose="00000500000000000000" pitchFamily="2" charset="0"/>
                <a:cs typeface="Poppins" panose="00000500000000000000" pitchFamily="2" charset="0"/>
              </a:defRPr>
            </a:lvl2pPr>
            <a:lvl3pPr marL="914503" indent="0">
              <a:buFontTx/>
              <a:buNone/>
              <a:defRPr sz="4801" b="1">
                <a:latin typeface="Poppins" panose="00000500000000000000" pitchFamily="2" charset="0"/>
                <a:cs typeface="Poppins" panose="00000500000000000000" pitchFamily="2" charset="0"/>
              </a:defRPr>
            </a:lvl3pPr>
            <a:lvl4pPr marL="1371756" indent="0">
              <a:buFontTx/>
              <a:buNone/>
              <a:defRPr sz="4801" b="1">
                <a:latin typeface="Poppins" panose="00000500000000000000" pitchFamily="2" charset="0"/>
                <a:cs typeface="Poppins" panose="00000500000000000000" pitchFamily="2" charset="0"/>
              </a:defRPr>
            </a:lvl4pPr>
            <a:lvl5pPr marL="1829009" indent="0">
              <a:buFontTx/>
              <a:buNone/>
              <a:defRPr sz="4801" b="1">
                <a:latin typeface="Poppins" panose="00000500000000000000" pitchFamily="2" charset="0"/>
                <a:cs typeface="Poppins" panose="00000500000000000000" pitchFamily="2" charset="0"/>
              </a:defRPr>
            </a:lvl5pPr>
          </a:lstStyle>
          <a:p>
            <a:pPr lvl="0"/>
            <a:r>
              <a:rPr lang="en-US"/>
              <a:t>Click to edit</a:t>
            </a:r>
            <a:endParaRPr lang="en-GB"/>
          </a:p>
        </p:txBody>
      </p:sp>
      <p:sp>
        <p:nvSpPr>
          <p:cNvPr id="14" name="Text Placeholder 7">
            <a:extLst>
              <a:ext uri="{FF2B5EF4-FFF2-40B4-BE49-F238E27FC236}">
                <a16:creationId xmlns:a16="http://schemas.microsoft.com/office/drawing/2014/main" id="{F98B9C61-1A2B-1531-6A6A-26756CAE54FF}"/>
              </a:ext>
            </a:extLst>
          </p:cNvPr>
          <p:cNvSpPr>
            <a:spLocks noGrp="1"/>
          </p:cNvSpPr>
          <p:nvPr>
            <p:ph type="body" sz="quarter" idx="38"/>
          </p:nvPr>
        </p:nvSpPr>
        <p:spPr>
          <a:xfrm>
            <a:off x="11053227" y="6574480"/>
            <a:ext cx="8077838" cy="461665"/>
          </a:xfrm>
          <a:prstGeom prst="rect">
            <a:avLst/>
          </a:prstGeom>
        </p:spPr>
        <p:txBody>
          <a:bodyPr>
            <a:spAutoFit/>
          </a:bodyPr>
          <a:lstStyle>
            <a:lvl1pPr>
              <a:defRPr lang="en-GB" sz="2400" b="0" i="0" spc="-140" dirty="0">
                <a:solidFill>
                  <a:schemeClr val="bg1"/>
                </a:solidFill>
                <a:latin typeface="Poppins"/>
                <a:ea typeface="+mj-ea"/>
                <a:cs typeface="Poppins"/>
              </a:defRPr>
            </a:lvl1pPr>
          </a:lstStyle>
          <a:p>
            <a:pPr lvl="0" indent="0">
              <a:buFontTx/>
              <a:buNone/>
            </a:pPr>
            <a:r>
              <a:rPr lang="en-US"/>
              <a:t>Click to edit</a:t>
            </a:r>
            <a:endParaRPr lang="en-GB"/>
          </a:p>
        </p:txBody>
      </p:sp>
      <p:sp>
        <p:nvSpPr>
          <p:cNvPr id="15" name="Text Placeholder 7">
            <a:extLst>
              <a:ext uri="{FF2B5EF4-FFF2-40B4-BE49-F238E27FC236}">
                <a16:creationId xmlns:a16="http://schemas.microsoft.com/office/drawing/2014/main" id="{7A931946-B9A2-EB98-0553-BD957E9944DB}"/>
              </a:ext>
            </a:extLst>
          </p:cNvPr>
          <p:cNvSpPr>
            <a:spLocks noGrp="1"/>
          </p:cNvSpPr>
          <p:nvPr>
            <p:ph type="body" sz="quarter" idx="39"/>
          </p:nvPr>
        </p:nvSpPr>
        <p:spPr>
          <a:xfrm>
            <a:off x="11053227" y="8238178"/>
            <a:ext cx="8077838" cy="577081"/>
          </a:xfrm>
          <a:prstGeom prst="rect">
            <a:avLst/>
          </a:prstGeom>
        </p:spPr>
        <p:txBody>
          <a:bodyPr>
            <a:spAutoFit/>
          </a:bodyPr>
          <a:lstStyle>
            <a:lvl1pPr marL="0" indent="0">
              <a:buFontTx/>
              <a:buNone/>
              <a:defRPr lang="en-US" sz="3150" b="0" i="0" spc="-140" dirty="0">
                <a:solidFill>
                  <a:schemeClr val="bg1"/>
                </a:solidFill>
                <a:latin typeface="Poppins Medium" panose="00000600000000000000" pitchFamily="2" charset="0"/>
                <a:ea typeface="+mj-ea"/>
                <a:cs typeface="Poppins Medium" panose="00000600000000000000" pitchFamily="2" charset="0"/>
              </a:defRPr>
            </a:lvl1pPr>
            <a:lvl2pPr marL="457253" indent="0">
              <a:buFontTx/>
              <a:buNone/>
              <a:defRPr sz="4801" b="1">
                <a:latin typeface="Poppins" panose="00000500000000000000" pitchFamily="2" charset="0"/>
                <a:cs typeface="Poppins" panose="00000500000000000000" pitchFamily="2" charset="0"/>
              </a:defRPr>
            </a:lvl2pPr>
            <a:lvl3pPr marL="914503" indent="0">
              <a:buFontTx/>
              <a:buNone/>
              <a:defRPr sz="4801" b="1">
                <a:latin typeface="Poppins" panose="00000500000000000000" pitchFamily="2" charset="0"/>
                <a:cs typeface="Poppins" panose="00000500000000000000" pitchFamily="2" charset="0"/>
              </a:defRPr>
            </a:lvl3pPr>
            <a:lvl4pPr marL="1371756" indent="0">
              <a:buFontTx/>
              <a:buNone/>
              <a:defRPr sz="4801" b="1">
                <a:latin typeface="Poppins" panose="00000500000000000000" pitchFamily="2" charset="0"/>
                <a:cs typeface="Poppins" panose="00000500000000000000" pitchFamily="2" charset="0"/>
              </a:defRPr>
            </a:lvl4pPr>
            <a:lvl5pPr marL="1829009" indent="0">
              <a:buFontTx/>
              <a:buNone/>
              <a:defRPr sz="4801" b="1">
                <a:latin typeface="Poppins" panose="00000500000000000000" pitchFamily="2" charset="0"/>
                <a:cs typeface="Poppins" panose="00000500000000000000" pitchFamily="2" charset="0"/>
              </a:defRPr>
            </a:lvl5pPr>
          </a:lstStyle>
          <a:p>
            <a:pPr lvl="0"/>
            <a:r>
              <a:rPr lang="en-US"/>
              <a:t>Click to edit</a:t>
            </a:r>
            <a:endParaRPr lang="en-GB"/>
          </a:p>
        </p:txBody>
      </p:sp>
      <p:sp>
        <p:nvSpPr>
          <p:cNvPr id="16" name="Text Placeholder 7">
            <a:extLst>
              <a:ext uri="{FF2B5EF4-FFF2-40B4-BE49-F238E27FC236}">
                <a16:creationId xmlns:a16="http://schemas.microsoft.com/office/drawing/2014/main" id="{1B54716E-BFC0-C699-AE9E-9E2F984172AE}"/>
              </a:ext>
            </a:extLst>
          </p:cNvPr>
          <p:cNvSpPr>
            <a:spLocks noGrp="1"/>
          </p:cNvSpPr>
          <p:nvPr>
            <p:ph type="body" sz="quarter" idx="40"/>
          </p:nvPr>
        </p:nvSpPr>
        <p:spPr>
          <a:xfrm>
            <a:off x="11053227" y="8943992"/>
            <a:ext cx="8077838" cy="461665"/>
          </a:xfrm>
          <a:prstGeom prst="rect">
            <a:avLst/>
          </a:prstGeom>
        </p:spPr>
        <p:txBody>
          <a:bodyPr>
            <a:spAutoFit/>
          </a:bodyPr>
          <a:lstStyle>
            <a:lvl1pPr>
              <a:defRPr lang="en-GB" sz="2400" b="0" i="0" spc="-140" dirty="0">
                <a:solidFill>
                  <a:schemeClr val="bg1"/>
                </a:solidFill>
                <a:latin typeface="Poppins"/>
                <a:ea typeface="+mj-ea"/>
                <a:cs typeface="Poppins"/>
              </a:defRPr>
            </a:lvl1pPr>
          </a:lstStyle>
          <a:p>
            <a:pPr lvl="0" indent="0">
              <a:buFontTx/>
              <a:buNone/>
            </a:pPr>
            <a:r>
              <a:rPr lang="en-US"/>
              <a:t>Click to edit</a:t>
            </a:r>
            <a:endParaRPr lang="en-GB"/>
          </a:p>
        </p:txBody>
      </p:sp>
      <p:pic>
        <p:nvPicPr>
          <p:cNvPr id="17" name="Picture 16">
            <a:extLst>
              <a:ext uri="{FF2B5EF4-FFF2-40B4-BE49-F238E27FC236}">
                <a16:creationId xmlns:a16="http://schemas.microsoft.com/office/drawing/2014/main" id="{F5853682-971B-295C-130C-37E2D824C4E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Tree>
    <p:extLst>
      <p:ext uri="{BB962C8B-B14F-4D97-AF65-F5344CB8AC3E}">
        <p14:creationId xmlns:p14="http://schemas.microsoft.com/office/powerpoint/2010/main" val="39057465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coal Appendix">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4F31C64C-FA14-97B2-021D-AD2CCC8A5F57}"/>
              </a:ext>
            </a:extLst>
          </p:cNvPr>
          <p:cNvSpPr>
            <a:spLocks noGrp="1"/>
          </p:cNvSpPr>
          <p:nvPr>
            <p:ph type="body" sz="quarter" idx="12" hasCustomPrompt="1"/>
          </p:nvPr>
        </p:nvSpPr>
        <p:spPr>
          <a:xfrm>
            <a:off x="1666373" y="4848519"/>
            <a:ext cx="15040478" cy="3700178"/>
          </a:xfrm>
          <a:prstGeom prst="rect">
            <a:avLst/>
          </a:prstGeom>
        </p:spPr>
        <p:txBody>
          <a:bodyPr lIns="0"/>
          <a:lstStyle>
            <a:lvl1pPr>
              <a:lnSpc>
                <a:spcPct val="114000"/>
              </a:lnSpc>
              <a:defRPr lang="en-US" sz="8501" b="1" spc="-150" smtClean="0">
                <a:solidFill>
                  <a:srgbClr val="FFFFFF"/>
                </a:solidFill>
                <a:latin typeface="Poppins"/>
                <a:cs typeface="Poppins"/>
              </a:defRPr>
            </a:lvl1pPr>
            <a:lvl2pPr>
              <a:lnSpc>
                <a:spcPts val="8602"/>
              </a:lnSpc>
              <a:defRPr/>
            </a:lvl2pPr>
            <a:lvl3pPr>
              <a:lnSpc>
                <a:spcPts val="8602"/>
              </a:lnSpc>
              <a:defRPr/>
            </a:lvl3pPr>
            <a:lvl4pPr>
              <a:lnSpc>
                <a:spcPts val="8602"/>
              </a:lnSpc>
              <a:defRPr/>
            </a:lvl4pPr>
            <a:lvl5pPr>
              <a:lnSpc>
                <a:spcPts val="8602"/>
              </a:lnSpc>
              <a:defRPr/>
            </a:lvl5pPr>
          </a:lstStyle>
          <a:p>
            <a:pPr lvl="0"/>
            <a:r>
              <a:rPr lang="en-US"/>
              <a:t>Appendix</a:t>
            </a:r>
          </a:p>
        </p:txBody>
      </p:sp>
      <p:sp>
        <p:nvSpPr>
          <p:cNvPr id="3" name="Holder 6">
            <a:extLst>
              <a:ext uri="{FF2B5EF4-FFF2-40B4-BE49-F238E27FC236}">
                <a16:creationId xmlns:a16="http://schemas.microsoft.com/office/drawing/2014/main" id="{47B3CDE2-A886-5FC5-5876-EAFC864341F9}"/>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chemeClr val="bg1"/>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pic>
        <p:nvPicPr>
          <p:cNvPr id="7" name="Picture 6">
            <a:extLst>
              <a:ext uri="{FF2B5EF4-FFF2-40B4-BE49-F238E27FC236}">
                <a16:creationId xmlns:a16="http://schemas.microsoft.com/office/drawing/2014/main" id="{A4BA43FD-0FEC-C527-DD8A-599EDCAE529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Tree>
    <p:extLst>
      <p:ext uri="{BB962C8B-B14F-4D97-AF65-F5344CB8AC3E}">
        <p14:creationId xmlns:p14="http://schemas.microsoft.com/office/powerpoint/2010/main" val="26298436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een Gradient Appendix">
    <p:bg>
      <p:bgPr>
        <a:gradFill>
          <a:gsLst>
            <a:gs pos="60000">
              <a:srgbClr val="2D843F"/>
            </a:gs>
            <a:gs pos="0">
              <a:srgbClr val="007C43"/>
            </a:gs>
            <a:gs pos="100000">
              <a:srgbClr val="598C3B"/>
            </a:gs>
          </a:gsLst>
          <a:lin ang="0" scaled="1"/>
        </a:gra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4F31C64C-FA14-97B2-021D-AD2CCC8A5F57}"/>
              </a:ext>
            </a:extLst>
          </p:cNvPr>
          <p:cNvSpPr>
            <a:spLocks noGrp="1"/>
          </p:cNvSpPr>
          <p:nvPr>
            <p:ph type="body" sz="quarter" idx="12" hasCustomPrompt="1"/>
          </p:nvPr>
        </p:nvSpPr>
        <p:spPr>
          <a:xfrm>
            <a:off x="1666373" y="4848519"/>
            <a:ext cx="15040478" cy="3700178"/>
          </a:xfrm>
          <a:prstGeom prst="rect">
            <a:avLst/>
          </a:prstGeom>
        </p:spPr>
        <p:txBody>
          <a:bodyPr lIns="0"/>
          <a:lstStyle>
            <a:lvl1pPr>
              <a:lnSpc>
                <a:spcPct val="114000"/>
              </a:lnSpc>
              <a:defRPr lang="en-US" sz="8501" b="1" spc="-150" smtClean="0">
                <a:solidFill>
                  <a:srgbClr val="FFFFFF"/>
                </a:solidFill>
                <a:latin typeface="Poppins"/>
                <a:cs typeface="Poppins"/>
              </a:defRPr>
            </a:lvl1pPr>
            <a:lvl2pPr>
              <a:lnSpc>
                <a:spcPts val="8602"/>
              </a:lnSpc>
              <a:defRPr/>
            </a:lvl2pPr>
            <a:lvl3pPr>
              <a:lnSpc>
                <a:spcPts val="8602"/>
              </a:lnSpc>
              <a:defRPr/>
            </a:lvl3pPr>
            <a:lvl4pPr>
              <a:lnSpc>
                <a:spcPts val="8602"/>
              </a:lnSpc>
              <a:defRPr/>
            </a:lvl4pPr>
            <a:lvl5pPr>
              <a:lnSpc>
                <a:spcPts val="8602"/>
              </a:lnSpc>
              <a:defRPr/>
            </a:lvl5pPr>
          </a:lstStyle>
          <a:p>
            <a:pPr lvl="0"/>
            <a:r>
              <a:rPr lang="en-US"/>
              <a:t>Appendix</a:t>
            </a:r>
          </a:p>
        </p:txBody>
      </p:sp>
      <p:sp>
        <p:nvSpPr>
          <p:cNvPr id="3" name="Holder 6">
            <a:extLst>
              <a:ext uri="{FF2B5EF4-FFF2-40B4-BE49-F238E27FC236}">
                <a16:creationId xmlns:a16="http://schemas.microsoft.com/office/drawing/2014/main" id="{47B3CDE2-A886-5FC5-5876-EAFC864341F9}"/>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chemeClr val="bg1"/>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pic>
        <p:nvPicPr>
          <p:cNvPr id="7" name="Picture 6">
            <a:extLst>
              <a:ext uri="{FF2B5EF4-FFF2-40B4-BE49-F238E27FC236}">
                <a16:creationId xmlns:a16="http://schemas.microsoft.com/office/drawing/2014/main" id="{A4BA43FD-0FEC-C527-DD8A-599EDCAE529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438477" y="513773"/>
            <a:ext cx="2140120" cy="1084718"/>
          </a:xfrm>
          <a:prstGeom prst="rect">
            <a:avLst/>
          </a:prstGeom>
        </p:spPr>
      </p:pic>
    </p:spTree>
    <p:extLst>
      <p:ext uri="{BB962C8B-B14F-4D97-AF65-F5344CB8AC3E}">
        <p14:creationId xmlns:p14="http://schemas.microsoft.com/office/powerpoint/2010/main" val="36830297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inal slide">
    <p:bg>
      <p:bgPr>
        <a:solidFill>
          <a:srgbClr val="FAFAFA"/>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66752A-75BD-B957-A056-A576B5D941D5}"/>
              </a:ext>
            </a:extLst>
          </p:cNvPr>
          <p:cNvSpPr>
            <a:spLocks noGrp="1"/>
          </p:cNvSpPr>
          <p:nvPr>
            <p:ph type="sldNum" sz="quarter" idx="10"/>
          </p:nvPr>
        </p:nvSpPr>
        <p:spPr/>
        <p:txBody>
          <a:bodyPr/>
          <a:lstStyle/>
          <a:p>
            <a:fld id="{B6F15528-21DE-4FAA-801E-634DDDAF4B2B}" type="slidenum">
              <a:rPr lang="en-GB" smtClean="0"/>
              <a:pPr/>
              <a:t>‹#›</a:t>
            </a:fld>
            <a:endParaRPr lang="en-GB"/>
          </a:p>
        </p:txBody>
      </p:sp>
      <p:pic>
        <p:nvPicPr>
          <p:cNvPr id="4" name="Graphic 3" descr="Lloyds Banking Group  logo.&#10;">
            <a:extLst>
              <a:ext uri="{FF2B5EF4-FFF2-40B4-BE49-F238E27FC236}">
                <a16:creationId xmlns:a16="http://schemas.microsoft.com/office/drawing/2014/main" id="{838B7C7A-0A53-D8BC-CEEA-A40BC9C9C1D2}"/>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735755" y="4052353"/>
            <a:ext cx="6634177" cy="3204644"/>
          </a:xfrm>
          <a:prstGeom prst="rect">
            <a:avLst/>
          </a:prstGeom>
        </p:spPr>
      </p:pic>
    </p:spTree>
    <p:extLst>
      <p:ext uri="{BB962C8B-B14F-4D97-AF65-F5344CB8AC3E}">
        <p14:creationId xmlns:p14="http://schemas.microsoft.com/office/powerpoint/2010/main" val="85515474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harcoal Split Title Horse">
    <p:bg>
      <p:bgPr>
        <a:solidFill>
          <a:srgbClr val="282828"/>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62B374-ECB2-D939-EA05-EBE0FAA484F2}"/>
              </a:ext>
            </a:extLst>
          </p:cNvPr>
          <p:cNvSpPr/>
          <p:nvPr userDrawn="1"/>
        </p:nvSpPr>
        <p:spPr>
          <a:xfrm>
            <a:off x="10052844" y="0"/>
            <a:ext cx="10052844" cy="1130935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9" name="Text Placeholder 8">
            <a:extLst>
              <a:ext uri="{FF2B5EF4-FFF2-40B4-BE49-F238E27FC236}">
                <a16:creationId xmlns:a16="http://schemas.microsoft.com/office/drawing/2014/main" id="{FA3D7EF4-BDB6-C329-76F5-806EF5A0B3AE}"/>
              </a:ext>
            </a:extLst>
          </p:cNvPr>
          <p:cNvSpPr>
            <a:spLocks noGrp="1"/>
          </p:cNvSpPr>
          <p:nvPr>
            <p:ph type="body" sz="quarter" idx="10" hasCustomPrompt="1"/>
          </p:nvPr>
        </p:nvSpPr>
        <p:spPr>
          <a:xfrm>
            <a:off x="954075" y="3625201"/>
            <a:ext cx="8154044" cy="2423740"/>
          </a:xfrm>
          <a:prstGeom prst="rect">
            <a:avLst/>
          </a:prstGeom>
        </p:spPr>
        <p:txBody>
          <a:bodyPr lIns="0"/>
          <a:lstStyle>
            <a:lvl1pPr>
              <a:lnSpc>
                <a:spcPct val="100000"/>
              </a:lnSpc>
              <a:defRPr lang="en-GB" sz="8750" b="1" i="0" spc="0" dirty="0">
                <a:gradFill flip="none" rotWithShape="1">
                  <a:gsLst>
                    <a:gs pos="0">
                      <a:srgbClr val="009C43"/>
                    </a:gs>
                    <a:gs pos="60000">
                      <a:srgbClr val="5EB622"/>
                    </a:gs>
                    <a:gs pos="100000">
                      <a:srgbClr val="BCCF00"/>
                    </a:gs>
                  </a:gsLst>
                  <a:lin ang="0" scaled="1"/>
                  <a:tileRect/>
                </a:gradFill>
                <a:latin typeface="Poppins"/>
                <a:ea typeface="+mj-ea"/>
                <a:cs typeface="Poppins"/>
              </a:defRPr>
            </a:lvl1pPr>
          </a:lstStyle>
          <a:p>
            <a:pPr marL="0" lvl="0">
              <a:lnSpc>
                <a:spcPct val="90000"/>
              </a:lnSpc>
            </a:pPr>
            <a:r>
              <a:rPr lang="en-GB"/>
              <a:t>Edit split slide title</a:t>
            </a:r>
          </a:p>
        </p:txBody>
      </p:sp>
      <p:sp>
        <p:nvSpPr>
          <p:cNvPr id="11" name="Text Placeholder 10">
            <a:extLst>
              <a:ext uri="{FF2B5EF4-FFF2-40B4-BE49-F238E27FC236}">
                <a16:creationId xmlns:a16="http://schemas.microsoft.com/office/drawing/2014/main" id="{B58BDB7D-FC0B-E231-D95C-E499BBF8D468}"/>
              </a:ext>
            </a:extLst>
          </p:cNvPr>
          <p:cNvSpPr>
            <a:spLocks noGrp="1"/>
          </p:cNvSpPr>
          <p:nvPr>
            <p:ph type="body" sz="quarter" idx="11" hasCustomPrompt="1"/>
          </p:nvPr>
        </p:nvSpPr>
        <p:spPr>
          <a:xfrm>
            <a:off x="954077" y="6152924"/>
            <a:ext cx="8154042" cy="1235018"/>
          </a:xfrm>
          <a:prstGeom prst="rect">
            <a:avLst/>
          </a:prstGeom>
        </p:spPr>
        <p:txBody>
          <a:bodyPr vert="horz" wrap="square" lIns="0" tIns="16510" rIns="0" bIns="0" rtlCol="0">
            <a:spAutoFit/>
          </a:bodyPr>
          <a:lstStyle>
            <a:lvl1pPr>
              <a:lnSpc>
                <a:spcPct val="100000"/>
              </a:lnSpc>
              <a:defRPr lang="en-GB" sz="8752" b="1" i="0" spc="0" dirty="0">
                <a:solidFill>
                  <a:schemeClr val="bg1"/>
                </a:solidFill>
                <a:latin typeface="Poppins"/>
                <a:ea typeface="+mj-ea"/>
                <a:cs typeface="Poppins"/>
              </a:defRPr>
            </a:lvl1pPr>
          </a:lstStyle>
          <a:p>
            <a:pPr marL="12701" lvl="0">
              <a:lnSpc>
                <a:spcPts val="9402"/>
              </a:lnSpc>
              <a:spcBef>
                <a:spcPts val="130"/>
              </a:spcBef>
            </a:pPr>
            <a:r>
              <a:rPr lang="en-US"/>
              <a:t>Subtitle</a:t>
            </a:r>
            <a:endParaRPr lang="en-GB"/>
          </a:p>
        </p:txBody>
      </p:sp>
      <p:sp>
        <p:nvSpPr>
          <p:cNvPr id="14" name="Text Placeholder 13">
            <a:extLst>
              <a:ext uri="{FF2B5EF4-FFF2-40B4-BE49-F238E27FC236}">
                <a16:creationId xmlns:a16="http://schemas.microsoft.com/office/drawing/2014/main" id="{4A675AF9-7F95-86C0-797D-7F55F6190FC9}"/>
              </a:ext>
            </a:extLst>
          </p:cNvPr>
          <p:cNvSpPr>
            <a:spLocks noGrp="1"/>
          </p:cNvSpPr>
          <p:nvPr>
            <p:ph type="body" sz="quarter" idx="12" hasCustomPrompt="1"/>
          </p:nvPr>
        </p:nvSpPr>
        <p:spPr>
          <a:xfrm>
            <a:off x="954076" y="7723253"/>
            <a:ext cx="8187530" cy="386003"/>
          </a:xfrm>
          <a:prstGeom prst="rect">
            <a:avLst/>
          </a:prstGeom>
        </p:spPr>
        <p:txBody>
          <a:bodyPr vert="horz" wrap="square" lIns="0" tIns="16510" rIns="0" bIns="0" rtlCol="0">
            <a:spAutoFit/>
          </a:bodyPr>
          <a:lstStyle>
            <a:lvl1pPr>
              <a:defRPr lang="en-US" sz="2400" b="1" smtClean="0">
                <a:solidFill>
                  <a:srgbClr val="FFFFFF"/>
                </a:solidFill>
                <a:latin typeface="Poppins"/>
                <a:cs typeface="Poppins"/>
              </a:defRPr>
            </a:lvl1pPr>
            <a:lvl2pPr>
              <a:defRPr lang="en-US" smtClean="0"/>
            </a:lvl2pPr>
            <a:lvl3pPr>
              <a:defRPr lang="en-US" smtClean="0"/>
            </a:lvl3pPr>
            <a:lvl4pPr>
              <a:defRPr lang="en-US" smtClean="0"/>
            </a:lvl4pPr>
            <a:lvl5pPr>
              <a:defRPr lang="en-GB"/>
            </a:lvl5pPr>
          </a:lstStyle>
          <a:p>
            <a:pPr marL="74938" lvl="0">
              <a:lnSpc>
                <a:spcPct val="100000"/>
              </a:lnSpc>
              <a:spcBef>
                <a:spcPts val="3494"/>
              </a:spcBef>
            </a:pPr>
            <a:r>
              <a:rPr lang="en-US"/>
              <a:t>Lloyds Banking Group</a:t>
            </a:r>
          </a:p>
        </p:txBody>
      </p:sp>
      <p:sp>
        <p:nvSpPr>
          <p:cNvPr id="16" name="Text Placeholder 15">
            <a:extLst>
              <a:ext uri="{FF2B5EF4-FFF2-40B4-BE49-F238E27FC236}">
                <a16:creationId xmlns:a16="http://schemas.microsoft.com/office/drawing/2014/main" id="{9C8D66C9-E49B-CDDA-8D78-308BC56532BD}"/>
              </a:ext>
            </a:extLst>
          </p:cNvPr>
          <p:cNvSpPr>
            <a:spLocks noGrp="1"/>
          </p:cNvSpPr>
          <p:nvPr>
            <p:ph type="body" sz="quarter" idx="13" hasCustomPrompt="1"/>
          </p:nvPr>
        </p:nvSpPr>
        <p:spPr>
          <a:xfrm>
            <a:off x="954076" y="8209665"/>
            <a:ext cx="8187530" cy="324448"/>
          </a:xfrm>
          <a:prstGeom prst="rect">
            <a:avLst/>
          </a:prstGeom>
        </p:spPr>
        <p:txBody>
          <a:bodyPr vert="horz" wrap="square" lIns="0" tIns="16510" rIns="0" bIns="0" rtlCol="0">
            <a:spAutoFit/>
          </a:bodyPr>
          <a:lstStyle>
            <a:lvl1pPr>
              <a:defRPr lang="en-US" sz="2000" dirty="0" smtClean="0">
                <a:solidFill>
                  <a:srgbClr val="FFFFFF"/>
                </a:solidFill>
                <a:latin typeface="Poppins"/>
                <a:cs typeface="Poppins"/>
              </a:defRPr>
            </a:lvl1pPr>
            <a:lvl2pPr>
              <a:defRPr lang="en-US" smtClean="0"/>
            </a:lvl2pPr>
            <a:lvl3pPr>
              <a:defRPr lang="en-US" smtClean="0"/>
            </a:lvl3pPr>
            <a:lvl4pPr>
              <a:defRPr lang="en-US" smtClean="0"/>
            </a:lvl4pPr>
            <a:lvl5pPr>
              <a:defRPr lang="en-GB"/>
            </a:lvl5pPr>
          </a:lstStyle>
          <a:p>
            <a:pPr marL="74938" lvl="0">
              <a:lnSpc>
                <a:spcPct val="100000"/>
              </a:lnSpc>
              <a:spcBef>
                <a:spcPts val="3494"/>
              </a:spcBef>
            </a:pPr>
            <a:r>
              <a:rPr lang="en-US"/>
              <a:t>Insert Date</a:t>
            </a:r>
            <a:endParaRPr lang="en-GB"/>
          </a:p>
        </p:txBody>
      </p:sp>
      <p:sp>
        <p:nvSpPr>
          <p:cNvPr id="2" name="Holder 6">
            <a:extLst>
              <a:ext uri="{FF2B5EF4-FFF2-40B4-BE49-F238E27FC236}">
                <a16:creationId xmlns:a16="http://schemas.microsoft.com/office/drawing/2014/main" id="{0E05240D-96A3-B64F-29CC-6FF70829094A}"/>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chemeClr val="tx1"/>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pic>
        <p:nvPicPr>
          <p:cNvPr id="3" name="Picture 2">
            <a:extLst>
              <a:ext uri="{FF2B5EF4-FFF2-40B4-BE49-F238E27FC236}">
                <a16:creationId xmlns:a16="http://schemas.microsoft.com/office/drawing/2014/main" id="{08CB6871-A870-BEA7-3E11-D8A1216ABC45}"/>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Tree>
    <p:extLst>
      <p:ext uri="{BB962C8B-B14F-4D97-AF65-F5344CB8AC3E}">
        <p14:creationId xmlns:p14="http://schemas.microsoft.com/office/powerpoint/2010/main" val="1454865969"/>
      </p:ext>
    </p:extLst>
  </p:cSld>
  <p:clrMapOvr>
    <a:masterClrMapping/>
  </p:clrMapOvr>
  <p:extLst>
    <p:ext uri="{DCECCB84-F9BA-43D5-87BE-67443E8EF086}">
      <p15:sldGuideLst xmlns:p15="http://schemas.microsoft.com/office/powerpoint/2012/main">
        <p15:guide id="1" orient="horz" pos="3562">
          <p15:clr>
            <a:srgbClr val="FBAE40"/>
          </p15:clr>
        </p15:guide>
        <p15:guide id="2" pos="6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ff Grey Split Image Title">
    <p:bg>
      <p:bgPr>
        <a:solidFill>
          <a:srgbClr val="FAFAFA"/>
        </a:solidFill>
        <a:effectLst/>
      </p:bgPr>
    </p:bg>
    <p:spTree>
      <p:nvGrpSpPr>
        <p:cNvPr id="1" name=""/>
        <p:cNvGrpSpPr/>
        <p:nvPr/>
      </p:nvGrpSpPr>
      <p:grpSpPr>
        <a:xfrm>
          <a:off x="0" y="0"/>
          <a:ext cx="0" cy="0"/>
          <a:chOff x="0" y="0"/>
          <a:chExt cx="0" cy="0"/>
        </a:xfrm>
      </p:grpSpPr>
      <p:pic>
        <p:nvPicPr>
          <p:cNvPr id="12" name="Picture Placeholder 57">
            <a:extLst>
              <a:ext uri="{FF2B5EF4-FFF2-40B4-BE49-F238E27FC236}">
                <a16:creationId xmlns:a16="http://schemas.microsoft.com/office/drawing/2014/main" id="{A47C44D4-8AD2-9983-4422-7549E24A647E}"/>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 b="34"/>
          <a:stretch/>
        </p:blipFill>
        <p:spPr>
          <a:xfrm>
            <a:off x="15079264" y="5648326"/>
            <a:ext cx="5026425" cy="5661025"/>
          </a:xfrm>
          <a:prstGeom prst="rect">
            <a:avLst/>
          </a:prstGeom>
        </p:spPr>
      </p:pic>
      <p:sp>
        <p:nvSpPr>
          <p:cNvPr id="3" name="Holder 6">
            <a:extLst>
              <a:ext uri="{FF2B5EF4-FFF2-40B4-BE49-F238E27FC236}">
                <a16:creationId xmlns:a16="http://schemas.microsoft.com/office/drawing/2014/main" id="{656E85EE-E349-C287-7D0A-9E452A0E4569}"/>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pic>
        <p:nvPicPr>
          <p:cNvPr id="4" name="Picture 3">
            <a:extLst>
              <a:ext uri="{FF2B5EF4-FFF2-40B4-BE49-F238E27FC236}">
                <a16:creationId xmlns:a16="http://schemas.microsoft.com/office/drawing/2014/main" id="{C2D17C00-80CB-DC41-39C7-29DF38A3F074}"/>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
        <p:nvSpPr>
          <p:cNvPr id="6" name="Text Placeholder 5">
            <a:extLst>
              <a:ext uri="{FF2B5EF4-FFF2-40B4-BE49-F238E27FC236}">
                <a16:creationId xmlns:a16="http://schemas.microsoft.com/office/drawing/2014/main" id="{2C7331E6-7CA4-9B6F-E956-89856970E63C}"/>
              </a:ext>
            </a:extLst>
          </p:cNvPr>
          <p:cNvSpPr>
            <a:spLocks noGrp="1"/>
          </p:cNvSpPr>
          <p:nvPr>
            <p:ph type="body" sz="quarter" idx="18" hasCustomPrompt="1"/>
          </p:nvPr>
        </p:nvSpPr>
        <p:spPr>
          <a:xfrm>
            <a:off x="806997" y="3422073"/>
            <a:ext cx="8240750" cy="2563091"/>
          </a:xfrm>
          <a:prstGeom prst="rect">
            <a:avLst/>
          </a:prstGeom>
        </p:spPr>
        <p:txBody>
          <a:bodyPr/>
          <a:lstStyle>
            <a:lvl1pPr marL="0" indent="0">
              <a:buFont typeface="Arial" panose="020B0604020202020204" pitchFamily="34" charset="0"/>
              <a:buNone/>
              <a:defRPr lang="en-GB" sz="8750" b="1" i="0" kern="1200" spc="0" dirty="0">
                <a:gradFill flip="none" rotWithShape="1">
                  <a:gsLst>
                    <a:gs pos="21000">
                      <a:srgbClr val="007C43"/>
                    </a:gs>
                    <a:gs pos="78000">
                      <a:srgbClr val="588C3B"/>
                    </a:gs>
                  </a:gsLst>
                  <a:lin ang="0" scaled="1"/>
                  <a:tileRect/>
                </a:gradFill>
                <a:latin typeface="Poppins"/>
                <a:ea typeface="+mj-ea"/>
                <a:cs typeface="Poppins"/>
              </a:defRPr>
            </a:lvl1pPr>
            <a:lvl2pPr>
              <a:defRPr sz="8740" b="1">
                <a:latin typeface="Poppins" panose="00000500000000000000" pitchFamily="2" charset="0"/>
                <a:cs typeface="Poppins" panose="00000500000000000000" pitchFamily="2" charset="0"/>
              </a:defRPr>
            </a:lvl2pPr>
            <a:lvl3pPr>
              <a:defRPr sz="8740" b="1">
                <a:latin typeface="Poppins" panose="00000500000000000000" pitchFamily="2" charset="0"/>
                <a:cs typeface="Poppins" panose="00000500000000000000" pitchFamily="2" charset="0"/>
              </a:defRPr>
            </a:lvl3pPr>
            <a:lvl4pPr>
              <a:defRPr sz="8740" b="1">
                <a:latin typeface="Poppins" panose="00000500000000000000" pitchFamily="2" charset="0"/>
                <a:cs typeface="Poppins" panose="00000500000000000000" pitchFamily="2" charset="0"/>
              </a:defRPr>
            </a:lvl4pPr>
            <a:lvl5pPr>
              <a:defRPr sz="8740" b="1">
                <a:latin typeface="Poppins" panose="00000500000000000000" pitchFamily="2" charset="0"/>
                <a:cs typeface="Poppins" panose="00000500000000000000" pitchFamily="2" charset="0"/>
              </a:defRPr>
            </a:lvl5pPr>
          </a:lstStyle>
          <a:p>
            <a:pPr lvl="0"/>
            <a:r>
              <a:rPr lang="en-US"/>
              <a:t>Edit slide title</a:t>
            </a:r>
            <a:endParaRPr lang="en-GB"/>
          </a:p>
        </p:txBody>
      </p:sp>
      <p:sp>
        <p:nvSpPr>
          <p:cNvPr id="10" name="Text Placeholder 9">
            <a:extLst>
              <a:ext uri="{FF2B5EF4-FFF2-40B4-BE49-F238E27FC236}">
                <a16:creationId xmlns:a16="http://schemas.microsoft.com/office/drawing/2014/main" id="{46FD2F71-B965-883A-3AFC-E7A0E8EC377B}"/>
              </a:ext>
            </a:extLst>
          </p:cNvPr>
          <p:cNvSpPr>
            <a:spLocks noGrp="1"/>
          </p:cNvSpPr>
          <p:nvPr>
            <p:ph type="body" sz="quarter" idx="19" hasCustomPrompt="1"/>
          </p:nvPr>
        </p:nvSpPr>
        <p:spPr>
          <a:xfrm>
            <a:off x="806660" y="6082648"/>
            <a:ext cx="8240750" cy="1233137"/>
          </a:xfrm>
          <a:prstGeom prst="rect">
            <a:avLst/>
          </a:prstGeom>
        </p:spPr>
        <p:txBody>
          <a:bodyPr/>
          <a:lstStyle>
            <a:lvl1pPr>
              <a:defRPr lang="en-US" sz="8750" b="1" i="0" spc="0" dirty="0" smtClean="0">
                <a:solidFill>
                  <a:srgbClr val="282828"/>
                </a:solidFill>
                <a:latin typeface="Poppins"/>
                <a:ea typeface="+mj-ea"/>
                <a:cs typeface="Poppins"/>
              </a:defRPr>
            </a:lvl1pPr>
          </a:lstStyle>
          <a:p>
            <a:pPr lvl="0"/>
            <a:r>
              <a:rPr lang="en-US"/>
              <a:t>Subtitle</a:t>
            </a:r>
          </a:p>
        </p:txBody>
      </p:sp>
      <p:pic>
        <p:nvPicPr>
          <p:cNvPr id="9" name="Picture Placeholder 10">
            <a:extLst>
              <a:ext uri="{FF2B5EF4-FFF2-40B4-BE49-F238E27FC236}">
                <a16:creationId xmlns:a16="http://schemas.microsoft.com/office/drawing/2014/main" id="{74487960-F138-295D-F791-B0AB9DB2EA4C}"/>
              </a:ext>
              <a:ext uri="{C183D7F6-B498-43B3-948B-1728B52AA6E4}">
                <adec:decorative xmlns:adec="http://schemas.microsoft.com/office/drawing/2017/decorative" val="1"/>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1649" r="21" b="1629"/>
          <a:stretch/>
        </p:blipFill>
        <p:spPr>
          <a:xfrm>
            <a:off x="10052844" y="1"/>
            <a:ext cx="10052844" cy="5648325"/>
          </a:xfrm>
          <a:custGeom>
            <a:avLst/>
            <a:gdLst>
              <a:gd name="connsiteX0" fmla="*/ 7256322 w 10052050"/>
              <a:gd name="connsiteY0" fmla="*/ 530633 h 5648325"/>
              <a:gd name="connsiteX1" fmla="*/ 7256322 w 10052050"/>
              <a:gd name="connsiteY1" fmla="*/ 1563777 h 5648325"/>
              <a:gd name="connsiteX2" fmla="*/ 9396272 w 10052050"/>
              <a:gd name="connsiteY2" fmla="*/ 1563777 h 5648325"/>
              <a:gd name="connsiteX3" fmla="*/ 9396272 w 10052050"/>
              <a:gd name="connsiteY3" fmla="*/ 530633 h 5648325"/>
              <a:gd name="connsiteX4" fmla="*/ 0 w 10052050"/>
              <a:gd name="connsiteY4" fmla="*/ 0 h 5648325"/>
              <a:gd name="connsiteX5" fmla="*/ 10052050 w 10052050"/>
              <a:gd name="connsiteY5" fmla="*/ 0 h 5648325"/>
              <a:gd name="connsiteX6" fmla="*/ 10052050 w 10052050"/>
              <a:gd name="connsiteY6" fmla="*/ 5648325 h 5648325"/>
              <a:gd name="connsiteX7" fmla="*/ 0 w 10052050"/>
              <a:gd name="connsiteY7" fmla="*/ 5648325 h 5648325"/>
              <a:gd name="connsiteX0" fmla="*/ 7380147 w 10052050"/>
              <a:gd name="connsiteY0" fmla="*/ 530633 h 5648325"/>
              <a:gd name="connsiteX1" fmla="*/ 7256322 w 10052050"/>
              <a:gd name="connsiteY1" fmla="*/ 1563777 h 5648325"/>
              <a:gd name="connsiteX2" fmla="*/ 9396272 w 10052050"/>
              <a:gd name="connsiteY2" fmla="*/ 1563777 h 5648325"/>
              <a:gd name="connsiteX3" fmla="*/ 9396272 w 10052050"/>
              <a:gd name="connsiteY3" fmla="*/ 530633 h 5648325"/>
              <a:gd name="connsiteX4" fmla="*/ 7380147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0147 w 10052050"/>
              <a:gd name="connsiteY0" fmla="*/ 530633 h 5648325"/>
              <a:gd name="connsiteX1" fmla="*/ 7389672 w 10052050"/>
              <a:gd name="connsiteY1" fmla="*/ 1568540 h 5648325"/>
              <a:gd name="connsiteX2" fmla="*/ 9396272 w 10052050"/>
              <a:gd name="connsiteY2" fmla="*/ 1563777 h 5648325"/>
              <a:gd name="connsiteX3" fmla="*/ 9396272 w 10052050"/>
              <a:gd name="connsiteY3" fmla="*/ 530633 h 5648325"/>
              <a:gd name="connsiteX4" fmla="*/ 7380147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0147 w 10052050"/>
              <a:gd name="connsiteY0" fmla="*/ 530633 h 5648325"/>
              <a:gd name="connsiteX1" fmla="*/ 7389672 w 10052050"/>
              <a:gd name="connsiteY1" fmla="*/ 1568540 h 5648325"/>
              <a:gd name="connsiteX2" fmla="*/ 9529622 w 10052050"/>
              <a:gd name="connsiteY2" fmla="*/ 1554252 h 5648325"/>
              <a:gd name="connsiteX3" fmla="*/ 9396272 w 10052050"/>
              <a:gd name="connsiteY3" fmla="*/ 530633 h 5648325"/>
              <a:gd name="connsiteX4" fmla="*/ 7380147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0147 w 10052050"/>
              <a:gd name="connsiteY0" fmla="*/ 530633 h 5648325"/>
              <a:gd name="connsiteX1" fmla="*/ 7389672 w 10052050"/>
              <a:gd name="connsiteY1" fmla="*/ 1568540 h 5648325"/>
              <a:gd name="connsiteX2" fmla="*/ 9529622 w 10052050"/>
              <a:gd name="connsiteY2" fmla="*/ 1554252 h 5648325"/>
              <a:gd name="connsiteX3" fmla="*/ 9520097 w 10052050"/>
              <a:gd name="connsiteY3" fmla="*/ 521108 h 5648325"/>
              <a:gd name="connsiteX4" fmla="*/ 7380147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0147 w 10052050"/>
              <a:gd name="connsiteY0" fmla="*/ 530633 h 5648325"/>
              <a:gd name="connsiteX1" fmla="*/ 7389672 w 10052050"/>
              <a:gd name="connsiteY1" fmla="*/ 1568540 h 5648325"/>
              <a:gd name="connsiteX2" fmla="*/ 9529622 w 10052050"/>
              <a:gd name="connsiteY2" fmla="*/ 1554252 h 5648325"/>
              <a:gd name="connsiteX3" fmla="*/ 9515334 w 10052050"/>
              <a:gd name="connsiteY3" fmla="*/ 525871 h 5648325"/>
              <a:gd name="connsiteX4" fmla="*/ 7380147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0147 w 10052050"/>
              <a:gd name="connsiteY0" fmla="*/ 530633 h 5648325"/>
              <a:gd name="connsiteX1" fmla="*/ 7389672 w 10052050"/>
              <a:gd name="connsiteY1" fmla="*/ 1568540 h 5648325"/>
              <a:gd name="connsiteX2" fmla="*/ 9520098 w 10052050"/>
              <a:gd name="connsiteY2" fmla="*/ 1554252 h 5648325"/>
              <a:gd name="connsiteX3" fmla="*/ 9515334 w 10052050"/>
              <a:gd name="connsiteY3" fmla="*/ 525871 h 5648325"/>
              <a:gd name="connsiteX4" fmla="*/ 7380147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0147 w 10052050"/>
              <a:gd name="connsiteY0" fmla="*/ 530633 h 5648325"/>
              <a:gd name="connsiteX1" fmla="*/ 7399197 w 10052050"/>
              <a:gd name="connsiteY1" fmla="*/ 1563778 h 5648325"/>
              <a:gd name="connsiteX2" fmla="*/ 9520098 w 10052050"/>
              <a:gd name="connsiteY2" fmla="*/ 1554252 h 5648325"/>
              <a:gd name="connsiteX3" fmla="*/ 9515334 w 10052050"/>
              <a:gd name="connsiteY3" fmla="*/ 525871 h 5648325"/>
              <a:gd name="connsiteX4" fmla="*/ 7380147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9671 w 10052050"/>
              <a:gd name="connsiteY0" fmla="*/ 530633 h 5648325"/>
              <a:gd name="connsiteX1" fmla="*/ 7399197 w 10052050"/>
              <a:gd name="connsiteY1" fmla="*/ 1563778 h 5648325"/>
              <a:gd name="connsiteX2" fmla="*/ 9520098 w 10052050"/>
              <a:gd name="connsiteY2" fmla="*/ 1554252 h 5648325"/>
              <a:gd name="connsiteX3" fmla="*/ 9515334 w 10052050"/>
              <a:gd name="connsiteY3" fmla="*/ 525871 h 5648325"/>
              <a:gd name="connsiteX4" fmla="*/ 7389671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9671 w 10052050"/>
              <a:gd name="connsiteY0" fmla="*/ 530633 h 5648325"/>
              <a:gd name="connsiteX1" fmla="*/ 7399197 w 10052050"/>
              <a:gd name="connsiteY1" fmla="*/ 1563778 h 5648325"/>
              <a:gd name="connsiteX2" fmla="*/ 9520098 w 10052050"/>
              <a:gd name="connsiteY2" fmla="*/ 1554252 h 5648325"/>
              <a:gd name="connsiteX3" fmla="*/ 9515334 w 10052050"/>
              <a:gd name="connsiteY3" fmla="*/ 525871 h 5648325"/>
              <a:gd name="connsiteX4" fmla="*/ 7389671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9671 w 10052050"/>
              <a:gd name="connsiteY0" fmla="*/ 530633 h 5648325"/>
              <a:gd name="connsiteX1" fmla="*/ 7394436 w 10052050"/>
              <a:gd name="connsiteY1" fmla="*/ 1554253 h 5648325"/>
              <a:gd name="connsiteX2" fmla="*/ 9520098 w 10052050"/>
              <a:gd name="connsiteY2" fmla="*/ 1554252 h 5648325"/>
              <a:gd name="connsiteX3" fmla="*/ 9515334 w 10052050"/>
              <a:gd name="connsiteY3" fmla="*/ 525871 h 5648325"/>
              <a:gd name="connsiteX4" fmla="*/ 7389671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9671 w 10052050"/>
              <a:gd name="connsiteY0" fmla="*/ 530633 h 5648325"/>
              <a:gd name="connsiteX1" fmla="*/ 7394436 w 10052050"/>
              <a:gd name="connsiteY1" fmla="*/ 1554253 h 5648325"/>
              <a:gd name="connsiteX2" fmla="*/ 9520098 w 10052050"/>
              <a:gd name="connsiteY2" fmla="*/ 1554252 h 5648325"/>
              <a:gd name="connsiteX3" fmla="*/ 9515334 w 10052050"/>
              <a:gd name="connsiteY3" fmla="*/ 525871 h 5648325"/>
              <a:gd name="connsiteX4" fmla="*/ 7389671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9671 w 10052050"/>
              <a:gd name="connsiteY0" fmla="*/ 530633 h 5648325"/>
              <a:gd name="connsiteX1" fmla="*/ 9520098 w 10052050"/>
              <a:gd name="connsiteY1" fmla="*/ 1554252 h 5648325"/>
              <a:gd name="connsiteX2" fmla="*/ 9515334 w 10052050"/>
              <a:gd name="connsiteY2" fmla="*/ 525871 h 5648325"/>
              <a:gd name="connsiteX3" fmla="*/ 7389671 w 10052050"/>
              <a:gd name="connsiteY3" fmla="*/ 530633 h 5648325"/>
              <a:gd name="connsiteX4" fmla="*/ 0 w 10052050"/>
              <a:gd name="connsiteY4" fmla="*/ 0 h 5648325"/>
              <a:gd name="connsiteX5" fmla="*/ 10052050 w 10052050"/>
              <a:gd name="connsiteY5" fmla="*/ 0 h 5648325"/>
              <a:gd name="connsiteX6" fmla="*/ 10052050 w 10052050"/>
              <a:gd name="connsiteY6" fmla="*/ 5648325 h 5648325"/>
              <a:gd name="connsiteX7" fmla="*/ 0 w 10052050"/>
              <a:gd name="connsiteY7" fmla="*/ 5648325 h 5648325"/>
              <a:gd name="connsiteX8" fmla="*/ 0 w 10052050"/>
              <a:gd name="connsiteY8" fmla="*/ 0 h 5648325"/>
              <a:gd name="connsiteX0" fmla="*/ 7389671 w 10052050"/>
              <a:gd name="connsiteY0" fmla="*/ 530633 h 5648325"/>
              <a:gd name="connsiteX1" fmla="*/ 9515334 w 10052050"/>
              <a:gd name="connsiteY1" fmla="*/ 525871 h 5648325"/>
              <a:gd name="connsiteX2" fmla="*/ 7389671 w 10052050"/>
              <a:gd name="connsiteY2" fmla="*/ 530633 h 5648325"/>
              <a:gd name="connsiteX3" fmla="*/ 0 w 10052050"/>
              <a:gd name="connsiteY3" fmla="*/ 0 h 5648325"/>
              <a:gd name="connsiteX4" fmla="*/ 10052050 w 10052050"/>
              <a:gd name="connsiteY4" fmla="*/ 0 h 5648325"/>
              <a:gd name="connsiteX5" fmla="*/ 10052050 w 10052050"/>
              <a:gd name="connsiteY5" fmla="*/ 5648325 h 5648325"/>
              <a:gd name="connsiteX6" fmla="*/ 0 w 10052050"/>
              <a:gd name="connsiteY6" fmla="*/ 5648325 h 5648325"/>
              <a:gd name="connsiteX7" fmla="*/ 0 w 10052050"/>
              <a:gd name="connsiteY7" fmla="*/ 0 h 5648325"/>
              <a:gd name="connsiteX0" fmla="*/ 0 w 10052050"/>
              <a:gd name="connsiteY0" fmla="*/ 0 h 5648325"/>
              <a:gd name="connsiteX1" fmla="*/ 10052050 w 10052050"/>
              <a:gd name="connsiteY1" fmla="*/ 0 h 5648325"/>
              <a:gd name="connsiteX2" fmla="*/ 10052050 w 10052050"/>
              <a:gd name="connsiteY2" fmla="*/ 5648325 h 5648325"/>
              <a:gd name="connsiteX3" fmla="*/ 0 w 10052050"/>
              <a:gd name="connsiteY3" fmla="*/ 5648325 h 5648325"/>
              <a:gd name="connsiteX4" fmla="*/ 0 w 10052050"/>
              <a:gd name="connsiteY4" fmla="*/ 0 h 5648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2050" h="5648325">
                <a:moveTo>
                  <a:pt x="0" y="0"/>
                </a:moveTo>
                <a:lnTo>
                  <a:pt x="10052050" y="0"/>
                </a:lnTo>
                <a:lnTo>
                  <a:pt x="10052050" y="5648325"/>
                </a:lnTo>
                <a:lnTo>
                  <a:pt x="0" y="5648325"/>
                </a:lnTo>
                <a:lnTo>
                  <a:pt x="0" y="0"/>
                </a:lnTo>
                <a:close/>
              </a:path>
            </a:pathLst>
          </a:custGeom>
        </p:spPr>
      </p:pic>
      <p:pic>
        <p:nvPicPr>
          <p:cNvPr id="11" name="Picture Placeholder 14">
            <a:extLst>
              <a:ext uri="{FF2B5EF4-FFF2-40B4-BE49-F238E27FC236}">
                <a16:creationId xmlns:a16="http://schemas.microsoft.com/office/drawing/2014/main" id="{CC28604A-5C0B-292C-EA2F-3D5F0665BE4C}"/>
              </a:ext>
              <a:ext uri="{C183D7F6-B498-43B3-948B-1728B52AA6E4}">
                <adec:decorative xmlns:adec="http://schemas.microsoft.com/office/drawing/2017/decorative" val="1"/>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l="91" t="763" r="983"/>
          <a:stretch/>
        </p:blipFill>
        <p:spPr>
          <a:xfrm>
            <a:off x="10052845" y="5646058"/>
            <a:ext cx="5027498" cy="5663294"/>
          </a:xfrm>
          <a:prstGeom prst="rect">
            <a:avLst/>
          </a:prstGeom>
        </p:spPr>
      </p:pic>
      <p:sp>
        <p:nvSpPr>
          <p:cNvPr id="13" name="Text Placeholder 13">
            <a:extLst>
              <a:ext uri="{FF2B5EF4-FFF2-40B4-BE49-F238E27FC236}">
                <a16:creationId xmlns:a16="http://schemas.microsoft.com/office/drawing/2014/main" id="{87370EF8-E779-B909-9673-FD08D1CE3177}"/>
              </a:ext>
            </a:extLst>
          </p:cNvPr>
          <p:cNvSpPr>
            <a:spLocks noGrp="1"/>
          </p:cNvSpPr>
          <p:nvPr>
            <p:ph type="body" sz="quarter" idx="12" hasCustomPrompt="1"/>
          </p:nvPr>
        </p:nvSpPr>
        <p:spPr>
          <a:xfrm>
            <a:off x="954076" y="7723253"/>
            <a:ext cx="8187530" cy="386003"/>
          </a:xfrm>
          <a:prstGeom prst="rect">
            <a:avLst/>
          </a:prstGeom>
        </p:spPr>
        <p:txBody>
          <a:bodyPr vert="horz" wrap="square" lIns="0" tIns="16510" rIns="0" bIns="0" rtlCol="0">
            <a:spAutoFit/>
          </a:bodyPr>
          <a:lstStyle>
            <a:lvl1pPr>
              <a:defRPr lang="en-US" sz="2400" b="1" smtClean="0">
                <a:solidFill>
                  <a:schemeClr val="tx1"/>
                </a:solidFill>
                <a:latin typeface="Poppins"/>
                <a:cs typeface="Poppins"/>
              </a:defRPr>
            </a:lvl1pPr>
            <a:lvl2pPr>
              <a:defRPr lang="en-US" smtClean="0"/>
            </a:lvl2pPr>
            <a:lvl3pPr>
              <a:defRPr lang="en-US" smtClean="0"/>
            </a:lvl3pPr>
            <a:lvl4pPr>
              <a:defRPr lang="en-US" smtClean="0"/>
            </a:lvl4pPr>
            <a:lvl5pPr>
              <a:defRPr lang="en-GB"/>
            </a:lvl5pPr>
          </a:lstStyle>
          <a:p>
            <a:pPr marL="74938" lvl="0">
              <a:lnSpc>
                <a:spcPct val="100000"/>
              </a:lnSpc>
              <a:spcBef>
                <a:spcPts val="3494"/>
              </a:spcBef>
            </a:pPr>
            <a:r>
              <a:rPr lang="en-US"/>
              <a:t>Lloyds Banking Group</a:t>
            </a:r>
          </a:p>
        </p:txBody>
      </p:sp>
      <p:sp>
        <p:nvSpPr>
          <p:cNvPr id="15" name="Text Placeholder 15">
            <a:extLst>
              <a:ext uri="{FF2B5EF4-FFF2-40B4-BE49-F238E27FC236}">
                <a16:creationId xmlns:a16="http://schemas.microsoft.com/office/drawing/2014/main" id="{B497BE17-DA48-A5F9-D4F6-A7B8DB0AA87E}"/>
              </a:ext>
            </a:extLst>
          </p:cNvPr>
          <p:cNvSpPr>
            <a:spLocks noGrp="1"/>
          </p:cNvSpPr>
          <p:nvPr>
            <p:ph type="body" sz="quarter" idx="13" hasCustomPrompt="1"/>
          </p:nvPr>
        </p:nvSpPr>
        <p:spPr>
          <a:xfrm>
            <a:off x="954076" y="8209665"/>
            <a:ext cx="8187530" cy="324448"/>
          </a:xfrm>
          <a:prstGeom prst="rect">
            <a:avLst/>
          </a:prstGeom>
        </p:spPr>
        <p:txBody>
          <a:bodyPr vert="horz" wrap="square" lIns="0" tIns="16510" rIns="0" bIns="0" rtlCol="0">
            <a:spAutoFit/>
          </a:bodyPr>
          <a:lstStyle>
            <a:lvl1pPr>
              <a:defRPr lang="en-US" sz="2000" dirty="0" smtClean="0">
                <a:solidFill>
                  <a:schemeClr val="tx1"/>
                </a:solidFill>
                <a:latin typeface="Poppins"/>
                <a:cs typeface="Poppins"/>
              </a:defRPr>
            </a:lvl1pPr>
            <a:lvl2pPr>
              <a:defRPr lang="en-US" smtClean="0"/>
            </a:lvl2pPr>
            <a:lvl3pPr>
              <a:defRPr lang="en-US" smtClean="0"/>
            </a:lvl3pPr>
            <a:lvl4pPr>
              <a:defRPr lang="en-US" smtClean="0"/>
            </a:lvl4pPr>
            <a:lvl5pPr>
              <a:defRPr lang="en-GB"/>
            </a:lvl5pPr>
          </a:lstStyle>
          <a:p>
            <a:pPr marL="74938" lvl="0">
              <a:lnSpc>
                <a:spcPct val="100000"/>
              </a:lnSpc>
              <a:spcBef>
                <a:spcPts val="3494"/>
              </a:spcBef>
            </a:pPr>
            <a:r>
              <a:rPr lang="en-US"/>
              <a:t>Insert Date</a:t>
            </a:r>
            <a:endParaRPr lang="en-GB"/>
          </a:p>
        </p:txBody>
      </p:sp>
    </p:spTree>
    <p:extLst>
      <p:ext uri="{BB962C8B-B14F-4D97-AF65-F5344CB8AC3E}">
        <p14:creationId xmlns:p14="http://schemas.microsoft.com/office/powerpoint/2010/main" val="2661689834"/>
      </p:ext>
    </p:extLst>
  </p:cSld>
  <p:clrMapOvr>
    <a:masterClrMapping/>
  </p:clrMapOvr>
  <p:extLst>
    <p:ext uri="{DCECCB84-F9BA-43D5-87BE-67443E8EF086}">
      <p15:sldGuideLst xmlns:p15="http://schemas.microsoft.com/office/powerpoint/2012/main">
        <p15:guide id="1" orient="horz" pos="3562">
          <p15:clr>
            <a:srgbClr val="FBAE40"/>
          </p15:clr>
        </p15:guide>
        <p15:guide id="2" pos="62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een Gradient Chapter">
    <p:bg>
      <p:bgPr>
        <a:gradFill>
          <a:gsLst>
            <a:gs pos="0">
              <a:srgbClr val="007C43"/>
            </a:gs>
            <a:gs pos="60000">
              <a:srgbClr val="2D843F"/>
            </a:gs>
            <a:gs pos="100000">
              <a:srgbClr val="598C3B"/>
            </a:gs>
          </a:gsLst>
          <a:lin ang="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3548CA-81EC-B9DE-BCB5-357AE951754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
        <p:nvSpPr>
          <p:cNvPr id="2" name="Text Placeholder 13">
            <a:extLst>
              <a:ext uri="{FF2B5EF4-FFF2-40B4-BE49-F238E27FC236}">
                <a16:creationId xmlns:a16="http://schemas.microsoft.com/office/drawing/2014/main" id="{9FC8871E-0DE8-EDD8-9414-85CAFEC8EDA1}"/>
              </a:ext>
            </a:extLst>
          </p:cNvPr>
          <p:cNvSpPr>
            <a:spLocks noGrp="1"/>
          </p:cNvSpPr>
          <p:nvPr>
            <p:ph type="body" sz="quarter" idx="11"/>
          </p:nvPr>
        </p:nvSpPr>
        <p:spPr>
          <a:xfrm>
            <a:off x="1838716" y="4090800"/>
            <a:ext cx="5161370" cy="383438"/>
          </a:xfrm>
          <a:prstGeom prst="rect">
            <a:avLst/>
          </a:prstGeom>
        </p:spPr>
        <p:txBody>
          <a:bodyPr vert="horz" wrap="square" lIns="0" tIns="13970" rIns="0" bIns="0" rtlCol="0">
            <a:spAutoFit/>
          </a:bodyPr>
          <a:lstStyle>
            <a:lvl1pPr>
              <a:defRPr lang="en-US" sz="2400" spc="-40" dirty="0" smtClean="0">
                <a:solidFill>
                  <a:srgbClr val="FFFFFF"/>
                </a:solidFill>
                <a:latin typeface="Poppins"/>
                <a:cs typeface="Poppins"/>
              </a:defRPr>
            </a:lvl1pPr>
            <a:lvl2pPr>
              <a:defRPr lang="en-US" dirty="0" smtClean="0"/>
            </a:lvl2pPr>
            <a:lvl3pPr>
              <a:defRPr lang="en-US" dirty="0" smtClean="0"/>
            </a:lvl3pPr>
            <a:lvl4pPr>
              <a:defRPr lang="en-US" dirty="0" smtClean="0"/>
            </a:lvl4pPr>
            <a:lvl5pPr>
              <a:defRPr lang="en-GB" dirty="0"/>
            </a:lvl5pPr>
          </a:lstStyle>
          <a:p>
            <a:pPr marL="12701" lvl="0">
              <a:lnSpc>
                <a:spcPct val="100000"/>
              </a:lnSpc>
              <a:spcBef>
                <a:spcPts val="110"/>
              </a:spcBef>
            </a:pPr>
            <a:r>
              <a:rPr lang="en-US"/>
              <a:t>Click to edit Master text styles</a:t>
            </a:r>
          </a:p>
        </p:txBody>
      </p:sp>
      <p:sp>
        <p:nvSpPr>
          <p:cNvPr id="9" name="Text Placeholder 5">
            <a:extLst>
              <a:ext uri="{FF2B5EF4-FFF2-40B4-BE49-F238E27FC236}">
                <a16:creationId xmlns:a16="http://schemas.microsoft.com/office/drawing/2014/main" id="{72737F77-6966-B8F9-53BE-04C645C7FEF8}"/>
              </a:ext>
            </a:extLst>
          </p:cNvPr>
          <p:cNvSpPr>
            <a:spLocks noGrp="1"/>
          </p:cNvSpPr>
          <p:nvPr>
            <p:ph type="body" sz="quarter" idx="13" hasCustomPrompt="1"/>
          </p:nvPr>
        </p:nvSpPr>
        <p:spPr>
          <a:xfrm>
            <a:off x="11233944" y="2901471"/>
            <a:ext cx="7391400" cy="6419850"/>
          </a:xfrm>
          <a:prstGeom prst="rect">
            <a:avLst/>
          </a:prstGeom>
        </p:spPr>
        <p:txBody>
          <a:bodyPr/>
          <a:lstStyle>
            <a:lvl1pPr>
              <a:defRPr sz="48000" b="1">
                <a:solidFill>
                  <a:schemeClr val="bg1"/>
                </a:solidFill>
                <a:latin typeface="Poppins" panose="00000500000000000000" pitchFamily="2" charset="0"/>
                <a:cs typeface="Poppins" panose="00000500000000000000" pitchFamily="2" charset="0"/>
              </a:defRPr>
            </a:lvl1pPr>
          </a:lstStyle>
          <a:p>
            <a:pPr lvl="0"/>
            <a:r>
              <a:rPr lang="en-US"/>
              <a:t>01</a:t>
            </a:r>
            <a:endParaRPr lang="en-GB"/>
          </a:p>
        </p:txBody>
      </p:sp>
      <p:sp>
        <p:nvSpPr>
          <p:cNvPr id="6" name="Title 5">
            <a:extLst>
              <a:ext uri="{FF2B5EF4-FFF2-40B4-BE49-F238E27FC236}">
                <a16:creationId xmlns:a16="http://schemas.microsoft.com/office/drawing/2014/main" id="{38A586C5-87F0-C915-FAD1-A50FBFE81C59}"/>
              </a:ext>
            </a:extLst>
          </p:cNvPr>
          <p:cNvSpPr>
            <a:spLocks noGrp="1"/>
          </p:cNvSpPr>
          <p:nvPr>
            <p:ph type="title" hasCustomPrompt="1"/>
          </p:nvPr>
        </p:nvSpPr>
        <p:spPr>
          <a:xfrm>
            <a:off x="1656822" y="4613884"/>
            <a:ext cx="6820192" cy="3968333"/>
          </a:xfrm>
          <a:prstGeom prst="rect">
            <a:avLst/>
          </a:prstGeom>
        </p:spPr>
        <p:txBody>
          <a:bodyPr/>
          <a:lstStyle>
            <a:lvl1pPr>
              <a:defRPr lang="en-GB" sz="8501" b="1" spc="0" dirty="0" smtClean="0">
                <a:solidFill>
                  <a:srgbClr val="FFFFFF"/>
                </a:solidFill>
                <a:latin typeface="Poppins"/>
                <a:ea typeface="+mn-ea"/>
                <a:cs typeface="Poppins"/>
              </a:defRPr>
            </a:lvl1pPr>
          </a:lstStyle>
          <a:p>
            <a:r>
              <a:rPr lang="en-US"/>
              <a:t>Edit gradient slide title</a:t>
            </a:r>
            <a:endParaRPr lang="en-GB"/>
          </a:p>
        </p:txBody>
      </p:sp>
      <p:sp>
        <p:nvSpPr>
          <p:cNvPr id="5" name="Holder 6">
            <a:extLst>
              <a:ext uri="{FF2B5EF4-FFF2-40B4-BE49-F238E27FC236}">
                <a16:creationId xmlns:a16="http://schemas.microsoft.com/office/drawing/2014/main" id="{BBCB1289-3A70-87B4-BA86-EAAA73B7E379}"/>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chemeClr val="bg1"/>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1020553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coal Split Chapter Image">
    <p:bg>
      <p:bgPr>
        <a:solidFill>
          <a:srgbClr val="FAFAF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A258A8-259E-57C6-2514-66E273F76DE5}"/>
              </a:ext>
              <a:ext uri="{C183D7F6-B498-43B3-948B-1728B52AA6E4}">
                <adec:decorative xmlns:adec="http://schemas.microsoft.com/office/drawing/2017/decorative" val="1"/>
              </a:ext>
            </a:extLst>
          </p:cNvPr>
          <p:cNvSpPr/>
          <p:nvPr userDrawn="1"/>
        </p:nvSpPr>
        <p:spPr>
          <a:xfrm>
            <a:off x="10281462" y="797"/>
            <a:ext cx="9824226" cy="11308553"/>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14" name="Text Placeholder 13">
            <a:extLst>
              <a:ext uri="{FF2B5EF4-FFF2-40B4-BE49-F238E27FC236}">
                <a16:creationId xmlns:a16="http://schemas.microsoft.com/office/drawing/2014/main" id="{3D837904-670E-86AF-46E0-29CDE56DC17F}"/>
              </a:ext>
            </a:extLst>
          </p:cNvPr>
          <p:cNvSpPr>
            <a:spLocks noGrp="1"/>
          </p:cNvSpPr>
          <p:nvPr>
            <p:ph type="body" sz="quarter" idx="11"/>
          </p:nvPr>
        </p:nvSpPr>
        <p:spPr>
          <a:xfrm>
            <a:off x="11140369" y="3846522"/>
            <a:ext cx="5161370" cy="383438"/>
          </a:xfrm>
          <a:prstGeom prst="rect">
            <a:avLst/>
          </a:prstGeom>
        </p:spPr>
        <p:txBody>
          <a:bodyPr vert="horz" wrap="square" lIns="0" tIns="13970" rIns="0" bIns="0" rtlCol="0">
            <a:spAutoFit/>
          </a:bodyPr>
          <a:lstStyle>
            <a:lvl1pPr>
              <a:defRPr lang="en-US" sz="2400" spc="-40" dirty="0" smtClean="0">
                <a:solidFill>
                  <a:srgbClr val="FFFFFF"/>
                </a:solidFill>
                <a:latin typeface="Poppins"/>
                <a:cs typeface="Poppins"/>
              </a:defRPr>
            </a:lvl1pPr>
            <a:lvl2pPr>
              <a:defRPr lang="en-US" dirty="0" smtClean="0"/>
            </a:lvl2pPr>
            <a:lvl3pPr>
              <a:defRPr lang="en-US" dirty="0" smtClean="0"/>
            </a:lvl3pPr>
            <a:lvl4pPr>
              <a:defRPr lang="en-US" dirty="0" smtClean="0"/>
            </a:lvl4pPr>
            <a:lvl5pPr>
              <a:defRPr lang="en-GB" dirty="0"/>
            </a:lvl5pPr>
          </a:lstStyle>
          <a:p>
            <a:pPr marL="12701" lvl="0">
              <a:lnSpc>
                <a:spcPct val="100000"/>
              </a:lnSpc>
              <a:spcBef>
                <a:spcPts val="110"/>
              </a:spcBef>
            </a:pPr>
            <a:r>
              <a:rPr lang="en-US"/>
              <a:t>Click to edit Master text styles</a:t>
            </a:r>
          </a:p>
        </p:txBody>
      </p:sp>
      <p:sp>
        <p:nvSpPr>
          <p:cNvPr id="16" name="Text Placeholder 15">
            <a:extLst>
              <a:ext uri="{FF2B5EF4-FFF2-40B4-BE49-F238E27FC236}">
                <a16:creationId xmlns:a16="http://schemas.microsoft.com/office/drawing/2014/main" id="{4F31C64C-FA14-97B2-021D-AD2CCC8A5F57}"/>
              </a:ext>
            </a:extLst>
          </p:cNvPr>
          <p:cNvSpPr>
            <a:spLocks noGrp="1"/>
          </p:cNvSpPr>
          <p:nvPr>
            <p:ph type="body" sz="quarter" idx="12" hasCustomPrompt="1"/>
          </p:nvPr>
        </p:nvSpPr>
        <p:spPr>
          <a:xfrm>
            <a:off x="11139676" y="4353218"/>
            <a:ext cx="6845842" cy="3700178"/>
          </a:xfrm>
          <a:prstGeom prst="rect">
            <a:avLst/>
          </a:prstGeom>
        </p:spPr>
        <p:txBody>
          <a:bodyPr lIns="0"/>
          <a:lstStyle>
            <a:lvl1pPr>
              <a:lnSpc>
                <a:spcPct val="100000"/>
              </a:lnSpc>
              <a:defRPr lang="en-US" sz="8501" b="1" strike="noStrike" spc="0" smtClean="0">
                <a:solidFill>
                  <a:srgbClr val="FFFFFF"/>
                </a:solidFill>
                <a:latin typeface="Poppins"/>
                <a:cs typeface="Poppins"/>
              </a:defRPr>
            </a:lvl1pPr>
            <a:lvl2pPr>
              <a:lnSpc>
                <a:spcPts val="8602"/>
              </a:lnSpc>
              <a:defRPr/>
            </a:lvl2pPr>
            <a:lvl3pPr>
              <a:lnSpc>
                <a:spcPts val="8602"/>
              </a:lnSpc>
              <a:defRPr/>
            </a:lvl3pPr>
            <a:lvl4pPr>
              <a:lnSpc>
                <a:spcPts val="8602"/>
              </a:lnSpc>
              <a:defRPr/>
            </a:lvl4pPr>
            <a:lvl5pPr>
              <a:lnSpc>
                <a:spcPts val="8602"/>
              </a:lnSpc>
              <a:defRPr/>
            </a:lvl5pPr>
          </a:lstStyle>
          <a:p>
            <a:pPr lvl="0"/>
            <a:r>
              <a:rPr lang="en-US"/>
              <a:t>Edit chapter slide title</a:t>
            </a:r>
          </a:p>
        </p:txBody>
      </p:sp>
      <p:sp>
        <p:nvSpPr>
          <p:cNvPr id="6" name="Holder 6">
            <a:extLst>
              <a:ext uri="{FF2B5EF4-FFF2-40B4-BE49-F238E27FC236}">
                <a16:creationId xmlns:a16="http://schemas.microsoft.com/office/drawing/2014/main" id="{843F0F71-2263-44F8-5C63-37A3F2400498}"/>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pic>
        <p:nvPicPr>
          <p:cNvPr id="3" name="Picture 2">
            <a:extLst>
              <a:ext uri="{FF2B5EF4-FFF2-40B4-BE49-F238E27FC236}">
                <a16:creationId xmlns:a16="http://schemas.microsoft.com/office/drawing/2014/main" id="{1D23C71F-A8BF-2C16-E6F9-259BB637BDC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
        <p:nvSpPr>
          <p:cNvPr id="22" name="Freeform: Shape 21">
            <a:extLst>
              <a:ext uri="{FF2B5EF4-FFF2-40B4-BE49-F238E27FC236}">
                <a16:creationId xmlns:a16="http://schemas.microsoft.com/office/drawing/2014/main" id="{227A6E37-8A1A-A03B-8BD7-D0926B02216F}"/>
              </a:ext>
              <a:ext uri="{C183D7F6-B498-43B3-948B-1728B52AA6E4}">
                <adec:decorative xmlns:adec="http://schemas.microsoft.com/office/drawing/2017/decorative" val="1"/>
              </a:ext>
            </a:extLst>
          </p:cNvPr>
          <p:cNvSpPr/>
          <p:nvPr userDrawn="1"/>
        </p:nvSpPr>
        <p:spPr>
          <a:xfrm rot="16200000">
            <a:off x="0" y="3379939"/>
            <a:ext cx="7915519" cy="7915519"/>
          </a:xfrm>
          <a:custGeom>
            <a:avLst/>
            <a:gdLst>
              <a:gd name="connsiteX0" fmla="*/ 7915519 w 7915519"/>
              <a:gd name="connsiteY0" fmla="*/ 2964229 h 7915519"/>
              <a:gd name="connsiteX1" fmla="*/ 7915519 w 7915519"/>
              <a:gd name="connsiteY1" fmla="*/ 4951291 h 7915519"/>
              <a:gd name="connsiteX2" fmla="*/ 4951290 w 7915519"/>
              <a:gd name="connsiteY2" fmla="*/ 4951291 h 7915519"/>
              <a:gd name="connsiteX3" fmla="*/ 4951290 w 7915519"/>
              <a:gd name="connsiteY3" fmla="*/ 7915519 h 7915519"/>
              <a:gd name="connsiteX4" fmla="*/ 2964228 w 7915519"/>
              <a:gd name="connsiteY4" fmla="*/ 7915519 h 7915519"/>
              <a:gd name="connsiteX5" fmla="*/ 2964228 w 7915519"/>
              <a:gd name="connsiteY5" fmla="*/ 4951291 h 7915519"/>
              <a:gd name="connsiteX6" fmla="*/ 0 w 7915519"/>
              <a:gd name="connsiteY6" fmla="*/ 4951291 h 7915519"/>
              <a:gd name="connsiteX7" fmla="*/ 0 w 7915519"/>
              <a:gd name="connsiteY7" fmla="*/ 2964228 h 7915519"/>
              <a:gd name="connsiteX8" fmla="*/ 2964228 w 7915519"/>
              <a:gd name="connsiteY8" fmla="*/ 2964229 h 7915519"/>
              <a:gd name="connsiteX9" fmla="*/ 2964228 w 7915519"/>
              <a:gd name="connsiteY9" fmla="*/ 0 h 7915519"/>
              <a:gd name="connsiteX10" fmla="*/ 4951290 w 7915519"/>
              <a:gd name="connsiteY10" fmla="*/ 0 h 7915519"/>
              <a:gd name="connsiteX11" fmla="*/ 4951290 w 7915519"/>
              <a:gd name="connsiteY11" fmla="*/ 2964229 h 791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15519" h="7915519">
                <a:moveTo>
                  <a:pt x="7915519" y="2964229"/>
                </a:moveTo>
                <a:lnTo>
                  <a:pt x="7915519" y="4951291"/>
                </a:lnTo>
                <a:lnTo>
                  <a:pt x="4951290" y="4951291"/>
                </a:lnTo>
                <a:lnTo>
                  <a:pt x="4951290" y="7915519"/>
                </a:lnTo>
                <a:lnTo>
                  <a:pt x="2964228" y="7915519"/>
                </a:lnTo>
                <a:lnTo>
                  <a:pt x="2964228" y="4951291"/>
                </a:lnTo>
                <a:lnTo>
                  <a:pt x="0" y="4951291"/>
                </a:lnTo>
                <a:lnTo>
                  <a:pt x="0" y="2964228"/>
                </a:lnTo>
                <a:lnTo>
                  <a:pt x="2964228" y="2964229"/>
                </a:lnTo>
                <a:lnTo>
                  <a:pt x="2964228" y="0"/>
                </a:lnTo>
                <a:lnTo>
                  <a:pt x="4951290" y="0"/>
                </a:lnTo>
                <a:lnTo>
                  <a:pt x="4951290" y="2964229"/>
                </a:lnTo>
                <a:close/>
              </a:path>
            </a:pathLst>
          </a:custGeom>
          <a:gradFill>
            <a:gsLst>
              <a:gs pos="0">
                <a:srgbClr val="006AB4"/>
              </a:gs>
              <a:gs pos="35000">
                <a:srgbClr val="277A92"/>
              </a:gs>
              <a:gs pos="87000">
                <a:srgbClr val="4E8A70"/>
              </a:gs>
            </a:gsLst>
            <a:lin ang="6600000" scaled="0"/>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23" name="Freeform: Shape 22">
            <a:extLst>
              <a:ext uri="{FF2B5EF4-FFF2-40B4-BE49-F238E27FC236}">
                <a16:creationId xmlns:a16="http://schemas.microsoft.com/office/drawing/2014/main" id="{AB91FE60-A4E5-3CB8-27A6-2D20D9952193}"/>
              </a:ext>
            </a:extLst>
          </p:cNvPr>
          <p:cNvSpPr/>
          <p:nvPr userDrawn="1"/>
        </p:nvSpPr>
        <p:spPr>
          <a:xfrm rot="16200000">
            <a:off x="6152663" y="2296166"/>
            <a:ext cx="2894833" cy="2894833"/>
          </a:xfrm>
          <a:custGeom>
            <a:avLst/>
            <a:gdLst>
              <a:gd name="connsiteX0" fmla="*/ 7915519 w 7915519"/>
              <a:gd name="connsiteY0" fmla="*/ 2964229 h 7915519"/>
              <a:gd name="connsiteX1" fmla="*/ 7915519 w 7915519"/>
              <a:gd name="connsiteY1" fmla="*/ 4951291 h 7915519"/>
              <a:gd name="connsiteX2" fmla="*/ 4951290 w 7915519"/>
              <a:gd name="connsiteY2" fmla="*/ 4951291 h 7915519"/>
              <a:gd name="connsiteX3" fmla="*/ 4951290 w 7915519"/>
              <a:gd name="connsiteY3" fmla="*/ 7915519 h 7915519"/>
              <a:gd name="connsiteX4" fmla="*/ 2964228 w 7915519"/>
              <a:gd name="connsiteY4" fmla="*/ 7915519 h 7915519"/>
              <a:gd name="connsiteX5" fmla="*/ 2964228 w 7915519"/>
              <a:gd name="connsiteY5" fmla="*/ 4951291 h 7915519"/>
              <a:gd name="connsiteX6" fmla="*/ 0 w 7915519"/>
              <a:gd name="connsiteY6" fmla="*/ 4951291 h 7915519"/>
              <a:gd name="connsiteX7" fmla="*/ 0 w 7915519"/>
              <a:gd name="connsiteY7" fmla="*/ 2964228 h 7915519"/>
              <a:gd name="connsiteX8" fmla="*/ 2964228 w 7915519"/>
              <a:gd name="connsiteY8" fmla="*/ 2964229 h 7915519"/>
              <a:gd name="connsiteX9" fmla="*/ 2964228 w 7915519"/>
              <a:gd name="connsiteY9" fmla="*/ 0 h 7915519"/>
              <a:gd name="connsiteX10" fmla="*/ 4951290 w 7915519"/>
              <a:gd name="connsiteY10" fmla="*/ 0 h 7915519"/>
              <a:gd name="connsiteX11" fmla="*/ 4951290 w 7915519"/>
              <a:gd name="connsiteY11" fmla="*/ 2964229 h 791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15519" h="7915519">
                <a:moveTo>
                  <a:pt x="7915519" y="2964229"/>
                </a:moveTo>
                <a:lnTo>
                  <a:pt x="7915519" y="4951291"/>
                </a:lnTo>
                <a:lnTo>
                  <a:pt x="4951290" y="4951291"/>
                </a:lnTo>
                <a:lnTo>
                  <a:pt x="4951290" y="7915519"/>
                </a:lnTo>
                <a:lnTo>
                  <a:pt x="2964228" y="7915519"/>
                </a:lnTo>
                <a:lnTo>
                  <a:pt x="2964228" y="4951291"/>
                </a:lnTo>
                <a:lnTo>
                  <a:pt x="0" y="4951291"/>
                </a:lnTo>
                <a:lnTo>
                  <a:pt x="0" y="2964228"/>
                </a:lnTo>
                <a:lnTo>
                  <a:pt x="2964228" y="2964229"/>
                </a:lnTo>
                <a:lnTo>
                  <a:pt x="2964228" y="0"/>
                </a:lnTo>
                <a:lnTo>
                  <a:pt x="4951290" y="0"/>
                </a:lnTo>
                <a:lnTo>
                  <a:pt x="4951290" y="2964229"/>
                </a:lnTo>
                <a:close/>
              </a:path>
            </a:pathLst>
          </a:custGeom>
          <a:gradFill>
            <a:gsLst>
              <a:gs pos="42000">
                <a:srgbClr val="CE143D"/>
              </a:gs>
              <a:gs pos="86000">
                <a:srgbClr val="AB7200"/>
              </a:gs>
            </a:gsLst>
            <a:lin ang="7200000" scaled="0"/>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Tree>
    <p:extLst>
      <p:ext uri="{BB962C8B-B14F-4D97-AF65-F5344CB8AC3E}">
        <p14:creationId xmlns:p14="http://schemas.microsoft.com/office/powerpoint/2010/main" val="2072516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coal Quote or Statement">
    <p:bg>
      <p:bgPr>
        <a:solidFill>
          <a:srgbClr val="282828"/>
        </a:solidFill>
        <a:effectLst/>
      </p:bgPr>
    </p:bg>
    <p:spTree>
      <p:nvGrpSpPr>
        <p:cNvPr id="1" name=""/>
        <p:cNvGrpSpPr/>
        <p:nvPr/>
      </p:nvGrpSpPr>
      <p:grpSpPr>
        <a:xfrm>
          <a:off x="0" y="0"/>
          <a:ext cx="0" cy="0"/>
          <a:chOff x="0" y="0"/>
          <a:chExt cx="0" cy="0"/>
        </a:xfrm>
      </p:grpSpPr>
      <p:sp>
        <p:nvSpPr>
          <p:cNvPr id="2" name="Holder 6">
            <a:extLst>
              <a:ext uri="{FF2B5EF4-FFF2-40B4-BE49-F238E27FC236}">
                <a16:creationId xmlns:a16="http://schemas.microsoft.com/office/drawing/2014/main" id="{8599B6E0-D573-AC7A-67D0-EB77B31D54E2}"/>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
        <p:nvSpPr>
          <p:cNvPr id="5" name="Text Placeholder 4">
            <a:extLst>
              <a:ext uri="{FF2B5EF4-FFF2-40B4-BE49-F238E27FC236}">
                <a16:creationId xmlns:a16="http://schemas.microsoft.com/office/drawing/2014/main" id="{D792F1C6-2A86-E42B-0B26-242B6EB31B98}"/>
              </a:ext>
            </a:extLst>
          </p:cNvPr>
          <p:cNvSpPr>
            <a:spLocks noGrp="1"/>
          </p:cNvSpPr>
          <p:nvPr>
            <p:ph type="body" sz="quarter" idx="10" hasCustomPrompt="1"/>
          </p:nvPr>
        </p:nvSpPr>
        <p:spPr>
          <a:xfrm>
            <a:off x="1377713" y="1210267"/>
            <a:ext cx="12942331" cy="2879595"/>
          </a:xfrm>
          <a:prstGeom prst="rect">
            <a:avLst/>
          </a:prstGeom>
        </p:spPr>
        <p:txBody>
          <a:bodyPr/>
          <a:lstStyle>
            <a:lvl1pPr>
              <a:lnSpc>
                <a:spcPct val="114000"/>
              </a:lnSpc>
              <a:defRPr sz="8000" b="1">
                <a:solidFill>
                  <a:srgbClr val="FFFFFF"/>
                </a:solidFill>
                <a:latin typeface="Poppins" panose="00000500000000000000" pitchFamily="2" charset="0"/>
                <a:cs typeface="Poppins" panose="00000500000000000000" pitchFamily="2" charset="0"/>
              </a:defRPr>
            </a:lvl1pPr>
            <a:lvl2pPr>
              <a:defRPr sz="8750" b="1">
                <a:solidFill>
                  <a:srgbClr val="FFFFFF"/>
                </a:solidFill>
                <a:latin typeface="Poppins" panose="00000500000000000000" pitchFamily="2" charset="0"/>
                <a:cs typeface="Poppins" panose="00000500000000000000" pitchFamily="2" charset="0"/>
              </a:defRPr>
            </a:lvl2pPr>
            <a:lvl3pPr>
              <a:defRPr sz="8750" b="1">
                <a:solidFill>
                  <a:srgbClr val="FFFFFF"/>
                </a:solidFill>
                <a:latin typeface="Poppins" panose="00000500000000000000" pitchFamily="2" charset="0"/>
                <a:cs typeface="Poppins" panose="00000500000000000000" pitchFamily="2" charset="0"/>
              </a:defRPr>
            </a:lvl3pPr>
            <a:lvl4pPr>
              <a:defRPr sz="8750" b="1">
                <a:solidFill>
                  <a:srgbClr val="FFFFFF"/>
                </a:solidFill>
                <a:latin typeface="Poppins" panose="00000500000000000000" pitchFamily="2" charset="0"/>
                <a:cs typeface="Poppins" panose="00000500000000000000" pitchFamily="2" charset="0"/>
              </a:defRPr>
            </a:lvl4pPr>
            <a:lvl5pPr>
              <a:defRPr sz="8750" b="1">
                <a:solidFill>
                  <a:srgbClr val="FFFFFF"/>
                </a:solidFill>
                <a:latin typeface="Poppins" panose="00000500000000000000" pitchFamily="2" charset="0"/>
                <a:cs typeface="Poppins" panose="00000500000000000000" pitchFamily="2" charset="0"/>
              </a:defRPr>
            </a:lvl5pPr>
          </a:lstStyle>
          <a:p>
            <a:pPr lvl="0"/>
            <a:r>
              <a:rPr lang="en-US"/>
              <a:t>Edit statement slide title</a:t>
            </a:r>
          </a:p>
        </p:txBody>
      </p:sp>
      <p:pic>
        <p:nvPicPr>
          <p:cNvPr id="3" name="Picture 2">
            <a:extLst>
              <a:ext uri="{FF2B5EF4-FFF2-40B4-BE49-F238E27FC236}">
                <a16:creationId xmlns:a16="http://schemas.microsoft.com/office/drawing/2014/main" id="{4207F952-F4FB-A657-7D87-C63E9FBAD626}"/>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pic>
        <p:nvPicPr>
          <p:cNvPr id="4" name="Graphic 3">
            <a:extLst>
              <a:ext uri="{FF2B5EF4-FFF2-40B4-BE49-F238E27FC236}">
                <a16:creationId xmlns:a16="http://schemas.microsoft.com/office/drawing/2014/main" id="{79695CAA-55DF-C0B9-EEA4-B9E724D7CCB5}"/>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8553" y="4730460"/>
            <a:ext cx="12780909" cy="6390455"/>
          </a:xfrm>
          <a:prstGeom prst="rect">
            <a:avLst/>
          </a:prstGeom>
        </p:spPr>
      </p:pic>
    </p:spTree>
    <p:extLst>
      <p:ext uri="{BB962C8B-B14F-4D97-AF65-F5344CB8AC3E}">
        <p14:creationId xmlns:p14="http://schemas.microsoft.com/office/powerpoint/2010/main" val="3545173279"/>
      </p:ext>
    </p:extLst>
  </p:cSld>
  <p:clrMapOvr>
    <a:masterClrMapping/>
  </p:clrMapOvr>
  <p:extLst>
    <p:ext uri="{DCECCB84-F9BA-43D5-87BE-67443E8EF086}">
      <p15:sldGuideLst xmlns:p15="http://schemas.microsoft.com/office/powerpoint/2012/main">
        <p15:guide id="1" orient="horz" pos="3562">
          <p15:clr>
            <a:srgbClr val="FBAE40"/>
          </p15:clr>
        </p15:guide>
        <p15:guide id="2" pos="6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coal agenda">
    <p:bg bwMode="auto">
      <p:bgPr>
        <a:solidFill>
          <a:srgbClr val="282828"/>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3228" y="2625"/>
          <a:ext cx="3221" cy="261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3228" y="2625"/>
                        <a:ext cx="3221" cy="2617"/>
                      </a:xfrm>
                      <a:prstGeom prst="rect">
                        <a:avLst/>
                      </a:prstGeom>
                    </p:spPr>
                  </p:pic>
                </p:oleObj>
              </mc:Fallback>
            </mc:AlternateContent>
          </a:graphicData>
        </a:graphic>
      </p:graphicFrame>
      <p:sp>
        <p:nvSpPr>
          <p:cNvPr id="4" name="Rectangle 3" hidden="1"/>
          <p:cNvSpPr/>
          <p:nvPr>
            <p:custDataLst>
              <p:tags r:id="rId2"/>
            </p:custDataLst>
          </p:nvPr>
        </p:nvSpPr>
        <p:spPr>
          <a:xfrm>
            <a:off x="3" y="0"/>
            <a:ext cx="322207" cy="261791"/>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GB" sz="3298">
              <a:solidFill>
                <a:srgbClr val="000000"/>
              </a:solidFill>
              <a:latin typeface="Poppins" panose="00000500000000000000" pitchFamily="2" charset="0"/>
              <a:ea typeface="Arial Unicode MS" panose="020B0604020202020204" pitchFamily="34" charset="-128"/>
              <a:cs typeface="Arial Unicode MS" panose="020B0604020202020204" pitchFamily="34" charset="-128"/>
              <a:sym typeface="Arial" panose="020B0604020202020204" pitchFamily="34" charset="0"/>
            </a:endParaRPr>
          </a:p>
        </p:txBody>
      </p:sp>
      <p:sp>
        <p:nvSpPr>
          <p:cNvPr id="12" name="Text Placeholder 8">
            <a:extLst>
              <a:ext uri="{FF2B5EF4-FFF2-40B4-BE49-F238E27FC236}">
                <a16:creationId xmlns:a16="http://schemas.microsoft.com/office/drawing/2014/main" id="{C8A31369-6D89-90A6-ECD2-6539CCDDD4C9}"/>
              </a:ext>
            </a:extLst>
          </p:cNvPr>
          <p:cNvSpPr>
            <a:spLocks noGrp="1"/>
          </p:cNvSpPr>
          <p:nvPr>
            <p:ph type="body" sz="quarter" idx="10" hasCustomPrompt="1"/>
          </p:nvPr>
        </p:nvSpPr>
        <p:spPr>
          <a:xfrm>
            <a:off x="954074" y="523173"/>
            <a:ext cx="16370544" cy="1262882"/>
          </a:xfrm>
          <a:prstGeom prst="rect">
            <a:avLst/>
          </a:prstGeom>
        </p:spPr>
        <p:txBody>
          <a:bodyPr lIns="0"/>
          <a:lstStyle>
            <a:lvl1pPr algn="l">
              <a:lnSpc>
                <a:spcPct val="114000"/>
              </a:lnSpc>
              <a:defRPr lang="en-GB" sz="6000" b="1" i="0" spc="0" dirty="0" smtClean="0">
                <a:solidFill>
                  <a:schemeClr val="bg1"/>
                </a:solidFill>
                <a:latin typeface="Poppins"/>
                <a:ea typeface="+mj-ea"/>
                <a:cs typeface="Poppins"/>
              </a:defRPr>
            </a:lvl1pPr>
          </a:lstStyle>
          <a:p>
            <a:pPr lvl="0"/>
            <a:r>
              <a:rPr lang="en-GB"/>
              <a:t>Edit agenda slide title</a:t>
            </a:r>
          </a:p>
        </p:txBody>
      </p:sp>
      <p:sp>
        <p:nvSpPr>
          <p:cNvPr id="13" name="Rectangle 12">
            <a:extLst>
              <a:ext uri="{FF2B5EF4-FFF2-40B4-BE49-F238E27FC236}">
                <a16:creationId xmlns:a16="http://schemas.microsoft.com/office/drawing/2014/main" id="{F28BFFC4-DD30-8312-B898-E5F2BC15B139}"/>
              </a:ext>
            </a:extLst>
          </p:cNvPr>
          <p:cNvSpPr/>
          <p:nvPr userDrawn="1"/>
        </p:nvSpPr>
        <p:spPr>
          <a:xfrm>
            <a:off x="4059276" y="2693068"/>
            <a:ext cx="11987136" cy="1293733"/>
          </a:xfrm>
          <a:prstGeom prst="rect">
            <a:avLst/>
          </a:prstGeom>
          <a:gradFill>
            <a:gsLst>
              <a:gs pos="60000">
                <a:srgbClr val="5EB622"/>
              </a:gs>
              <a:gs pos="0">
                <a:srgbClr val="009C43"/>
              </a:gs>
              <a:gs pos="100000">
                <a:srgbClr val="BCCF00"/>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GB"/>
          </a:p>
        </p:txBody>
      </p:sp>
      <p:sp>
        <p:nvSpPr>
          <p:cNvPr id="18" name="Rectangle 17">
            <a:extLst>
              <a:ext uri="{FF2B5EF4-FFF2-40B4-BE49-F238E27FC236}">
                <a16:creationId xmlns:a16="http://schemas.microsoft.com/office/drawing/2014/main" id="{7E320977-24CE-5FD2-305C-9CD256BA5702}"/>
              </a:ext>
            </a:extLst>
          </p:cNvPr>
          <p:cNvSpPr/>
          <p:nvPr userDrawn="1"/>
        </p:nvSpPr>
        <p:spPr>
          <a:xfrm>
            <a:off x="4059279" y="4240511"/>
            <a:ext cx="11987134" cy="1293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19" name="Rectangle 18">
            <a:extLst>
              <a:ext uri="{FF2B5EF4-FFF2-40B4-BE49-F238E27FC236}">
                <a16:creationId xmlns:a16="http://schemas.microsoft.com/office/drawing/2014/main" id="{4B5A82AF-47A9-D81A-C745-27725A88F363}"/>
              </a:ext>
            </a:extLst>
          </p:cNvPr>
          <p:cNvSpPr/>
          <p:nvPr userDrawn="1"/>
        </p:nvSpPr>
        <p:spPr>
          <a:xfrm>
            <a:off x="4059279" y="5787954"/>
            <a:ext cx="11987134" cy="1293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20" name="Rectangle 19">
            <a:extLst>
              <a:ext uri="{FF2B5EF4-FFF2-40B4-BE49-F238E27FC236}">
                <a16:creationId xmlns:a16="http://schemas.microsoft.com/office/drawing/2014/main" id="{52D11DAB-8414-91D9-76E4-E5124176DB85}"/>
              </a:ext>
            </a:extLst>
          </p:cNvPr>
          <p:cNvSpPr/>
          <p:nvPr userDrawn="1"/>
        </p:nvSpPr>
        <p:spPr>
          <a:xfrm>
            <a:off x="4059279" y="7335397"/>
            <a:ext cx="11987134" cy="1293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21" name="Rectangle 20">
            <a:extLst>
              <a:ext uri="{FF2B5EF4-FFF2-40B4-BE49-F238E27FC236}">
                <a16:creationId xmlns:a16="http://schemas.microsoft.com/office/drawing/2014/main" id="{7447BDA6-EB2C-43B2-6332-3591E97A32C7}"/>
              </a:ext>
            </a:extLst>
          </p:cNvPr>
          <p:cNvSpPr/>
          <p:nvPr userDrawn="1"/>
        </p:nvSpPr>
        <p:spPr>
          <a:xfrm>
            <a:off x="4059279" y="8882839"/>
            <a:ext cx="11987134" cy="1293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5" name="Text Placeholder 18">
            <a:extLst>
              <a:ext uri="{FF2B5EF4-FFF2-40B4-BE49-F238E27FC236}">
                <a16:creationId xmlns:a16="http://schemas.microsoft.com/office/drawing/2014/main" id="{A2BAEE72-05B9-E879-F87D-A399CE8576F9}"/>
              </a:ext>
            </a:extLst>
          </p:cNvPr>
          <p:cNvSpPr>
            <a:spLocks noGrp="1"/>
          </p:cNvSpPr>
          <p:nvPr>
            <p:ph type="body" sz="quarter" idx="16"/>
          </p:nvPr>
        </p:nvSpPr>
        <p:spPr>
          <a:xfrm>
            <a:off x="4440877" y="3119513"/>
            <a:ext cx="6413840" cy="416268"/>
          </a:xfrm>
          <a:prstGeom prst="rect">
            <a:avLst/>
          </a:prstGeom>
        </p:spPr>
        <p:txBody>
          <a:bodyPr vert="horz" wrap="square" lIns="0" tIns="12700" rIns="0" bIns="0" rtlCol="0">
            <a:spAutoFit/>
          </a:bodyPr>
          <a:lstStyle>
            <a:lvl1pPr>
              <a:lnSpc>
                <a:spcPct val="114000"/>
              </a:lnSpc>
              <a:defRPr lang="en-US" sz="3000" b="0" spc="0" dirty="0">
                <a:solidFill>
                  <a:schemeClr val="bg1"/>
                </a:solidFill>
                <a:latin typeface="Poppins SemiBold" panose="00000700000000000000" pitchFamily="2" charset="0"/>
                <a:cs typeface="Poppins SemiBold" panose="00000700000000000000" pitchFamily="2" charset="0"/>
              </a:defRPr>
            </a:lvl1pPr>
          </a:lstStyle>
          <a:p>
            <a:pPr marL="12701" marR="542351" lvl="0">
              <a:lnSpc>
                <a:spcPts val="3020"/>
              </a:lnSpc>
              <a:spcBef>
                <a:spcPts val="4146"/>
              </a:spcBef>
            </a:pPr>
            <a:r>
              <a:rPr lang="en-US"/>
              <a:t>Click to edit</a:t>
            </a:r>
          </a:p>
        </p:txBody>
      </p:sp>
      <p:sp>
        <p:nvSpPr>
          <p:cNvPr id="26" name="Text Placeholder 18">
            <a:extLst>
              <a:ext uri="{FF2B5EF4-FFF2-40B4-BE49-F238E27FC236}">
                <a16:creationId xmlns:a16="http://schemas.microsoft.com/office/drawing/2014/main" id="{2D60CA80-EFBC-5A72-85F9-2C7201CEEF02}"/>
              </a:ext>
            </a:extLst>
          </p:cNvPr>
          <p:cNvSpPr>
            <a:spLocks noGrp="1"/>
          </p:cNvSpPr>
          <p:nvPr>
            <p:ph type="body" sz="quarter" idx="17"/>
          </p:nvPr>
        </p:nvSpPr>
        <p:spPr>
          <a:xfrm>
            <a:off x="4440877" y="4664880"/>
            <a:ext cx="6413840" cy="416268"/>
          </a:xfrm>
          <a:prstGeom prst="rect">
            <a:avLst/>
          </a:prstGeom>
        </p:spPr>
        <p:txBody>
          <a:bodyPr vert="horz" wrap="square" lIns="0" tIns="12700" rIns="0" bIns="0" rtlCol="0">
            <a:spAutoFit/>
          </a:bodyPr>
          <a:lstStyle>
            <a:lvl1pPr>
              <a:lnSpc>
                <a:spcPct val="100000"/>
              </a:lnSpc>
              <a:defRPr lang="en-US" sz="3000" b="0" spc="0" dirty="0">
                <a:solidFill>
                  <a:srgbClr val="383738"/>
                </a:solidFill>
                <a:latin typeface="Poppins SemiBold" panose="00000700000000000000" pitchFamily="2" charset="0"/>
                <a:cs typeface="Poppins SemiBold" panose="00000700000000000000" pitchFamily="2" charset="0"/>
              </a:defRPr>
            </a:lvl1pPr>
          </a:lstStyle>
          <a:p>
            <a:pPr marL="12701" marR="542351" lvl="0">
              <a:lnSpc>
                <a:spcPts val="3020"/>
              </a:lnSpc>
              <a:spcBef>
                <a:spcPts val="4146"/>
              </a:spcBef>
            </a:pPr>
            <a:r>
              <a:rPr lang="en-US"/>
              <a:t>Click to edit</a:t>
            </a:r>
          </a:p>
        </p:txBody>
      </p:sp>
      <p:sp>
        <p:nvSpPr>
          <p:cNvPr id="27" name="Text Placeholder 18">
            <a:extLst>
              <a:ext uri="{FF2B5EF4-FFF2-40B4-BE49-F238E27FC236}">
                <a16:creationId xmlns:a16="http://schemas.microsoft.com/office/drawing/2014/main" id="{8873B7D0-718E-B6EF-F0D6-C2569ECB7D6F}"/>
              </a:ext>
            </a:extLst>
          </p:cNvPr>
          <p:cNvSpPr>
            <a:spLocks noGrp="1"/>
          </p:cNvSpPr>
          <p:nvPr>
            <p:ph type="body" sz="quarter" idx="18"/>
          </p:nvPr>
        </p:nvSpPr>
        <p:spPr>
          <a:xfrm>
            <a:off x="4440878" y="6187972"/>
            <a:ext cx="6413840" cy="416268"/>
          </a:xfrm>
          <a:prstGeom prst="rect">
            <a:avLst/>
          </a:prstGeom>
        </p:spPr>
        <p:txBody>
          <a:bodyPr vert="horz" wrap="square" lIns="0" tIns="12700" rIns="0" bIns="0" rtlCol="0">
            <a:spAutoFit/>
          </a:bodyPr>
          <a:lstStyle>
            <a:lvl1pPr>
              <a:lnSpc>
                <a:spcPct val="100000"/>
              </a:lnSpc>
              <a:defRPr lang="en-US" sz="3000" b="0" spc="0" dirty="0">
                <a:solidFill>
                  <a:srgbClr val="383738"/>
                </a:solidFill>
                <a:latin typeface="Poppins SemiBold" panose="00000700000000000000" pitchFamily="2" charset="0"/>
                <a:cs typeface="Poppins SemiBold" panose="00000700000000000000" pitchFamily="2" charset="0"/>
              </a:defRPr>
            </a:lvl1pPr>
          </a:lstStyle>
          <a:p>
            <a:pPr marL="12701" marR="542351" lvl="0">
              <a:lnSpc>
                <a:spcPts val="3020"/>
              </a:lnSpc>
              <a:spcBef>
                <a:spcPts val="4146"/>
              </a:spcBef>
            </a:pPr>
            <a:r>
              <a:rPr lang="en-US"/>
              <a:t>Click to edit</a:t>
            </a:r>
          </a:p>
        </p:txBody>
      </p:sp>
      <p:sp>
        <p:nvSpPr>
          <p:cNvPr id="28" name="Text Placeholder 18">
            <a:extLst>
              <a:ext uri="{FF2B5EF4-FFF2-40B4-BE49-F238E27FC236}">
                <a16:creationId xmlns:a16="http://schemas.microsoft.com/office/drawing/2014/main" id="{A84F633F-F74F-966C-FA92-AEFE4C6FD8C5}"/>
              </a:ext>
            </a:extLst>
          </p:cNvPr>
          <p:cNvSpPr>
            <a:spLocks noGrp="1"/>
          </p:cNvSpPr>
          <p:nvPr>
            <p:ph type="body" sz="quarter" idx="19"/>
          </p:nvPr>
        </p:nvSpPr>
        <p:spPr>
          <a:xfrm>
            <a:off x="4440878" y="7735417"/>
            <a:ext cx="6413840" cy="416268"/>
          </a:xfrm>
          <a:prstGeom prst="rect">
            <a:avLst/>
          </a:prstGeom>
        </p:spPr>
        <p:txBody>
          <a:bodyPr vert="horz" wrap="square" lIns="0" tIns="12700" rIns="0" bIns="0" rtlCol="0">
            <a:spAutoFit/>
          </a:bodyPr>
          <a:lstStyle>
            <a:lvl1pPr>
              <a:lnSpc>
                <a:spcPct val="100000"/>
              </a:lnSpc>
              <a:defRPr lang="en-US" sz="3000" b="0" spc="0" dirty="0">
                <a:solidFill>
                  <a:srgbClr val="383738"/>
                </a:solidFill>
                <a:latin typeface="Poppins SemiBold" panose="00000700000000000000" pitchFamily="2" charset="0"/>
                <a:cs typeface="Poppins SemiBold" panose="00000700000000000000" pitchFamily="2" charset="0"/>
              </a:defRPr>
            </a:lvl1pPr>
          </a:lstStyle>
          <a:p>
            <a:pPr marL="12701" marR="542351" lvl="0">
              <a:lnSpc>
                <a:spcPts val="3020"/>
              </a:lnSpc>
              <a:spcBef>
                <a:spcPts val="4146"/>
              </a:spcBef>
            </a:pPr>
            <a:r>
              <a:rPr lang="en-US"/>
              <a:t>Click to edit</a:t>
            </a:r>
          </a:p>
        </p:txBody>
      </p:sp>
      <p:sp>
        <p:nvSpPr>
          <p:cNvPr id="29" name="Text Placeholder 18">
            <a:extLst>
              <a:ext uri="{FF2B5EF4-FFF2-40B4-BE49-F238E27FC236}">
                <a16:creationId xmlns:a16="http://schemas.microsoft.com/office/drawing/2014/main" id="{3752BC2F-71BB-4EF8-6834-6E3F984B05FE}"/>
              </a:ext>
            </a:extLst>
          </p:cNvPr>
          <p:cNvSpPr>
            <a:spLocks noGrp="1"/>
          </p:cNvSpPr>
          <p:nvPr>
            <p:ph type="body" sz="quarter" idx="20"/>
          </p:nvPr>
        </p:nvSpPr>
        <p:spPr>
          <a:xfrm>
            <a:off x="4440877" y="9267092"/>
            <a:ext cx="6413840" cy="416268"/>
          </a:xfrm>
          <a:prstGeom prst="rect">
            <a:avLst/>
          </a:prstGeom>
        </p:spPr>
        <p:txBody>
          <a:bodyPr vert="horz" wrap="square" lIns="0" tIns="12700" rIns="0" bIns="0" rtlCol="0">
            <a:spAutoFit/>
          </a:bodyPr>
          <a:lstStyle>
            <a:lvl1pPr>
              <a:lnSpc>
                <a:spcPct val="100000"/>
              </a:lnSpc>
              <a:defRPr lang="en-US" sz="3000" b="0" spc="0" dirty="0">
                <a:solidFill>
                  <a:srgbClr val="383738"/>
                </a:solidFill>
                <a:latin typeface="Poppins SemiBold" panose="00000700000000000000" pitchFamily="2" charset="0"/>
                <a:cs typeface="Poppins SemiBold" panose="00000700000000000000" pitchFamily="2" charset="0"/>
              </a:defRPr>
            </a:lvl1pPr>
          </a:lstStyle>
          <a:p>
            <a:pPr marL="12701" marR="542351" lvl="0">
              <a:lnSpc>
                <a:spcPts val="3020"/>
              </a:lnSpc>
              <a:spcBef>
                <a:spcPts val="4146"/>
              </a:spcBef>
            </a:pPr>
            <a:r>
              <a:rPr lang="en-US"/>
              <a:t>Click to edit</a:t>
            </a:r>
          </a:p>
        </p:txBody>
      </p:sp>
      <p:pic>
        <p:nvPicPr>
          <p:cNvPr id="2" name="Picture 1">
            <a:extLst>
              <a:ext uri="{FF2B5EF4-FFF2-40B4-BE49-F238E27FC236}">
                <a16:creationId xmlns:a16="http://schemas.microsoft.com/office/drawing/2014/main" id="{E57EA86A-0662-530E-7C02-4FD743A927C4}"/>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Tree>
    <p:extLst>
      <p:ext uri="{BB962C8B-B14F-4D97-AF65-F5344CB8AC3E}">
        <p14:creationId xmlns:p14="http://schemas.microsoft.com/office/powerpoint/2010/main" val="896880806"/>
      </p:ext>
    </p:extLst>
  </p:cSld>
  <p:clrMapOvr>
    <a:masterClrMapping/>
  </p:clrMapOvr>
  <p:extLst>
    <p:ext uri="{DCECCB84-F9BA-43D5-87BE-67443E8EF086}">
      <p15:sldGuideLst xmlns:p15="http://schemas.microsoft.com/office/powerpoint/2012/main">
        <p15:guide id="1" pos="312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 White Agenda">
    <p:bg bwMode="auto">
      <p:bgPr>
        <a:solidFill>
          <a:srgbClr val="FAFAFA"/>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622F0EE-6704-8EE3-E701-C9908FC238FB}"/>
              </a:ext>
              <a:ext uri="{C183D7F6-B498-43B3-948B-1728B52AA6E4}">
                <adec:decorative xmlns:adec="http://schemas.microsoft.com/office/drawing/2017/decorative" val="1"/>
              </a:ext>
            </a:extLst>
          </p:cNvPr>
          <p:cNvSpPr/>
          <p:nvPr userDrawn="1"/>
        </p:nvSpPr>
        <p:spPr>
          <a:xfrm>
            <a:off x="4057651" y="2693158"/>
            <a:ext cx="12022299" cy="1262882"/>
          </a:xfrm>
          <a:prstGeom prst="rect">
            <a:avLst/>
          </a:prstGeom>
          <a:gradFill>
            <a:gsLst>
              <a:gs pos="60000">
                <a:srgbClr val="2D843F"/>
              </a:gs>
              <a:gs pos="0">
                <a:srgbClr val="007C43"/>
              </a:gs>
              <a:gs pos="100000">
                <a:srgbClr val="598C3B"/>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GB"/>
          </a:p>
        </p:txBody>
      </p:sp>
      <p:graphicFrame>
        <p:nvGraphicFramePr>
          <p:cNvPr id="3" name="Object 2" hidden="1"/>
          <p:cNvGraphicFramePr>
            <a:graphicFrameLocks noChangeAspect="1"/>
          </p:cNvGraphicFramePr>
          <p:nvPr>
            <p:custDataLst>
              <p:tags r:id="rId1"/>
            </p:custDataLst>
          </p:nvPr>
        </p:nvGraphicFramePr>
        <p:xfrm>
          <a:off x="3228" y="2625"/>
          <a:ext cx="3221" cy="261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3228" y="2625"/>
                        <a:ext cx="3221" cy="2617"/>
                      </a:xfrm>
                      <a:prstGeom prst="rect">
                        <a:avLst/>
                      </a:prstGeom>
                    </p:spPr>
                  </p:pic>
                </p:oleObj>
              </mc:Fallback>
            </mc:AlternateContent>
          </a:graphicData>
        </a:graphic>
      </p:graphicFrame>
      <p:sp>
        <p:nvSpPr>
          <p:cNvPr id="4" name="Rectangle 3" hidden="1"/>
          <p:cNvSpPr/>
          <p:nvPr>
            <p:custDataLst>
              <p:tags r:id="rId2"/>
            </p:custDataLst>
          </p:nvPr>
        </p:nvSpPr>
        <p:spPr>
          <a:xfrm>
            <a:off x="3" y="0"/>
            <a:ext cx="322207" cy="261791"/>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GB" sz="3298">
              <a:solidFill>
                <a:srgbClr val="000000"/>
              </a:solidFill>
              <a:latin typeface="Poppins" panose="00000500000000000000" pitchFamily="2" charset="0"/>
              <a:ea typeface="Arial Unicode MS" panose="020B0604020202020204" pitchFamily="34" charset="-128"/>
              <a:cs typeface="Arial Unicode MS" panose="020B0604020202020204" pitchFamily="34" charset="-128"/>
              <a:sym typeface="Arial" panose="020B0604020202020204" pitchFamily="34" charset="0"/>
            </a:endParaRPr>
          </a:p>
        </p:txBody>
      </p:sp>
      <p:sp>
        <p:nvSpPr>
          <p:cNvPr id="12" name="Text Placeholder 8">
            <a:extLst>
              <a:ext uri="{FF2B5EF4-FFF2-40B4-BE49-F238E27FC236}">
                <a16:creationId xmlns:a16="http://schemas.microsoft.com/office/drawing/2014/main" id="{C8A31369-6D89-90A6-ECD2-6539CCDDD4C9}"/>
              </a:ext>
            </a:extLst>
          </p:cNvPr>
          <p:cNvSpPr>
            <a:spLocks noGrp="1"/>
          </p:cNvSpPr>
          <p:nvPr>
            <p:ph type="body" sz="quarter" idx="10" hasCustomPrompt="1"/>
          </p:nvPr>
        </p:nvSpPr>
        <p:spPr>
          <a:xfrm>
            <a:off x="954074" y="523173"/>
            <a:ext cx="16370544" cy="1262882"/>
          </a:xfrm>
          <a:prstGeom prst="rect">
            <a:avLst/>
          </a:prstGeom>
        </p:spPr>
        <p:txBody>
          <a:bodyPr lIns="0"/>
          <a:lstStyle>
            <a:lvl1pPr algn="l">
              <a:lnSpc>
                <a:spcPct val="114000"/>
              </a:lnSpc>
              <a:defRPr lang="en-GB" sz="6000" b="1" i="0" kern="1200" spc="-140" dirty="0">
                <a:gradFill flip="none" rotWithShape="1">
                  <a:gsLst>
                    <a:gs pos="21000">
                      <a:srgbClr val="007C43"/>
                    </a:gs>
                    <a:gs pos="78000">
                      <a:srgbClr val="588C3B"/>
                    </a:gs>
                  </a:gsLst>
                  <a:lin ang="0" scaled="1"/>
                  <a:tileRect/>
                </a:gradFill>
                <a:latin typeface="Poppins"/>
                <a:ea typeface="+mj-ea"/>
                <a:cs typeface="Poppins"/>
              </a:defRPr>
            </a:lvl1pPr>
          </a:lstStyle>
          <a:p>
            <a:pPr lvl="0"/>
            <a:r>
              <a:rPr lang="en-GB"/>
              <a:t>Edit agenda slide title</a:t>
            </a:r>
          </a:p>
        </p:txBody>
      </p:sp>
      <p:sp>
        <p:nvSpPr>
          <p:cNvPr id="18" name="Rectangle 17">
            <a:extLst>
              <a:ext uri="{FF2B5EF4-FFF2-40B4-BE49-F238E27FC236}">
                <a16:creationId xmlns:a16="http://schemas.microsoft.com/office/drawing/2014/main" id="{7E320977-24CE-5FD2-305C-9CD256BA5702}"/>
              </a:ext>
              <a:ext uri="{C183D7F6-B498-43B3-948B-1728B52AA6E4}">
                <adec:decorative xmlns:adec="http://schemas.microsoft.com/office/drawing/2017/decorative" val="1"/>
              </a:ext>
            </a:extLst>
          </p:cNvPr>
          <p:cNvSpPr/>
          <p:nvPr userDrawn="1"/>
        </p:nvSpPr>
        <p:spPr>
          <a:xfrm>
            <a:off x="4059278" y="4240511"/>
            <a:ext cx="12020685" cy="1293733"/>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19" name="Rectangle 18">
            <a:extLst>
              <a:ext uri="{FF2B5EF4-FFF2-40B4-BE49-F238E27FC236}">
                <a16:creationId xmlns:a16="http://schemas.microsoft.com/office/drawing/2014/main" id="{4B5A82AF-47A9-D81A-C745-27725A88F363}"/>
              </a:ext>
              <a:ext uri="{C183D7F6-B498-43B3-948B-1728B52AA6E4}">
                <adec:decorative xmlns:adec="http://schemas.microsoft.com/office/drawing/2017/decorative" val="1"/>
              </a:ext>
            </a:extLst>
          </p:cNvPr>
          <p:cNvSpPr/>
          <p:nvPr userDrawn="1"/>
        </p:nvSpPr>
        <p:spPr>
          <a:xfrm>
            <a:off x="4059278" y="5787954"/>
            <a:ext cx="12020685" cy="1293733"/>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20" name="Rectangle 19">
            <a:extLst>
              <a:ext uri="{FF2B5EF4-FFF2-40B4-BE49-F238E27FC236}">
                <a16:creationId xmlns:a16="http://schemas.microsoft.com/office/drawing/2014/main" id="{52D11DAB-8414-91D9-76E4-E5124176DB85}"/>
              </a:ext>
              <a:ext uri="{C183D7F6-B498-43B3-948B-1728B52AA6E4}">
                <adec:decorative xmlns:adec="http://schemas.microsoft.com/office/drawing/2017/decorative" val="1"/>
              </a:ext>
            </a:extLst>
          </p:cNvPr>
          <p:cNvSpPr/>
          <p:nvPr userDrawn="1"/>
        </p:nvSpPr>
        <p:spPr>
          <a:xfrm>
            <a:off x="4059278" y="7335397"/>
            <a:ext cx="12020685" cy="1293733"/>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21" name="Rectangle 20">
            <a:extLst>
              <a:ext uri="{FF2B5EF4-FFF2-40B4-BE49-F238E27FC236}">
                <a16:creationId xmlns:a16="http://schemas.microsoft.com/office/drawing/2014/main" id="{7447BDA6-EB2C-43B2-6332-3591E97A32C7}"/>
              </a:ext>
              <a:ext uri="{C183D7F6-B498-43B3-948B-1728B52AA6E4}">
                <adec:decorative xmlns:adec="http://schemas.microsoft.com/office/drawing/2017/decorative" val="1"/>
              </a:ext>
            </a:extLst>
          </p:cNvPr>
          <p:cNvSpPr/>
          <p:nvPr userDrawn="1"/>
        </p:nvSpPr>
        <p:spPr>
          <a:xfrm>
            <a:off x="4059278" y="8882839"/>
            <a:ext cx="12020685" cy="1293733"/>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pic>
        <p:nvPicPr>
          <p:cNvPr id="30" name="Picture 29">
            <a:extLst>
              <a:ext uri="{FF2B5EF4-FFF2-40B4-BE49-F238E27FC236}">
                <a16:creationId xmlns:a16="http://schemas.microsoft.com/office/drawing/2014/main" id="{A81EE5FB-69B0-9D7E-32F6-849AC554D21A}"/>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
        <p:nvSpPr>
          <p:cNvPr id="16" name="Text Placeholder 18">
            <a:extLst>
              <a:ext uri="{FF2B5EF4-FFF2-40B4-BE49-F238E27FC236}">
                <a16:creationId xmlns:a16="http://schemas.microsoft.com/office/drawing/2014/main" id="{E44263ED-4CA9-D02C-4DE2-52880FE39F0E}"/>
              </a:ext>
            </a:extLst>
          </p:cNvPr>
          <p:cNvSpPr>
            <a:spLocks noGrp="1"/>
          </p:cNvSpPr>
          <p:nvPr>
            <p:ph type="body" sz="quarter" idx="16"/>
          </p:nvPr>
        </p:nvSpPr>
        <p:spPr>
          <a:xfrm>
            <a:off x="4440877" y="3119513"/>
            <a:ext cx="6413840" cy="416268"/>
          </a:xfrm>
          <a:prstGeom prst="rect">
            <a:avLst/>
          </a:prstGeom>
        </p:spPr>
        <p:txBody>
          <a:bodyPr vert="horz" wrap="square" lIns="0" tIns="12700" rIns="0" bIns="0" rtlCol="0">
            <a:spAutoFit/>
          </a:bodyPr>
          <a:lstStyle>
            <a:lvl1pPr>
              <a:lnSpc>
                <a:spcPct val="114000"/>
              </a:lnSpc>
              <a:defRPr lang="en-US" sz="3000" b="0" spc="0" dirty="0">
                <a:solidFill>
                  <a:schemeClr val="bg1"/>
                </a:solidFill>
                <a:latin typeface="Poppins SemiBold" panose="00000700000000000000" pitchFamily="2" charset="0"/>
                <a:cs typeface="Poppins SemiBold" panose="00000700000000000000" pitchFamily="2" charset="0"/>
              </a:defRPr>
            </a:lvl1pPr>
          </a:lstStyle>
          <a:p>
            <a:pPr marL="12701" marR="542351" lvl="0">
              <a:lnSpc>
                <a:spcPts val="3020"/>
              </a:lnSpc>
              <a:spcBef>
                <a:spcPts val="4146"/>
              </a:spcBef>
            </a:pPr>
            <a:r>
              <a:rPr lang="en-US"/>
              <a:t>Click to edit</a:t>
            </a:r>
          </a:p>
        </p:txBody>
      </p:sp>
      <p:sp>
        <p:nvSpPr>
          <p:cNvPr id="17" name="Text Placeholder 18">
            <a:extLst>
              <a:ext uri="{FF2B5EF4-FFF2-40B4-BE49-F238E27FC236}">
                <a16:creationId xmlns:a16="http://schemas.microsoft.com/office/drawing/2014/main" id="{B9AEDEA6-7761-C567-1405-AACC7B743573}"/>
              </a:ext>
            </a:extLst>
          </p:cNvPr>
          <p:cNvSpPr>
            <a:spLocks noGrp="1"/>
          </p:cNvSpPr>
          <p:nvPr>
            <p:ph type="body" sz="quarter" idx="17"/>
          </p:nvPr>
        </p:nvSpPr>
        <p:spPr>
          <a:xfrm>
            <a:off x="4440877" y="4664880"/>
            <a:ext cx="6413840" cy="416268"/>
          </a:xfrm>
          <a:prstGeom prst="rect">
            <a:avLst/>
          </a:prstGeom>
        </p:spPr>
        <p:txBody>
          <a:bodyPr vert="horz" wrap="square" lIns="0" tIns="12700" rIns="0" bIns="0" rtlCol="0">
            <a:spAutoFit/>
          </a:bodyPr>
          <a:lstStyle>
            <a:lvl1pPr>
              <a:lnSpc>
                <a:spcPct val="100000"/>
              </a:lnSpc>
              <a:defRPr lang="en-US" sz="3000" b="0" spc="0" dirty="0">
                <a:solidFill>
                  <a:schemeClr val="bg1"/>
                </a:solidFill>
                <a:latin typeface="Poppins SemiBold" panose="00000700000000000000" pitchFamily="2" charset="0"/>
                <a:cs typeface="Poppins SemiBold" panose="00000700000000000000" pitchFamily="2" charset="0"/>
              </a:defRPr>
            </a:lvl1pPr>
          </a:lstStyle>
          <a:p>
            <a:pPr marL="12701" marR="542351" lvl="0">
              <a:lnSpc>
                <a:spcPts val="3020"/>
              </a:lnSpc>
              <a:spcBef>
                <a:spcPts val="4146"/>
              </a:spcBef>
            </a:pPr>
            <a:r>
              <a:rPr lang="en-US"/>
              <a:t>Click to edit</a:t>
            </a:r>
          </a:p>
        </p:txBody>
      </p:sp>
      <p:sp>
        <p:nvSpPr>
          <p:cNvPr id="22" name="Text Placeholder 18">
            <a:extLst>
              <a:ext uri="{FF2B5EF4-FFF2-40B4-BE49-F238E27FC236}">
                <a16:creationId xmlns:a16="http://schemas.microsoft.com/office/drawing/2014/main" id="{C2ECD1BA-A3FB-ED60-43BD-6C589C1E10E1}"/>
              </a:ext>
            </a:extLst>
          </p:cNvPr>
          <p:cNvSpPr>
            <a:spLocks noGrp="1"/>
          </p:cNvSpPr>
          <p:nvPr>
            <p:ph type="body" sz="quarter" idx="18"/>
          </p:nvPr>
        </p:nvSpPr>
        <p:spPr>
          <a:xfrm>
            <a:off x="4440878" y="6187972"/>
            <a:ext cx="6413840" cy="416268"/>
          </a:xfrm>
          <a:prstGeom prst="rect">
            <a:avLst/>
          </a:prstGeom>
        </p:spPr>
        <p:txBody>
          <a:bodyPr vert="horz" wrap="square" lIns="0" tIns="12700" rIns="0" bIns="0" rtlCol="0">
            <a:spAutoFit/>
          </a:bodyPr>
          <a:lstStyle>
            <a:lvl1pPr>
              <a:lnSpc>
                <a:spcPct val="100000"/>
              </a:lnSpc>
              <a:defRPr lang="en-US" sz="3000" b="0" spc="0" dirty="0">
                <a:solidFill>
                  <a:schemeClr val="bg1"/>
                </a:solidFill>
                <a:latin typeface="Poppins SemiBold" panose="00000700000000000000" pitchFamily="2" charset="0"/>
                <a:cs typeface="Poppins SemiBold" panose="00000700000000000000" pitchFamily="2" charset="0"/>
              </a:defRPr>
            </a:lvl1pPr>
          </a:lstStyle>
          <a:p>
            <a:pPr marL="12701" marR="542351" lvl="0">
              <a:lnSpc>
                <a:spcPts val="3020"/>
              </a:lnSpc>
              <a:spcBef>
                <a:spcPts val="4146"/>
              </a:spcBef>
            </a:pPr>
            <a:r>
              <a:rPr lang="en-US"/>
              <a:t>Click to edit</a:t>
            </a:r>
          </a:p>
        </p:txBody>
      </p:sp>
      <p:sp>
        <p:nvSpPr>
          <p:cNvPr id="23" name="Text Placeholder 18">
            <a:extLst>
              <a:ext uri="{FF2B5EF4-FFF2-40B4-BE49-F238E27FC236}">
                <a16:creationId xmlns:a16="http://schemas.microsoft.com/office/drawing/2014/main" id="{F2952C6C-6281-BF9B-0BB4-CC3E7C947F57}"/>
              </a:ext>
            </a:extLst>
          </p:cNvPr>
          <p:cNvSpPr>
            <a:spLocks noGrp="1"/>
          </p:cNvSpPr>
          <p:nvPr>
            <p:ph type="body" sz="quarter" idx="19"/>
          </p:nvPr>
        </p:nvSpPr>
        <p:spPr>
          <a:xfrm>
            <a:off x="4440878" y="7735417"/>
            <a:ext cx="6413840" cy="416268"/>
          </a:xfrm>
          <a:prstGeom prst="rect">
            <a:avLst/>
          </a:prstGeom>
        </p:spPr>
        <p:txBody>
          <a:bodyPr vert="horz" wrap="square" lIns="0" tIns="12700" rIns="0" bIns="0" rtlCol="0">
            <a:spAutoFit/>
          </a:bodyPr>
          <a:lstStyle>
            <a:lvl1pPr>
              <a:lnSpc>
                <a:spcPct val="100000"/>
              </a:lnSpc>
              <a:defRPr lang="en-US" sz="3000" b="0" spc="0" dirty="0">
                <a:solidFill>
                  <a:schemeClr val="bg1"/>
                </a:solidFill>
                <a:latin typeface="Poppins SemiBold" panose="00000700000000000000" pitchFamily="2" charset="0"/>
                <a:cs typeface="Poppins SemiBold" panose="00000700000000000000" pitchFamily="2" charset="0"/>
              </a:defRPr>
            </a:lvl1pPr>
          </a:lstStyle>
          <a:p>
            <a:pPr marL="12701" marR="542351" lvl="0">
              <a:lnSpc>
                <a:spcPts val="3020"/>
              </a:lnSpc>
              <a:spcBef>
                <a:spcPts val="4146"/>
              </a:spcBef>
            </a:pPr>
            <a:r>
              <a:rPr lang="en-US"/>
              <a:t>Click to edit</a:t>
            </a:r>
          </a:p>
        </p:txBody>
      </p:sp>
      <p:sp>
        <p:nvSpPr>
          <p:cNvPr id="24" name="Text Placeholder 18">
            <a:extLst>
              <a:ext uri="{FF2B5EF4-FFF2-40B4-BE49-F238E27FC236}">
                <a16:creationId xmlns:a16="http://schemas.microsoft.com/office/drawing/2014/main" id="{DA3023B5-86B9-B0AC-E9F1-AB7AB3190FC4}"/>
              </a:ext>
            </a:extLst>
          </p:cNvPr>
          <p:cNvSpPr>
            <a:spLocks noGrp="1"/>
          </p:cNvSpPr>
          <p:nvPr>
            <p:ph type="body" sz="quarter" idx="20"/>
          </p:nvPr>
        </p:nvSpPr>
        <p:spPr>
          <a:xfrm>
            <a:off x="4440877" y="9267092"/>
            <a:ext cx="6413840" cy="416268"/>
          </a:xfrm>
          <a:prstGeom prst="rect">
            <a:avLst/>
          </a:prstGeom>
        </p:spPr>
        <p:txBody>
          <a:bodyPr vert="horz" wrap="square" lIns="0" tIns="12700" rIns="0" bIns="0" rtlCol="0">
            <a:spAutoFit/>
          </a:bodyPr>
          <a:lstStyle>
            <a:lvl1pPr>
              <a:lnSpc>
                <a:spcPct val="100000"/>
              </a:lnSpc>
              <a:defRPr lang="en-US" sz="3000" b="0" spc="0" dirty="0">
                <a:solidFill>
                  <a:schemeClr val="bg1"/>
                </a:solidFill>
                <a:latin typeface="Poppins SemiBold" panose="00000700000000000000" pitchFamily="2" charset="0"/>
                <a:cs typeface="Poppins SemiBold" panose="00000700000000000000" pitchFamily="2" charset="0"/>
              </a:defRPr>
            </a:lvl1pPr>
          </a:lstStyle>
          <a:p>
            <a:pPr marL="12701" marR="542351" lvl="0">
              <a:lnSpc>
                <a:spcPts val="3020"/>
              </a:lnSpc>
              <a:spcBef>
                <a:spcPts val="4146"/>
              </a:spcBef>
            </a:pPr>
            <a:r>
              <a:rPr lang="en-US"/>
              <a:t>Click to edit</a:t>
            </a:r>
          </a:p>
        </p:txBody>
      </p:sp>
    </p:spTree>
    <p:extLst>
      <p:ext uri="{BB962C8B-B14F-4D97-AF65-F5344CB8AC3E}">
        <p14:creationId xmlns:p14="http://schemas.microsoft.com/office/powerpoint/2010/main" val="3129442463"/>
      </p:ext>
    </p:extLst>
  </p:cSld>
  <p:clrMapOvr>
    <a:masterClrMapping/>
  </p:clrMapOvr>
  <p:extLst>
    <p:ext uri="{DCECCB84-F9BA-43D5-87BE-67443E8EF086}">
      <p15:sldGuideLst xmlns:p15="http://schemas.microsoft.com/office/powerpoint/2012/main">
        <p15:guide id="1" pos="3120">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82266" y="687748"/>
            <a:ext cx="17341156" cy="11989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382266" y="3010591"/>
            <a:ext cx="17341156" cy="71756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82266" y="10482093"/>
            <a:ext cx="4523780" cy="602118"/>
          </a:xfrm>
          <a:prstGeom prst="rect">
            <a:avLst/>
          </a:prstGeom>
        </p:spPr>
        <p:txBody>
          <a:bodyPr vert="horz" lIns="91440" tIns="45720" rIns="91440" bIns="45720" rtlCol="0" anchor="ctr"/>
          <a:lstStyle>
            <a:lvl1pPr algn="l">
              <a:defRPr sz="1979">
                <a:solidFill>
                  <a:schemeClr val="tx1">
                    <a:tint val="75000"/>
                  </a:schemeClr>
                </a:solidFill>
                <a:latin typeface="Poppins" panose="00000500000000000000" pitchFamily="2" charset="0"/>
                <a:cs typeface="Poppins" panose="00000500000000000000" pitchFamily="2" charset="0"/>
              </a:defRPr>
            </a:lvl1pPr>
          </a:lstStyle>
          <a:p>
            <a:fld id="{347E6E61-BD01-4869-B300-6E7F0904E269}" type="datetime1">
              <a:rPr lang="en-US" smtClean="0"/>
              <a:pPr/>
              <a:t>2/14/2024</a:t>
            </a:fld>
            <a:endParaRPr lang="en-US"/>
          </a:p>
        </p:txBody>
      </p:sp>
      <p:sp>
        <p:nvSpPr>
          <p:cNvPr id="5" name="Footer Placeholder 4"/>
          <p:cNvSpPr>
            <a:spLocks noGrp="1"/>
          </p:cNvSpPr>
          <p:nvPr>
            <p:ph type="ftr" sz="quarter" idx="3"/>
          </p:nvPr>
        </p:nvSpPr>
        <p:spPr>
          <a:xfrm>
            <a:off x="6660009" y="10482093"/>
            <a:ext cx="6785670" cy="602118"/>
          </a:xfrm>
          <a:prstGeom prst="rect">
            <a:avLst/>
          </a:prstGeom>
        </p:spPr>
        <p:txBody>
          <a:bodyPr vert="horz" lIns="91440" tIns="45720" rIns="91440" bIns="45720" rtlCol="0" anchor="ctr"/>
          <a:lstStyle>
            <a:lvl1pPr algn="ctr">
              <a:defRPr sz="1979">
                <a:solidFill>
                  <a:schemeClr val="tx1">
                    <a:tint val="75000"/>
                  </a:schemeClr>
                </a:solidFill>
                <a:latin typeface="Poppins" panose="00000500000000000000" pitchFamily="2" charset="0"/>
                <a:cs typeface="Poppins" panose="00000500000000000000" pitchFamily="2" charset="0"/>
              </a:defRPr>
            </a:lvl1pPr>
          </a:lstStyle>
          <a:p>
            <a:endParaRPr lang="en-GB"/>
          </a:p>
        </p:txBody>
      </p:sp>
      <p:sp>
        <p:nvSpPr>
          <p:cNvPr id="6" name="Slide Number Placeholder 5"/>
          <p:cNvSpPr>
            <a:spLocks noGrp="1"/>
          </p:cNvSpPr>
          <p:nvPr>
            <p:ph type="sldNum" sz="quarter" idx="4"/>
          </p:nvPr>
        </p:nvSpPr>
        <p:spPr>
          <a:xfrm>
            <a:off x="14199642" y="10482093"/>
            <a:ext cx="4523780" cy="602118"/>
          </a:xfrm>
          <a:prstGeom prst="rect">
            <a:avLst/>
          </a:prstGeom>
        </p:spPr>
        <p:txBody>
          <a:bodyPr vert="horz" lIns="91440" tIns="45720" rIns="91440" bIns="45720" rtlCol="0" anchor="ctr"/>
          <a:lstStyle>
            <a:lvl1pPr algn="r">
              <a:defRPr sz="1979">
                <a:solidFill>
                  <a:schemeClr val="tx1">
                    <a:tint val="75000"/>
                  </a:schemeClr>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
        <p:nvSpPr>
          <p:cNvPr id="7" name="TextBox 6">
            <a:extLst>
              <a:ext uri="{FF2B5EF4-FFF2-40B4-BE49-F238E27FC236}">
                <a16:creationId xmlns:a16="http://schemas.microsoft.com/office/drawing/2014/main" id="{6532AB32-C559-51B9-2297-43F991E6AE13}"/>
              </a:ext>
            </a:extLst>
          </p:cNvPr>
          <p:cNvSpPr txBox="1"/>
          <p:nvPr>
            <p:extLst>
              <p:ext uri="{1162E1C5-73C7-4A58-AE30-91384D911F3F}">
                <p184:classification xmlns:p184="http://schemas.microsoft.com/office/powerpoint/2018/4/main" val="hdr"/>
              </p:ext>
            </p:extLst>
          </p:nvPr>
        </p:nvSpPr>
        <p:spPr>
          <a:xfrm>
            <a:off x="63500" y="63500"/>
            <a:ext cx="1293813" cy="182880"/>
          </a:xfrm>
          <a:prstGeom prst="rect">
            <a:avLst/>
          </a:prstGeom>
        </p:spPr>
        <p:txBody>
          <a:bodyPr horzOverflow="overflow" lIns="0" tIns="0" rIns="0" bIns="0">
            <a:spAutoFit/>
          </a:bodyPr>
          <a:lstStyle/>
          <a:p>
            <a:pPr algn="l"/>
            <a:r>
              <a:rPr lang="en-GB" sz="1200">
                <a:solidFill>
                  <a:srgbClr val="008000"/>
                </a:solidFill>
                <a:latin typeface="Calibri" panose="020F0502020204030204" pitchFamily="34" charset="0"/>
                <a:ea typeface="Calibri" panose="020F0502020204030204" pitchFamily="34" charset="0"/>
                <a:cs typeface="Calibri" panose="020F0502020204030204" pitchFamily="34" charset="0"/>
              </a:rPr>
              <a:t>Classification: Public</a:t>
            </a:r>
          </a:p>
        </p:txBody>
      </p:sp>
    </p:spTree>
    <p:extLst>
      <p:ext uri="{BB962C8B-B14F-4D97-AF65-F5344CB8AC3E}">
        <p14:creationId xmlns:p14="http://schemas.microsoft.com/office/powerpoint/2010/main" val="3937243418"/>
      </p:ext>
    </p:extLst>
  </p:cSld>
  <p:clrMap bg1="lt1" tx1="dk1" bg2="lt2" tx2="dk2" accent1="accent1" accent2="accent2" accent3="accent3" accent4="accent4" accent5="accent5" accent6="accent6" hlink="hlink" folHlink="folHlink"/>
  <p:sldLayoutIdLst>
    <p:sldLayoutId id="2147483844" r:id="rId1"/>
  </p:sldLayoutIdLst>
  <p:hf hdr="0" ftr="0" dt="0"/>
  <p:txStyles>
    <p:titleStyle>
      <a:lvl1pPr algn="l" defTabSz="1507937" rtl="0" eaLnBrk="1" latinLnBrk="0" hangingPunct="1">
        <a:lnSpc>
          <a:spcPct val="90000"/>
        </a:lnSpc>
        <a:spcBef>
          <a:spcPct val="0"/>
        </a:spcBef>
        <a:buNone/>
        <a:defRPr sz="4800" kern="1200">
          <a:solidFill>
            <a:schemeClr val="bg2">
              <a:lumMod val="50000"/>
            </a:schemeClr>
          </a:solidFill>
          <a:latin typeface="Poppins" panose="00000500000000000000" pitchFamily="2" charset="0"/>
          <a:ea typeface="+mj-ea"/>
          <a:cs typeface="Poppins" panose="00000500000000000000" pitchFamily="2" charset="0"/>
        </a:defRPr>
      </a:lvl1pPr>
    </p:titleStyle>
    <p:bodyStyle>
      <a:lvl1pPr marL="376984" indent="-376984" algn="l" defTabSz="1507937" rtl="0" eaLnBrk="1" latinLnBrk="0" hangingPunct="1">
        <a:lnSpc>
          <a:spcPct val="90000"/>
        </a:lnSpc>
        <a:spcBef>
          <a:spcPts val="1649"/>
        </a:spcBef>
        <a:buFont typeface="Arial" panose="020B0604020202020204" pitchFamily="34" charset="0"/>
        <a:buChar char="•"/>
        <a:defRPr sz="4617" kern="1200">
          <a:solidFill>
            <a:schemeClr val="tx1"/>
          </a:solidFill>
          <a:latin typeface="Poppins" panose="00000500000000000000" pitchFamily="2" charset="0"/>
          <a:ea typeface="+mn-ea"/>
          <a:cs typeface="Poppins" panose="00000500000000000000" pitchFamily="2" charset="0"/>
        </a:defRPr>
      </a:lvl1pPr>
      <a:lvl2pPr marL="1130953" indent="-376984" algn="l" defTabSz="1507937" rtl="0" eaLnBrk="1" latinLnBrk="0" hangingPunct="1">
        <a:lnSpc>
          <a:spcPct val="90000"/>
        </a:lnSpc>
        <a:spcBef>
          <a:spcPts val="825"/>
        </a:spcBef>
        <a:buFont typeface="Arial" panose="020B0604020202020204" pitchFamily="34" charset="0"/>
        <a:buChar char="•"/>
        <a:defRPr sz="3958" kern="1200">
          <a:solidFill>
            <a:schemeClr val="tx1"/>
          </a:solidFill>
          <a:latin typeface="Poppins" panose="00000500000000000000" pitchFamily="2" charset="0"/>
          <a:ea typeface="+mn-ea"/>
          <a:cs typeface="Poppins" panose="00000500000000000000" pitchFamily="2" charset="0"/>
        </a:defRPr>
      </a:lvl2pPr>
      <a:lvl3pPr marL="1884921" indent="-376984" algn="l" defTabSz="1507937" rtl="0" eaLnBrk="1" latinLnBrk="0" hangingPunct="1">
        <a:lnSpc>
          <a:spcPct val="90000"/>
        </a:lnSpc>
        <a:spcBef>
          <a:spcPts val="825"/>
        </a:spcBef>
        <a:buFont typeface="Arial" panose="020B0604020202020204" pitchFamily="34" charset="0"/>
        <a:buChar char="•"/>
        <a:defRPr sz="3298" kern="1200">
          <a:solidFill>
            <a:schemeClr val="tx1"/>
          </a:solidFill>
          <a:latin typeface="Poppins" panose="00000500000000000000" pitchFamily="2" charset="0"/>
          <a:ea typeface="+mn-ea"/>
          <a:cs typeface="Poppins" panose="00000500000000000000" pitchFamily="2" charset="0"/>
        </a:defRPr>
      </a:lvl3pPr>
      <a:lvl4pPr marL="2638890" indent="-376984" algn="l" defTabSz="1507937" rtl="0" eaLnBrk="1" latinLnBrk="0" hangingPunct="1">
        <a:lnSpc>
          <a:spcPct val="90000"/>
        </a:lnSpc>
        <a:spcBef>
          <a:spcPts val="825"/>
        </a:spcBef>
        <a:buFont typeface="Arial" panose="020B0604020202020204" pitchFamily="34" charset="0"/>
        <a:buChar char="•"/>
        <a:defRPr sz="2968" kern="1200">
          <a:solidFill>
            <a:schemeClr val="tx1"/>
          </a:solidFill>
          <a:latin typeface="Poppins" panose="00000500000000000000" pitchFamily="2" charset="0"/>
          <a:ea typeface="+mn-ea"/>
          <a:cs typeface="Poppins" panose="00000500000000000000" pitchFamily="2" charset="0"/>
        </a:defRPr>
      </a:lvl4pPr>
      <a:lvl5pPr marL="3392858" indent="-376984" algn="l" defTabSz="1507937" rtl="0" eaLnBrk="1" latinLnBrk="0" hangingPunct="1">
        <a:lnSpc>
          <a:spcPct val="90000"/>
        </a:lnSpc>
        <a:spcBef>
          <a:spcPts val="825"/>
        </a:spcBef>
        <a:buFont typeface="Arial" panose="020B0604020202020204" pitchFamily="34" charset="0"/>
        <a:buChar char="•"/>
        <a:defRPr sz="2968" kern="1200">
          <a:solidFill>
            <a:schemeClr val="tx1"/>
          </a:solidFill>
          <a:latin typeface="Poppins" panose="00000500000000000000" pitchFamily="2" charset="0"/>
          <a:ea typeface="+mn-ea"/>
          <a:cs typeface="Poppins" panose="00000500000000000000" pitchFamily="2" charset="0"/>
        </a:defRPr>
      </a:lvl5pPr>
      <a:lvl6pPr marL="4146827" indent="-376984" algn="l" defTabSz="1507937" rtl="0" eaLnBrk="1" latinLnBrk="0" hangingPunct="1">
        <a:lnSpc>
          <a:spcPct val="90000"/>
        </a:lnSpc>
        <a:spcBef>
          <a:spcPts val="825"/>
        </a:spcBef>
        <a:buFont typeface="Arial" panose="020B0604020202020204" pitchFamily="34" charset="0"/>
        <a:buChar char="•"/>
        <a:defRPr sz="2968" kern="1200">
          <a:solidFill>
            <a:schemeClr val="tx1"/>
          </a:solidFill>
          <a:latin typeface="+mn-lt"/>
          <a:ea typeface="+mn-ea"/>
          <a:cs typeface="+mn-cs"/>
        </a:defRPr>
      </a:lvl6pPr>
      <a:lvl7pPr marL="4900795" indent="-376984" algn="l" defTabSz="1507937" rtl="0" eaLnBrk="1" latinLnBrk="0" hangingPunct="1">
        <a:lnSpc>
          <a:spcPct val="90000"/>
        </a:lnSpc>
        <a:spcBef>
          <a:spcPts val="825"/>
        </a:spcBef>
        <a:buFont typeface="Arial" panose="020B0604020202020204" pitchFamily="34" charset="0"/>
        <a:buChar char="•"/>
        <a:defRPr sz="2968" kern="1200">
          <a:solidFill>
            <a:schemeClr val="tx1"/>
          </a:solidFill>
          <a:latin typeface="+mn-lt"/>
          <a:ea typeface="+mn-ea"/>
          <a:cs typeface="+mn-cs"/>
        </a:defRPr>
      </a:lvl7pPr>
      <a:lvl8pPr marL="5654764" indent="-376984" algn="l" defTabSz="1507937" rtl="0" eaLnBrk="1" latinLnBrk="0" hangingPunct="1">
        <a:lnSpc>
          <a:spcPct val="90000"/>
        </a:lnSpc>
        <a:spcBef>
          <a:spcPts val="825"/>
        </a:spcBef>
        <a:buFont typeface="Arial" panose="020B0604020202020204" pitchFamily="34" charset="0"/>
        <a:buChar char="•"/>
        <a:defRPr sz="2968" kern="1200">
          <a:solidFill>
            <a:schemeClr val="tx1"/>
          </a:solidFill>
          <a:latin typeface="+mn-lt"/>
          <a:ea typeface="+mn-ea"/>
          <a:cs typeface="+mn-cs"/>
        </a:defRPr>
      </a:lvl8pPr>
      <a:lvl9pPr marL="6408732" indent="-376984" algn="l" defTabSz="1507937" rtl="0" eaLnBrk="1" latinLnBrk="0" hangingPunct="1">
        <a:lnSpc>
          <a:spcPct val="90000"/>
        </a:lnSpc>
        <a:spcBef>
          <a:spcPts val="825"/>
        </a:spcBef>
        <a:buFont typeface="Arial" panose="020B0604020202020204" pitchFamily="34" charset="0"/>
        <a:buChar char="•"/>
        <a:defRPr sz="2968" kern="1200">
          <a:solidFill>
            <a:schemeClr val="tx1"/>
          </a:solidFill>
          <a:latin typeface="+mn-lt"/>
          <a:ea typeface="+mn-ea"/>
          <a:cs typeface="+mn-cs"/>
        </a:defRPr>
      </a:lvl9pPr>
    </p:bodyStyle>
    <p:otherStyle>
      <a:defPPr>
        <a:defRPr lang="en-US"/>
      </a:defPPr>
      <a:lvl1pPr marL="0" algn="l" defTabSz="1507937" rtl="0" eaLnBrk="1" latinLnBrk="0" hangingPunct="1">
        <a:defRPr sz="2968" kern="1200">
          <a:solidFill>
            <a:schemeClr val="tx1"/>
          </a:solidFill>
          <a:latin typeface="+mn-lt"/>
          <a:ea typeface="+mn-ea"/>
          <a:cs typeface="+mn-cs"/>
        </a:defRPr>
      </a:lvl1pPr>
      <a:lvl2pPr marL="753969" algn="l" defTabSz="1507937" rtl="0" eaLnBrk="1" latinLnBrk="0" hangingPunct="1">
        <a:defRPr sz="2968" kern="1200">
          <a:solidFill>
            <a:schemeClr val="tx1"/>
          </a:solidFill>
          <a:latin typeface="+mn-lt"/>
          <a:ea typeface="+mn-ea"/>
          <a:cs typeface="+mn-cs"/>
        </a:defRPr>
      </a:lvl2pPr>
      <a:lvl3pPr marL="1507937" algn="l" defTabSz="1507937" rtl="0" eaLnBrk="1" latinLnBrk="0" hangingPunct="1">
        <a:defRPr sz="2968" kern="1200">
          <a:solidFill>
            <a:schemeClr val="tx1"/>
          </a:solidFill>
          <a:latin typeface="+mn-lt"/>
          <a:ea typeface="+mn-ea"/>
          <a:cs typeface="+mn-cs"/>
        </a:defRPr>
      </a:lvl3pPr>
      <a:lvl4pPr marL="2261906" algn="l" defTabSz="1507937" rtl="0" eaLnBrk="1" latinLnBrk="0" hangingPunct="1">
        <a:defRPr sz="2968" kern="1200">
          <a:solidFill>
            <a:schemeClr val="tx1"/>
          </a:solidFill>
          <a:latin typeface="+mn-lt"/>
          <a:ea typeface="+mn-ea"/>
          <a:cs typeface="+mn-cs"/>
        </a:defRPr>
      </a:lvl4pPr>
      <a:lvl5pPr marL="3015874" algn="l" defTabSz="1507937" rtl="0" eaLnBrk="1" latinLnBrk="0" hangingPunct="1">
        <a:defRPr sz="2968" kern="1200">
          <a:solidFill>
            <a:schemeClr val="tx1"/>
          </a:solidFill>
          <a:latin typeface="+mn-lt"/>
          <a:ea typeface="+mn-ea"/>
          <a:cs typeface="+mn-cs"/>
        </a:defRPr>
      </a:lvl5pPr>
      <a:lvl6pPr marL="3769843" algn="l" defTabSz="1507937" rtl="0" eaLnBrk="1" latinLnBrk="0" hangingPunct="1">
        <a:defRPr sz="2968" kern="1200">
          <a:solidFill>
            <a:schemeClr val="tx1"/>
          </a:solidFill>
          <a:latin typeface="+mn-lt"/>
          <a:ea typeface="+mn-ea"/>
          <a:cs typeface="+mn-cs"/>
        </a:defRPr>
      </a:lvl6pPr>
      <a:lvl7pPr marL="4523811" algn="l" defTabSz="1507937" rtl="0" eaLnBrk="1" latinLnBrk="0" hangingPunct="1">
        <a:defRPr sz="2968" kern="1200">
          <a:solidFill>
            <a:schemeClr val="tx1"/>
          </a:solidFill>
          <a:latin typeface="+mn-lt"/>
          <a:ea typeface="+mn-ea"/>
          <a:cs typeface="+mn-cs"/>
        </a:defRPr>
      </a:lvl7pPr>
      <a:lvl8pPr marL="5277780" algn="l" defTabSz="1507937" rtl="0" eaLnBrk="1" latinLnBrk="0" hangingPunct="1">
        <a:defRPr sz="2968" kern="1200">
          <a:solidFill>
            <a:schemeClr val="tx1"/>
          </a:solidFill>
          <a:latin typeface="+mn-lt"/>
          <a:ea typeface="+mn-ea"/>
          <a:cs typeface="+mn-cs"/>
        </a:defRPr>
      </a:lvl8pPr>
      <a:lvl9pPr marL="6031748" algn="l" defTabSz="1507937" rtl="0" eaLnBrk="1" latinLnBrk="0" hangingPunct="1">
        <a:defRPr sz="296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82828"/>
        </a:solidFill>
        <a:effectLst/>
      </p:bgPr>
    </p:bg>
    <p:spTree>
      <p:nvGrpSpPr>
        <p:cNvPr id="1" name=""/>
        <p:cNvGrpSpPr/>
        <p:nvPr/>
      </p:nvGrpSpPr>
      <p:grpSpPr>
        <a:xfrm>
          <a:off x="0" y="0"/>
          <a:ext cx="0" cy="0"/>
          <a:chOff x="0" y="0"/>
          <a:chExt cx="0" cy="0"/>
        </a:xfrm>
      </p:grpSpPr>
      <p:sp>
        <p:nvSpPr>
          <p:cNvPr id="4" name="Holder 6">
            <a:extLst>
              <a:ext uri="{FF2B5EF4-FFF2-40B4-BE49-F238E27FC236}">
                <a16:creationId xmlns:a16="http://schemas.microsoft.com/office/drawing/2014/main" id="{5011D8AB-3EEB-CB44-2EC6-CF4471C53FA8}"/>
              </a:ext>
            </a:extLst>
          </p:cNvPr>
          <p:cNvSpPr>
            <a:spLocks noGrp="1"/>
          </p:cNvSpPr>
          <p:nvPr>
            <p:ph type="sldNum" sz="quarter" idx="4"/>
          </p:nvPr>
        </p:nvSpPr>
        <p:spPr>
          <a:xfrm>
            <a:off x="14929644" y="10607677"/>
            <a:ext cx="4624308" cy="246221"/>
          </a:xfrm>
          <a:prstGeom prst="rect">
            <a:avLst/>
          </a:prstGeom>
        </p:spPr>
        <p:txBody>
          <a:bodyPr wrap="square" lIns="0" tIns="0" rIns="0" bIns="0">
            <a:spAutoFit/>
          </a:bodyPr>
          <a:lstStyle>
            <a:lvl1pPr algn="r">
              <a:defRPr sz="1600">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
        <p:nvSpPr>
          <p:cNvPr id="3" name="TextBox 2">
            <a:extLst>
              <a:ext uri="{FF2B5EF4-FFF2-40B4-BE49-F238E27FC236}">
                <a16:creationId xmlns:a16="http://schemas.microsoft.com/office/drawing/2014/main" id="{10A9D521-F6C3-9E39-2E5A-97034FFA8F24}"/>
              </a:ext>
            </a:extLst>
          </p:cNvPr>
          <p:cNvSpPr txBox="1"/>
          <p:nvPr>
            <p:extLst>
              <p:ext uri="{1162E1C5-73C7-4A58-AE30-91384D911F3F}">
                <p184:classification xmlns:p184="http://schemas.microsoft.com/office/powerpoint/2018/4/main" val="hdr"/>
              </p:ext>
            </p:extLst>
          </p:nvPr>
        </p:nvSpPr>
        <p:spPr>
          <a:xfrm>
            <a:off x="63500" y="63500"/>
            <a:ext cx="1293813" cy="182880"/>
          </a:xfrm>
          <a:prstGeom prst="rect">
            <a:avLst/>
          </a:prstGeom>
        </p:spPr>
        <p:txBody>
          <a:bodyPr horzOverflow="overflow" lIns="0" tIns="0" rIns="0" bIns="0">
            <a:spAutoFit/>
          </a:bodyPr>
          <a:lstStyle/>
          <a:p>
            <a:pPr algn="l"/>
            <a:r>
              <a:rPr lang="en-GB" sz="1200">
                <a:solidFill>
                  <a:srgbClr val="008000"/>
                </a:solidFill>
                <a:latin typeface="Calibri" panose="020F0502020204030204" pitchFamily="34" charset="0"/>
                <a:ea typeface="Calibri" panose="020F0502020204030204" pitchFamily="34" charset="0"/>
                <a:cs typeface="Calibri" panose="020F0502020204030204" pitchFamily="34" charset="0"/>
              </a:rPr>
              <a:t>Classification: Public</a:t>
            </a:r>
          </a:p>
        </p:txBody>
      </p:sp>
    </p:spTree>
    <p:extLst>
      <p:ext uri="{BB962C8B-B14F-4D97-AF65-F5344CB8AC3E}">
        <p14:creationId xmlns:p14="http://schemas.microsoft.com/office/powerpoint/2010/main" val="3920715446"/>
      </p:ext>
    </p:extLst>
  </p:cSld>
  <p:clrMap bg1="lt1" tx1="dk1" bg2="lt2" tx2="dk2" accent1="accent1" accent2="accent2" accent3="accent3" accent4="accent4" accent5="accent5" accent6="accent6" hlink="hlink" folHlink="folHlink"/>
  <p:sldLayoutIdLst>
    <p:sldLayoutId id="2147483864" r:id="rId1"/>
    <p:sldLayoutId id="2147483935" r:id="rId2"/>
    <p:sldLayoutId id="2147483866" r:id="rId3"/>
    <p:sldLayoutId id="2147483867" r:id="rId4"/>
    <p:sldLayoutId id="2147483871" r:id="rId5"/>
    <p:sldLayoutId id="2147483855" r:id="rId6"/>
    <p:sldLayoutId id="2147483903" r:id="rId7"/>
    <p:sldLayoutId id="2147483902" r:id="rId8"/>
    <p:sldLayoutId id="2147483861" r:id="rId9"/>
    <p:sldLayoutId id="2147483862" r:id="rId10"/>
    <p:sldLayoutId id="2147483884" r:id="rId11"/>
    <p:sldLayoutId id="2147483892" r:id="rId12"/>
    <p:sldLayoutId id="2147483897" r:id="rId13"/>
    <p:sldLayoutId id="2147483909" r:id="rId14"/>
    <p:sldLayoutId id="2147483913" r:id="rId15"/>
    <p:sldLayoutId id="2147483917" r:id="rId16"/>
    <p:sldLayoutId id="2147483931" r:id="rId17"/>
    <p:sldLayoutId id="2147483924" r:id="rId18"/>
    <p:sldLayoutId id="2147483934" r:id="rId19"/>
    <p:sldLayoutId id="2147483929" r:id="rId20"/>
    <p:sldLayoutId id="2147483933" r:id="rId21"/>
    <p:sldLayoutId id="2147483900" r:id="rId22"/>
    <p:sldLayoutId id="2147483901" r:id="rId23"/>
    <p:sldLayoutId id="2147483869" r:id="rId24"/>
    <p:sldLayoutId id="2147483868" r:id="rId25"/>
    <p:sldLayoutId id="2147483932" r:id="rId26"/>
  </p:sldLayoutIdLst>
  <p:hf hdr="0" ftr="0" dt="0"/>
  <p:txStyles>
    <p:titleStyle>
      <a:lvl1pPr>
        <a:defRPr>
          <a:latin typeface="+mj-lt"/>
          <a:ea typeface="+mj-ea"/>
          <a:cs typeface="+mj-cs"/>
        </a:defRPr>
      </a:lvl1pPr>
    </p:titleStyle>
    <p:bodyStyle>
      <a:lvl1pPr marL="0">
        <a:defRPr>
          <a:latin typeface="+mn-lt"/>
          <a:ea typeface="+mn-ea"/>
          <a:cs typeface="+mn-cs"/>
        </a:defRPr>
      </a:lvl1pPr>
      <a:lvl2pPr marL="457253">
        <a:defRPr>
          <a:latin typeface="+mn-lt"/>
          <a:ea typeface="+mn-ea"/>
          <a:cs typeface="+mn-cs"/>
        </a:defRPr>
      </a:lvl2pPr>
      <a:lvl3pPr marL="914503">
        <a:defRPr>
          <a:latin typeface="+mn-lt"/>
          <a:ea typeface="+mn-ea"/>
          <a:cs typeface="+mn-cs"/>
        </a:defRPr>
      </a:lvl3pPr>
      <a:lvl4pPr marL="1371756">
        <a:defRPr>
          <a:latin typeface="+mn-lt"/>
          <a:ea typeface="+mn-ea"/>
          <a:cs typeface="+mn-cs"/>
        </a:defRPr>
      </a:lvl4pPr>
      <a:lvl5pPr marL="1829009">
        <a:defRPr>
          <a:latin typeface="+mn-lt"/>
          <a:ea typeface="+mn-ea"/>
          <a:cs typeface="+mn-cs"/>
        </a:defRPr>
      </a:lvl5pPr>
      <a:lvl6pPr marL="2286261">
        <a:defRPr>
          <a:latin typeface="+mn-lt"/>
          <a:ea typeface="+mn-ea"/>
          <a:cs typeface="+mn-cs"/>
        </a:defRPr>
      </a:lvl6pPr>
      <a:lvl7pPr marL="2743514">
        <a:defRPr>
          <a:latin typeface="+mn-lt"/>
          <a:ea typeface="+mn-ea"/>
          <a:cs typeface="+mn-cs"/>
        </a:defRPr>
      </a:lvl7pPr>
      <a:lvl8pPr marL="3200766">
        <a:defRPr>
          <a:latin typeface="+mn-lt"/>
          <a:ea typeface="+mn-ea"/>
          <a:cs typeface="+mn-cs"/>
        </a:defRPr>
      </a:lvl8pPr>
      <a:lvl9pPr marL="3658019">
        <a:defRPr>
          <a:latin typeface="+mn-lt"/>
          <a:ea typeface="+mn-ea"/>
          <a:cs typeface="+mn-cs"/>
        </a:defRPr>
      </a:lvl9pPr>
    </p:bodyStyle>
    <p:otherStyle>
      <a:lvl1pPr marL="0">
        <a:defRPr>
          <a:latin typeface="+mn-lt"/>
          <a:ea typeface="+mn-ea"/>
          <a:cs typeface="+mn-cs"/>
        </a:defRPr>
      </a:lvl1pPr>
      <a:lvl2pPr marL="457253">
        <a:defRPr>
          <a:latin typeface="+mn-lt"/>
          <a:ea typeface="+mn-ea"/>
          <a:cs typeface="+mn-cs"/>
        </a:defRPr>
      </a:lvl2pPr>
      <a:lvl3pPr marL="914503">
        <a:defRPr>
          <a:latin typeface="+mn-lt"/>
          <a:ea typeface="+mn-ea"/>
          <a:cs typeface="+mn-cs"/>
        </a:defRPr>
      </a:lvl3pPr>
      <a:lvl4pPr marL="1371756">
        <a:defRPr>
          <a:latin typeface="+mn-lt"/>
          <a:ea typeface="+mn-ea"/>
          <a:cs typeface="+mn-cs"/>
        </a:defRPr>
      </a:lvl4pPr>
      <a:lvl5pPr marL="1829009">
        <a:defRPr>
          <a:latin typeface="+mn-lt"/>
          <a:ea typeface="+mn-ea"/>
          <a:cs typeface="+mn-cs"/>
        </a:defRPr>
      </a:lvl5pPr>
      <a:lvl6pPr marL="2286261">
        <a:defRPr>
          <a:latin typeface="+mn-lt"/>
          <a:ea typeface="+mn-ea"/>
          <a:cs typeface="+mn-cs"/>
        </a:defRPr>
      </a:lvl6pPr>
      <a:lvl7pPr marL="2743514">
        <a:defRPr>
          <a:latin typeface="+mn-lt"/>
          <a:ea typeface="+mn-ea"/>
          <a:cs typeface="+mn-cs"/>
        </a:defRPr>
      </a:lvl7pPr>
      <a:lvl8pPr marL="3200766">
        <a:defRPr>
          <a:latin typeface="+mn-lt"/>
          <a:ea typeface="+mn-ea"/>
          <a:cs typeface="+mn-cs"/>
        </a:defRPr>
      </a:lvl8pPr>
      <a:lvl9pPr marL="3658019">
        <a:defRPr>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chart" Target="../charts/chart4.xml"/><Relationship Id="rId26" Type="http://schemas.openxmlformats.org/officeDocument/2006/relationships/image" Target="../media/image40.svg"/><Relationship Id="rId3" Type="http://schemas.openxmlformats.org/officeDocument/2006/relationships/image" Target="../media/image22.png"/><Relationship Id="rId21" Type="http://schemas.openxmlformats.org/officeDocument/2006/relationships/image" Target="../media/image35.png"/><Relationship Id="rId7" Type="http://schemas.openxmlformats.org/officeDocument/2006/relationships/chart" Target="../charts/chart1.xml"/><Relationship Id="rId12" Type="http://schemas.openxmlformats.org/officeDocument/2006/relationships/image" Target="../media/image30.svg"/><Relationship Id="rId17" Type="http://schemas.openxmlformats.org/officeDocument/2006/relationships/chart" Target="../charts/chart3.xml"/><Relationship Id="rId25" Type="http://schemas.openxmlformats.org/officeDocument/2006/relationships/image" Target="../media/image39.png"/><Relationship Id="rId2" Type="http://schemas.openxmlformats.org/officeDocument/2006/relationships/notesSlide" Target="../notesSlides/notesSlide1.xml"/><Relationship Id="rId16" Type="http://schemas.openxmlformats.org/officeDocument/2006/relationships/chart" Target="../charts/chart2.xml"/><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29.png"/><Relationship Id="rId24" Type="http://schemas.openxmlformats.org/officeDocument/2006/relationships/image" Target="../media/image38.svg"/><Relationship Id="rId5" Type="http://schemas.openxmlformats.org/officeDocument/2006/relationships/image" Target="../media/image24.png"/><Relationship Id="rId15" Type="http://schemas.openxmlformats.org/officeDocument/2006/relationships/image" Target="../media/image2.emf"/><Relationship Id="rId23" Type="http://schemas.openxmlformats.org/officeDocument/2006/relationships/image" Target="../media/image37.png"/><Relationship Id="rId28" Type="http://schemas.openxmlformats.org/officeDocument/2006/relationships/image" Target="../media/image42.svg"/><Relationship Id="rId10" Type="http://schemas.openxmlformats.org/officeDocument/2006/relationships/image" Target="../media/image28.svg"/><Relationship Id="rId19" Type="http://schemas.openxmlformats.org/officeDocument/2006/relationships/image" Target="../media/image33.png"/><Relationship Id="rId4" Type="http://schemas.openxmlformats.org/officeDocument/2006/relationships/image" Target="../media/image23.png"/><Relationship Id="rId9" Type="http://schemas.openxmlformats.org/officeDocument/2006/relationships/image" Target="../media/image27.png"/><Relationship Id="rId14" Type="http://schemas.openxmlformats.org/officeDocument/2006/relationships/image" Target="../media/image32.svg"/><Relationship Id="rId22" Type="http://schemas.openxmlformats.org/officeDocument/2006/relationships/image" Target="../media/image36.svg"/><Relationship Id="rId27" Type="http://schemas.openxmlformats.org/officeDocument/2006/relationships/image" Target="../media/image41.png"/></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C7AA03-4530-B725-8587-320BB49ED2D1}"/>
              </a:ext>
            </a:extLst>
          </p:cNvPr>
          <p:cNvSpPr>
            <a:spLocks noGrp="1"/>
          </p:cNvSpPr>
          <p:nvPr>
            <p:ph type="title" idx="4294967295"/>
          </p:nvPr>
        </p:nvSpPr>
        <p:spPr>
          <a:xfrm>
            <a:off x="954075" y="3625201"/>
            <a:ext cx="8154044" cy="2423740"/>
          </a:xfrm>
          <a:prstGeom prst="rect">
            <a:avLst/>
          </a:prstGeom>
          <a:noFill/>
          <a:ln>
            <a:noFill/>
            <a:prstDash/>
          </a:ln>
          <a:effectLst/>
        </p:spPr>
        <p:txBody>
          <a:bodyPr rot="0" spcFirstLastPara="0" vertOverflow="overflow" horzOverflow="overflow" vert="horz" wrap="square" lIns="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750" b="1" i="0" u="none" strike="noStrike" kern="0" cap="none" spc="0" normalizeH="0" baseline="0" noProof="0" dirty="0">
                <a:ln>
                  <a:noFill/>
                </a:ln>
                <a:gradFill flip="none" rotWithShape="1">
                  <a:gsLst>
                    <a:gs pos="0">
                      <a:srgbClr val="009C43"/>
                    </a:gs>
                    <a:gs pos="60000">
                      <a:srgbClr val="5EB622"/>
                    </a:gs>
                    <a:gs pos="100000">
                      <a:srgbClr val="BCCF00"/>
                    </a:gs>
                  </a:gsLst>
                  <a:lin ang="0" scaled="1"/>
                  <a:tileRect/>
                </a:gradFill>
                <a:effectLst/>
                <a:uLnTx/>
                <a:uFillTx/>
                <a:latin typeface="Poppins"/>
                <a:ea typeface="+mj-ea"/>
                <a:cs typeface="Poppins"/>
              </a:rPr>
              <a:t>Data Project Proposal</a:t>
            </a:r>
            <a:endParaRPr kumimoji="0" lang="en-GB" sz="8750" b="1" i="0" u="none" strike="noStrike" kern="0" cap="none" spc="0" normalizeH="0" baseline="0" noProof="0" dirty="0">
              <a:ln>
                <a:noFill/>
              </a:ln>
              <a:gradFill flip="none" rotWithShape="1">
                <a:gsLst>
                  <a:gs pos="0">
                    <a:srgbClr val="009C43"/>
                  </a:gs>
                  <a:gs pos="60000">
                    <a:srgbClr val="5EB622"/>
                  </a:gs>
                  <a:gs pos="100000">
                    <a:srgbClr val="BCCF00"/>
                  </a:gs>
                </a:gsLst>
                <a:lin ang="0" scaled="1"/>
                <a:tileRect/>
              </a:gradFill>
              <a:effectLst/>
              <a:uLnTx/>
              <a:uFillTx/>
              <a:latin typeface="Poppins"/>
              <a:ea typeface="+mj-ea"/>
              <a:cs typeface="Poppins"/>
            </a:endParaRPr>
          </a:p>
        </p:txBody>
      </p:sp>
      <p:sp>
        <p:nvSpPr>
          <p:cNvPr id="3" name="Text Placeholder 2">
            <a:extLst>
              <a:ext uri="{FF2B5EF4-FFF2-40B4-BE49-F238E27FC236}">
                <a16:creationId xmlns:a16="http://schemas.microsoft.com/office/drawing/2014/main" id="{52327EDC-FB5A-6722-AF86-E8D5A5248186}"/>
              </a:ext>
            </a:extLst>
          </p:cNvPr>
          <p:cNvSpPr>
            <a:spLocks noGrp="1"/>
          </p:cNvSpPr>
          <p:nvPr>
            <p:ph type="body" sz="quarter" idx="11"/>
          </p:nvPr>
        </p:nvSpPr>
        <p:spPr>
          <a:xfrm>
            <a:off x="970820" y="6309533"/>
            <a:ext cx="8154042" cy="1363515"/>
          </a:xfrm>
        </p:spPr>
        <p:txBody>
          <a:bodyPr/>
          <a:lstStyle/>
          <a:p>
            <a:r>
              <a:rPr lang="en-GB" dirty="0"/>
              <a:t>Presentation</a:t>
            </a:r>
          </a:p>
        </p:txBody>
      </p:sp>
      <p:sp>
        <p:nvSpPr>
          <p:cNvPr id="4" name="Text Placeholder 3">
            <a:extLst>
              <a:ext uri="{FF2B5EF4-FFF2-40B4-BE49-F238E27FC236}">
                <a16:creationId xmlns:a16="http://schemas.microsoft.com/office/drawing/2014/main" id="{3A01EB86-ABB2-EC69-AF67-2EF85113FDA0}"/>
              </a:ext>
            </a:extLst>
          </p:cNvPr>
          <p:cNvSpPr>
            <a:spLocks noGrp="1"/>
          </p:cNvSpPr>
          <p:nvPr>
            <p:ph type="body" sz="quarter" idx="12"/>
          </p:nvPr>
        </p:nvSpPr>
        <p:spPr>
          <a:xfrm>
            <a:off x="954076" y="7933640"/>
            <a:ext cx="8187530" cy="386003"/>
          </a:xfrm>
        </p:spPr>
        <p:txBody>
          <a:bodyPr/>
          <a:lstStyle/>
          <a:p>
            <a:r>
              <a:rPr lang="en-GB" dirty="0"/>
              <a:t>Team 3: Christopher, Malik, Mohammed &amp; Kelly</a:t>
            </a:r>
          </a:p>
        </p:txBody>
      </p:sp>
      <p:sp>
        <p:nvSpPr>
          <p:cNvPr id="5" name="Text Placeholder 4">
            <a:extLst>
              <a:ext uri="{FF2B5EF4-FFF2-40B4-BE49-F238E27FC236}">
                <a16:creationId xmlns:a16="http://schemas.microsoft.com/office/drawing/2014/main" id="{1A3FCC27-3680-95BA-0699-DC7733ADA91F}"/>
              </a:ext>
            </a:extLst>
          </p:cNvPr>
          <p:cNvSpPr>
            <a:spLocks noGrp="1"/>
          </p:cNvSpPr>
          <p:nvPr>
            <p:ph type="body" sz="quarter" idx="13"/>
          </p:nvPr>
        </p:nvSpPr>
        <p:spPr>
          <a:xfrm>
            <a:off x="954076" y="8420052"/>
            <a:ext cx="8187530" cy="324448"/>
          </a:xfrm>
        </p:spPr>
        <p:txBody>
          <a:bodyPr/>
          <a:lstStyle/>
          <a:p>
            <a:r>
              <a:rPr lang="en-GB" dirty="0"/>
              <a:t>16</a:t>
            </a:r>
            <a:r>
              <a:rPr lang="en-GB" baseline="30000" dirty="0"/>
              <a:t>th</a:t>
            </a:r>
            <a:r>
              <a:rPr lang="en-GB" dirty="0"/>
              <a:t> February 2024</a:t>
            </a:r>
          </a:p>
        </p:txBody>
      </p:sp>
      <p:sp>
        <p:nvSpPr>
          <p:cNvPr id="6" name="Slide Number Placeholder 5">
            <a:extLst>
              <a:ext uri="{FF2B5EF4-FFF2-40B4-BE49-F238E27FC236}">
                <a16:creationId xmlns:a16="http://schemas.microsoft.com/office/drawing/2014/main" id="{C34C0D97-087C-CB4D-D66A-85A7F2CAF70B}"/>
              </a:ext>
            </a:extLst>
          </p:cNvPr>
          <p:cNvSpPr>
            <a:spLocks noGrp="1"/>
          </p:cNvSpPr>
          <p:nvPr>
            <p:ph type="sldNum" sz="quarter" idx="4"/>
          </p:nvPr>
        </p:nvSpPr>
        <p:spPr/>
        <p:txBody>
          <a:bodyPr/>
          <a:lstStyle/>
          <a:p>
            <a:fld id="{B6F15528-21DE-4FAA-801E-634DDDAF4B2B}" type="slidenum">
              <a:rPr lang="en-GB" smtClean="0"/>
              <a:pPr/>
              <a:t>1</a:t>
            </a:fld>
            <a:endParaRPr lang="en-GB"/>
          </a:p>
        </p:txBody>
      </p:sp>
    </p:spTree>
    <p:extLst>
      <p:ext uri="{BB962C8B-B14F-4D97-AF65-F5344CB8AC3E}">
        <p14:creationId xmlns:p14="http://schemas.microsoft.com/office/powerpoint/2010/main" val="3073994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1024" name="Rectangle 1023">
            <a:extLst>
              <a:ext uri="{FF2B5EF4-FFF2-40B4-BE49-F238E27FC236}">
                <a16:creationId xmlns:a16="http://schemas.microsoft.com/office/drawing/2014/main" id="{FE009E1F-3F32-BDE9-00C0-2F9CB1C9AC77}"/>
              </a:ext>
            </a:extLst>
          </p:cNvPr>
          <p:cNvSpPr/>
          <p:nvPr/>
        </p:nvSpPr>
        <p:spPr>
          <a:xfrm>
            <a:off x="3678085" y="5473892"/>
            <a:ext cx="9479167" cy="2649900"/>
          </a:xfrm>
          <a:prstGeom prst="rect">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 Placeholder 2">
            <a:extLst>
              <a:ext uri="{FF2B5EF4-FFF2-40B4-BE49-F238E27FC236}">
                <a16:creationId xmlns:a16="http://schemas.microsoft.com/office/drawing/2014/main" id="{0E20ECEB-E8DB-C376-972E-27C9D957973A}"/>
              </a:ext>
            </a:extLst>
          </p:cNvPr>
          <p:cNvSpPr txBox="1">
            <a:spLocks noGrp="1"/>
          </p:cNvSpPr>
          <p:nvPr>
            <p:ph type="title" idx="4294967295"/>
          </p:nvPr>
        </p:nvSpPr>
        <p:spPr>
          <a:xfrm>
            <a:off x="954073" y="732611"/>
            <a:ext cx="12025313" cy="953128"/>
          </a:xfrm>
          <a:prstGeom prst="rect">
            <a:avLst/>
          </a:prstGeom>
          <a:noFill/>
          <a:ln>
            <a:noFill/>
            <a:prstDash/>
          </a:ln>
          <a:effectLst/>
        </p:spPr>
        <p:txBody>
          <a:bodyPr rot="0" spcFirstLastPara="0" vertOverflow="overflow" horzOverflow="overflow" vert="horz" wrap="square" lIns="0" tIns="45720" rIns="91440" bIns="45720" numCol="1" spcCol="0" rtlCol="0" fromWordArt="0" anchor="t" anchorCtr="0" forceAA="0" compatLnSpc="1">
            <a:prstTxWarp prst="textNoShape">
              <a:avLst/>
            </a:prstTxWarp>
            <a:noAutofit/>
          </a:bodyPr>
          <a:lstStyle>
            <a:lvl1pPr>
              <a:defRPr sz="8750" b="1" i="0">
                <a:solidFill>
                  <a:schemeClr val="tx1"/>
                </a:solidFill>
                <a:latin typeface="Poppins"/>
                <a:ea typeface="+mj-ea"/>
                <a:cs typeface="Poppins"/>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lang="en-US" sz="6000" kern="0" spc="-140" dirty="0">
                <a:solidFill>
                  <a:srgbClr val="282828"/>
                </a:solidFill>
              </a:rPr>
              <a:t>M</a:t>
            </a:r>
            <a:r>
              <a:rPr lang="en-GB" sz="6000" kern="0" spc="-140" dirty="0" err="1">
                <a:solidFill>
                  <a:srgbClr val="282828"/>
                </a:solidFill>
              </a:rPr>
              <a:t>achine</a:t>
            </a:r>
            <a:r>
              <a:rPr lang="en-GB" sz="6000" kern="0" spc="-140" dirty="0">
                <a:solidFill>
                  <a:srgbClr val="282828"/>
                </a:solidFill>
              </a:rPr>
              <a:t> Learning Tests</a:t>
            </a:r>
            <a:endParaRPr kumimoji="0" lang="en-GB" sz="6000" b="1" i="0" u="none" strike="noStrike" kern="0" cap="none" spc="-140" normalizeH="0" baseline="0" noProof="0" dirty="0">
              <a:ln>
                <a:noFill/>
              </a:ln>
              <a:solidFill>
                <a:srgbClr val="282828"/>
              </a:solidFill>
              <a:effectLst/>
              <a:uLnTx/>
              <a:uFillTx/>
              <a:latin typeface="Poppins"/>
              <a:ea typeface="+mj-ea"/>
              <a:cs typeface="Poppins"/>
            </a:endParaRPr>
          </a:p>
        </p:txBody>
      </p:sp>
      <p:sp>
        <p:nvSpPr>
          <p:cNvPr id="5" name="Rectangle 4">
            <a:extLst>
              <a:ext uri="{FF2B5EF4-FFF2-40B4-BE49-F238E27FC236}">
                <a16:creationId xmlns:a16="http://schemas.microsoft.com/office/drawing/2014/main" id="{4F2DBF97-652E-9960-DEAA-4F88E7912ADB}"/>
              </a:ext>
              <a:ext uri="{C183D7F6-B498-43B3-948B-1728B52AA6E4}">
                <adec:decorative xmlns:adec="http://schemas.microsoft.com/office/drawing/2017/decorative" val="1"/>
              </a:ext>
            </a:extLst>
          </p:cNvPr>
          <p:cNvSpPr/>
          <p:nvPr/>
        </p:nvSpPr>
        <p:spPr>
          <a:xfrm>
            <a:off x="773099" y="2646026"/>
            <a:ext cx="2796831" cy="2568912"/>
          </a:xfrm>
          <a:prstGeom prst="rect">
            <a:avLst/>
          </a:prstGeom>
          <a:gradFill>
            <a:gsLst>
              <a:gs pos="0">
                <a:srgbClr val="00949C"/>
              </a:gs>
              <a:gs pos="50000">
                <a:srgbClr val="36A99B"/>
              </a:gs>
              <a:gs pos="100000">
                <a:srgbClr val="6CBE99"/>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7" name="Oval 6">
            <a:extLst>
              <a:ext uri="{FF2B5EF4-FFF2-40B4-BE49-F238E27FC236}">
                <a16:creationId xmlns:a16="http://schemas.microsoft.com/office/drawing/2014/main" id="{ABCA37C2-8143-DBEC-18AE-EBD838F120B7}"/>
              </a:ext>
              <a:ext uri="{C183D7F6-B498-43B3-948B-1728B52AA6E4}">
                <adec:decorative xmlns:adec="http://schemas.microsoft.com/office/drawing/2017/decorative" val="0"/>
              </a:ext>
            </a:extLst>
          </p:cNvPr>
          <p:cNvSpPr/>
          <p:nvPr/>
        </p:nvSpPr>
        <p:spPr>
          <a:xfrm>
            <a:off x="347599" y="3547352"/>
            <a:ext cx="850999" cy="850999"/>
          </a:xfrm>
          <a:prstGeom prst="ellipse">
            <a:avLst/>
          </a:prstGeom>
          <a:solidFill>
            <a:srgbClr val="383738"/>
          </a:solidFill>
          <a:ln w="19050" cap="flat" cmpd="sng" algn="ctr">
            <a:solidFill>
              <a:srgbClr val="FFFFFF"/>
            </a:solidFill>
            <a:prstDash val="solid"/>
          </a:ln>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3200" b="1" i="0" u="none" strike="noStrike" kern="0" cap="none" spc="0" normalizeH="0" baseline="0" noProof="0">
                <a:ln>
                  <a:noFill/>
                </a:ln>
                <a:solidFill>
                  <a:srgbClr val="FFFFFF"/>
                </a:solidFill>
                <a:effectLst/>
                <a:uLnTx/>
                <a:uFillTx/>
                <a:latin typeface="Poppins" panose="00000500000000000000" pitchFamily="2" charset="0"/>
                <a:cs typeface="Poppins" panose="00000500000000000000" pitchFamily="2" charset="0"/>
              </a:rPr>
              <a:t>1</a:t>
            </a:r>
          </a:p>
        </p:txBody>
      </p:sp>
      <p:sp>
        <p:nvSpPr>
          <p:cNvPr id="11" name="Text Placeholder 22">
            <a:extLst>
              <a:ext uri="{FF2B5EF4-FFF2-40B4-BE49-F238E27FC236}">
                <a16:creationId xmlns:a16="http://schemas.microsoft.com/office/drawing/2014/main" id="{BCE2FB9A-B73E-3D96-D6F3-82661CE6A51F}"/>
              </a:ext>
              <a:ext uri="{C183D7F6-B498-43B3-948B-1728B52AA6E4}">
                <adec:decorative xmlns:adec="http://schemas.microsoft.com/office/drawing/2017/decorative" val="0"/>
              </a:ext>
            </a:extLst>
          </p:cNvPr>
          <p:cNvSpPr txBox="1">
            <a:spLocks/>
          </p:cNvSpPr>
          <p:nvPr/>
        </p:nvSpPr>
        <p:spPr bwMode="white">
          <a:xfrm>
            <a:off x="1358859" y="3292380"/>
            <a:ext cx="1906588" cy="471843"/>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GB" sz="2400" b="1" dirty="0">
                <a:solidFill>
                  <a:schemeClr val="tx1"/>
                </a:solidFill>
                <a:latin typeface="Poppins SemiBold" panose="00000700000000000000" pitchFamily="2" charset="0"/>
                <a:cs typeface="Poppins SemiBold" panose="00000700000000000000" pitchFamily="2" charset="0"/>
              </a:rPr>
              <a:t>Decision Tree</a:t>
            </a:r>
          </a:p>
        </p:txBody>
      </p:sp>
      <p:sp>
        <p:nvSpPr>
          <p:cNvPr id="4" name="Rectangle 3">
            <a:extLst>
              <a:ext uri="{FF2B5EF4-FFF2-40B4-BE49-F238E27FC236}">
                <a16:creationId xmlns:a16="http://schemas.microsoft.com/office/drawing/2014/main" id="{D8880A66-6E98-F2DF-4499-D7D85FB6B572}"/>
              </a:ext>
              <a:ext uri="{C183D7F6-B498-43B3-948B-1728B52AA6E4}">
                <adec:decorative xmlns:adec="http://schemas.microsoft.com/office/drawing/2017/decorative" val="1"/>
              </a:ext>
            </a:extLst>
          </p:cNvPr>
          <p:cNvSpPr/>
          <p:nvPr/>
        </p:nvSpPr>
        <p:spPr>
          <a:xfrm>
            <a:off x="773099" y="5514386"/>
            <a:ext cx="2796831" cy="2568912"/>
          </a:xfrm>
          <a:prstGeom prst="rect">
            <a:avLst/>
          </a:prstGeom>
          <a:gradFill>
            <a:gsLst>
              <a:gs pos="0">
                <a:srgbClr val="00949C"/>
              </a:gs>
              <a:gs pos="50000">
                <a:srgbClr val="36A99B"/>
              </a:gs>
              <a:gs pos="100000">
                <a:srgbClr val="6CBE99"/>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8" name="Oval 7">
            <a:extLst>
              <a:ext uri="{FF2B5EF4-FFF2-40B4-BE49-F238E27FC236}">
                <a16:creationId xmlns:a16="http://schemas.microsoft.com/office/drawing/2014/main" id="{2F803ABA-B3D9-7E2C-533A-EC2C2DFD891D}"/>
              </a:ext>
              <a:ext uri="{C183D7F6-B498-43B3-948B-1728B52AA6E4}">
                <adec:decorative xmlns:adec="http://schemas.microsoft.com/office/drawing/2017/decorative" val="0"/>
              </a:ext>
            </a:extLst>
          </p:cNvPr>
          <p:cNvSpPr/>
          <p:nvPr/>
        </p:nvSpPr>
        <p:spPr>
          <a:xfrm>
            <a:off x="347599" y="6402522"/>
            <a:ext cx="850999" cy="850999"/>
          </a:xfrm>
          <a:prstGeom prst="ellipse">
            <a:avLst/>
          </a:prstGeom>
          <a:solidFill>
            <a:srgbClr val="383738"/>
          </a:solidFill>
          <a:ln w="19050" cap="flat" cmpd="sng" algn="ctr">
            <a:solidFill>
              <a:srgbClr val="FFFFFF"/>
            </a:solidFill>
            <a:prstDash val="solid"/>
          </a:ln>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3200" b="1" i="0" u="none" strike="noStrike" kern="0" cap="none" spc="0" normalizeH="0" baseline="0" noProof="0">
                <a:ln>
                  <a:noFill/>
                </a:ln>
                <a:solidFill>
                  <a:srgbClr val="FFFFFF"/>
                </a:solidFill>
                <a:effectLst/>
                <a:uLnTx/>
                <a:uFillTx/>
                <a:latin typeface="Poppins" panose="00000500000000000000" pitchFamily="2" charset="0"/>
                <a:cs typeface="Poppins" panose="00000500000000000000" pitchFamily="2" charset="0"/>
              </a:rPr>
              <a:t>2</a:t>
            </a:r>
          </a:p>
        </p:txBody>
      </p:sp>
      <p:sp>
        <p:nvSpPr>
          <p:cNvPr id="13" name="Text Placeholder 24">
            <a:extLst>
              <a:ext uri="{FF2B5EF4-FFF2-40B4-BE49-F238E27FC236}">
                <a16:creationId xmlns:a16="http://schemas.microsoft.com/office/drawing/2014/main" id="{B10304CE-BF73-93CF-B68A-71275357C90D}"/>
              </a:ext>
              <a:ext uri="{C183D7F6-B498-43B3-948B-1728B52AA6E4}">
                <adec:decorative xmlns:adec="http://schemas.microsoft.com/office/drawing/2017/decorative" val="0"/>
              </a:ext>
            </a:extLst>
          </p:cNvPr>
          <p:cNvSpPr txBox="1">
            <a:spLocks/>
          </p:cNvSpPr>
          <p:nvPr/>
        </p:nvSpPr>
        <p:spPr bwMode="white">
          <a:xfrm>
            <a:off x="1358859" y="6156900"/>
            <a:ext cx="1906588" cy="471843"/>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GB" sz="2400" b="1" dirty="0">
                <a:solidFill>
                  <a:schemeClr val="tx1"/>
                </a:solidFill>
                <a:latin typeface="Poppins SemiBold" panose="00000700000000000000" pitchFamily="2" charset="0"/>
                <a:cs typeface="Poppins SemiBold" panose="00000700000000000000" pitchFamily="2" charset="0"/>
              </a:rPr>
              <a:t>Random Forest</a:t>
            </a:r>
          </a:p>
        </p:txBody>
      </p:sp>
      <p:sp>
        <p:nvSpPr>
          <p:cNvPr id="3" name="Rectangle 2">
            <a:extLst>
              <a:ext uri="{FF2B5EF4-FFF2-40B4-BE49-F238E27FC236}">
                <a16:creationId xmlns:a16="http://schemas.microsoft.com/office/drawing/2014/main" id="{D963F820-CA73-EC1F-B1EF-F488F143AAB7}"/>
              </a:ext>
              <a:ext uri="{C183D7F6-B498-43B3-948B-1728B52AA6E4}">
                <adec:decorative xmlns:adec="http://schemas.microsoft.com/office/drawing/2017/decorative" val="1"/>
              </a:ext>
            </a:extLst>
          </p:cNvPr>
          <p:cNvSpPr/>
          <p:nvPr/>
        </p:nvSpPr>
        <p:spPr>
          <a:xfrm>
            <a:off x="773099" y="8424093"/>
            <a:ext cx="2796831" cy="2568912"/>
          </a:xfrm>
          <a:prstGeom prst="rect">
            <a:avLst/>
          </a:prstGeom>
          <a:gradFill>
            <a:gsLst>
              <a:gs pos="0">
                <a:srgbClr val="00949C"/>
              </a:gs>
              <a:gs pos="50000">
                <a:srgbClr val="36A99B"/>
              </a:gs>
              <a:gs pos="100000">
                <a:srgbClr val="6CBE99"/>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9" name="Oval 8">
            <a:extLst>
              <a:ext uri="{FF2B5EF4-FFF2-40B4-BE49-F238E27FC236}">
                <a16:creationId xmlns:a16="http://schemas.microsoft.com/office/drawing/2014/main" id="{CB357E0B-31ED-3087-AFFD-C9EE1F902118}"/>
              </a:ext>
              <a:ext uri="{C183D7F6-B498-43B3-948B-1728B52AA6E4}">
                <adec:decorative xmlns:adec="http://schemas.microsoft.com/office/drawing/2017/decorative" val="0"/>
              </a:ext>
            </a:extLst>
          </p:cNvPr>
          <p:cNvSpPr/>
          <p:nvPr/>
        </p:nvSpPr>
        <p:spPr>
          <a:xfrm>
            <a:off x="347599" y="9274317"/>
            <a:ext cx="850999" cy="850999"/>
          </a:xfrm>
          <a:prstGeom prst="ellipse">
            <a:avLst/>
          </a:prstGeom>
          <a:solidFill>
            <a:srgbClr val="383738"/>
          </a:solidFill>
          <a:ln w="19050" cap="flat" cmpd="sng" algn="ctr">
            <a:solidFill>
              <a:srgbClr val="FFFFFF"/>
            </a:solidFill>
            <a:prstDash val="solid"/>
          </a:ln>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3200" b="1" i="0" u="none" strike="noStrike" kern="0" cap="none" spc="0" normalizeH="0" baseline="0" noProof="0">
                <a:ln>
                  <a:noFill/>
                </a:ln>
                <a:solidFill>
                  <a:srgbClr val="FFFFFF"/>
                </a:solidFill>
                <a:effectLst/>
                <a:uLnTx/>
                <a:uFillTx/>
                <a:latin typeface="Poppins" panose="00000500000000000000" pitchFamily="2" charset="0"/>
                <a:cs typeface="Poppins" panose="00000500000000000000" pitchFamily="2" charset="0"/>
              </a:rPr>
              <a:t>3</a:t>
            </a:r>
          </a:p>
        </p:txBody>
      </p:sp>
      <p:sp>
        <p:nvSpPr>
          <p:cNvPr id="15" name="Text Placeholder 26">
            <a:extLst>
              <a:ext uri="{FF2B5EF4-FFF2-40B4-BE49-F238E27FC236}">
                <a16:creationId xmlns:a16="http://schemas.microsoft.com/office/drawing/2014/main" id="{CC60BB1E-44A7-E876-6EF4-4EECA990DED2}"/>
              </a:ext>
              <a:ext uri="{C183D7F6-B498-43B3-948B-1728B52AA6E4}">
                <adec:decorative xmlns:adec="http://schemas.microsoft.com/office/drawing/2017/decorative" val="0"/>
              </a:ext>
            </a:extLst>
          </p:cNvPr>
          <p:cNvSpPr txBox="1">
            <a:spLocks/>
          </p:cNvSpPr>
          <p:nvPr/>
        </p:nvSpPr>
        <p:spPr bwMode="white">
          <a:xfrm>
            <a:off x="1358859" y="9019345"/>
            <a:ext cx="1906588" cy="471843"/>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GB" sz="2400" b="1" dirty="0">
                <a:solidFill>
                  <a:schemeClr val="tx1"/>
                </a:solidFill>
                <a:latin typeface="Poppins SemiBold" panose="00000700000000000000" pitchFamily="2" charset="0"/>
                <a:cs typeface="Poppins SemiBold" panose="00000700000000000000" pitchFamily="2" charset="0"/>
              </a:rPr>
              <a:t>ADA Boost</a:t>
            </a:r>
          </a:p>
        </p:txBody>
      </p:sp>
      <p:sp>
        <p:nvSpPr>
          <p:cNvPr id="6" name="Rectangle 5">
            <a:extLst>
              <a:ext uri="{FF2B5EF4-FFF2-40B4-BE49-F238E27FC236}">
                <a16:creationId xmlns:a16="http://schemas.microsoft.com/office/drawing/2014/main" id="{EDAA9447-CBC6-9989-8F56-C1448D6D4CC8}"/>
              </a:ext>
              <a:ext uri="{C183D7F6-B498-43B3-948B-1728B52AA6E4}">
                <adec:decorative xmlns:adec="http://schemas.microsoft.com/office/drawing/2017/decorative" val="1"/>
              </a:ext>
            </a:extLst>
          </p:cNvPr>
          <p:cNvSpPr/>
          <p:nvPr/>
        </p:nvSpPr>
        <p:spPr>
          <a:xfrm>
            <a:off x="13322392" y="5078"/>
            <a:ext cx="6783295" cy="11304271"/>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 Placeholder 12">
            <a:extLst>
              <a:ext uri="{FF2B5EF4-FFF2-40B4-BE49-F238E27FC236}">
                <a16:creationId xmlns:a16="http://schemas.microsoft.com/office/drawing/2014/main" id="{A5284FFB-AFCF-2991-6535-E80F55813AE0}"/>
              </a:ext>
            </a:extLst>
          </p:cNvPr>
          <p:cNvSpPr txBox="1">
            <a:spLocks/>
          </p:cNvSpPr>
          <p:nvPr/>
        </p:nvSpPr>
        <p:spPr>
          <a:xfrm>
            <a:off x="13902266" y="2182814"/>
            <a:ext cx="5676371" cy="690561"/>
          </a:xfrm>
          <a:prstGeom prst="rect">
            <a:avLst/>
          </a:prstGeom>
        </p:spPr>
        <p:txBody>
          <a:bodyPr/>
          <a:lstStyle>
            <a:lvl1pPr marL="0">
              <a:defRPr sz="2399" b="1">
                <a:solidFill>
                  <a:schemeClr val="bg1"/>
                </a:solidFill>
                <a:latin typeface="Poppins" panose="00000500000000000000" pitchFamily="2" charset="0"/>
                <a:ea typeface="+mn-ea"/>
                <a:cs typeface="Poppins" panose="00000500000000000000" pitchFamily="2" charset="0"/>
              </a:defRPr>
            </a:lvl1pPr>
            <a:lvl2pPr marL="457253">
              <a:defRPr b="1">
                <a:solidFill>
                  <a:schemeClr val="bg1"/>
                </a:solidFill>
                <a:latin typeface="Poppins" panose="00000500000000000000" pitchFamily="2" charset="0"/>
                <a:ea typeface="+mn-ea"/>
                <a:cs typeface="Poppins" panose="00000500000000000000" pitchFamily="2" charset="0"/>
              </a:defRPr>
            </a:lvl2pPr>
            <a:lvl3pPr marL="914503">
              <a:defRPr b="1">
                <a:solidFill>
                  <a:schemeClr val="bg1"/>
                </a:solidFill>
                <a:latin typeface="Poppins" panose="00000500000000000000" pitchFamily="2" charset="0"/>
                <a:ea typeface="+mn-ea"/>
                <a:cs typeface="Poppins" panose="00000500000000000000" pitchFamily="2" charset="0"/>
              </a:defRPr>
            </a:lvl3pPr>
            <a:lvl4pPr marL="1371756">
              <a:defRPr b="1">
                <a:solidFill>
                  <a:schemeClr val="bg1"/>
                </a:solidFill>
                <a:latin typeface="Poppins" panose="00000500000000000000" pitchFamily="2" charset="0"/>
                <a:ea typeface="+mn-ea"/>
                <a:cs typeface="Poppins" panose="00000500000000000000" pitchFamily="2" charset="0"/>
              </a:defRPr>
            </a:lvl4pPr>
            <a:lvl5pPr marL="1829009">
              <a:defRPr b="1">
                <a:solidFill>
                  <a:schemeClr val="bg1"/>
                </a:solidFill>
                <a:latin typeface="Poppins" panose="00000500000000000000" pitchFamily="2" charset="0"/>
                <a:ea typeface="+mn-ea"/>
                <a:cs typeface="Poppins" panose="00000500000000000000" pitchFamily="2" charset="0"/>
              </a:defRPr>
            </a:lvl5pPr>
            <a:lvl6pPr marL="2286261">
              <a:defRPr>
                <a:latin typeface="+mn-lt"/>
                <a:ea typeface="+mn-ea"/>
                <a:cs typeface="+mn-cs"/>
              </a:defRPr>
            </a:lvl6pPr>
            <a:lvl7pPr marL="2743514">
              <a:defRPr>
                <a:latin typeface="+mn-lt"/>
                <a:ea typeface="+mn-ea"/>
                <a:cs typeface="+mn-cs"/>
              </a:defRPr>
            </a:lvl7pPr>
            <a:lvl8pPr marL="3200766">
              <a:defRPr>
                <a:latin typeface="+mn-lt"/>
                <a:ea typeface="+mn-ea"/>
                <a:cs typeface="+mn-cs"/>
              </a:defRPr>
            </a:lvl8pPr>
            <a:lvl9pPr marL="3658019">
              <a:defRPr>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3000" b="1" i="0" u="none" strike="noStrike" kern="0" cap="none" spc="0" normalizeH="0" baseline="0" noProof="0">
                <a:ln>
                  <a:noFill/>
                </a:ln>
                <a:solidFill>
                  <a:srgbClr val="FFFFFF"/>
                </a:solidFill>
                <a:effectLst/>
                <a:uLnTx/>
                <a:uFillTx/>
                <a:latin typeface="Poppins" panose="00000500000000000000" pitchFamily="2" charset="0"/>
                <a:ea typeface="+mn-ea"/>
                <a:cs typeface="Poppins" panose="00000500000000000000" pitchFamily="2" charset="0"/>
              </a:rPr>
              <a:t>Summary</a:t>
            </a: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3000" b="1" i="0" u="none" strike="noStrike" kern="0" cap="none" spc="0" normalizeH="0" baseline="0" noProof="0">
              <a:ln>
                <a:noFill/>
              </a:ln>
              <a:solidFill>
                <a:srgbClr val="FFFFFF"/>
              </a:solidFill>
              <a:effectLst/>
              <a:uLnTx/>
              <a:uFillTx/>
              <a:latin typeface="Poppins" panose="00000500000000000000" pitchFamily="2" charset="0"/>
              <a:ea typeface="+mn-ea"/>
              <a:cs typeface="Poppins" panose="00000500000000000000" pitchFamily="2" charset="0"/>
            </a:endParaRPr>
          </a:p>
        </p:txBody>
      </p:sp>
      <p:cxnSp>
        <p:nvCxnSpPr>
          <p:cNvPr id="19" name="Straight Connector 18">
            <a:extLst>
              <a:ext uri="{FF2B5EF4-FFF2-40B4-BE49-F238E27FC236}">
                <a16:creationId xmlns:a16="http://schemas.microsoft.com/office/drawing/2014/main" id="{1DA3F90A-92F8-F4AF-583E-EC89825B232D}"/>
              </a:ext>
              <a:ext uri="{C183D7F6-B498-43B3-948B-1728B52AA6E4}">
                <adec:decorative xmlns:adec="http://schemas.microsoft.com/office/drawing/2017/decorative" val="1"/>
              </a:ext>
            </a:extLst>
          </p:cNvPr>
          <p:cNvCxnSpPr>
            <a:cxnSpLocks/>
          </p:cNvCxnSpPr>
          <p:nvPr/>
        </p:nvCxnSpPr>
        <p:spPr bwMode="white">
          <a:xfrm>
            <a:off x="13902225" y="2873375"/>
            <a:ext cx="5503375" cy="0"/>
          </a:xfrm>
          <a:prstGeom prst="line">
            <a:avLst/>
          </a:prstGeom>
          <a:noFill/>
          <a:ln w="6350" cap="flat" cmpd="sng" algn="ctr">
            <a:solidFill>
              <a:schemeClr val="bg1"/>
            </a:solidFill>
            <a:prstDash val="solid"/>
          </a:ln>
          <a:effectLst/>
        </p:spPr>
      </p:cxnSp>
      <p:sp>
        <p:nvSpPr>
          <p:cNvPr id="18" name="Text Placeholder 10">
            <a:extLst>
              <a:ext uri="{FF2B5EF4-FFF2-40B4-BE49-F238E27FC236}">
                <a16:creationId xmlns:a16="http://schemas.microsoft.com/office/drawing/2014/main" id="{B970AD1F-581B-DC18-8D94-28A514538ECA}"/>
              </a:ext>
              <a:ext uri="{C183D7F6-B498-43B3-948B-1728B52AA6E4}">
                <adec:decorative xmlns:adec="http://schemas.microsoft.com/office/drawing/2017/decorative" val="0"/>
              </a:ext>
            </a:extLst>
          </p:cNvPr>
          <p:cNvSpPr txBox="1">
            <a:spLocks/>
          </p:cNvSpPr>
          <p:nvPr/>
        </p:nvSpPr>
        <p:spPr bwMode="white">
          <a:xfrm>
            <a:off x="13902225" y="3287272"/>
            <a:ext cx="5676371" cy="2593975"/>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marL="342900" indent="-342900">
              <a:buClr>
                <a:schemeClr val="bg1"/>
              </a:buClr>
              <a:buFont typeface="Wingdings" panose="05000000000000000000" pitchFamily="2" charset="2"/>
              <a:buChar char="§"/>
            </a:pPr>
            <a:r>
              <a:rPr lang="en-US" sz="2400" dirty="0">
                <a:solidFill>
                  <a:schemeClr val="bg1"/>
                </a:solidFill>
                <a:latin typeface="Poppins" panose="00000500000000000000" pitchFamily="2" charset="0"/>
                <a:cs typeface="Poppins" panose="00000500000000000000" pitchFamily="2" charset="0"/>
              </a:rPr>
              <a:t>Based on these metrics, it appears that AdaBoost performs the best overall among the three models. When considering the F1-score across all models, meaning It achieves a good balance between precision and recall for class 1 (0.59) compared to random forest (0.58). However, if precision for class 1 is of utmost importance, Random Forest might be preferred due to its higher precision.</a:t>
            </a:r>
          </a:p>
          <a:p>
            <a:pPr marL="342900" indent="-342900">
              <a:buClr>
                <a:schemeClr val="bg1"/>
              </a:buClr>
              <a:buFont typeface="Wingdings" panose="05000000000000000000" pitchFamily="2" charset="2"/>
              <a:buChar char="§"/>
            </a:pPr>
            <a:endParaRPr lang="en-US" sz="2400" dirty="0">
              <a:solidFill>
                <a:schemeClr val="bg1"/>
              </a:solidFill>
              <a:latin typeface="Poppins" panose="00000500000000000000" pitchFamily="2" charset="0"/>
              <a:cs typeface="Poppins" panose="00000500000000000000" pitchFamily="2" charset="0"/>
            </a:endParaRPr>
          </a:p>
          <a:p>
            <a:pPr marL="342900" indent="-342900">
              <a:buClr>
                <a:schemeClr val="bg1"/>
              </a:buClr>
              <a:buFont typeface="Wingdings" panose="05000000000000000000" pitchFamily="2" charset="2"/>
              <a:buChar char="§"/>
            </a:pPr>
            <a:r>
              <a:rPr lang="en-US" sz="2400" dirty="0">
                <a:solidFill>
                  <a:schemeClr val="bg1"/>
                </a:solidFill>
                <a:latin typeface="Poppins" panose="00000500000000000000" pitchFamily="2" charset="0"/>
                <a:cs typeface="Poppins" panose="00000500000000000000" pitchFamily="2" charset="0"/>
              </a:rPr>
              <a:t>We would recommend…</a:t>
            </a:r>
            <a:endParaRPr lang="en-GB" sz="2400" dirty="0">
              <a:solidFill>
                <a:schemeClr val="bg1"/>
              </a:solidFill>
              <a:latin typeface="Poppins" panose="00000500000000000000" pitchFamily="2" charset="0"/>
              <a:cs typeface="Poppins" panose="00000500000000000000" pitchFamily="2" charset="0"/>
            </a:endParaRPr>
          </a:p>
        </p:txBody>
      </p:sp>
      <p:pic>
        <p:nvPicPr>
          <p:cNvPr id="20" name="Picture 19">
            <a:extLst>
              <a:ext uri="{FF2B5EF4-FFF2-40B4-BE49-F238E27FC236}">
                <a16:creationId xmlns:a16="http://schemas.microsoft.com/office/drawing/2014/main" id="{FBFF74D0-8854-513D-EED9-7594F6E75FF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438477" y="530398"/>
            <a:ext cx="2140119" cy="1084718"/>
          </a:xfrm>
          <a:prstGeom prst="rect">
            <a:avLst/>
          </a:prstGeom>
        </p:spPr>
      </p:pic>
      <p:sp>
        <p:nvSpPr>
          <p:cNvPr id="2" name="Slide Number Placeholder 1">
            <a:extLst>
              <a:ext uri="{FF2B5EF4-FFF2-40B4-BE49-F238E27FC236}">
                <a16:creationId xmlns:a16="http://schemas.microsoft.com/office/drawing/2014/main" id="{61E40F6E-4049-EC99-F7DB-BA842EF98BF7}"/>
              </a:ext>
            </a:extLst>
          </p:cNvPr>
          <p:cNvSpPr>
            <a:spLocks noGrp="1"/>
          </p:cNvSpPr>
          <p:nvPr>
            <p:ph type="sldNum" sz="quarter" idx="4"/>
          </p:nvPr>
        </p:nvSpPr>
        <p:spPr/>
        <p:txBody>
          <a:bodyPr/>
          <a:lstStyle/>
          <a:p>
            <a:fld id="{B6F15528-21DE-4FAA-801E-634DDDAF4B2B}" type="slidenum">
              <a:rPr lang="en-GB" smtClean="0">
                <a:solidFill>
                  <a:schemeClr val="bg1"/>
                </a:solidFill>
              </a:rPr>
              <a:pPr/>
              <a:t>10</a:t>
            </a:fld>
            <a:endParaRPr lang="en-GB">
              <a:solidFill>
                <a:schemeClr val="bg1"/>
              </a:solidFill>
            </a:endParaRPr>
          </a:p>
        </p:txBody>
      </p:sp>
      <p:grpSp>
        <p:nvGrpSpPr>
          <p:cNvPr id="16" name="Group 15">
            <a:extLst>
              <a:ext uri="{FF2B5EF4-FFF2-40B4-BE49-F238E27FC236}">
                <a16:creationId xmlns:a16="http://schemas.microsoft.com/office/drawing/2014/main" id="{44EC0DA6-0597-D6B9-2F49-095282DA1442}"/>
              </a:ext>
              <a:ext uri="{C183D7F6-B498-43B3-948B-1728B52AA6E4}">
                <adec:decorative xmlns:adec="http://schemas.microsoft.com/office/drawing/2017/decorative" val="1"/>
              </a:ext>
            </a:extLst>
          </p:cNvPr>
          <p:cNvGrpSpPr/>
          <p:nvPr/>
        </p:nvGrpSpPr>
        <p:grpSpPr>
          <a:xfrm>
            <a:off x="12830692" y="5528873"/>
            <a:ext cx="983399" cy="1323439"/>
            <a:chOff x="12936357" y="5528873"/>
            <a:chExt cx="983399" cy="1323439"/>
          </a:xfrm>
        </p:grpSpPr>
        <p:sp>
          <p:nvSpPr>
            <p:cNvPr id="10" name="Oval 9">
              <a:extLst>
                <a:ext uri="{FF2B5EF4-FFF2-40B4-BE49-F238E27FC236}">
                  <a16:creationId xmlns:a16="http://schemas.microsoft.com/office/drawing/2014/main" id="{44DA2187-54C8-7633-1322-8ACE5CA779F9}"/>
                </a:ext>
                <a:ext uri="{C183D7F6-B498-43B3-948B-1728B52AA6E4}">
                  <adec:decorative xmlns:adec="http://schemas.microsoft.com/office/drawing/2017/decorative" val="1"/>
                </a:ext>
              </a:extLst>
            </p:cNvPr>
            <p:cNvSpPr/>
            <p:nvPr/>
          </p:nvSpPr>
          <p:spPr>
            <a:xfrm>
              <a:off x="12936357" y="5656927"/>
              <a:ext cx="983399" cy="983399"/>
            </a:xfrm>
            <a:prstGeom prst="ellipse">
              <a:avLst/>
            </a:prstGeom>
            <a:solidFill>
              <a:srgbClr val="FFFFFF"/>
            </a:solidFill>
            <a:ln w="6350" cap="flat" cmpd="sng" algn="ctr">
              <a:solidFill>
                <a:srgbClr val="FFFFFF"/>
              </a:solidFill>
              <a:prstDash val="solid"/>
            </a:ln>
            <a:effectLst/>
          </p:spPr>
          <p:txBody>
            <a:bodyPr rot="0" spcFirstLastPara="0" vertOverflow="overflow" horzOverflow="overflow" vert="horz" wrap="square" lIns="237467" tIns="178100" rIns="178100" bIns="178100" numCol="1" spcCol="0" rtlCol="0" fromWordArt="0" anchor="ctr" anchorCtr="0" forceAA="0" compatLnSpc="1">
              <a:prstTxWarp prst="textNoShape">
                <a:avLst/>
              </a:prstTxWarp>
              <a:noAutofit/>
            </a:bodyPr>
            <a:lstStyle/>
            <a:p>
              <a:pPr marL="0" marR="0" lvl="0" indent="0" algn="ctr" defTabSz="914400" eaLnBrk="1" fontAlgn="auto" latinLnBrk="0" hangingPunct="1">
                <a:lnSpc>
                  <a:spcPts val="10500"/>
                </a:lnSpc>
                <a:spcBef>
                  <a:spcPts val="0"/>
                </a:spcBef>
                <a:spcAft>
                  <a:spcPts val="0"/>
                </a:spcAft>
                <a:buClrTx/>
                <a:buSzTx/>
                <a:buFontTx/>
                <a:buNone/>
                <a:tabLst/>
                <a:defRPr/>
              </a:pPr>
              <a:endParaRPr lang="en-GB" sz="9600" b="1" i="0" u="none" strike="noStrike" kern="0" cap="none" spc="-140" normalizeH="0" baseline="0" noProof="0">
                <a:ln>
                  <a:noFill/>
                </a:ln>
                <a:solidFill>
                  <a:schemeClr val="accent5"/>
                </a:solidFill>
                <a:effectLst/>
                <a:uLnTx/>
                <a:uFillTx/>
                <a:latin typeface="Poppins"/>
                <a:ea typeface="+mj-ea"/>
                <a:cs typeface="Poppins"/>
              </a:endParaRPr>
            </a:p>
          </p:txBody>
        </p:sp>
        <p:sp>
          <p:nvSpPr>
            <p:cNvPr id="14" name="TextBox 13">
              <a:extLst>
                <a:ext uri="{FF2B5EF4-FFF2-40B4-BE49-F238E27FC236}">
                  <a16:creationId xmlns:a16="http://schemas.microsoft.com/office/drawing/2014/main" id="{39AD6AF0-1F12-8A9E-6C7E-996D404DEE10}"/>
                </a:ext>
                <a:ext uri="{C183D7F6-B498-43B3-948B-1728B52AA6E4}">
                  <adec:decorative xmlns:adec="http://schemas.microsoft.com/office/drawing/2017/decorative" val="1"/>
                </a:ext>
              </a:extLst>
            </p:cNvPr>
            <p:cNvSpPr txBox="1"/>
            <p:nvPr/>
          </p:nvSpPr>
          <p:spPr>
            <a:xfrm>
              <a:off x="13103446" y="5528873"/>
              <a:ext cx="739305" cy="1323439"/>
            </a:xfrm>
            <a:prstGeom prst="rect">
              <a:avLst/>
            </a:prstGeom>
            <a:noFill/>
          </p:spPr>
          <p:txBody>
            <a:bodyPr wrap="none" rtlCol="0">
              <a:spAutoFit/>
            </a:bodyPr>
            <a:lstStyle/>
            <a:p>
              <a:r>
                <a:rPr lang="en-GB" sz="8000" b="1">
                  <a:solidFill>
                    <a:schemeClr val="accent5"/>
                  </a:solidFill>
                  <a:latin typeface="+mn-lt"/>
                </a:rPr>
                <a:t>&gt;</a:t>
              </a:r>
            </a:p>
          </p:txBody>
        </p:sp>
      </p:grpSp>
      <p:pic>
        <p:nvPicPr>
          <p:cNvPr id="25" name="Graphic 24" descr="Deciduous tree with solid fill">
            <a:extLst>
              <a:ext uri="{FF2B5EF4-FFF2-40B4-BE49-F238E27FC236}">
                <a16:creationId xmlns:a16="http://schemas.microsoft.com/office/drawing/2014/main" id="{28DDED87-F211-C8C4-AB48-7A5BE8E882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14314" y="4115648"/>
            <a:ext cx="914400" cy="914400"/>
          </a:xfrm>
          <a:prstGeom prst="rect">
            <a:avLst/>
          </a:prstGeom>
        </p:spPr>
      </p:pic>
      <p:pic>
        <p:nvPicPr>
          <p:cNvPr id="26" name="Graphic 25" descr="Deciduous tree with solid fill">
            <a:extLst>
              <a:ext uri="{FF2B5EF4-FFF2-40B4-BE49-F238E27FC236}">
                <a16:creationId xmlns:a16="http://schemas.microsoft.com/office/drawing/2014/main" id="{DF1CE889-2C4B-CB6E-5268-8F22DCED14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5419" y="7067734"/>
            <a:ext cx="914400" cy="914400"/>
          </a:xfrm>
          <a:prstGeom prst="rect">
            <a:avLst/>
          </a:prstGeom>
        </p:spPr>
      </p:pic>
      <p:pic>
        <p:nvPicPr>
          <p:cNvPr id="27" name="Graphic 26" descr="Deciduous tree with solid fill">
            <a:extLst>
              <a:ext uri="{FF2B5EF4-FFF2-40B4-BE49-F238E27FC236}">
                <a16:creationId xmlns:a16="http://schemas.microsoft.com/office/drawing/2014/main" id="{FA383B71-D6FA-E0A3-70A5-9CCA038233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15625" y="7060328"/>
            <a:ext cx="914400" cy="914400"/>
          </a:xfrm>
          <a:prstGeom prst="rect">
            <a:avLst/>
          </a:prstGeom>
        </p:spPr>
      </p:pic>
      <p:pic>
        <p:nvPicPr>
          <p:cNvPr id="32" name="Graphic 31" descr="Muscular arm with solid fill">
            <a:extLst>
              <a:ext uri="{FF2B5EF4-FFF2-40B4-BE49-F238E27FC236}">
                <a16:creationId xmlns:a16="http://schemas.microsoft.com/office/drawing/2014/main" id="{19FFAE5C-F7E2-BE6C-9474-6C0D5737EA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714314" y="9719184"/>
            <a:ext cx="914400" cy="914400"/>
          </a:xfrm>
          <a:prstGeom prst="rect">
            <a:avLst/>
          </a:prstGeom>
        </p:spPr>
      </p:pic>
      <p:sp>
        <p:nvSpPr>
          <p:cNvPr id="37" name="Rectangle 36">
            <a:extLst>
              <a:ext uri="{FF2B5EF4-FFF2-40B4-BE49-F238E27FC236}">
                <a16:creationId xmlns:a16="http://schemas.microsoft.com/office/drawing/2014/main" id="{BFCD0E78-97D2-67DE-F732-FD21E54492A0}"/>
              </a:ext>
              <a:ext uri="{C183D7F6-B498-43B3-948B-1728B52AA6E4}">
                <adec:decorative xmlns:adec="http://schemas.microsoft.com/office/drawing/2017/decorative" val="1"/>
              </a:ext>
            </a:extLst>
          </p:cNvPr>
          <p:cNvSpPr/>
          <p:nvPr/>
        </p:nvSpPr>
        <p:spPr>
          <a:xfrm>
            <a:off x="3883062" y="1734144"/>
            <a:ext cx="2739042" cy="863476"/>
          </a:xfrm>
          <a:prstGeom prst="rect">
            <a:avLst/>
          </a:prstGeom>
          <a:gradFill>
            <a:gsLst>
              <a:gs pos="0">
                <a:srgbClr val="006AB4"/>
              </a:gs>
              <a:gs pos="50000">
                <a:srgbClr val="277A92"/>
              </a:gs>
              <a:gs pos="100000">
                <a:srgbClr val="4E8A70"/>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39" name="Text Placeholder 5">
            <a:extLst>
              <a:ext uri="{FF2B5EF4-FFF2-40B4-BE49-F238E27FC236}">
                <a16:creationId xmlns:a16="http://schemas.microsoft.com/office/drawing/2014/main" id="{4B3A19AA-41CB-C531-07BF-3B5197AE9C54}"/>
              </a:ext>
            </a:extLst>
          </p:cNvPr>
          <p:cNvSpPr txBox="1">
            <a:spLocks/>
          </p:cNvSpPr>
          <p:nvPr/>
        </p:nvSpPr>
        <p:spPr bwMode="white">
          <a:xfrm>
            <a:off x="4446119" y="1925172"/>
            <a:ext cx="2074270" cy="602922"/>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GB" sz="2400" b="1" dirty="0">
                <a:solidFill>
                  <a:schemeClr val="bg1"/>
                </a:solidFill>
                <a:latin typeface="Poppins" panose="00000500000000000000" pitchFamily="2" charset="0"/>
                <a:cs typeface="Poppins" panose="00000500000000000000" pitchFamily="2" charset="0"/>
              </a:rPr>
              <a:t>Accuracy</a:t>
            </a:r>
          </a:p>
        </p:txBody>
      </p:sp>
      <p:sp>
        <p:nvSpPr>
          <p:cNvPr id="41" name="Text Placeholder 5">
            <a:extLst>
              <a:ext uri="{FF2B5EF4-FFF2-40B4-BE49-F238E27FC236}">
                <a16:creationId xmlns:a16="http://schemas.microsoft.com/office/drawing/2014/main" id="{7C0F50F5-1202-2A72-037B-347DE5F0EA85}"/>
              </a:ext>
            </a:extLst>
          </p:cNvPr>
          <p:cNvSpPr txBox="1">
            <a:spLocks/>
          </p:cNvSpPr>
          <p:nvPr/>
        </p:nvSpPr>
        <p:spPr bwMode="white">
          <a:xfrm>
            <a:off x="7473046" y="1950751"/>
            <a:ext cx="2074270" cy="602922"/>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GB" sz="2400" b="1" dirty="0">
                <a:solidFill>
                  <a:schemeClr val="bg1"/>
                </a:solidFill>
                <a:latin typeface="Poppins" panose="00000500000000000000" pitchFamily="2" charset="0"/>
                <a:cs typeface="Poppins" panose="00000500000000000000" pitchFamily="2" charset="0"/>
              </a:rPr>
              <a:t>Precision</a:t>
            </a:r>
          </a:p>
        </p:txBody>
      </p:sp>
      <p:sp>
        <p:nvSpPr>
          <p:cNvPr id="42" name="object 22">
            <a:extLst>
              <a:ext uri="{FF2B5EF4-FFF2-40B4-BE49-F238E27FC236}">
                <a16:creationId xmlns:a16="http://schemas.microsoft.com/office/drawing/2014/main" id="{1DBD99BD-AF64-D02F-1E07-5EAAE29166AD}"/>
              </a:ext>
              <a:ext uri="{C183D7F6-B498-43B3-948B-1728B52AA6E4}">
                <adec:decorative xmlns:adec="http://schemas.microsoft.com/office/drawing/2017/decorative" val="1"/>
              </a:ext>
            </a:extLst>
          </p:cNvPr>
          <p:cNvSpPr/>
          <p:nvPr/>
        </p:nvSpPr>
        <p:spPr>
          <a:xfrm flipH="1">
            <a:off x="6789305" y="2852145"/>
            <a:ext cx="45719" cy="2156673"/>
          </a:xfrm>
          <a:custGeom>
            <a:avLst/>
            <a:gdLst/>
            <a:ahLst/>
            <a:cxnLst/>
            <a:rect l="l" t="t" r="r" b="b"/>
            <a:pathLst>
              <a:path h="3738245">
                <a:moveTo>
                  <a:pt x="0" y="0"/>
                </a:moveTo>
                <a:lnTo>
                  <a:pt x="0" y="3738106"/>
                </a:lnTo>
              </a:path>
            </a:pathLst>
          </a:custGeom>
          <a:ln w="10470">
            <a:solidFill>
              <a:srgbClr val="282828"/>
            </a:solidFill>
          </a:ln>
        </p:spPr>
        <p:txBody>
          <a:bodyPr wrap="square" lIns="0" tIns="0" rIns="0" bIns="0" rtlCol="0"/>
          <a:lstStyle/>
          <a:p>
            <a:endParaRPr/>
          </a:p>
        </p:txBody>
      </p:sp>
      <p:sp>
        <p:nvSpPr>
          <p:cNvPr id="43" name="Rectangle 42">
            <a:extLst>
              <a:ext uri="{FF2B5EF4-FFF2-40B4-BE49-F238E27FC236}">
                <a16:creationId xmlns:a16="http://schemas.microsoft.com/office/drawing/2014/main" id="{31F61786-0568-890A-8BAE-A030F0AA35D8}"/>
              </a:ext>
              <a:ext uri="{C183D7F6-B498-43B3-948B-1728B52AA6E4}">
                <adec:decorative xmlns:adec="http://schemas.microsoft.com/office/drawing/2017/decorative" val="1"/>
              </a:ext>
            </a:extLst>
          </p:cNvPr>
          <p:cNvSpPr/>
          <p:nvPr/>
        </p:nvSpPr>
        <p:spPr>
          <a:xfrm>
            <a:off x="6988190" y="1734144"/>
            <a:ext cx="2739042" cy="863476"/>
          </a:xfrm>
          <a:prstGeom prst="rect">
            <a:avLst/>
          </a:prstGeom>
          <a:gradFill>
            <a:gsLst>
              <a:gs pos="0">
                <a:srgbClr val="006AB4"/>
              </a:gs>
              <a:gs pos="50000">
                <a:srgbClr val="277A92"/>
              </a:gs>
              <a:gs pos="100000">
                <a:srgbClr val="4E8A70"/>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44" name="Text Placeholder 5">
            <a:extLst>
              <a:ext uri="{FF2B5EF4-FFF2-40B4-BE49-F238E27FC236}">
                <a16:creationId xmlns:a16="http://schemas.microsoft.com/office/drawing/2014/main" id="{37EA3B8F-81F3-4EBD-FF1B-9797E3179602}"/>
              </a:ext>
            </a:extLst>
          </p:cNvPr>
          <p:cNvSpPr txBox="1">
            <a:spLocks/>
          </p:cNvSpPr>
          <p:nvPr/>
        </p:nvSpPr>
        <p:spPr bwMode="white">
          <a:xfrm>
            <a:off x="7551247" y="1925172"/>
            <a:ext cx="2074270" cy="602922"/>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GB" sz="2400" b="1" dirty="0">
                <a:solidFill>
                  <a:schemeClr val="bg1"/>
                </a:solidFill>
                <a:latin typeface="Poppins" panose="00000500000000000000" pitchFamily="2" charset="0"/>
                <a:cs typeface="Poppins" panose="00000500000000000000" pitchFamily="2" charset="0"/>
              </a:rPr>
              <a:t>Precision</a:t>
            </a:r>
          </a:p>
        </p:txBody>
      </p:sp>
      <p:sp>
        <p:nvSpPr>
          <p:cNvPr id="45" name="Rectangle 44">
            <a:extLst>
              <a:ext uri="{FF2B5EF4-FFF2-40B4-BE49-F238E27FC236}">
                <a16:creationId xmlns:a16="http://schemas.microsoft.com/office/drawing/2014/main" id="{EED38A79-758C-44C9-FEE8-57FFDFA3B9B8}"/>
              </a:ext>
              <a:ext uri="{C183D7F6-B498-43B3-948B-1728B52AA6E4}">
                <adec:decorative xmlns:adec="http://schemas.microsoft.com/office/drawing/2017/decorative" val="1"/>
              </a:ext>
            </a:extLst>
          </p:cNvPr>
          <p:cNvSpPr/>
          <p:nvPr/>
        </p:nvSpPr>
        <p:spPr>
          <a:xfrm>
            <a:off x="10083095" y="1734144"/>
            <a:ext cx="2739042" cy="863476"/>
          </a:xfrm>
          <a:prstGeom prst="rect">
            <a:avLst/>
          </a:prstGeom>
          <a:gradFill>
            <a:gsLst>
              <a:gs pos="0">
                <a:srgbClr val="006AB4"/>
              </a:gs>
              <a:gs pos="50000">
                <a:srgbClr val="277A92"/>
              </a:gs>
              <a:gs pos="100000">
                <a:srgbClr val="4E8A70"/>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46" name="Text Placeholder 5">
            <a:extLst>
              <a:ext uri="{FF2B5EF4-FFF2-40B4-BE49-F238E27FC236}">
                <a16:creationId xmlns:a16="http://schemas.microsoft.com/office/drawing/2014/main" id="{26085033-06C0-E8E3-476C-43C74C23DD4D}"/>
              </a:ext>
            </a:extLst>
          </p:cNvPr>
          <p:cNvSpPr txBox="1">
            <a:spLocks/>
          </p:cNvSpPr>
          <p:nvPr/>
        </p:nvSpPr>
        <p:spPr bwMode="white">
          <a:xfrm>
            <a:off x="10892259" y="1935572"/>
            <a:ext cx="2074270" cy="602922"/>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GB" sz="2400" b="1" dirty="0">
                <a:solidFill>
                  <a:schemeClr val="bg1"/>
                </a:solidFill>
                <a:latin typeface="Poppins" panose="00000500000000000000" pitchFamily="2" charset="0"/>
                <a:cs typeface="Poppins" panose="00000500000000000000" pitchFamily="2" charset="0"/>
              </a:rPr>
              <a:t>Recall</a:t>
            </a:r>
          </a:p>
        </p:txBody>
      </p:sp>
      <p:sp>
        <p:nvSpPr>
          <p:cNvPr id="47" name="object 22">
            <a:extLst>
              <a:ext uri="{FF2B5EF4-FFF2-40B4-BE49-F238E27FC236}">
                <a16:creationId xmlns:a16="http://schemas.microsoft.com/office/drawing/2014/main" id="{A7A75F66-5BF3-C926-76BF-B1CA240C1680}"/>
              </a:ext>
              <a:ext uri="{C183D7F6-B498-43B3-948B-1728B52AA6E4}">
                <adec:decorative xmlns:adec="http://schemas.microsoft.com/office/drawing/2017/decorative" val="1"/>
              </a:ext>
            </a:extLst>
          </p:cNvPr>
          <p:cNvSpPr/>
          <p:nvPr/>
        </p:nvSpPr>
        <p:spPr>
          <a:xfrm flipH="1">
            <a:off x="6789305" y="5654675"/>
            <a:ext cx="45719" cy="2156673"/>
          </a:xfrm>
          <a:custGeom>
            <a:avLst/>
            <a:gdLst/>
            <a:ahLst/>
            <a:cxnLst/>
            <a:rect l="l" t="t" r="r" b="b"/>
            <a:pathLst>
              <a:path h="3738245">
                <a:moveTo>
                  <a:pt x="0" y="0"/>
                </a:moveTo>
                <a:lnTo>
                  <a:pt x="0" y="3738106"/>
                </a:lnTo>
              </a:path>
            </a:pathLst>
          </a:custGeom>
          <a:ln w="10470">
            <a:solidFill>
              <a:srgbClr val="282828"/>
            </a:solidFill>
          </a:ln>
        </p:spPr>
        <p:txBody>
          <a:bodyPr wrap="square" lIns="0" tIns="0" rIns="0" bIns="0" rtlCol="0"/>
          <a:lstStyle/>
          <a:p>
            <a:endParaRPr/>
          </a:p>
        </p:txBody>
      </p:sp>
      <p:sp>
        <p:nvSpPr>
          <p:cNvPr id="48" name="object 22">
            <a:extLst>
              <a:ext uri="{FF2B5EF4-FFF2-40B4-BE49-F238E27FC236}">
                <a16:creationId xmlns:a16="http://schemas.microsoft.com/office/drawing/2014/main" id="{2DF39E5A-9DF0-5C37-2139-8CB35F417C23}"/>
              </a:ext>
              <a:ext uri="{C183D7F6-B498-43B3-948B-1728B52AA6E4}">
                <adec:decorative xmlns:adec="http://schemas.microsoft.com/office/drawing/2017/decorative" val="1"/>
              </a:ext>
            </a:extLst>
          </p:cNvPr>
          <p:cNvSpPr/>
          <p:nvPr/>
        </p:nvSpPr>
        <p:spPr>
          <a:xfrm flipH="1">
            <a:off x="6789305" y="8558724"/>
            <a:ext cx="45719" cy="2156673"/>
          </a:xfrm>
          <a:custGeom>
            <a:avLst/>
            <a:gdLst/>
            <a:ahLst/>
            <a:cxnLst/>
            <a:rect l="l" t="t" r="r" b="b"/>
            <a:pathLst>
              <a:path h="3738245">
                <a:moveTo>
                  <a:pt x="0" y="0"/>
                </a:moveTo>
                <a:lnTo>
                  <a:pt x="0" y="3738106"/>
                </a:lnTo>
              </a:path>
            </a:pathLst>
          </a:custGeom>
          <a:ln w="10470">
            <a:solidFill>
              <a:srgbClr val="282828"/>
            </a:solidFill>
          </a:ln>
        </p:spPr>
        <p:txBody>
          <a:bodyPr wrap="square" lIns="0" tIns="0" rIns="0" bIns="0" rtlCol="0"/>
          <a:lstStyle/>
          <a:p>
            <a:endParaRPr/>
          </a:p>
        </p:txBody>
      </p:sp>
      <p:sp>
        <p:nvSpPr>
          <p:cNvPr id="49" name="object 22">
            <a:extLst>
              <a:ext uri="{FF2B5EF4-FFF2-40B4-BE49-F238E27FC236}">
                <a16:creationId xmlns:a16="http://schemas.microsoft.com/office/drawing/2014/main" id="{90B44295-7BAE-8A6B-14BB-311C14EB77FE}"/>
              </a:ext>
              <a:ext uri="{C183D7F6-B498-43B3-948B-1728B52AA6E4}">
                <adec:decorative xmlns:adec="http://schemas.microsoft.com/office/drawing/2017/decorative" val="1"/>
              </a:ext>
            </a:extLst>
          </p:cNvPr>
          <p:cNvSpPr/>
          <p:nvPr/>
        </p:nvSpPr>
        <p:spPr>
          <a:xfrm rot="16200000">
            <a:off x="7772849" y="4152092"/>
            <a:ext cx="78425" cy="8102813"/>
          </a:xfrm>
          <a:custGeom>
            <a:avLst/>
            <a:gdLst/>
            <a:ahLst/>
            <a:cxnLst/>
            <a:rect l="l" t="t" r="r" b="b"/>
            <a:pathLst>
              <a:path h="3738245">
                <a:moveTo>
                  <a:pt x="0" y="0"/>
                </a:moveTo>
                <a:lnTo>
                  <a:pt x="0" y="3738106"/>
                </a:lnTo>
              </a:path>
            </a:pathLst>
          </a:custGeom>
          <a:ln w="10470">
            <a:solidFill>
              <a:srgbClr val="282828"/>
            </a:solidFill>
          </a:ln>
        </p:spPr>
        <p:txBody>
          <a:bodyPr wrap="square" lIns="0" tIns="0" rIns="0" bIns="0" rtlCol="0"/>
          <a:lstStyle/>
          <a:p>
            <a:endParaRPr/>
          </a:p>
        </p:txBody>
      </p:sp>
      <p:sp>
        <p:nvSpPr>
          <p:cNvPr id="50" name="object 22">
            <a:extLst>
              <a:ext uri="{FF2B5EF4-FFF2-40B4-BE49-F238E27FC236}">
                <a16:creationId xmlns:a16="http://schemas.microsoft.com/office/drawing/2014/main" id="{90DAFA67-58E0-3FFC-B520-DB785FAF4F51}"/>
              </a:ext>
              <a:ext uri="{C183D7F6-B498-43B3-948B-1728B52AA6E4}">
                <adec:decorative xmlns:adec="http://schemas.microsoft.com/office/drawing/2017/decorative" val="1"/>
              </a:ext>
            </a:extLst>
          </p:cNvPr>
          <p:cNvSpPr/>
          <p:nvPr/>
        </p:nvSpPr>
        <p:spPr>
          <a:xfrm rot="16200000">
            <a:off x="7772849" y="1229148"/>
            <a:ext cx="78425" cy="8102813"/>
          </a:xfrm>
          <a:custGeom>
            <a:avLst/>
            <a:gdLst/>
            <a:ahLst/>
            <a:cxnLst/>
            <a:rect l="l" t="t" r="r" b="b"/>
            <a:pathLst>
              <a:path h="3738245">
                <a:moveTo>
                  <a:pt x="0" y="0"/>
                </a:moveTo>
                <a:lnTo>
                  <a:pt x="0" y="3738106"/>
                </a:lnTo>
              </a:path>
            </a:pathLst>
          </a:custGeom>
          <a:ln w="10470">
            <a:solidFill>
              <a:srgbClr val="282828"/>
            </a:solidFill>
          </a:ln>
        </p:spPr>
        <p:txBody>
          <a:bodyPr wrap="square" lIns="0" tIns="0" rIns="0" bIns="0" rtlCol="0"/>
          <a:lstStyle/>
          <a:p>
            <a:endParaRPr/>
          </a:p>
        </p:txBody>
      </p:sp>
      <p:sp>
        <p:nvSpPr>
          <p:cNvPr id="51" name="object 22">
            <a:extLst>
              <a:ext uri="{FF2B5EF4-FFF2-40B4-BE49-F238E27FC236}">
                <a16:creationId xmlns:a16="http://schemas.microsoft.com/office/drawing/2014/main" id="{C6726471-F3F8-762F-1789-EC6BA16081E1}"/>
              </a:ext>
              <a:ext uri="{C183D7F6-B498-43B3-948B-1728B52AA6E4}">
                <adec:decorative xmlns:adec="http://schemas.microsoft.com/office/drawing/2017/decorative" val="1"/>
              </a:ext>
            </a:extLst>
          </p:cNvPr>
          <p:cNvSpPr/>
          <p:nvPr/>
        </p:nvSpPr>
        <p:spPr>
          <a:xfrm flipH="1">
            <a:off x="9953344" y="2852145"/>
            <a:ext cx="45719" cy="2156673"/>
          </a:xfrm>
          <a:custGeom>
            <a:avLst/>
            <a:gdLst/>
            <a:ahLst/>
            <a:cxnLst/>
            <a:rect l="l" t="t" r="r" b="b"/>
            <a:pathLst>
              <a:path h="3738245">
                <a:moveTo>
                  <a:pt x="0" y="0"/>
                </a:moveTo>
                <a:lnTo>
                  <a:pt x="0" y="3738106"/>
                </a:lnTo>
              </a:path>
            </a:pathLst>
          </a:custGeom>
          <a:ln w="10470">
            <a:solidFill>
              <a:srgbClr val="282828"/>
            </a:solidFill>
          </a:ln>
        </p:spPr>
        <p:txBody>
          <a:bodyPr wrap="square" lIns="0" tIns="0" rIns="0" bIns="0" rtlCol="0"/>
          <a:lstStyle/>
          <a:p>
            <a:endParaRPr/>
          </a:p>
        </p:txBody>
      </p:sp>
      <p:sp>
        <p:nvSpPr>
          <p:cNvPr id="52" name="object 22">
            <a:extLst>
              <a:ext uri="{FF2B5EF4-FFF2-40B4-BE49-F238E27FC236}">
                <a16:creationId xmlns:a16="http://schemas.microsoft.com/office/drawing/2014/main" id="{9A1D3D69-4BAF-4A1B-FB5C-155B9BEDBE72}"/>
              </a:ext>
              <a:ext uri="{C183D7F6-B498-43B3-948B-1728B52AA6E4}">
                <adec:decorative xmlns:adec="http://schemas.microsoft.com/office/drawing/2017/decorative" val="1"/>
              </a:ext>
            </a:extLst>
          </p:cNvPr>
          <p:cNvSpPr/>
          <p:nvPr/>
        </p:nvSpPr>
        <p:spPr>
          <a:xfrm flipH="1">
            <a:off x="9953344" y="5654675"/>
            <a:ext cx="45719" cy="2156673"/>
          </a:xfrm>
          <a:custGeom>
            <a:avLst/>
            <a:gdLst/>
            <a:ahLst/>
            <a:cxnLst/>
            <a:rect l="l" t="t" r="r" b="b"/>
            <a:pathLst>
              <a:path h="3738245">
                <a:moveTo>
                  <a:pt x="0" y="0"/>
                </a:moveTo>
                <a:lnTo>
                  <a:pt x="0" y="3738106"/>
                </a:lnTo>
              </a:path>
            </a:pathLst>
          </a:custGeom>
          <a:ln w="10470">
            <a:solidFill>
              <a:srgbClr val="282828"/>
            </a:solidFill>
          </a:ln>
        </p:spPr>
        <p:txBody>
          <a:bodyPr wrap="square" lIns="0" tIns="0" rIns="0" bIns="0" rtlCol="0"/>
          <a:lstStyle/>
          <a:p>
            <a:endParaRPr/>
          </a:p>
        </p:txBody>
      </p:sp>
      <p:sp>
        <p:nvSpPr>
          <p:cNvPr id="54" name="Text Placeholder 3">
            <a:extLst>
              <a:ext uri="{FF2B5EF4-FFF2-40B4-BE49-F238E27FC236}">
                <a16:creationId xmlns:a16="http://schemas.microsoft.com/office/drawing/2014/main" id="{18351ECA-8F27-9039-B0A6-EF4FCE9C21BE}"/>
              </a:ext>
            </a:extLst>
          </p:cNvPr>
          <p:cNvSpPr txBox="1">
            <a:spLocks/>
          </p:cNvSpPr>
          <p:nvPr/>
        </p:nvSpPr>
        <p:spPr>
          <a:xfrm>
            <a:off x="3730191" y="2775795"/>
            <a:ext cx="3057560" cy="2196778"/>
          </a:xfrm>
          <a:prstGeom prst="rect">
            <a:avLst/>
          </a:prstGeom>
        </p:spPr>
        <p:txBody>
          <a:bodyPr/>
          <a:lstStyle>
            <a:lvl1pPr marL="285754"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1pPr>
            <a:lvl2pPr marL="743007"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2pPr>
            <a:lvl3pPr marL="1200258"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3pPr>
            <a:lvl4pPr marL="1657510"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4pPr>
            <a:lvl5pPr marL="2114763"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5pPr>
            <a:lvl6pPr marL="2286261">
              <a:defRPr>
                <a:latin typeface="+mn-lt"/>
                <a:ea typeface="+mn-ea"/>
                <a:cs typeface="+mn-cs"/>
              </a:defRPr>
            </a:lvl6pPr>
            <a:lvl7pPr marL="2743514">
              <a:defRPr>
                <a:latin typeface="+mn-lt"/>
                <a:ea typeface="+mn-ea"/>
                <a:cs typeface="+mn-cs"/>
              </a:defRPr>
            </a:lvl7pPr>
            <a:lvl8pPr marL="3200766">
              <a:defRPr>
                <a:latin typeface="+mn-lt"/>
                <a:ea typeface="+mn-ea"/>
                <a:cs typeface="+mn-cs"/>
              </a:defRPr>
            </a:lvl8pPr>
            <a:lvl9pPr marL="3658019">
              <a:defRPr>
                <a:latin typeface="+mn-lt"/>
                <a:ea typeface="+mn-ea"/>
                <a:cs typeface="+mn-cs"/>
              </a:defRPr>
            </a:lvl9pPr>
          </a:lstStyle>
          <a:p>
            <a:pPr>
              <a:lnSpc>
                <a:spcPct val="114000"/>
              </a:lnSpc>
              <a:spcBef>
                <a:spcPts val="600"/>
              </a:spcBef>
              <a:spcAft>
                <a:spcPts val="600"/>
              </a:spcAft>
              <a:buClr>
                <a:schemeClr val="accent5"/>
              </a:buClr>
              <a:defRPr/>
            </a:pPr>
            <a:r>
              <a:rPr lang="en-US" sz="1800" dirty="0"/>
              <a:t>This model has the </a:t>
            </a:r>
            <a:r>
              <a:rPr lang="en-US" sz="1800" b="1" kern="1200" dirty="0">
                <a:gradFill flip="none" rotWithShape="1">
                  <a:gsLst>
                    <a:gs pos="0">
                      <a:srgbClr val="007C43"/>
                    </a:gs>
                    <a:gs pos="60000">
                      <a:srgbClr val="2D843F"/>
                    </a:gs>
                    <a:gs pos="100000">
                      <a:srgbClr val="598C3B"/>
                    </a:gs>
                  </a:gsLst>
                  <a:lin ang="0" scaled="1"/>
                  <a:tileRect/>
                </a:gradFill>
              </a:rPr>
              <a:t>lowest accuracy </a:t>
            </a:r>
            <a:r>
              <a:rPr lang="en-US" sz="1800" dirty="0"/>
              <a:t>among the three (0.83), meaning it correctly predicts the outcome for </a:t>
            </a:r>
            <a:r>
              <a:rPr lang="en-US" sz="1800" b="1" kern="1200" dirty="0">
                <a:gradFill flip="none" rotWithShape="1">
                  <a:gsLst>
                    <a:gs pos="0">
                      <a:srgbClr val="007C43"/>
                    </a:gs>
                    <a:gs pos="60000">
                      <a:srgbClr val="2D843F"/>
                    </a:gs>
                    <a:gs pos="100000">
                      <a:srgbClr val="598C3B"/>
                    </a:gs>
                  </a:gsLst>
                  <a:lin ang="0" scaled="1"/>
                  <a:tileRect/>
                </a:gradFill>
              </a:rPr>
              <a:t>83%</a:t>
            </a:r>
            <a:r>
              <a:rPr lang="en-US" sz="1800" dirty="0"/>
              <a:t> of the instances.</a:t>
            </a:r>
            <a:endParaRPr kumimoji="0" lang="en-GB" sz="1800" b="0" i="0" u="none" strike="noStrike" kern="0" cap="none" spc="0" normalizeH="0" baseline="0" noProof="0" dirty="0">
              <a:ln>
                <a:noFill/>
              </a:ln>
              <a:solidFill>
                <a:sysClr val="windowText" lastClr="000000"/>
              </a:solidFill>
              <a:effectLst/>
              <a:uLnTx/>
              <a:uFillTx/>
              <a:latin typeface="Poppins" panose="00000500000000000000" pitchFamily="2" charset="0"/>
              <a:ea typeface="+mn-ea"/>
              <a:cs typeface="Poppins" panose="00000500000000000000" pitchFamily="2" charset="0"/>
            </a:endParaRPr>
          </a:p>
          <a:p>
            <a:pPr marL="285754" marR="0" lvl="0" indent="-285754" defTabSz="914400" eaLnBrk="1" fontAlgn="auto" latinLnBrk="0" hangingPunct="1">
              <a:lnSpc>
                <a:spcPct val="114000"/>
              </a:lnSpc>
              <a:spcBef>
                <a:spcPts val="600"/>
              </a:spcBef>
              <a:spcAft>
                <a:spcPts val="0"/>
              </a:spcAft>
              <a:buClr>
                <a:schemeClr val="accent5"/>
              </a:buClr>
              <a:buSzTx/>
              <a:buFont typeface="Wingdings" panose="05000000000000000000" pitchFamily="2" charset="2"/>
              <a:buChar char="§"/>
              <a:tabLst/>
              <a:defRPr/>
            </a:pPr>
            <a:endParaRPr kumimoji="0" lang="en-GB" sz="1800" b="0" i="0" u="none" strike="noStrike" kern="0" cap="none" spc="0" normalizeH="0" baseline="0" noProof="0" dirty="0">
              <a:ln>
                <a:noFill/>
              </a:ln>
              <a:solidFill>
                <a:sysClr val="windowText" lastClr="000000"/>
              </a:solidFill>
              <a:effectLst/>
              <a:uLnTx/>
              <a:uFillTx/>
              <a:latin typeface="Poppins" panose="00000500000000000000" pitchFamily="2" charset="0"/>
              <a:ea typeface="+mn-ea"/>
              <a:cs typeface="Poppins" panose="00000500000000000000" pitchFamily="2" charset="0"/>
            </a:endParaRPr>
          </a:p>
        </p:txBody>
      </p:sp>
      <p:sp>
        <p:nvSpPr>
          <p:cNvPr id="55" name="Text Placeholder 3">
            <a:extLst>
              <a:ext uri="{FF2B5EF4-FFF2-40B4-BE49-F238E27FC236}">
                <a16:creationId xmlns:a16="http://schemas.microsoft.com/office/drawing/2014/main" id="{6613195B-56C0-5FF1-A928-102F29FBF3D0}"/>
              </a:ext>
            </a:extLst>
          </p:cNvPr>
          <p:cNvSpPr txBox="1">
            <a:spLocks/>
          </p:cNvSpPr>
          <p:nvPr/>
        </p:nvSpPr>
        <p:spPr>
          <a:xfrm>
            <a:off x="3834122" y="5725026"/>
            <a:ext cx="3205402" cy="2196778"/>
          </a:xfrm>
          <a:prstGeom prst="rect">
            <a:avLst/>
          </a:prstGeom>
        </p:spPr>
        <p:txBody>
          <a:bodyPr/>
          <a:lstStyle>
            <a:lvl1pPr marL="285754"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1pPr>
            <a:lvl2pPr marL="743007"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2pPr>
            <a:lvl3pPr marL="1200258"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3pPr>
            <a:lvl4pPr marL="1657510"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4pPr>
            <a:lvl5pPr marL="2114763"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5pPr>
            <a:lvl6pPr marL="2286261">
              <a:defRPr>
                <a:latin typeface="+mn-lt"/>
                <a:ea typeface="+mn-ea"/>
                <a:cs typeface="+mn-cs"/>
              </a:defRPr>
            </a:lvl6pPr>
            <a:lvl7pPr marL="2743514">
              <a:defRPr>
                <a:latin typeface="+mn-lt"/>
                <a:ea typeface="+mn-ea"/>
                <a:cs typeface="+mn-cs"/>
              </a:defRPr>
            </a:lvl7pPr>
            <a:lvl8pPr marL="3200766">
              <a:defRPr>
                <a:latin typeface="+mn-lt"/>
                <a:ea typeface="+mn-ea"/>
                <a:cs typeface="+mn-cs"/>
              </a:defRPr>
            </a:lvl8pPr>
            <a:lvl9pPr marL="3658019">
              <a:defRPr>
                <a:latin typeface="+mn-lt"/>
                <a:ea typeface="+mn-ea"/>
                <a:cs typeface="+mn-cs"/>
              </a:defRPr>
            </a:lvl9pPr>
          </a:lstStyle>
          <a:p>
            <a:pPr>
              <a:lnSpc>
                <a:spcPct val="114000"/>
              </a:lnSpc>
              <a:spcBef>
                <a:spcPts val="600"/>
              </a:spcBef>
              <a:spcAft>
                <a:spcPts val="600"/>
              </a:spcAft>
              <a:buClr>
                <a:schemeClr val="accent5"/>
              </a:buClr>
              <a:defRPr/>
            </a:pPr>
            <a:r>
              <a:rPr lang="en-US" sz="1800" dirty="0"/>
              <a:t>This model shows the </a:t>
            </a:r>
            <a:r>
              <a:rPr lang="en-US" sz="1800" b="1" kern="1200" dirty="0">
                <a:gradFill flip="none" rotWithShape="1">
                  <a:gsLst>
                    <a:gs pos="0">
                      <a:srgbClr val="007C43"/>
                    </a:gs>
                    <a:gs pos="60000">
                      <a:srgbClr val="2D843F"/>
                    </a:gs>
                    <a:gs pos="100000">
                      <a:srgbClr val="598C3B"/>
                    </a:gs>
                  </a:gsLst>
                  <a:lin ang="0" scaled="1"/>
                  <a:tileRect/>
                </a:gradFill>
              </a:rPr>
              <a:t>highest accuracy </a:t>
            </a:r>
            <a:r>
              <a:rPr lang="en-US" sz="1800" dirty="0"/>
              <a:t>(0.86), implying it correctly predicts outcomes for </a:t>
            </a:r>
            <a:r>
              <a:rPr lang="en-US" sz="1800" b="1" kern="1200" dirty="0">
                <a:gradFill flip="none" rotWithShape="1">
                  <a:gsLst>
                    <a:gs pos="0">
                      <a:srgbClr val="007C43"/>
                    </a:gs>
                    <a:gs pos="60000">
                      <a:srgbClr val="2D843F"/>
                    </a:gs>
                    <a:gs pos="100000">
                      <a:srgbClr val="598C3B"/>
                    </a:gs>
                  </a:gsLst>
                  <a:lin ang="0" scaled="1"/>
                  <a:tileRect/>
                </a:gradFill>
              </a:rPr>
              <a:t>86%</a:t>
            </a:r>
            <a:r>
              <a:rPr lang="en-US" sz="1800" dirty="0"/>
              <a:t> of the instances.</a:t>
            </a:r>
            <a:endParaRPr kumimoji="0" lang="en-GB" sz="1800" b="0" i="0" u="none" strike="noStrike" kern="0" cap="none" spc="0" normalizeH="0" baseline="0" noProof="0" dirty="0">
              <a:ln>
                <a:noFill/>
              </a:ln>
              <a:solidFill>
                <a:sysClr val="windowText" lastClr="000000"/>
              </a:solidFill>
              <a:effectLst/>
              <a:uLnTx/>
              <a:uFillTx/>
              <a:latin typeface="Poppins" panose="00000500000000000000" pitchFamily="2" charset="0"/>
              <a:ea typeface="+mn-ea"/>
              <a:cs typeface="Poppins" panose="00000500000000000000" pitchFamily="2" charset="0"/>
            </a:endParaRPr>
          </a:p>
        </p:txBody>
      </p:sp>
      <p:sp>
        <p:nvSpPr>
          <p:cNvPr id="58" name="Text Placeholder 3">
            <a:extLst>
              <a:ext uri="{FF2B5EF4-FFF2-40B4-BE49-F238E27FC236}">
                <a16:creationId xmlns:a16="http://schemas.microsoft.com/office/drawing/2014/main" id="{287BC409-9C6C-7778-FFA3-264EC6589BC7}"/>
              </a:ext>
            </a:extLst>
          </p:cNvPr>
          <p:cNvSpPr txBox="1">
            <a:spLocks/>
          </p:cNvSpPr>
          <p:nvPr/>
        </p:nvSpPr>
        <p:spPr>
          <a:xfrm>
            <a:off x="3806746" y="8436806"/>
            <a:ext cx="2976551" cy="2196778"/>
          </a:xfrm>
          <a:prstGeom prst="rect">
            <a:avLst/>
          </a:prstGeom>
        </p:spPr>
        <p:txBody>
          <a:bodyPr/>
          <a:lstStyle>
            <a:lvl1pPr marL="285754"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1pPr>
            <a:lvl2pPr marL="743007"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2pPr>
            <a:lvl3pPr marL="1200258"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3pPr>
            <a:lvl4pPr marL="1657510"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4pPr>
            <a:lvl5pPr marL="2114763"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5pPr>
            <a:lvl6pPr marL="2286261">
              <a:defRPr>
                <a:latin typeface="+mn-lt"/>
                <a:ea typeface="+mn-ea"/>
                <a:cs typeface="+mn-cs"/>
              </a:defRPr>
            </a:lvl6pPr>
            <a:lvl7pPr marL="2743514">
              <a:defRPr>
                <a:latin typeface="+mn-lt"/>
                <a:ea typeface="+mn-ea"/>
                <a:cs typeface="+mn-cs"/>
              </a:defRPr>
            </a:lvl7pPr>
            <a:lvl8pPr marL="3200766">
              <a:defRPr>
                <a:latin typeface="+mn-lt"/>
                <a:ea typeface="+mn-ea"/>
                <a:cs typeface="+mn-cs"/>
              </a:defRPr>
            </a:lvl8pPr>
            <a:lvl9pPr marL="3658019">
              <a:defRPr>
                <a:latin typeface="+mn-lt"/>
                <a:ea typeface="+mn-ea"/>
                <a:cs typeface="+mn-cs"/>
              </a:defRPr>
            </a:lvl9pPr>
          </a:lstStyle>
          <a:p>
            <a:pPr>
              <a:lnSpc>
                <a:spcPct val="114000"/>
              </a:lnSpc>
              <a:spcBef>
                <a:spcPts val="600"/>
              </a:spcBef>
              <a:spcAft>
                <a:spcPts val="600"/>
              </a:spcAft>
              <a:buClr>
                <a:schemeClr val="accent5"/>
              </a:buClr>
              <a:defRPr/>
            </a:pPr>
            <a:r>
              <a:rPr lang="en-US" sz="1800" dirty="0"/>
              <a:t>Though different evaluation metrics are provided compared to the other models, we can interpret it as accuracy, which is approximately </a:t>
            </a:r>
            <a:r>
              <a:rPr lang="en-US" sz="1800" b="1" kern="1200" dirty="0">
                <a:gradFill flip="none" rotWithShape="1">
                  <a:gsLst>
                    <a:gs pos="0">
                      <a:srgbClr val="007C43"/>
                    </a:gs>
                    <a:gs pos="60000">
                      <a:srgbClr val="2D843F"/>
                    </a:gs>
                    <a:gs pos="100000">
                      <a:srgbClr val="598C3B"/>
                    </a:gs>
                  </a:gsLst>
                  <a:lin ang="0" scaled="1"/>
                  <a:tileRect/>
                </a:gradFill>
              </a:rPr>
              <a:t>85%</a:t>
            </a:r>
            <a:r>
              <a:rPr lang="en-US" sz="1800" b="1" dirty="0"/>
              <a:t>.</a:t>
            </a:r>
            <a:endParaRPr kumimoji="0" lang="en-GB" sz="1800" b="1" i="0" u="none" strike="noStrike" kern="0" cap="none" spc="0" normalizeH="0" baseline="0" noProof="0" dirty="0">
              <a:ln>
                <a:noFill/>
              </a:ln>
              <a:solidFill>
                <a:sysClr val="windowText" lastClr="000000"/>
              </a:solidFill>
              <a:effectLst/>
              <a:uLnTx/>
              <a:uFillTx/>
              <a:latin typeface="Poppins" panose="00000500000000000000" pitchFamily="2" charset="0"/>
              <a:ea typeface="+mn-ea"/>
              <a:cs typeface="Poppins" panose="00000500000000000000" pitchFamily="2" charset="0"/>
            </a:endParaRPr>
          </a:p>
        </p:txBody>
      </p:sp>
      <p:sp>
        <p:nvSpPr>
          <p:cNvPr id="59" name="Text Placeholder 3">
            <a:extLst>
              <a:ext uri="{FF2B5EF4-FFF2-40B4-BE49-F238E27FC236}">
                <a16:creationId xmlns:a16="http://schemas.microsoft.com/office/drawing/2014/main" id="{5A65AFA1-39CD-27AD-DA75-3D163C1D611D}"/>
              </a:ext>
            </a:extLst>
          </p:cNvPr>
          <p:cNvSpPr txBox="1">
            <a:spLocks/>
          </p:cNvSpPr>
          <p:nvPr/>
        </p:nvSpPr>
        <p:spPr>
          <a:xfrm>
            <a:off x="6820552" y="2808471"/>
            <a:ext cx="3205402" cy="2196778"/>
          </a:xfrm>
          <a:prstGeom prst="rect">
            <a:avLst/>
          </a:prstGeom>
        </p:spPr>
        <p:txBody>
          <a:bodyPr/>
          <a:lstStyle>
            <a:lvl1pPr marL="285754"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1pPr>
            <a:lvl2pPr marL="743007"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2pPr>
            <a:lvl3pPr marL="1200258"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3pPr>
            <a:lvl4pPr marL="1657510"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4pPr>
            <a:lvl5pPr marL="2114763"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5pPr>
            <a:lvl6pPr marL="2286261">
              <a:defRPr>
                <a:latin typeface="+mn-lt"/>
                <a:ea typeface="+mn-ea"/>
                <a:cs typeface="+mn-cs"/>
              </a:defRPr>
            </a:lvl6pPr>
            <a:lvl7pPr marL="2743514">
              <a:defRPr>
                <a:latin typeface="+mn-lt"/>
                <a:ea typeface="+mn-ea"/>
                <a:cs typeface="+mn-cs"/>
              </a:defRPr>
            </a:lvl7pPr>
            <a:lvl8pPr marL="3200766">
              <a:defRPr>
                <a:latin typeface="+mn-lt"/>
                <a:ea typeface="+mn-ea"/>
                <a:cs typeface="+mn-cs"/>
              </a:defRPr>
            </a:lvl8pPr>
            <a:lvl9pPr marL="3658019">
              <a:defRPr>
                <a:latin typeface="+mn-lt"/>
                <a:ea typeface="+mn-ea"/>
                <a:cs typeface="+mn-cs"/>
              </a:defRPr>
            </a:lvl9pPr>
          </a:lstStyle>
          <a:p>
            <a:pPr>
              <a:lnSpc>
                <a:spcPct val="114000"/>
              </a:lnSpc>
              <a:spcBef>
                <a:spcPts val="600"/>
              </a:spcBef>
              <a:spcAft>
                <a:spcPts val="600"/>
              </a:spcAft>
              <a:buClr>
                <a:schemeClr val="accent5"/>
              </a:buClr>
              <a:defRPr/>
            </a:pPr>
            <a:r>
              <a:rPr lang="en-US" sz="1800" dirty="0"/>
              <a:t>It has decent precision (0.62) for </a:t>
            </a:r>
            <a:r>
              <a:rPr lang="en-US" sz="1800" b="1" dirty="0">
                <a:gradFill flip="none" rotWithShape="1">
                  <a:gsLst>
                    <a:gs pos="50000">
                      <a:srgbClr val="635297"/>
                    </a:gs>
                    <a:gs pos="0">
                      <a:srgbClr val="9B1C79"/>
                    </a:gs>
                    <a:gs pos="100000">
                      <a:srgbClr val="2B87B5"/>
                    </a:gs>
                  </a:gsLst>
                  <a:lin ang="0" scaled="1"/>
                  <a:tileRect/>
                </a:gradFill>
                <a:latin typeface="Poppins"/>
                <a:ea typeface="+mj-ea"/>
                <a:cs typeface="Poppins"/>
              </a:rPr>
              <a:t>class 1</a:t>
            </a:r>
            <a:r>
              <a:rPr lang="en-US" sz="1800" dirty="0"/>
              <a:t>, meaning when it predicts an instance as positive, it’s </a:t>
            </a:r>
            <a:r>
              <a:rPr lang="en-US" sz="1800" b="1" dirty="0">
                <a:gradFill flip="none" rotWithShape="1">
                  <a:gsLst>
                    <a:gs pos="50000">
                      <a:srgbClr val="635297"/>
                    </a:gs>
                    <a:gs pos="0">
                      <a:srgbClr val="9B1C79"/>
                    </a:gs>
                    <a:gs pos="100000">
                      <a:srgbClr val="2B87B5"/>
                    </a:gs>
                  </a:gsLst>
                  <a:lin ang="0" scaled="1"/>
                  <a:tileRect/>
                </a:gradFill>
                <a:latin typeface="Poppins"/>
                <a:ea typeface="+mj-ea"/>
                <a:cs typeface="Poppins"/>
              </a:rPr>
              <a:t>correct around 62%</a:t>
            </a:r>
            <a:r>
              <a:rPr lang="en-US" sz="1800" dirty="0"/>
              <a:t> of the time.</a:t>
            </a:r>
            <a:endParaRPr kumimoji="0" lang="en-GB" sz="1800" b="0" i="0" u="none" strike="noStrike" kern="0" cap="none" spc="0" normalizeH="0" baseline="0" noProof="0" dirty="0">
              <a:ln>
                <a:noFill/>
              </a:ln>
              <a:solidFill>
                <a:sysClr val="windowText" lastClr="000000"/>
              </a:solidFill>
              <a:effectLst/>
              <a:uLnTx/>
              <a:uFillTx/>
              <a:latin typeface="Poppins" panose="00000500000000000000" pitchFamily="2" charset="0"/>
              <a:ea typeface="+mn-ea"/>
              <a:cs typeface="Poppins" panose="00000500000000000000" pitchFamily="2" charset="0"/>
            </a:endParaRPr>
          </a:p>
        </p:txBody>
      </p:sp>
      <p:sp>
        <p:nvSpPr>
          <p:cNvPr id="60" name="Text Placeholder 3">
            <a:extLst>
              <a:ext uri="{FF2B5EF4-FFF2-40B4-BE49-F238E27FC236}">
                <a16:creationId xmlns:a16="http://schemas.microsoft.com/office/drawing/2014/main" id="{3B22D4F4-6842-9CD9-AFF8-9B43A66A649D}"/>
              </a:ext>
            </a:extLst>
          </p:cNvPr>
          <p:cNvSpPr txBox="1">
            <a:spLocks/>
          </p:cNvSpPr>
          <p:nvPr/>
        </p:nvSpPr>
        <p:spPr>
          <a:xfrm>
            <a:off x="6812164" y="5541937"/>
            <a:ext cx="3205402" cy="2196778"/>
          </a:xfrm>
          <a:prstGeom prst="rect">
            <a:avLst/>
          </a:prstGeom>
        </p:spPr>
        <p:txBody>
          <a:bodyPr/>
          <a:lstStyle>
            <a:lvl1pPr marL="285754"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1pPr>
            <a:lvl2pPr marL="743007"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2pPr>
            <a:lvl3pPr marL="1200258"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3pPr>
            <a:lvl4pPr marL="1657510"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4pPr>
            <a:lvl5pPr marL="2114763"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5pPr>
            <a:lvl6pPr marL="2286261">
              <a:defRPr>
                <a:latin typeface="+mn-lt"/>
                <a:ea typeface="+mn-ea"/>
                <a:cs typeface="+mn-cs"/>
              </a:defRPr>
            </a:lvl6pPr>
            <a:lvl7pPr marL="2743514">
              <a:defRPr>
                <a:latin typeface="+mn-lt"/>
                <a:ea typeface="+mn-ea"/>
                <a:cs typeface="+mn-cs"/>
              </a:defRPr>
            </a:lvl7pPr>
            <a:lvl8pPr marL="3200766">
              <a:defRPr>
                <a:latin typeface="+mn-lt"/>
                <a:ea typeface="+mn-ea"/>
                <a:cs typeface="+mn-cs"/>
              </a:defRPr>
            </a:lvl8pPr>
            <a:lvl9pPr marL="3658019">
              <a:defRPr>
                <a:latin typeface="+mn-lt"/>
                <a:ea typeface="+mn-ea"/>
                <a:cs typeface="+mn-cs"/>
              </a:defRPr>
            </a:lvl9pPr>
          </a:lstStyle>
          <a:p>
            <a:pPr>
              <a:lnSpc>
                <a:spcPct val="114000"/>
              </a:lnSpc>
              <a:spcBef>
                <a:spcPts val="600"/>
              </a:spcBef>
              <a:spcAft>
                <a:spcPts val="600"/>
              </a:spcAft>
              <a:buClr>
                <a:schemeClr val="accent5"/>
              </a:buClr>
              <a:defRPr/>
            </a:pPr>
            <a:r>
              <a:rPr lang="en-US" sz="1800" dirty="0"/>
              <a:t>It achieves a </a:t>
            </a:r>
            <a:r>
              <a:rPr lang="en-US" sz="1800" b="1" dirty="0">
                <a:gradFill flip="none" rotWithShape="1">
                  <a:gsLst>
                    <a:gs pos="50000">
                      <a:srgbClr val="635297"/>
                    </a:gs>
                    <a:gs pos="0">
                      <a:srgbClr val="9B1C79"/>
                    </a:gs>
                    <a:gs pos="100000">
                      <a:srgbClr val="2B87B5"/>
                    </a:gs>
                  </a:gsLst>
                  <a:lin ang="0" scaled="1"/>
                  <a:tileRect/>
                </a:gradFill>
                <a:latin typeface="Poppins"/>
                <a:ea typeface="+mj-ea"/>
                <a:cs typeface="Poppins"/>
              </a:rPr>
              <a:t>higher precision</a:t>
            </a:r>
            <a:r>
              <a:rPr lang="en-US" sz="1800" dirty="0"/>
              <a:t> for </a:t>
            </a:r>
            <a:r>
              <a:rPr lang="en-US" sz="1800" b="1" dirty="0">
                <a:gradFill flip="none" rotWithShape="1">
                  <a:gsLst>
                    <a:gs pos="50000">
                      <a:srgbClr val="635297"/>
                    </a:gs>
                    <a:gs pos="0">
                      <a:srgbClr val="9B1C79"/>
                    </a:gs>
                    <a:gs pos="100000">
                      <a:srgbClr val="2B87B5"/>
                    </a:gs>
                  </a:gsLst>
                  <a:lin ang="0" scaled="1"/>
                  <a:tileRect/>
                </a:gradFill>
                <a:latin typeface="Poppins"/>
                <a:ea typeface="+mj-ea"/>
                <a:cs typeface="Poppins"/>
              </a:rPr>
              <a:t>class 1</a:t>
            </a:r>
            <a:r>
              <a:rPr lang="en-US" sz="1800" dirty="0"/>
              <a:t> (0.81) compared to the Decision Tree, meaning when it predicts an instance as positive, it's </a:t>
            </a:r>
            <a:r>
              <a:rPr lang="en-US" sz="1800" b="1" dirty="0">
                <a:gradFill flip="none" rotWithShape="1">
                  <a:gsLst>
                    <a:gs pos="50000">
                      <a:srgbClr val="635297"/>
                    </a:gs>
                    <a:gs pos="0">
                      <a:srgbClr val="9B1C79"/>
                    </a:gs>
                    <a:gs pos="100000">
                      <a:srgbClr val="2B87B5"/>
                    </a:gs>
                  </a:gsLst>
                  <a:lin ang="0" scaled="1"/>
                  <a:tileRect/>
                </a:gradFill>
                <a:latin typeface="Poppins"/>
                <a:ea typeface="+mj-ea"/>
                <a:cs typeface="Poppins"/>
              </a:rPr>
              <a:t>correct around 81% </a:t>
            </a:r>
            <a:r>
              <a:rPr lang="en-US" sz="1800" dirty="0"/>
              <a:t>of the time.</a:t>
            </a:r>
            <a:endParaRPr kumimoji="0" lang="en-GB" sz="1800" b="0" i="0" u="none" strike="noStrike" kern="0" cap="none" spc="0" normalizeH="0" baseline="0" noProof="0" dirty="0">
              <a:ln>
                <a:noFill/>
              </a:ln>
              <a:solidFill>
                <a:sysClr val="windowText" lastClr="000000"/>
              </a:solidFill>
              <a:effectLst/>
              <a:uLnTx/>
              <a:uFillTx/>
              <a:latin typeface="Poppins" panose="00000500000000000000" pitchFamily="2" charset="0"/>
              <a:ea typeface="+mn-ea"/>
              <a:cs typeface="Poppins" panose="00000500000000000000" pitchFamily="2" charset="0"/>
            </a:endParaRPr>
          </a:p>
        </p:txBody>
      </p:sp>
      <p:sp>
        <p:nvSpPr>
          <p:cNvPr id="62" name="Text Placeholder 3">
            <a:extLst>
              <a:ext uri="{FF2B5EF4-FFF2-40B4-BE49-F238E27FC236}">
                <a16:creationId xmlns:a16="http://schemas.microsoft.com/office/drawing/2014/main" id="{3A984E13-6B3B-3E35-534F-1FA81A3D34FA}"/>
              </a:ext>
            </a:extLst>
          </p:cNvPr>
          <p:cNvSpPr txBox="1">
            <a:spLocks/>
          </p:cNvSpPr>
          <p:nvPr/>
        </p:nvSpPr>
        <p:spPr>
          <a:xfrm>
            <a:off x="10052845" y="2827630"/>
            <a:ext cx="2867776" cy="2196778"/>
          </a:xfrm>
          <a:prstGeom prst="rect">
            <a:avLst/>
          </a:prstGeom>
        </p:spPr>
        <p:txBody>
          <a:bodyPr/>
          <a:lstStyle>
            <a:lvl1pPr marL="285754"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1pPr>
            <a:lvl2pPr marL="743007"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2pPr>
            <a:lvl3pPr marL="1200258"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3pPr>
            <a:lvl4pPr marL="1657510"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4pPr>
            <a:lvl5pPr marL="2114763"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5pPr>
            <a:lvl6pPr marL="2286261">
              <a:defRPr>
                <a:latin typeface="+mn-lt"/>
                <a:ea typeface="+mn-ea"/>
                <a:cs typeface="+mn-cs"/>
              </a:defRPr>
            </a:lvl6pPr>
            <a:lvl7pPr marL="2743514">
              <a:defRPr>
                <a:latin typeface="+mn-lt"/>
                <a:ea typeface="+mn-ea"/>
                <a:cs typeface="+mn-cs"/>
              </a:defRPr>
            </a:lvl7pPr>
            <a:lvl8pPr marL="3200766">
              <a:defRPr>
                <a:latin typeface="+mn-lt"/>
                <a:ea typeface="+mn-ea"/>
                <a:cs typeface="+mn-cs"/>
              </a:defRPr>
            </a:lvl8pPr>
            <a:lvl9pPr marL="3658019">
              <a:defRPr>
                <a:latin typeface="+mn-lt"/>
                <a:ea typeface="+mn-ea"/>
                <a:cs typeface="+mn-cs"/>
              </a:defRPr>
            </a:lvl9pPr>
          </a:lstStyle>
          <a:p>
            <a:pPr>
              <a:lnSpc>
                <a:spcPct val="114000"/>
              </a:lnSpc>
              <a:spcBef>
                <a:spcPts val="600"/>
              </a:spcBef>
              <a:spcAft>
                <a:spcPts val="600"/>
              </a:spcAft>
              <a:buClr>
                <a:schemeClr val="accent5"/>
              </a:buClr>
              <a:defRPr/>
            </a:pPr>
            <a:r>
              <a:rPr lang="en-US" sz="1800" dirty="0"/>
              <a:t>However, the recall for class 1 is </a:t>
            </a:r>
            <a:r>
              <a:rPr lang="en-US" sz="1800" b="1" dirty="0">
                <a:gradFill flip="none" rotWithShape="1">
                  <a:gsLst>
                    <a:gs pos="0">
                      <a:srgbClr val="CE143D"/>
                    </a:gs>
                    <a:gs pos="60000">
                      <a:srgbClr val="BD431F"/>
                    </a:gs>
                    <a:gs pos="100000">
                      <a:srgbClr val="AB7200"/>
                    </a:gs>
                  </a:gsLst>
                  <a:lin ang="0" scaled="1"/>
                  <a:tileRect/>
                </a:gradFill>
                <a:latin typeface="Poppins"/>
                <a:ea typeface="+mj-ea"/>
                <a:cs typeface="Poppins"/>
              </a:rPr>
              <a:t>relatively low </a:t>
            </a:r>
            <a:r>
              <a:rPr lang="en-US" sz="1800" dirty="0"/>
              <a:t>(0.46), indicating that it </a:t>
            </a:r>
            <a:r>
              <a:rPr lang="en-US" sz="1800" b="1" dirty="0">
                <a:gradFill flip="none" rotWithShape="1">
                  <a:gsLst>
                    <a:gs pos="0">
                      <a:srgbClr val="CE143D"/>
                    </a:gs>
                    <a:gs pos="60000">
                      <a:srgbClr val="BD431F"/>
                    </a:gs>
                    <a:gs pos="100000">
                      <a:srgbClr val="AB7200"/>
                    </a:gs>
                  </a:gsLst>
                  <a:lin ang="0" scaled="1"/>
                  <a:tileRect/>
                </a:gradFill>
                <a:latin typeface="Poppins"/>
                <a:ea typeface="+mj-ea"/>
                <a:cs typeface="Poppins"/>
              </a:rPr>
              <a:t>misses around 54% </a:t>
            </a:r>
            <a:r>
              <a:rPr lang="en-US" sz="1800" dirty="0"/>
              <a:t>of the actual positive instances.</a:t>
            </a:r>
            <a:endParaRPr kumimoji="0" lang="en-GB" sz="1800" b="0" i="0" u="none" strike="noStrike" kern="0" cap="none" spc="0" normalizeH="0" baseline="0" noProof="0" dirty="0">
              <a:ln>
                <a:noFill/>
              </a:ln>
              <a:solidFill>
                <a:sysClr val="windowText" lastClr="000000"/>
              </a:solidFill>
              <a:effectLst/>
              <a:uLnTx/>
              <a:uFillTx/>
              <a:latin typeface="Poppins" panose="00000500000000000000" pitchFamily="2" charset="0"/>
              <a:ea typeface="+mn-ea"/>
              <a:cs typeface="Poppins" panose="00000500000000000000" pitchFamily="2" charset="0"/>
            </a:endParaRPr>
          </a:p>
        </p:txBody>
      </p:sp>
      <p:sp>
        <p:nvSpPr>
          <p:cNvPr id="63" name="Text Placeholder 3">
            <a:extLst>
              <a:ext uri="{FF2B5EF4-FFF2-40B4-BE49-F238E27FC236}">
                <a16:creationId xmlns:a16="http://schemas.microsoft.com/office/drawing/2014/main" id="{7148561F-5F05-B90F-BE94-02ACFEAEA51E}"/>
              </a:ext>
            </a:extLst>
          </p:cNvPr>
          <p:cNvSpPr txBox="1">
            <a:spLocks/>
          </p:cNvSpPr>
          <p:nvPr/>
        </p:nvSpPr>
        <p:spPr>
          <a:xfrm>
            <a:off x="10010853" y="5544988"/>
            <a:ext cx="2913494" cy="2196778"/>
          </a:xfrm>
          <a:prstGeom prst="rect">
            <a:avLst/>
          </a:prstGeom>
        </p:spPr>
        <p:txBody>
          <a:bodyPr/>
          <a:lstStyle>
            <a:lvl1pPr marL="285754"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1pPr>
            <a:lvl2pPr marL="743007"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2pPr>
            <a:lvl3pPr marL="1200258"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3pPr>
            <a:lvl4pPr marL="1657510"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4pPr>
            <a:lvl5pPr marL="2114763"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5pPr>
            <a:lvl6pPr marL="2286261">
              <a:defRPr>
                <a:latin typeface="+mn-lt"/>
                <a:ea typeface="+mn-ea"/>
                <a:cs typeface="+mn-cs"/>
              </a:defRPr>
            </a:lvl6pPr>
            <a:lvl7pPr marL="2743514">
              <a:defRPr>
                <a:latin typeface="+mn-lt"/>
                <a:ea typeface="+mn-ea"/>
                <a:cs typeface="+mn-cs"/>
              </a:defRPr>
            </a:lvl7pPr>
            <a:lvl8pPr marL="3200766">
              <a:defRPr>
                <a:latin typeface="+mn-lt"/>
                <a:ea typeface="+mn-ea"/>
                <a:cs typeface="+mn-cs"/>
              </a:defRPr>
            </a:lvl8pPr>
            <a:lvl9pPr marL="3658019">
              <a:defRPr>
                <a:latin typeface="+mn-lt"/>
                <a:ea typeface="+mn-ea"/>
                <a:cs typeface="+mn-cs"/>
              </a:defRPr>
            </a:lvl9pPr>
          </a:lstStyle>
          <a:p>
            <a:pPr>
              <a:lnSpc>
                <a:spcPct val="114000"/>
              </a:lnSpc>
              <a:spcBef>
                <a:spcPts val="600"/>
              </a:spcBef>
              <a:spcAft>
                <a:spcPts val="600"/>
              </a:spcAft>
              <a:buClr>
                <a:schemeClr val="accent5"/>
              </a:buClr>
              <a:defRPr/>
            </a:pPr>
            <a:r>
              <a:rPr lang="en-US" sz="1800" dirty="0"/>
              <a:t>However, the recall for class 1 is </a:t>
            </a:r>
            <a:r>
              <a:rPr lang="en-US" sz="1800" b="1" dirty="0">
                <a:gradFill flip="none" rotWithShape="1">
                  <a:gsLst>
                    <a:gs pos="0">
                      <a:srgbClr val="CE143D"/>
                    </a:gs>
                    <a:gs pos="60000">
                      <a:srgbClr val="BD431F"/>
                    </a:gs>
                    <a:gs pos="100000">
                      <a:srgbClr val="AB7200"/>
                    </a:gs>
                  </a:gsLst>
                  <a:lin ang="0" scaled="1"/>
                  <a:tileRect/>
                </a:gradFill>
                <a:latin typeface="Poppins"/>
                <a:ea typeface="+mj-ea"/>
                <a:cs typeface="Poppins"/>
              </a:rPr>
              <a:t>lower</a:t>
            </a:r>
            <a:r>
              <a:rPr lang="en-US" sz="1800" dirty="0"/>
              <a:t> (0.45) </a:t>
            </a:r>
            <a:r>
              <a:rPr lang="en-US" sz="1800" b="1" dirty="0">
                <a:gradFill flip="none" rotWithShape="1">
                  <a:gsLst>
                    <a:gs pos="0">
                      <a:srgbClr val="CE143D"/>
                    </a:gs>
                    <a:gs pos="60000">
                      <a:srgbClr val="BD431F"/>
                    </a:gs>
                    <a:gs pos="100000">
                      <a:srgbClr val="AB7200"/>
                    </a:gs>
                  </a:gsLst>
                  <a:lin ang="0" scaled="1"/>
                  <a:tileRect/>
                </a:gradFill>
                <a:latin typeface="Poppins"/>
                <a:ea typeface="+mj-ea"/>
                <a:cs typeface="Poppins"/>
              </a:rPr>
              <a:t>compared to the Decision Tree</a:t>
            </a:r>
            <a:r>
              <a:rPr lang="en-US" sz="1800" dirty="0"/>
              <a:t>, suggesting it misses more positive instances.</a:t>
            </a:r>
            <a:endParaRPr kumimoji="0" lang="en-GB" sz="1800" b="0" i="0" u="none" strike="noStrike" kern="0" cap="none" spc="0" normalizeH="0" baseline="0" noProof="0" dirty="0">
              <a:ln>
                <a:noFill/>
              </a:ln>
              <a:solidFill>
                <a:sysClr val="windowText" lastClr="000000"/>
              </a:solidFill>
              <a:effectLst/>
              <a:uLnTx/>
              <a:uFillTx/>
              <a:latin typeface="Poppins" panose="00000500000000000000" pitchFamily="2" charset="0"/>
              <a:ea typeface="+mn-ea"/>
              <a:cs typeface="Poppins" panose="00000500000000000000" pitchFamily="2" charset="0"/>
            </a:endParaRPr>
          </a:p>
        </p:txBody>
      </p:sp>
      <p:sp>
        <p:nvSpPr>
          <p:cNvPr id="1025" name="Text Placeholder 3">
            <a:extLst>
              <a:ext uri="{FF2B5EF4-FFF2-40B4-BE49-F238E27FC236}">
                <a16:creationId xmlns:a16="http://schemas.microsoft.com/office/drawing/2014/main" id="{C7CDCA8F-5931-B5A1-AF0F-6387602B14D5}"/>
              </a:ext>
            </a:extLst>
          </p:cNvPr>
          <p:cNvSpPr txBox="1">
            <a:spLocks/>
          </p:cNvSpPr>
          <p:nvPr/>
        </p:nvSpPr>
        <p:spPr>
          <a:xfrm>
            <a:off x="6805451" y="8528641"/>
            <a:ext cx="3205402" cy="2196778"/>
          </a:xfrm>
          <a:prstGeom prst="rect">
            <a:avLst/>
          </a:prstGeom>
        </p:spPr>
        <p:txBody>
          <a:bodyPr/>
          <a:lstStyle>
            <a:lvl1pPr marL="285754"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1pPr>
            <a:lvl2pPr marL="743007"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2pPr>
            <a:lvl3pPr marL="1200258"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3pPr>
            <a:lvl4pPr marL="1657510"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4pPr>
            <a:lvl5pPr marL="2114763"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5pPr>
            <a:lvl6pPr marL="2286261">
              <a:defRPr>
                <a:latin typeface="+mn-lt"/>
                <a:ea typeface="+mn-ea"/>
                <a:cs typeface="+mn-cs"/>
              </a:defRPr>
            </a:lvl6pPr>
            <a:lvl7pPr marL="2743514">
              <a:defRPr>
                <a:latin typeface="+mn-lt"/>
                <a:ea typeface="+mn-ea"/>
                <a:cs typeface="+mn-cs"/>
              </a:defRPr>
            </a:lvl7pPr>
            <a:lvl8pPr marL="3200766">
              <a:defRPr>
                <a:latin typeface="+mn-lt"/>
                <a:ea typeface="+mn-ea"/>
                <a:cs typeface="+mn-cs"/>
              </a:defRPr>
            </a:lvl8pPr>
            <a:lvl9pPr marL="3658019">
              <a:defRPr>
                <a:latin typeface="+mn-lt"/>
                <a:ea typeface="+mn-ea"/>
                <a:cs typeface="+mn-cs"/>
              </a:defRPr>
            </a:lvl9pPr>
          </a:lstStyle>
          <a:p>
            <a:pPr>
              <a:lnSpc>
                <a:spcPct val="114000"/>
              </a:lnSpc>
              <a:spcBef>
                <a:spcPts val="600"/>
              </a:spcBef>
              <a:spcAft>
                <a:spcPts val="600"/>
              </a:spcAft>
              <a:buClr>
                <a:schemeClr val="accent5"/>
              </a:buClr>
              <a:defRPr/>
            </a:pPr>
            <a:r>
              <a:rPr lang="en-US" sz="1800" dirty="0"/>
              <a:t>It has </a:t>
            </a:r>
            <a:r>
              <a:rPr lang="en-US" sz="1800" b="1" dirty="0">
                <a:gradFill flip="none" rotWithShape="1">
                  <a:gsLst>
                    <a:gs pos="50000">
                      <a:srgbClr val="635297"/>
                    </a:gs>
                    <a:gs pos="0">
                      <a:srgbClr val="9B1C79"/>
                    </a:gs>
                    <a:gs pos="100000">
                      <a:srgbClr val="2B87B5"/>
                    </a:gs>
                  </a:gsLst>
                  <a:lin ang="0" scaled="1"/>
                  <a:tileRect/>
                </a:gradFill>
                <a:latin typeface="Poppins"/>
                <a:ea typeface="+mj-ea"/>
                <a:cs typeface="Poppins"/>
              </a:rPr>
              <a:t>second highest precision </a:t>
            </a:r>
            <a:r>
              <a:rPr lang="en-US" sz="1800" dirty="0"/>
              <a:t>(0.72) for </a:t>
            </a:r>
            <a:r>
              <a:rPr lang="en-US" sz="1800" b="1" dirty="0">
                <a:gradFill flip="none" rotWithShape="1">
                  <a:gsLst>
                    <a:gs pos="50000">
                      <a:srgbClr val="635297"/>
                    </a:gs>
                    <a:gs pos="0">
                      <a:srgbClr val="9B1C79"/>
                    </a:gs>
                    <a:gs pos="100000">
                      <a:srgbClr val="2B87B5"/>
                    </a:gs>
                  </a:gsLst>
                  <a:lin ang="0" scaled="1"/>
                  <a:tileRect/>
                </a:gradFill>
                <a:latin typeface="Poppins"/>
                <a:ea typeface="+mj-ea"/>
                <a:cs typeface="Poppins"/>
              </a:rPr>
              <a:t>class 1</a:t>
            </a:r>
            <a:r>
              <a:rPr lang="en-US" sz="1800" dirty="0"/>
              <a:t>, meaning when it predicts an instance as positive, it’s </a:t>
            </a:r>
            <a:r>
              <a:rPr lang="en-US" sz="1800" b="1" dirty="0">
                <a:gradFill flip="none" rotWithShape="1">
                  <a:gsLst>
                    <a:gs pos="50000">
                      <a:srgbClr val="635297"/>
                    </a:gs>
                    <a:gs pos="0">
                      <a:srgbClr val="9B1C79"/>
                    </a:gs>
                    <a:gs pos="100000">
                      <a:srgbClr val="2B87B5"/>
                    </a:gs>
                  </a:gsLst>
                  <a:lin ang="0" scaled="1"/>
                  <a:tileRect/>
                </a:gradFill>
                <a:latin typeface="Poppins"/>
                <a:ea typeface="+mj-ea"/>
                <a:cs typeface="Poppins"/>
              </a:rPr>
              <a:t>correct around 72%</a:t>
            </a:r>
            <a:r>
              <a:rPr lang="en-US" sz="1800" dirty="0"/>
              <a:t> of the time.</a:t>
            </a:r>
            <a:endParaRPr kumimoji="0" lang="en-GB" sz="1800" b="0" i="0" u="none" strike="noStrike" kern="0" cap="none" spc="0" normalizeH="0" baseline="0" noProof="0" dirty="0">
              <a:ln>
                <a:noFill/>
              </a:ln>
              <a:solidFill>
                <a:sysClr val="windowText" lastClr="000000"/>
              </a:solidFill>
              <a:effectLst/>
              <a:uLnTx/>
              <a:uFillTx/>
              <a:latin typeface="Poppins" panose="00000500000000000000" pitchFamily="2" charset="0"/>
              <a:ea typeface="+mn-ea"/>
              <a:cs typeface="Poppins" panose="00000500000000000000" pitchFamily="2" charset="0"/>
            </a:endParaRPr>
          </a:p>
        </p:txBody>
      </p:sp>
      <p:sp>
        <p:nvSpPr>
          <p:cNvPr id="1026" name="Text Placeholder 3">
            <a:extLst>
              <a:ext uri="{FF2B5EF4-FFF2-40B4-BE49-F238E27FC236}">
                <a16:creationId xmlns:a16="http://schemas.microsoft.com/office/drawing/2014/main" id="{BEA7AFBE-B103-02D7-22CB-23F165AAD56C}"/>
              </a:ext>
            </a:extLst>
          </p:cNvPr>
          <p:cNvSpPr txBox="1">
            <a:spLocks/>
          </p:cNvSpPr>
          <p:nvPr/>
        </p:nvSpPr>
        <p:spPr>
          <a:xfrm>
            <a:off x="10039369" y="8476817"/>
            <a:ext cx="2867776" cy="2196778"/>
          </a:xfrm>
          <a:prstGeom prst="rect">
            <a:avLst/>
          </a:prstGeom>
        </p:spPr>
        <p:txBody>
          <a:bodyPr/>
          <a:lstStyle>
            <a:lvl1pPr marL="285754"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1pPr>
            <a:lvl2pPr marL="743007"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2pPr>
            <a:lvl3pPr marL="1200258"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3pPr>
            <a:lvl4pPr marL="1657510"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4pPr>
            <a:lvl5pPr marL="2114763"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5pPr>
            <a:lvl6pPr marL="2286261">
              <a:defRPr>
                <a:latin typeface="+mn-lt"/>
                <a:ea typeface="+mn-ea"/>
                <a:cs typeface="+mn-cs"/>
              </a:defRPr>
            </a:lvl6pPr>
            <a:lvl7pPr marL="2743514">
              <a:defRPr>
                <a:latin typeface="+mn-lt"/>
                <a:ea typeface="+mn-ea"/>
                <a:cs typeface="+mn-cs"/>
              </a:defRPr>
            </a:lvl7pPr>
            <a:lvl8pPr marL="3200766">
              <a:defRPr>
                <a:latin typeface="+mn-lt"/>
                <a:ea typeface="+mn-ea"/>
                <a:cs typeface="+mn-cs"/>
              </a:defRPr>
            </a:lvl8pPr>
            <a:lvl9pPr marL="3658019">
              <a:defRPr>
                <a:latin typeface="+mn-lt"/>
                <a:ea typeface="+mn-ea"/>
                <a:cs typeface="+mn-cs"/>
              </a:defRPr>
            </a:lvl9pPr>
          </a:lstStyle>
          <a:p>
            <a:pPr>
              <a:lnSpc>
                <a:spcPct val="114000"/>
              </a:lnSpc>
              <a:spcBef>
                <a:spcPts val="600"/>
              </a:spcBef>
              <a:spcAft>
                <a:spcPts val="600"/>
              </a:spcAft>
              <a:buClr>
                <a:schemeClr val="accent5"/>
              </a:buClr>
              <a:defRPr/>
            </a:pPr>
            <a:r>
              <a:rPr lang="en-US" sz="1800" dirty="0"/>
              <a:t>Has the </a:t>
            </a:r>
            <a:r>
              <a:rPr lang="en-US" sz="1800" b="1" dirty="0">
                <a:gradFill flip="none" rotWithShape="1">
                  <a:gsLst>
                    <a:gs pos="0">
                      <a:srgbClr val="CE143D"/>
                    </a:gs>
                    <a:gs pos="60000">
                      <a:srgbClr val="BD431F"/>
                    </a:gs>
                    <a:gs pos="100000">
                      <a:srgbClr val="AB7200"/>
                    </a:gs>
                  </a:gsLst>
                  <a:lin ang="0" scaled="1"/>
                  <a:tileRect/>
                </a:gradFill>
                <a:latin typeface="Poppins"/>
                <a:ea typeface="+mj-ea"/>
                <a:cs typeface="Poppins"/>
              </a:rPr>
              <a:t>highest recall </a:t>
            </a:r>
            <a:r>
              <a:rPr lang="en-US" sz="1800" dirty="0"/>
              <a:t>for class 1 (0.5), indicating that it </a:t>
            </a:r>
            <a:r>
              <a:rPr lang="en-US" sz="1800" b="1" dirty="0">
                <a:gradFill flip="none" rotWithShape="1">
                  <a:gsLst>
                    <a:gs pos="0">
                      <a:srgbClr val="CE143D"/>
                    </a:gs>
                    <a:gs pos="60000">
                      <a:srgbClr val="BD431F"/>
                    </a:gs>
                    <a:gs pos="100000">
                      <a:srgbClr val="AB7200"/>
                    </a:gs>
                  </a:gsLst>
                  <a:lin ang="0" scaled="1"/>
                  <a:tileRect/>
                </a:gradFill>
                <a:latin typeface="Poppins"/>
                <a:ea typeface="+mj-ea"/>
                <a:cs typeface="Poppins"/>
              </a:rPr>
              <a:t>misses around 50% </a:t>
            </a:r>
            <a:r>
              <a:rPr lang="en-US" sz="1800" dirty="0"/>
              <a:t>of the actual positive instances.</a:t>
            </a:r>
            <a:endParaRPr kumimoji="0" lang="en-GB" sz="1800" b="0" i="0" u="none" strike="noStrike" kern="0" cap="none" spc="0" normalizeH="0" baseline="0" noProof="0" dirty="0">
              <a:ln>
                <a:noFill/>
              </a:ln>
              <a:solidFill>
                <a:sysClr val="windowText" lastClr="000000"/>
              </a:solidFill>
              <a:effectLst/>
              <a:uLnTx/>
              <a:uFillTx/>
              <a:latin typeface="Poppins" panose="00000500000000000000" pitchFamily="2" charset="0"/>
              <a:ea typeface="+mn-ea"/>
              <a:cs typeface="Poppins" panose="00000500000000000000" pitchFamily="2" charset="0"/>
            </a:endParaRPr>
          </a:p>
        </p:txBody>
      </p:sp>
      <p:sp>
        <p:nvSpPr>
          <p:cNvPr id="1027" name="object 22">
            <a:extLst>
              <a:ext uri="{FF2B5EF4-FFF2-40B4-BE49-F238E27FC236}">
                <a16:creationId xmlns:a16="http://schemas.microsoft.com/office/drawing/2014/main" id="{C4EA7484-946B-3610-1E2E-9D529FE86423}"/>
              </a:ext>
              <a:ext uri="{C183D7F6-B498-43B3-948B-1728B52AA6E4}">
                <adec:decorative xmlns:adec="http://schemas.microsoft.com/office/drawing/2017/decorative" val="1"/>
              </a:ext>
            </a:extLst>
          </p:cNvPr>
          <p:cNvSpPr/>
          <p:nvPr/>
        </p:nvSpPr>
        <p:spPr>
          <a:xfrm flipH="1">
            <a:off x="9946999" y="8520204"/>
            <a:ext cx="45719" cy="2156673"/>
          </a:xfrm>
          <a:custGeom>
            <a:avLst/>
            <a:gdLst/>
            <a:ahLst/>
            <a:cxnLst/>
            <a:rect l="l" t="t" r="r" b="b"/>
            <a:pathLst>
              <a:path h="3738245">
                <a:moveTo>
                  <a:pt x="0" y="0"/>
                </a:moveTo>
                <a:lnTo>
                  <a:pt x="0" y="3738106"/>
                </a:lnTo>
              </a:path>
            </a:pathLst>
          </a:custGeom>
          <a:ln w="10470">
            <a:solidFill>
              <a:srgbClr val="282828"/>
            </a:solidFill>
          </a:ln>
        </p:spPr>
        <p:txBody>
          <a:bodyPr wrap="square" lIns="0" tIns="0" rIns="0" bIns="0" rtlCol="0"/>
          <a:lstStyle/>
          <a:p>
            <a:endParaRPr/>
          </a:p>
        </p:txBody>
      </p:sp>
    </p:spTree>
    <p:extLst>
      <p:ext uri="{BB962C8B-B14F-4D97-AF65-F5344CB8AC3E}">
        <p14:creationId xmlns:p14="http://schemas.microsoft.com/office/powerpoint/2010/main" val="4065521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06AB4"/>
            </a:gs>
            <a:gs pos="50000">
              <a:srgbClr val="277A92"/>
            </a:gs>
            <a:gs pos="100000">
              <a:srgbClr val="4E8A70"/>
            </a:gs>
          </a:gsLst>
          <a:lin ang="0" scaled="1"/>
        </a:gradFill>
        <a:effectLst/>
      </p:bgPr>
    </p:bg>
    <p:spTree>
      <p:nvGrpSpPr>
        <p:cNvPr id="1" name="">
          <a:extLst>
            <a:ext uri="{FF2B5EF4-FFF2-40B4-BE49-F238E27FC236}">
              <a16:creationId xmlns:a16="http://schemas.microsoft.com/office/drawing/2014/main" id="{1F5590D3-8720-0C86-085E-88690FDFFAC7}"/>
            </a:ext>
          </a:extLst>
        </p:cNvPr>
        <p:cNvGrpSpPr/>
        <p:nvPr/>
      </p:nvGrpSpPr>
      <p:grpSpPr>
        <a:xfrm>
          <a:off x="0" y="0"/>
          <a:ext cx="0" cy="0"/>
          <a:chOff x="0" y="0"/>
          <a:chExt cx="0" cy="0"/>
        </a:xfrm>
      </p:grpSpPr>
      <p:sp>
        <p:nvSpPr>
          <p:cNvPr id="4" name="Text Placeholder 14">
            <a:extLst>
              <a:ext uri="{FF2B5EF4-FFF2-40B4-BE49-F238E27FC236}">
                <a16:creationId xmlns:a16="http://schemas.microsoft.com/office/drawing/2014/main" id="{1E5C3CC4-94FA-FEDF-27D7-CEBBE7C7AEA4}"/>
              </a:ext>
            </a:extLst>
          </p:cNvPr>
          <p:cNvSpPr txBox="1">
            <a:spLocks/>
          </p:cNvSpPr>
          <p:nvPr/>
        </p:nvSpPr>
        <p:spPr bwMode="white">
          <a:xfrm>
            <a:off x="1666373" y="3827471"/>
            <a:ext cx="5161370" cy="915979"/>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GB" sz="3600">
                <a:solidFill>
                  <a:schemeClr val="bg1"/>
                </a:solidFill>
                <a:latin typeface="Poppins" panose="00000500000000000000" pitchFamily="2" charset="0"/>
                <a:cs typeface="Poppins" panose="00000500000000000000" pitchFamily="2" charset="0"/>
              </a:rPr>
              <a:t>Chapter </a:t>
            </a:r>
          </a:p>
        </p:txBody>
      </p:sp>
      <p:sp>
        <p:nvSpPr>
          <p:cNvPr id="5" name="Text Placeholder 15">
            <a:extLst>
              <a:ext uri="{FF2B5EF4-FFF2-40B4-BE49-F238E27FC236}">
                <a16:creationId xmlns:a16="http://schemas.microsoft.com/office/drawing/2014/main" id="{2CB726B5-CE05-42E8-ADD5-0AE17787E941}"/>
              </a:ext>
            </a:extLst>
          </p:cNvPr>
          <p:cNvSpPr txBox="1">
            <a:spLocks noGrp="1"/>
          </p:cNvSpPr>
          <p:nvPr>
            <p:ph type="title" idx="4294967295"/>
          </p:nvPr>
        </p:nvSpPr>
        <p:spPr bwMode="white">
          <a:xfrm>
            <a:off x="1666373" y="4524668"/>
            <a:ext cx="7877677" cy="4797132"/>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8000" b="1" kern="0" dirty="0">
                <a:solidFill>
                  <a:schemeClr val="bg1"/>
                </a:solidFill>
                <a:latin typeface="Poppins" panose="00000500000000000000" pitchFamily="2" charset="0"/>
                <a:cs typeface="Poppins" panose="00000500000000000000" pitchFamily="2" charset="0"/>
              </a:rPr>
              <a:t>U</a:t>
            </a:r>
            <a:r>
              <a:rPr lang="en-GB" sz="8000" b="1" kern="0" dirty="0" err="1">
                <a:solidFill>
                  <a:schemeClr val="bg1"/>
                </a:solidFill>
                <a:latin typeface="Poppins" panose="00000500000000000000" pitchFamily="2" charset="0"/>
                <a:cs typeface="Poppins" panose="00000500000000000000" pitchFamily="2" charset="0"/>
              </a:rPr>
              <a:t>tilising</a:t>
            </a:r>
            <a:r>
              <a:rPr lang="en-GB" sz="8000" b="1" kern="0" dirty="0">
                <a:solidFill>
                  <a:schemeClr val="bg1"/>
                </a:solidFill>
                <a:latin typeface="Poppins" panose="00000500000000000000" pitchFamily="2" charset="0"/>
                <a:cs typeface="Poppins" panose="00000500000000000000" pitchFamily="2" charset="0"/>
              </a:rPr>
              <a:t> Google Cloud Technology</a:t>
            </a:r>
            <a:endParaRPr kumimoji="0" lang="en-GB" sz="8000" b="1" i="0" u="none" strike="noStrike" kern="0" cap="none" spc="0" normalizeH="0" baseline="0" noProof="0" dirty="0">
              <a:ln>
                <a:noFill/>
              </a:ln>
              <a:solidFill>
                <a:schemeClr val="bg1"/>
              </a:solidFill>
              <a:effectLst/>
              <a:uLnTx/>
              <a:uFillTx/>
              <a:latin typeface="Poppins" panose="00000500000000000000" pitchFamily="2" charset="0"/>
              <a:ea typeface="+mn-ea"/>
              <a:cs typeface="Poppins" panose="00000500000000000000" pitchFamily="2" charset="0"/>
            </a:endParaRPr>
          </a:p>
        </p:txBody>
      </p:sp>
      <p:sp>
        <p:nvSpPr>
          <p:cNvPr id="6" name="Text Placeholder 20">
            <a:extLst>
              <a:ext uri="{FF2B5EF4-FFF2-40B4-BE49-F238E27FC236}">
                <a16:creationId xmlns:a16="http://schemas.microsoft.com/office/drawing/2014/main" id="{C41D384A-76EE-B51D-AEA3-4812FD4D199C}"/>
              </a:ext>
              <a:ext uri="{C183D7F6-B498-43B3-948B-1728B52AA6E4}">
                <adec:decorative xmlns:adec="http://schemas.microsoft.com/office/drawing/2017/decorative" val="1"/>
              </a:ext>
            </a:extLst>
          </p:cNvPr>
          <p:cNvSpPr txBox="1">
            <a:spLocks/>
          </p:cNvSpPr>
          <p:nvPr/>
        </p:nvSpPr>
        <p:spPr>
          <a:xfrm>
            <a:off x="10561641" y="2730500"/>
            <a:ext cx="8229598" cy="641985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defRPr sz="8750" b="1" i="0">
                <a:solidFill>
                  <a:schemeClr val="tx1"/>
                </a:solidFill>
                <a:latin typeface="Poppins"/>
                <a:ea typeface="+mj-ea"/>
                <a:cs typeface="Poppins"/>
              </a:defRPr>
            </a:lvl1pPr>
          </a:lstStyle>
          <a:p>
            <a:pPr>
              <a:defRPr/>
            </a:pPr>
            <a:r>
              <a:rPr lang="en-GB" sz="48000" dirty="0">
                <a:solidFill>
                  <a:schemeClr val="bg1"/>
                </a:solidFill>
                <a:latin typeface="Poppins" panose="00000500000000000000" pitchFamily="2" charset="0"/>
                <a:ea typeface="+mn-ea"/>
                <a:cs typeface="Poppins" panose="00000500000000000000" pitchFamily="2" charset="0"/>
              </a:rPr>
              <a:t>05</a:t>
            </a:r>
          </a:p>
          <a:p>
            <a:pPr>
              <a:defRPr/>
            </a:pPr>
            <a:endParaRPr lang="en-GB" sz="48000" dirty="0">
              <a:solidFill>
                <a:schemeClr val="bg1"/>
              </a:solidFill>
              <a:latin typeface="Poppins" panose="00000500000000000000" pitchFamily="2" charset="0"/>
              <a:ea typeface="+mn-ea"/>
              <a:cs typeface="Poppins" panose="00000500000000000000" pitchFamily="2" charset="0"/>
            </a:endParaRPr>
          </a:p>
        </p:txBody>
      </p:sp>
      <p:pic>
        <p:nvPicPr>
          <p:cNvPr id="7" name="Picture 6" descr="LBG Logo">
            <a:extLst>
              <a:ext uri="{FF2B5EF4-FFF2-40B4-BE49-F238E27FC236}">
                <a16:creationId xmlns:a16="http://schemas.microsoft.com/office/drawing/2014/main" id="{92A2D2EF-DBA7-7CF5-6AD4-F62EFB446244}"/>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438477" y="540165"/>
            <a:ext cx="2140119" cy="1084718"/>
          </a:xfrm>
          <a:prstGeom prst="rect">
            <a:avLst/>
          </a:prstGeom>
        </p:spPr>
      </p:pic>
      <p:sp>
        <p:nvSpPr>
          <p:cNvPr id="2" name="Slide Number Placeholder 1">
            <a:extLst>
              <a:ext uri="{FF2B5EF4-FFF2-40B4-BE49-F238E27FC236}">
                <a16:creationId xmlns:a16="http://schemas.microsoft.com/office/drawing/2014/main" id="{5BF2E6EA-6181-D64E-762A-509D76FD1EE8}"/>
              </a:ext>
            </a:extLst>
          </p:cNvPr>
          <p:cNvSpPr>
            <a:spLocks noGrp="1"/>
          </p:cNvSpPr>
          <p:nvPr>
            <p:ph type="sldNum" sz="quarter" idx="4"/>
          </p:nvPr>
        </p:nvSpPr>
        <p:spPr/>
        <p:txBody>
          <a:bodyPr/>
          <a:lstStyle/>
          <a:p>
            <a:fld id="{B6F15528-21DE-4FAA-801E-634DDDAF4B2B}" type="slidenum">
              <a:rPr lang="en-GB" smtClean="0">
                <a:solidFill>
                  <a:schemeClr val="bg1"/>
                </a:solidFill>
              </a:rPr>
              <a:pPr/>
              <a:t>11</a:t>
            </a:fld>
            <a:endParaRPr lang="en-GB">
              <a:solidFill>
                <a:schemeClr val="bg1"/>
              </a:solidFill>
            </a:endParaRPr>
          </a:p>
        </p:txBody>
      </p:sp>
    </p:spTree>
    <p:extLst>
      <p:ext uri="{BB962C8B-B14F-4D97-AF65-F5344CB8AC3E}">
        <p14:creationId xmlns:p14="http://schemas.microsoft.com/office/powerpoint/2010/main" val="951276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7C43"/>
            </a:gs>
            <a:gs pos="60000">
              <a:srgbClr val="2D843F"/>
            </a:gs>
            <a:gs pos="100000">
              <a:srgbClr val="598C3B"/>
            </a:gs>
          </a:gsLst>
          <a:lin ang="0" scaled="1"/>
        </a:gradFill>
        <a:effectLst/>
      </p:bgPr>
    </p:bg>
    <p:spTree>
      <p:nvGrpSpPr>
        <p:cNvPr id="1" name="">
          <a:extLst>
            <a:ext uri="{FF2B5EF4-FFF2-40B4-BE49-F238E27FC236}">
              <a16:creationId xmlns:a16="http://schemas.microsoft.com/office/drawing/2014/main" id="{BEFBF623-6D0C-52E7-E078-0F1AF6ACDD76}"/>
            </a:ext>
          </a:extLst>
        </p:cNvPr>
        <p:cNvGrpSpPr/>
        <p:nvPr/>
      </p:nvGrpSpPr>
      <p:grpSpPr>
        <a:xfrm>
          <a:off x="0" y="0"/>
          <a:ext cx="0" cy="0"/>
          <a:chOff x="0" y="0"/>
          <a:chExt cx="0" cy="0"/>
        </a:xfrm>
      </p:grpSpPr>
      <p:sp>
        <p:nvSpPr>
          <p:cNvPr id="4" name="Text Placeholder 14">
            <a:extLst>
              <a:ext uri="{FF2B5EF4-FFF2-40B4-BE49-F238E27FC236}">
                <a16:creationId xmlns:a16="http://schemas.microsoft.com/office/drawing/2014/main" id="{D5B76086-725C-1DB6-D02F-A03829709668}"/>
              </a:ext>
            </a:extLst>
          </p:cNvPr>
          <p:cNvSpPr txBox="1">
            <a:spLocks/>
          </p:cNvSpPr>
          <p:nvPr/>
        </p:nvSpPr>
        <p:spPr bwMode="white">
          <a:xfrm>
            <a:off x="1666373" y="3357209"/>
            <a:ext cx="5161370" cy="915979"/>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GB" sz="3600" dirty="0">
                <a:solidFill>
                  <a:schemeClr val="bg1"/>
                </a:solidFill>
                <a:latin typeface="Poppins" panose="00000500000000000000" pitchFamily="2" charset="0"/>
                <a:cs typeface="Poppins" panose="00000500000000000000" pitchFamily="2" charset="0"/>
              </a:rPr>
              <a:t>Chapter </a:t>
            </a:r>
          </a:p>
        </p:txBody>
      </p:sp>
      <p:sp>
        <p:nvSpPr>
          <p:cNvPr id="5" name="Text Placeholder 15">
            <a:extLst>
              <a:ext uri="{FF2B5EF4-FFF2-40B4-BE49-F238E27FC236}">
                <a16:creationId xmlns:a16="http://schemas.microsoft.com/office/drawing/2014/main" id="{3B6FE82C-DE79-1562-9E05-E0D15D5D6521}"/>
              </a:ext>
            </a:extLst>
          </p:cNvPr>
          <p:cNvSpPr txBox="1">
            <a:spLocks noGrp="1"/>
          </p:cNvSpPr>
          <p:nvPr>
            <p:ph type="title" idx="4294967295"/>
          </p:nvPr>
        </p:nvSpPr>
        <p:spPr bwMode="white">
          <a:xfrm>
            <a:off x="1666373" y="4054406"/>
            <a:ext cx="7877677" cy="4797132"/>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0" b="1" i="0" u="none" strike="noStrike" kern="0" cap="none" spc="0" normalizeH="0" baseline="0" noProof="0" dirty="0">
                <a:ln>
                  <a:noFill/>
                </a:ln>
                <a:solidFill>
                  <a:schemeClr val="bg1"/>
                </a:solidFill>
                <a:effectLst/>
                <a:uLnTx/>
                <a:uFillTx/>
                <a:latin typeface="Poppins" panose="00000500000000000000" pitchFamily="2" charset="0"/>
                <a:ea typeface="+mn-ea"/>
                <a:cs typeface="Poppins" panose="00000500000000000000" pitchFamily="2" charset="0"/>
              </a:rPr>
              <a:t>Why </a:t>
            </a:r>
            <a:r>
              <a:rPr lang="en-GB" sz="8000" b="1" kern="0" dirty="0">
                <a:solidFill>
                  <a:schemeClr val="bg1"/>
                </a:solidFill>
                <a:latin typeface="Poppins" panose="00000500000000000000" pitchFamily="2" charset="0"/>
                <a:cs typeface="Poppins" panose="00000500000000000000" pitchFamily="2" charset="0"/>
              </a:rPr>
              <a:t>should we focus on </a:t>
            </a:r>
            <a:r>
              <a:rPr kumimoji="0" lang="en-GB" sz="8000" b="1" i="0" u="none" strike="noStrike" kern="0" cap="none" spc="0" normalizeH="0" baseline="0" noProof="0" dirty="0">
                <a:ln>
                  <a:noFill/>
                </a:ln>
                <a:solidFill>
                  <a:schemeClr val="bg1"/>
                </a:solidFill>
                <a:effectLst/>
                <a:uLnTx/>
                <a:uFillTx/>
                <a:latin typeface="Poppins" panose="00000500000000000000" pitchFamily="2" charset="0"/>
                <a:ea typeface="+mn-ea"/>
                <a:cs typeface="Poppins" panose="00000500000000000000" pitchFamily="2" charset="0"/>
              </a:rPr>
              <a:t>customer retention? </a:t>
            </a:r>
          </a:p>
        </p:txBody>
      </p:sp>
      <p:sp>
        <p:nvSpPr>
          <p:cNvPr id="6" name="Text Placeholder 20">
            <a:extLst>
              <a:ext uri="{FF2B5EF4-FFF2-40B4-BE49-F238E27FC236}">
                <a16:creationId xmlns:a16="http://schemas.microsoft.com/office/drawing/2014/main" id="{29873720-4325-327A-45F9-6133C08A5426}"/>
              </a:ext>
              <a:ext uri="{C183D7F6-B498-43B3-948B-1728B52AA6E4}">
                <adec:decorative xmlns:adec="http://schemas.microsoft.com/office/drawing/2017/decorative" val="1"/>
              </a:ext>
            </a:extLst>
          </p:cNvPr>
          <p:cNvSpPr txBox="1">
            <a:spLocks/>
          </p:cNvSpPr>
          <p:nvPr/>
        </p:nvSpPr>
        <p:spPr>
          <a:xfrm>
            <a:off x="11399838" y="2730500"/>
            <a:ext cx="7391400" cy="641985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defRPr sz="8750" b="1" i="0">
                <a:solidFill>
                  <a:schemeClr val="tx1"/>
                </a:solidFill>
                <a:latin typeface="Poppins"/>
                <a:ea typeface="+mj-ea"/>
                <a:cs typeface="Poppins"/>
              </a:defRPr>
            </a:lvl1pPr>
          </a:lstStyle>
          <a:p>
            <a:pPr>
              <a:defRPr/>
            </a:pPr>
            <a:r>
              <a:rPr lang="en-GB" sz="48000">
                <a:solidFill>
                  <a:schemeClr val="bg1"/>
                </a:solidFill>
                <a:latin typeface="Poppins" panose="00000500000000000000" pitchFamily="2" charset="0"/>
                <a:ea typeface="+mn-ea"/>
                <a:cs typeface="Poppins" panose="00000500000000000000" pitchFamily="2" charset="0"/>
              </a:rPr>
              <a:t>01</a:t>
            </a:r>
          </a:p>
          <a:p>
            <a:pPr>
              <a:defRPr/>
            </a:pPr>
            <a:endParaRPr lang="en-GB" sz="48000">
              <a:solidFill>
                <a:schemeClr val="bg1"/>
              </a:solidFill>
              <a:latin typeface="Poppins" panose="00000500000000000000" pitchFamily="2" charset="0"/>
              <a:ea typeface="+mn-ea"/>
              <a:cs typeface="Poppins" panose="00000500000000000000" pitchFamily="2" charset="0"/>
            </a:endParaRPr>
          </a:p>
        </p:txBody>
      </p:sp>
      <p:pic>
        <p:nvPicPr>
          <p:cNvPr id="7" name="Picture 6" descr="LBG Logo">
            <a:extLst>
              <a:ext uri="{FF2B5EF4-FFF2-40B4-BE49-F238E27FC236}">
                <a16:creationId xmlns:a16="http://schemas.microsoft.com/office/drawing/2014/main" id="{ADF4D80D-B19E-163A-B02D-55DD7D65B646}"/>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438477" y="540165"/>
            <a:ext cx="2140119" cy="1084718"/>
          </a:xfrm>
          <a:prstGeom prst="rect">
            <a:avLst/>
          </a:prstGeom>
        </p:spPr>
      </p:pic>
      <p:sp>
        <p:nvSpPr>
          <p:cNvPr id="2" name="Slide Number Placeholder 1">
            <a:extLst>
              <a:ext uri="{FF2B5EF4-FFF2-40B4-BE49-F238E27FC236}">
                <a16:creationId xmlns:a16="http://schemas.microsoft.com/office/drawing/2014/main" id="{E5324305-A09D-DF42-5D83-3EC227974B96}"/>
              </a:ext>
            </a:extLst>
          </p:cNvPr>
          <p:cNvSpPr>
            <a:spLocks noGrp="1"/>
          </p:cNvSpPr>
          <p:nvPr>
            <p:ph type="sldNum" sz="quarter" idx="4"/>
          </p:nvPr>
        </p:nvSpPr>
        <p:spPr/>
        <p:txBody>
          <a:bodyPr/>
          <a:lstStyle/>
          <a:p>
            <a:fld id="{B6F15528-21DE-4FAA-801E-634DDDAF4B2B}" type="slidenum">
              <a:rPr lang="en-GB" smtClean="0">
                <a:solidFill>
                  <a:schemeClr val="bg1"/>
                </a:solidFill>
              </a:rPr>
              <a:pPr/>
              <a:t>2</a:t>
            </a:fld>
            <a:endParaRPr lang="en-GB">
              <a:solidFill>
                <a:schemeClr val="bg1"/>
              </a:solidFill>
            </a:endParaRPr>
          </a:p>
        </p:txBody>
      </p:sp>
    </p:spTree>
    <p:extLst>
      <p:ext uri="{BB962C8B-B14F-4D97-AF65-F5344CB8AC3E}">
        <p14:creationId xmlns:p14="http://schemas.microsoft.com/office/powerpoint/2010/main" val="153478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7617BA-3147-90A9-4BE0-24FEE480CBFC}"/>
            </a:ext>
          </a:extLst>
        </p:cNvPr>
        <p:cNvGrpSpPr/>
        <p:nvPr/>
      </p:nvGrpSpPr>
      <p:grpSpPr>
        <a:xfrm>
          <a:off x="0" y="0"/>
          <a:ext cx="0" cy="0"/>
          <a:chOff x="0" y="0"/>
          <a:chExt cx="0" cy="0"/>
        </a:xfrm>
      </p:grpSpPr>
      <p:sp>
        <p:nvSpPr>
          <p:cNvPr id="39" name="Text Placeholder 25">
            <a:extLst>
              <a:ext uri="{FF2B5EF4-FFF2-40B4-BE49-F238E27FC236}">
                <a16:creationId xmlns:a16="http://schemas.microsoft.com/office/drawing/2014/main" id="{FADFBF0B-AF29-2064-E9B2-C95DBE3AD1E2}"/>
              </a:ext>
            </a:extLst>
          </p:cNvPr>
          <p:cNvSpPr txBox="1">
            <a:spLocks noGrp="1"/>
          </p:cNvSpPr>
          <p:nvPr>
            <p:ph type="title" idx="4294967295"/>
          </p:nvPr>
        </p:nvSpPr>
        <p:spPr>
          <a:xfrm>
            <a:off x="593751" y="650517"/>
            <a:ext cx="15562276" cy="702697"/>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b="1" i="0" u="none" strike="noStrike" kern="0" cap="none" spc="-75" normalizeH="0" baseline="0" noProof="0" dirty="0">
                <a:ln>
                  <a:noFill/>
                </a:ln>
                <a:solidFill>
                  <a:srgbClr val="282828"/>
                </a:solidFill>
                <a:effectLst/>
                <a:uLnTx/>
                <a:uFillTx/>
                <a:latin typeface="Poppins" panose="00000500000000000000" pitchFamily="2" charset="0"/>
                <a:ea typeface="+mj-ea"/>
                <a:cs typeface="Poppins" panose="00000500000000000000" pitchFamily="2" charset="0"/>
              </a:rPr>
              <a:t>Customer Retention: Why it matters</a:t>
            </a:r>
            <a:endParaRPr kumimoji="0" lang="en-GB" b="1" i="0" u="none" strike="noStrike" kern="0" cap="none" spc="-120" normalizeH="0" baseline="0" noProof="0" dirty="0">
              <a:ln>
                <a:noFill/>
              </a:ln>
              <a:solidFill>
                <a:srgbClr val="282828"/>
              </a:solidFill>
              <a:effectLst/>
              <a:uLnTx/>
              <a:uFillTx/>
              <a:latin typeface="Poppins"/>
              <a:ea typeface="+mj-ea"/>
              <a:cs typeface="Poppins"/>
            </a:endParaRPr>
          </a:p>
        </p:txBody>
      </p:sp>
      <p:sp>
        <p:nvSpPr>
          <p:cNvPr id="18" name="Rectangle 17">
            <a:extLst>
              <a:ext uri="{FF2B5EF4-FFF2-40B4-BE49-F238E27FC236}">
                <a16:creationId xmlns:a16="http://schemas.microsoft.com/office/drawing/2014/main" id="{E8BACA17-0686-3D5C-545B-67BC00425372}"/>
              </a:ext>
              <a:ext uri="{C183D7F6-B498-43B3-948B-1728B52AA6E4}">
                <adec:decorative xmlns:adec="http://schemas.microsoft.com/office/drawing/2017/decorative" val="1"/>
              </a:ext>
            </a:extLst>
          </p:cNvPr>
          <p:cNvSpPr/>
          <p:nvPr/>
        </p:nvSpPr>
        <p:spPr>
          <a:xfrm>
            <a:off x="11566658" y="2316550"/>
            <a:ext cx="4319792" cy="3845883"/>
          </a:xfrm>
          <a:prstGeom prst="rect">
            <a:avLst/>
          </a:prstGeom>
          <a:solidFill>
            <a:srgbClr val="282828"/>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20" name="Text Placeholder 23">
            <a:extLst>
              <a:ext uri="{FF2B5EF4-FFF2-40B4-BE49-F238E27FC236}">
                <a16:creationId xmlns:a16="http://schemas.microsoft.com/office/drawing/2014/main" id="{185AEA2F-4C1E-2C7C-C4FF-6E1EC9398236}"/>
              </a:ext>
            </a:extLst>
          </p:cNvPr>
          <p:cNvSpPr txBox="1">
            <a:spLocks/>
          </p:cNvSpPr>
          <p:nvPr/>
        </p:nvSpPr>
        <p:spPr bwMode="white">
          <a:xfrm>
            <a:off x="11724418" y="4292294"/>
            <a:ext cx="3810301" cy="698268"/>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5000" b="1" dirty="0">
                <a:solidFill>
                  <a:schemeClr val="bg1"/>
                </a:solidFill>
                <a:latin typeface="Poppins" panose="00000500000000000000" pitchFamily="2" charset="0"/>
                <a:cs typeface="Poppins" panose="00000500000000000000" pitchFamily="2" charset="0"/>
              </a:rPr>
              <a:t>1,001</a:t>
            </a:r>
            <a:endParaRPr lang="en-GB" sz="5000" b="1" dirty="0">
              <a:solidFill>
                <a:schemeClr val="bg1"/>
              </a:solidFill>
              <a:latin typeface="Poppins" panose="00000500000000000000" pitchFamily="2" charset="0"/>
              <a:cs typeface="Poppins" panose="00000500000000000000" pitchFamily="2" charset="0"/>
            </a:endParaRPr>
          </a:p>
        </p:txBody>
      </p:sp>
      <p:sp>
        <p:nvSpPr>
          <p:cNvPr id="21" name="Text Placeholder 24">
            <a:extLst>
              <a:ext uri="{FF2B5EF4-FFF2-40B4-BE49-F238E27FC236}">
                <a16:creationId xmlns:a16="http://schemas.microsoft.com/office/drawing/2014/main" id="{38E7B484-9D29-B2D9-AD33-EE627C1673EF}"/>
              </a:ext>
            </a:extLst>
          </p:cNvPr>
          <p:cNvSpPr txBox="1">
            <a:spLocks/>
          </p:cNvSpPr>
          <p:nvPr/>
        </p:nvSpPr>
        <p:spPr bwMode="white">
          <a:xfrm>
            <a:off x="11724418" y="5098229"/>
            <a:ext cx="3810301" cy="1000412"/>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2000" dirty="0">
                <a:solidFill>
                  <a:schemeClr val="bg1"/>
                </a:solidFill>
                <a:latin typeface="Poppins" panose="00000500000000000000" pitchFamily="2" charset="0"/>
                <a:cs typeface="Poppins" panose="00000500000000000000" pitchFamily="2" charset="0"/>
              </a:rPr>
              <a:t>Net customer gain in bank account switchers for 2021</a:t>
            </a:r>
            <a:endParaRPr lang="en-GB" sz="2000" dirty="0">
              <a:solidFill>
                <a:schemeClr val="bg1"/>
              </a:solidFill>
              <a:latin typeface="Poppins" panose="00000500000000000000" pitchFamily="2" charset="0"/>
              <a:cs typeface="Poppins" panose="00000500000000000000" pitchFamily="2" charset="0"/>
            </a:endParaRPr>
          </a:p>
        </p:txBody>
      </p:sp>
      <p:sp>
        <p:nvSpPr>
          <p:cNvPr id="29" name="Rectangle 28">
            <a:extLst>
              <a:ext uri="{FF2B5EF4-FFF2-40B4-BE49-F238E27FC236}">
                <a16:creationId xmlns:a16="http://schemas.microsoft.com/office/drawing/2014/main" id="{8CF4C861-443C-F29B-4395-5D1C77B167A1}"/>
              </a:ext>
              <a:ext uri="{C183D7F6-B498-43B3-948B-1728B52AA6E4}">
                <adec:decorative xmlns:adec="http://schemas.microsoft.com/office/drawing/2017/decorative" val="1"/>
              </a:ext>
            </a:extLst>
          </p:cNvPr>
          <p:cNvSpPr/>
          <p:nvPr/>
        </p:nvSpPr>
        <p:spPr>
          <a:xfrm>
            <a:off x="11566658" y="6170241"/>
            <a:ext cx="4319792" cy="38458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 Placeholder 35">
            <a:extLst>
              <a:ext uri="{FF2B5EF4-FFF2-40B4-BE49-F238E27FC236}">
                <a16:creationId xmlns:a16="http://schemas.microsoft.com/office/drawing/2014/main" id="{1834A0BB-6DD2-AA3D-6373-2A788BF53109}"/>
              </a:ext>
            </a:extLst>
          </p:cNvPr>
          <p:cNvSpPr txBox="1">
            <a:spLocks/>
          </p:cNvSpPr>
          <p:nvPr/>
        </p:nvSpPr>
        <p:spPr>
          <a:xfrm>
            <a:off x="11652521" y="8032624"/>
            <a:ext cx="3810301" cy="698268"/>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5000" b="1" dirty="0">
                <a:solidFill>
                  <a:srgbClr val="282828"/>
                </a:solidFill>
                <a:latin typeface="Poppins" panose="00000500000000000000" pitchFamily="2" charset="0"/>
                <a:cs typeface="Poppins" panose="00000500000000000000" pitchFamily="2" charset="0"/>
              </a:rPr>
              <a:t>65%</a:t>
            </a:r>
            <a:endParaRPr lang="en-GB" sz="5000" b="1" dirty="0">
              <a:solidFill>
                <a:srgbClr val="282828"/>
              </a:solidFill>
              <a:latin typeface="Poppins" panose="00000500000000000000" pitchFamily="2" charset="0"/>
              <a:cs typeface="Poppins" panose="00000500000000000000" pitchFamily="2" charset="0"/>
            </a:endParaRPr>
          </a:p>
        </p:txBody>
      </p:sp>
      <p:sp>
        <p:nvSpPr>
          <p:cNvPr id="25" name="Text Placeholder 36">
            <a:extLst>
              <a:ext uri="{FF2B5EF4-FFF2-40B4-BE49-F238E27FC236}">
                <a16:creationId xmlns:a16="http://schemas.microsoft.com/office/drawing/2014/main" id="{7CECE3AB-36E6-2EA2-E3DB-4B12E8484E94}"/>
              </a:ext>
            </a:extLst>
          </p:cNvPr>
          <p:cNvSpPr txBox="1">
            <a:spLocks/>
          </p:cNvSpPr>
          <p:nvPr/>
        </p:nvSpPr>
        <p:spPr>
          <a:xfrm>
            <a:off x="11652520" y="8851565"/>
            <a:ext cx="4076172" cy="819582"/>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2000" dirty="0">
                <a:latin typeface="Poppins" panose="00000500000000000000" pitchFamily="2" charset="0"/>
                <a:cs typeface="Poppins" panose="00000500000000000000" pitchFamily="2" charset="0"/>
              </a:rPr>
              <a:t>Research estimate of existing customer contribution to most profits for most businesses.</a:t>
            </a:r>
            <a:endParaRPr lang="en-GB" sz="2000" dirty="0">
              <a:latin typeface="Poppins" panose="00000500000000000000" pitchFamily="2" charset="0"/>
              <a:cs typeface="Poppins" panose="00000500000000000000" pitchFamily="2" charset="0"/>
            </a:endParaRPr>
          </a:p>
        </p:txBody>
      </p:sp>
      <p:sp>
        <p:nvSpPr>
          <p:cNvPr id="28" name="Rectangle 27">
            <a:extLst>
              <a:ext uri="{FF2B5EF4-FFF2-40B4-BE49-F238E27FC236}">
                <a16:creationId xmlns:a16="http://schemas.microsoft.com/office/drawing/2014/main" id="{D05EECE2-A06C-6161-4498-FCCC2A24C2F1}"/>
              </a:ext>
              <a:ext uri="{C183D7F6-B498-43B3-948B-1728B52AA6E4}">
                <adec:decorative xmlns:adec="http://schemas.microsoft.com/office/drawing/2017/decorative" val="1"/>
              </a:ext>
            </a:extLst>
          </p:cNvPr>
          <p:cNvSpPr/>
          <p:nvPr/>
        </p:nvSpPr>
        <p:spPr>
          <a:xfrm>
            <a:off x="15814553" y="2316550"/>
            <a:ext cx="4319792" cy="38458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 Placeholder 29">
            <a:extLst>
              <a:ext uri="{FF2B5EF4-FFF2-40B4-BE49-F238E27FC236}">
                <a16:creationId xmlns:a16="http://schemas.microsoft.com/office/drawing/2014/main" id="{25CEB7EC-CF16-3A94-9E21-794C8688BDFA}"/>
              </a:ext>
            </a:extLst>
          </p:cNvPr>
          <p:cNvSpPr txBox="1">
            <a:spLocks/>
          </p:cNvSpPr>
          <p:nvPr/>
        </p:nvSpPr>
        <p:spPr>
          <a:xfrm>
            <a:off x="15972312" y="4315877"/>
            <a:ext cx="3695992" cy="698268"/>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5000" b="1" dirty="0">
                <a:solidFill>
                  <a:srgbClr val="282828"/>
                </a:solidFill>
                <a:latin typeface="Poppins" panose="00000500000000000000" pitchFamily="2" charset="0"/>
                <a:cs typeface="Poppins" panose="00000500000000000000" pitchFamily="2" charset="0"/>
              </a:rPr>
              <a:t>5x more</a:t>
            </a:r>
            <a:endParaRPr lang="en-GB" sz="5000" b="1" dirty="0">
              <a:solidFill>
                <a:srgbClr val="282828"/>
              </a:solidFill>
              <a:latin typeface="Poppins" panose="00000500000000000000" pitchFamily="2" charset="0"/>
              <a:cs typeface="Poppins" panose="00000500000000000000" pitchFamily="2" charset="0"/>
            </a:endParaRPr>
          </a:p>
        </p:txBody>
      </p:sp>
      <p:sp>
        <p:nvSpPr>
          <p:cNvPr id="23" name="Text Placeholder 30">
            <a:extLst>
              <a:ext uri="{FF2B5EF4-FFF2-40B4-BE49-F238E27FC236}">
                <a16:creationId xmlns:a16="http://schemas.microsoft.com/office/drawing/2014/main" id="{1F31290A-2E81-81D8-E805-6D32DE8D4E3A}"/>
              </a:ext>
            </a:extLst>
          </p:cNvPr>
          <p:cNvSpPr txBox="1">
            <a:spLocks/>
          </p:cNvSpPr>
          <p:nvPr/>
        </p:nvSpPr>
        <p:spPr>
          <a:xfrm>
            <a:off x="15972312" y="5068099"/>
            <a:ext cx="3459249" cy="1018727"/>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2000" dirty="0">
                <a:latin typeface="Poppins" panose="00000500000000000000" pitchFamily="2" charset="0"/>
                <a:cs typeface="Poppins" panose="00000500000000000000" pitchFamily="2" charset="0"/>
              </a:rPr>
              <a:t>Spent on new customer acquisition compared to customer retention</a:t>
            </a:r>
            <a:endParaRPr lang="en-GB" sz="2000" dirty="0">
              <a:latin typeface="Poppins" panose="00000500000000000000" pitchFamily="2" charset="0"/>
              <a:cs typeface="Poppins" panose="00000500000000000000" pitchFamily="2" charset="0"/>
            </a:endParaRPr>
          </a:p>
        </p:txBody>
      </p:sp>
      <p:sp>
        <p:nvSpPr>
          <p:cNvPr id="19" name="Rectangle 18">
            <a:extLst>
              <a:ext uri="{FF2B5EF4-FFF2-40B4-BE49-F238E27FC236}">
                <a16:creationId xmlns:a16="http://schemas.microsoft.com/office/drawing/2014/main" id="{146969E0-2856-274D-A641-22DB9282B36F}"/>
              </a:ext>
              <a:ext uri="{C183D7F6-B498-43B3-948B-1728B52AA6E4}">
                <adec:decorative xmlns:adec="http://schemas.microsoft.com/office/drawing/2017/decorative" val="1"/>
              </a:ext>
            </a:extLst>
          </p:cNvPr>
          <p:cNvSpPr/>
          <p:nvPr/>
        </p:nvSpPr>
        <p:spPr>
          <a:xfrm>
            <a:off x="15814553" y="6162433"/>
            <a:ext cx="4319792" cy="3845883"/>
          </a:xfrm>
          <a:prstGeom prst="rect">
            <a:avLst/>
          </a:prstGeom>
          <a:solidFill>
            <a:srgbClr val="282828"/>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26" name="Text Placeholder 1">
            <a:extLst>
              <a:ext uri="{FF2B5EF4-FFF2-40B4-BE49-F238E27FC236}">
                <a16:creationId xmlns:a16="http://schemas.microsoft.com/office/drawing/2014/main" id="{1CC44637-5D16-B15C-923E-7D0C75BC5E4F}"/>
              </a:ext>
            </a:extLst>
          </p:cNvPr>
          <p:cNvSpPr txBox="1">
            <a:spLocks/>
          </p:cNvSpPr>
          <p:nvPr/>
        </p:nvSpPr>
        <p:spPr bwMode="white">
          <a:xfrm>
            <a:off x="15972311" y="8032624"/>
            <a:ext cx="3810301" cy="698268"/>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GB" sz="5000" b="1" dirty="0">
                <a:solidFill>
                  <a:schemeClr val="bg1"/>
                </a:solidFill>
                <a:latin typeface="Poppins" panose="00000500000000000000" pitchFamily="2" charset="0"/>
                <a:cs typeface="Poppins" panose="00000500000000000000" pitchFamily="2" charset="0"/>
              </a:rPr>
              <a:t>25m</a:t>
            </a:r>
          </a:p>
        </p:txBody>
      </p:sp>
      <p:sp>
        <p:nvSpPr>
          <p:cNvPr id="27" name="Text Placeholder 2">
            <a:extLst>
              <a:ext uri="{FF2B5EF4-FFF2-40B4-BE49-F238E27FC236}">
                <a16:creationId xmlns:a16="http://schemas.microsoft.com/office/drawing/2014/main" id="{A5790FA7-9227-F0CD-CBFF-93A1E458A44C}"/>
              </a:ext>
            </a:extLst>
          </p:cNvPr>
          <p:cNvSpPr txBox="1">
            <a:spLocks/>
          </p:cNvSpPr>
          <p:nvPr/>
        </p:nvSpPr>
        <p:spPr bwMode="white">
          <a:xfrm>
            <a:off x="15972311" y="8851565"/>
            <a:ext cx="3803475" cy="924812"/>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GB" sz="2000" dirty="0">
                <a:solidFill>
                  <a:schemeClr val="bg1"/>
                </a:solidFill>
                <a:latin typeface="Poppins" panose="00000500000000000000" pitchFamily="2" charset="0"/>
                <a:cs typeface="Poppins" panose="00000500000000000000" pitchFamily="2" charset="0"/>
              </a:rPr>
              <a:t>Average number of LBG customers 2020-2022</a:t>
            </a:r>
          </a:p>
        </p:txBody>
      </p:sp>
      <p:pic>
        <p:nvPicPr>
          <p:cNvPr id="17" name="Picture 16">
            <a:extLst>
              <a:ext uri="{FF2B5EF4-FFF2-40B4-BE49-F238E27FC236}">
                <a16:creationId xmlns:a16="http://schemas.microsoft.com/office/drawing/2014/main" id="{6517D579-51D4-9ED6-6BF2-20E8E331AA85}"/>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413833" y="486231"/>
            <a:ext cx="2140119" cy="1084718"/>
          </a:xfrm>
          <a:prstGeom prst="rect">
            <a:avLst/>
          </a:prstGeom>
        </p:spPr>
      </p:pic>
      <p:sp>
        <p:nvSpPr>
          <p:cNvPr id="11" name="Slide Number Placeholder 10">
            <a:extLst>
              <a:ext uri="{FF2B5EF4-FFF2-40B4-BE49-F238E27FC236}">
                <a16:creationId xmlns:a16="http://schemas.microsoft.com/office/drawing/2014/main" id="{9A49FFE4-78A9-5FDE-47E6-8E51C00EBA96}"/>
              </a:ext>
            </a:extLst>
          </p:cNvPr>
          <p:cNvSpPr>
            <a:spLocks noGrp="1"/>
          </p:cNvSpPr>
          <p:nvPr>
            <p:ph type="sldNum" sz="quarter" idx="4"/>
          </p:nvPr>
        </p:nvSpPr>
        <p:spPr/>
        <p:txBody>
          <a:bodyPr/>
          <a:lstStyle/>
          <a:p>
            <a:fld id="{B6F15528-21DE-4FAA-801E-634DDDAF4B2B}" type="slidenum">
              <a:rPr lang="en-GB" smtClean="0">
                <a:solidFill>
                  <a:schemeClr val="bg1"/>
                </a:solidFill>
              </a:rPr>
              <a:pPr/>
              <a:t>3</a:t>
            </a:fld>
            <a:endParaRPr lang="en-GB">
              <a:solidFill>
                <a:schemeClr val="bg1"/>
              </a:solidFill>
            </a:endParaRPr>
          </a:p>
        </p:txBody>
      </p:sp>
      <p:pic>
        <p:nvPicPr>
          <p:cNvPr id="2" name="Picture Placeholder 6">
            <a:extLst>
              <a:ext uri="{FF2B5EF4-FFF2-40B4-BE49-F238E27FC236}">
                <a16:creationId xmlns:a16="http://schemas.microsoft.com/office/drawing/2014/main" id="{A86F9B2E-7B31-EB3F-2699-68DE52FB441E}"/>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7768" b="7768"/>
          <a:stretch/>
        </p:blipFill>
        <p:spPr bwMode="black">
          <a:xfrm>
            <a:off x="15972312" y="3549185"/>
            <a:ext cx="720057" cy="698267"/>
          </a:xfrm>
          <a:prstGeom prst="rect">
            <a:avLst/>
          </a:prstGeom>
        </p:spPr>
      </p:pic>
      <p:pic>
        <p:nvPicPr>
          <p:cNvPr id="3" name="Picture Placeholder 6">
            <a:extLst>
              <a:ext uri="{FF2B5EF4-FFF2-40B4-BE49-F238E27FC236}">
                <a16:creationId xmlns:a16="http://schemas.microsoft.com/office/drawing/2014/main" id="{783D7F2E-51EB-E646-7AA0-9590FCA87DAF}"/>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7768" b="7768"/>
          <a:stretch/>
        </p:blipFill>
        <p:spPr bwMode="black">
          <a:xfrm>
            <a:off x="11724417" y="3561000"/>
            <a:ext cx="720057" cy="698267"/>
          </a:xfrm>
          <a:prstGeom prst="rect">
            <a:avLst/>
          </a:prstGeom>
        </p:spPr>
      </p:pic>
      <p:pic>
        <p:nvPicPr>
          <p:cNvPr id="4" name="Picture Placeholder 6">
            <a:extLst>
              <a:ext uri="{FF2B5EF4-FFF2-40B4-BE49-F238E27FC236}">
                <a16:creationId xmlns:a16="http://schemas.microsoft.com/office/drawing/2014/main" id="{999207BC-28F2-10A6-C698-66A18A4D2AEC}"/>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7768" b="7768"/>
          <a:stretch/>
        </p:blipFill>
        <p:spPr bwMode="black">
          <a:xfrm>
            <a:off x="11652519" y="7331980"/>
            <a:ext cx="720057" cy="698267"/>
          </a:xfrm>
          <a:prstGeom prst="rect">
            <a:avLst/>
          </a:prstGeom>
        </p:spPr>
      </p:pic>
      <p:pic>
        <p:nvPicPr>
          <p:cNvPr id="5" name="Picture Placeholder 6">
            <a:extLst>
              <a:ext uri="{FF2B5EF4-FFF2-40B4-BE49-F238E27FC236}">
                <a16:creationId xmlns:a16="http://schemas.microsoft.com/office/drawing/2014/main" id="{098C947F-6E7A-AE9F-09F8-C7F3C8630A29}"/>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7768" b="7768"/>
          <a:stretch/>
        </p:blipFill>
        <p:spPr bwMode="black">
          <a:xfrm>
            <a:off x="15972311" y="7331980"/>
            <a:ext cx="720057" cy="698267"/>
          </a:xfrm>
          <a:prstGeom prst="rect">
            <a:avLst/>
          </a:prstGeom>
        </p:spPr>
      </p:pic>
      <p:pic>
        <p:nvPicPr>
          <p:cNvPr id="6" name="Graphic 5">
            <a:extLst>
              <a:ext uri="{FF2B5EF4-FFF2-40B4-BE49-F238E27FC236}">
                <a16:creationId xmlns:a16="http://schemas.microsoft.com/office/drawing/2014/main" id="{571E4BBC-EDCF-7893-BC9C-37ADE591DBD4}"/>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3709" y="2744047"/>
            <a:ext cx="428630" cy="551097"/>
          </a:xfrm>
          <a:prstGeom prst="rect">
            <a:avLst/>
          </a:prstGeom>
        </p:spPr>
      </p:pic>
      <p:sp>
        <p:nvSpPr>
          <p:cNvPr id="7" name="Text Placeholder 7">
            <a:extLst>
              <a:ext uri="{FF2B5EF4-FFF2-40B4-BE49-F238E27FC236}">
                <a16:creationId xmlns:a16="http://schemas.microsoft.com/office/drawing/2014/main" id="{F65A88C9-0693-33AF-FAE1-FFE7FAC16435}"/>
              </a:ext>
            </a:extLst>
          </p:cNvPr>
          <p:cNvSpPr txBox="1">
            <a:spLocks/>
          </p:cNvSpPr>
          <p:nvPr/>
        </p:nvSpPr>
        <p:spPr>
          <a:xfrm>
            <a:off x="1718949" y="2619280"/>
            <a:ext cx="9088387" cy="861774"/>
          </a:xfrm>
          <a:prstGeom prst="rect">
            <a:avLst/>
          </a:prstGeom>
        </p:spPr>
        <p:txBody>
          <a:bodyPr wrap="square" lIns="0" tIns="0" rIns="0" bIns="0">
            <a:spAutoFit/>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2800" dirty="0">
                <a:latin typeface="Poppins" panose="00000500000000000000" pitchFamily="2" charset="0"/>
                <a:cs typeface="Poppins" panose="00000500000000000000" pitchFamily="2" charset="0"/>
              </a:rPr>
              <a:t>In 2022, Lloyds Banking Group lost more customers than it gained in every quarter of the year.</a:t>
            </a:r>
          </a:p>
        </p:txBody>
      </p:sp>
      <p:pic>
        <p:nvPicPr>
          <p:cNvPr id="8" name="Graphic 7">
            <a:extLst>
              <a:ext uri="{FF2B5EF4-FFF2-40B4-BE49-F238E27FC236}">
                <a16:creationId xmlns:a16="http://schemas.microsoft.com/office/drawing/2014/main" id="{EB268A6C-3DB9-4DEC-BA56-592A4B3DA176}"/>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5936" y="3927922"/>
            <a:ext cx="564176" cy="534483"/>
          </a:xfrm>
          <a:prstGeom prst="rect">
            <a:avLst/>
          </a:prstGeom>
        </p:spPr>
      </p:pic>
      <p:sp>
        <p:nvSpPr>
          <p:cNvPr id="9" name="Text Placeholder 7">
            <a:extLst>
              <a:ext uri="{FF2B5EF4-FFF2-40B4-BE49-F238E27FC236}">
                <a16:creationId xmlns:a16="http://schemas.microsoft.com/office/drawing/2014/main" id="{A86AF035-D91F-B476-7EA5-6CEF512FA131}"/>
              </a:ext>
            </a:extLst>
          </p:cNvPr>
          <p:cNvSpPr txBox="1">
            <a:spLocks/>
          </p:cNvSpPr>
          <p:nvPr/>
        </p:nvSpPr>
        <p:spPr>
          <a:xfrm>
            <a:off x="1718948" y="3785615"/>
            <a:ext cx="9184183" cy="861774"/>
          </a:xfrm>
          <a:prstGeom prst="rect">
            <a:avLst/>
          </a:prstGeom>
        </p:spPr>
        <p:txBody>
          <a:bodyPr wrap="square" lIns="0" tIns="0" rIns="0" bIns="0">
            <a:spAutoFit/>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2800" dirty="0">
                <a:latin typeface="Poppins" panose="00000500000000000000" pitchFamily="2" charset="0"/>
                <a:cs typeface="Poppins" panose="00000500000000000000" pitchFamily="2" charset="0"/>
              </a:rPr>
              <a:t>The ratio of customers gained was negative 1.3 in both the third and second quarters of 2022.</a:t>
            </a:r>
          </a:p>
        </p:txBody>
      </p:sp>
      <p:pic>
        <p:nvPicPr>
          <p:cNvPr id="10" name="Graphic 9">
            <a:extLst>
              <a:ext uri="{FF2B5EF4-FFF2-40B4-BE49-F238E27FC236}">
                <a16:creationId xmlns:a16="http://schemas.microsoft.com/office/drawing/2014/main" id="{895097CE-7D1E-3847-4371-9F48B9A19353}"/>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8179" y="5092769"/>
            <a:ext cx="539691" cy="539691"/>
          </a:xfrm>
          <a:prstGeom prst="rect">
            <a:avLst/>
          </a:prstGeom>
        </p:spPr>
      </p:pic>
      <p:sp>
        <p:nvSpPr>
          <p:cNvPr id="12" name="Text Placeholder 7">
            <a:extLst>
              <a:ext uri="{FF2B5EF4-FFF2-40B4-BE49-F238E27FC236}">
                <a16:creationId xmlns:a16="http://schemas.microsoft.com/office/drawing/2014/main" id="{F47C949A-288D-7ECD-C6C8-5645433836B1}"/>
              </a:ext>
            </a:extLst>
          </p:cNvPr>
          <p:cNvSpPr txBox="1">
            <a:spLocks/>
          </p:cNvSpPr>
          <p:nvPr/>
        </p:nvSpPr>
        <p:spPr>
          <a:xfrm>
            <a:off x="1718948" y="5108333"/>
            <a:ext cx="9184183" cy="861774"/>
          </a:xfrm>
          <a:prstGeom prst="rect">
            <a:avLst/>
          </a:prstGeom>
        </p:spPr>
        <p:txBody>
          <a:bodyPr wrap="square" lIns="0" tIns="0" rIns="0" bIns="0">
            <a:spAutoFit/>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2800" dirty="0">
                <a:latin typeface="Poppins" panose="00000500000000000000" pitchFamily="2" charset="0"/>
                <a:cs typeface="Poppins" panose="00000500000000000000" pitchFamily="2" charset="0"/>
              </a:rPr>
              <a:t>However, 2023 saw a slight improvement in 2023 for Q1, gaining 1.3 customers for each that left.</a:t>
            </a:r>
          </a:p>
        </p:txBody>
      </p:sp>
      <p:pic>
        <p:nvPicPr>
          <p:cNvPr id="13" name="Graphic 12">
            <a:extLst>
              <a:ext uri="{FF2B5EF4-FFF2-40B4-BE49-F238E27FC236}">
                <a16:creationId xmlns:a16="http://schemas.microsoft.com/office/drawing/2014/main" id="{CD4946AD-6985-8DDD-13AA-68990AB6041D}"/>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20421" y="6425044"/>
            <a:ext cx="855208" cy="783940"/>
          </a:xfrm>
          <a:prstGeom prst="rect">
            <a:avLst/>
          </a:prstGeom>
        </p:spPr>
      </p:pic>
      <p:sp>
        <p:nvSpPr>
          <p:cNvPr id="14" name="Text Placeholder 7">
            <a:extLst>
              <a:ext uri="{FF2B5EF4-FFF2-40B4-BE49-F238E27FC236}">
                <a16:creationId xmlns:a16="http://schemas.microsoft.com/office/drawing/2014/main" id="{45DD6897-44C0-9B86-54CD-3C4781CBE184}"/>
              </a:ext>
            </a:extLst>
          </p:cNvPr>
          <p:cNvSpPr txBox="1">
            <a:spLocks/>
          </p:cNvSpPr>
          <p:nvPr/>
        </p:nvSpPr>
        <p:spPr>
          <a:xfrm>
            <a:off x="1718948" y="6394088"/>
            <a:ext cx="9184183" cy="861774"/>
          </a:xfrm>
          <a:prstGeom prst="rect">
            <a:avLst/>
          </a:prstGeom>
        </p:spPr>
        <p:txBody>
          <a:bodyPr wrap="square" lIns="0" tIns="0" rIns="0" bIns="0">
            <a:spAutoFit/>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2800" dirty="0">
                <a:latin typeface="Poppins" panose="00000500000000000000" pitchFamily="2" charset="0"/>
                <a:cs typeface="Poppins" panose="00000500000000000000" pitchFamily="2" charset="0"/>
              </a:rPr>
              <a:t>Most research estimates it costs 5 times more to attract new customers than it is to retain them. </a:t>
            </a:r>
          </a:p>
        </p:txBody>
      </p:sp>
      <p:pic>
        <p:nvPicPr>
          <p:cNvPr id="15" name="Graphic 14">
            <a:extLst>
              <a:ext uri="{FF2B5EF4-FFF2-40B4-BE49-F238E27FC236}">
                <a16:creationId xmlns:a16="http://schemas.microsoft.com/office/drawing/2014/main" id="{C2592D7F-5BCA-EC96-AE44-B65DA4C66B7A}"/>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8180" y="7762551"/>
            <a:ext cx="539691" cy="539691"/>
          </a:xfrm>
          <a:prstGeom prst="rect">
            <a:avLst/>
          </a:prstGeom>
        </p:spPr>
      </p:pic>
      <p:sp>
        <p:nvSpPr>
          <p:cNvPr id="16" name="Text Placeholder 7">
            <a:extLst>
              <a:ext uri="{FF2B5EF4-FFF2-40B4-BE49-F238E27FC236}">
                <a16:creationId xmlns:a16="http://schemas.microsoft.com/office/drawing/2014/main" id="{6E5B5AC9-8113-EA89-18B2-96EE40808C21}"/>
              </a:ext>
            </a:extLst>
          </p:cNvPr>
          <p:cNvSpPr txBox="1">
            <a:spLocks/>
          </p:cNvSpPr>
          <p:nvPr/>
        </p:nvSpPr>
        <p:spPr>
          <a:xfrm>
            <a:off x="1718948" y="7559949"/>
            <a:ext cx="9495977" cy="861774"/>
          </a:xfrm>
          <a:prstGeom prst="rect">
            <a:avLst/>
          </a:prstGeom>
        </p:spPr>
        <p:txBody>
          <a:bodyPr wrap="square" lIns="0" tIns="0" rIns="0" bIns="0">
            <a:spAutoFit/>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2800" dirty="0">
                <a:latin typeface="Poppins" panose="00000500000000000000" pitchFamily="2" charset="0"/>
                <a:cs typeface="Poppins" panose="00000500000000000000" pitchFamily="2" charset="0"/>
              </a:rPr>
              <a:t>Research suggests that for most businesses, around 65% of their business comes from existing customers.</a:t>
            </a:r>
          </a:p>
        </p:txBody>
      </p:sp>
      <p:pic>
        <p:nvPicPr>
          <p:cNvPr id="30" name="Graphic 29">
            <a:extLst>
              <a:ext uri="{FF2B5EF4-FFF2-40B4-BE49-F238E27FC236}">
                <a16:creationId xmlns:a16="http://schemas.microsoft.com/office/drawing/2014/main" id="{3DE1FE0D-0CB6-6A23-B089-10C369C32925}"/>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3710" y="8922341"/>
            <a:ext cx="428630" cy="551097"/>
          </a:xfrm>
          <a:prstGeom prst="rect">
            <a:avLst/>
          </a:prstGeom>
        </p:spPr>
      </p:pic>
      <p:sp>
        <p:nvSpPr>
          <p:cNvPr id="31" name="Text Placeholder 7">
            <a:extLst>
              <a:ext uri="{FF2B5EF4-FFF2-40B4-BE49-F238E27FC236}">
                <a16:creationId xmlns:a16="http://schemas.microsoft.com/office/drawing/2014/main" id="{E3E525C4-D36B-0039-195A-C46753909FF6}"/>
              </a:ext>
            </a:extLst>
          </p:cNvPr>
          <p:cNvSpPr txBox="1">
            <a:spLocks/>
          </p:cNvSpPr>
          <p:nvPr/>
        </p:nvSpPr>
        <p:spPr>
          <a:xfrm>
            <a:off x="1718947" y="8769642"/>
            <a:ext cx="10238949" cy="861774"/>
          </a:xfrm>
          <a:prstGeom prst="rect">
            <a:avLst/>
          </a:prstGeom>
        </p:spPr>
        <p:txBody>
          <a:bodyPr wrap="square" lIns="0" tIns="0" rIns="0" bIns="0">
            <a:spAutoFit/>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2800" dirty="0">
                <a:latin typeface="Poppins" panose="00000500000000000000" pitchFamily="2" charset="0"/>
                <a:cs typeface="Poppins" panose="00000500000000000000" pitchFamily="2" charset="0"/>
              </a:rPr>
              <a:t>Neobanks present increased challenges, with more people switching and staying.</a:t>
            </a:r>
          </a:p>
        </p:txBody>
      </p:sp>
    </p:spTree>
    <p:extLst>
      <p:ext uri="{BB962C8B-B14F-4D97-AF65-F5344CB8AC3E}">
        <p14:creationId xmlns:p14="http://schemas.microsoft.com/office/powerpoint/2010/main" val="3158867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Placeholder 7">
            <a:extLst>
              <a:ext uri="{FF2B5EF4-FFF2-40B4-BE49-F238E27FC236}">
                <a16:creationId xmlns:a16="http://schemas.microsoft.com/office/drawing/2014/main" id="{6558ACEC-E469-DC30-B82C-47A3866675C1}"/>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a:ext>
            </a:extLst>
          </a:blip>
          <a:srcRect l="32983" r="17018"/>
          <a:stretch/>
        </p:blipFill>
        <p:spPr>
          <a:xfrm>
            <a:off x="10052844" y="0"/>
            <a:ext cx="10052844" cy="11309350"/>
          </a:xfrm>
          <a:prstGeom prst="rect">
            <a:avLst/>
          </a:prstGeom>
        </p:spPr>
      </p:pic>
      <p:sp>
        <p:nvSpPr>
          <p:cNvPr id="5" name="Text Placeholder 10">
            <a:extLst>
              <a:ext uri="{FF2B5EF4-FFF2-40B4-BE49-F238E27FC236}">
                <a16:creationId xmlns:a16="http://schemas.microsoft.com/office/drawing/2014/main" id="{54A1FD46-DE15-3749-41AB-6958DEC0540F}"/>
              </a:ext>
            </a:extLst>
          </p:cNvPr>
          <p:cNvSpPr txBox="1">
            <a:spLocks noGrp="1"/>
          </p:cNvSpPr>
          <p:nvPr>
            <p:ph type="title" idx="4294967295"/>
          </p:nvPr>
        </p:nvSpPr>
        <p:spPr bwMode="white">
          <a:xfrm>
            <a:off x="1057003" y="2361202"/>
            <a:ext cx="8217626" cy="5675842"/>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defRPr sz="8750" b="1" i="0">
                <a:solidFill>
                  <a:schemeClr val="tx1"/>
                </a:solidFill>
                <a:latin typeface="Poppins"/>
                <a:ea typeface="+mj-ea"/>
                <a:cs typeface="Poppins"/>
              </a:defRPr>
            </a:lvl1pPr>
          </a:lstStyle>
          <a:p>
            <a:pPr lvl="0" defTabSz="914400">
              <a:spcBef>
                <a:spcPts val="0"/>
              </a:spcBef>
              <a:defRPr/>
            </a:pPr>
            <a:r>
              <a:rPr kumimoji="0" lang="en-US" sz="8000" b="1" i="0" u="none" strike="noStrike" kern="0" cap="none" spc="0" normalizeH="0" baseline="0" noProof="0" dirty="0">
                <a:ln>
                  <a:noFill/>
                </a:ln>
                <a:solidFill>
                  <a:schemeClr val="bg1"/>
                </a:solidFill>
                <a:effectLst/>
                <a:uLnTx/>
                <a:uFillTx/>
                <a:latin typeface="Poppins" panose="00000500000000000000" pitchFamily="2" charset="0"/>
                <a:ea typeface="+mn-ea"/>
                <a:cs typeface="Poppins" panose="00000500000000000000" pitchFamily="2" charset="0"/>
              </a:rPr>
              <a:t>Acquiring new customers is important, but </a:t>
            </a:r>
            <a:r>
              <a:rPr lang="en-GB" sz="8000" kern="0" dirty="0">
                <a:gradFill>
                  <a:gsLst>
                    <a:gs pos="0">
                      <a:srgbClr val="009C43"/>
                    </a:gs>
                    <a:gs pos="60000">
                      <a:srgbClr val="5EB622"/>
                    </a:gs>
                    <a:gs pos="100000">
                      <a:srgbClr val="BCCF00"/>
                    </a:gs>
                  </a:gsLst>
                  <a:lin ang="0" scaled="1"/>
                </a:gradFill>
                <a:latin typeface="Poppins" panose="00000500000000000000" pitchFamily="2" charset="0"/>
                <a:ea typeface="+mn-ea"/>
                <a:cs typeface="Poppins" panose="00000500000000000000" pitchFamily="2" charset="0"/>
              </a:rPr>
              <a:t>retaining</a:t>
            </a:r>
            <a:r>
              <a:rPr kumimoji="0" lang="en-US" sz="8000" b="1" i="0" u="none" strike="noStrike" kern="0" cap="none" spc="0" normalizeH="0" baseline="0" noProof="0" dirty="0">
                <a:ln>
                  <a:noFill/>
                </a:ln>
                <a:solidFill>
                  <a:schemeClr val="bg1"/>
                </a:solidFill>
                <a:effectLst/>
                <a:uLnTx/>
                <a:uFillTx/>
                <a:latin typeface="Poppins" panose="00000500000000000000" pitchFamily="2" charset="0"/>
                <a:ea typeface="+mn-ea"/>
                <a:cs typeface="Poppins" panose="00000500000000000000" pitchFamily="2" charset="0"/>
              </a:rPr>
              <a:t> them </a:t>
            </a:r>
            <a:r>
              <a:rPr lang="en-GB" sz="8000" kern="0" dirty="0">
                <a:gradFill>
                  <a:gsLst>
                    <a:gs pos="0">
                      <a:srgbClr val="009C43"/>
                    </a:gs>
                    <a:gs pos="60000">
                      <a:srgbClr val="5EB622"/>
                    </a:gs>
                    <a:gs pos="100000">
                      <a:srgbClr val="BCCF00"/>
                    </a:gs>
                  </a:gsLst>
                  <a:lin ang="0" scaled="1"/>
                </a:gradFill>
                <a:latin typeface="Poppins" panose="00000500000000000000" pitchFamily="2" charset="0"/>
                <a:ea typeface="+mn-ea"/>
                <a:cs typeface="Poppins" panose="00000500000000000000" pitchFamily="2" charset="0"/>
              </a:rPr>
              <a:t>accelerates profitability.</a:t>
            </a:r>
            <a:endParaRPr kumimoji="0" lang="en-GB" sz="8000" b="1" i="0" u="none" strike="noStrike" kern="0" cap="none" spc="0" normalizeH="0" baseline="0" noProof="0" dirty="0">
              <a:ln>
                <a:noFill/>
              </a:ln>
              <a:solidFill>
                <a:srgbClr val="282828"/>
              </a:solidFill>
              <a:effectLst/>
              <a:uLnTx/>
              <a:uFillTx/>
              <a:latin typeface="Poppins" panose="00000500000000000000" pitchFamily="2" charset="0"/>
              <a:ea typeface="+mn-ea"/>
              <a:cs typeface="Poppins" panose="00000500000000000000" pitchFamily="2" charset="0"/>
            </a:endParaRPr>
          </a:p>
        </p:txBody>
      </p:sp>
      <p:pic>
        <p:nvPicPr>
          <p:cNvPr id="4" name="Picture 3">
            <a:extLst>
              <a:ext uri="{FF2B5EF4-FFF2-40B4-BE49-F238E27FC236}">
                <a16:creationId xmlns:a16="http://schemas.microsoft.com/office/drawing/2014/main" id="{19469C15-6229-B919-23C9-EF3C92063F4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438477" y="540165"/>
            <a:ext cx="2140119" cy="1084718"/>
          </a:xfrm>
          <a:prstGeom prst="rect">
            <a:avLst/>
          </a:prstGeom>
        </p:spPr>
      </p:pic>
      <p:sp>
        <p:nvSpPr>
          <p:cNvPr id="2" name="Slide Number Placeholder 1">
            <a:extLst>
              <a:ext uri="{FF2B5EF4-FFF2-40B4-BE49-F238E27FC236}">
                <a16:creationId xmlns:a16="http://schemas.microsoft.com/office/drawing/2014/main" id="{1E1F7010-7F64-BBF3-9B26-5A3A01AA957A}"/>
              </a:ext>
            </a:extLst>
          </p:cNvPr>
          <p:cNvSpPr>
            <a:spLocks noGrp="1"/>
          </p:cNvSpPr>
          <p:nvPr>
            <p:ph type="sldNum" sz="quarter" idx="4"/>
          </p:nvPr>
        </p:nvSpPr>
        <p:spPr/>
        <p:txBody>
          <a:bodyPr/>
          <a:lstStyle/>
          <a:p>
            <a:fld id="{B6F15528-21DE-4FAA-801E-634DDDAF4B2B}" type="slidenum">
              <a:rPr lang="en-GB" smtClean="0"/>
              <a:pPr/>
              <a:t>4</a:t>
            </a:fld>
            <a:endParaRPr lang="en-GB"/>
          </a:p>
        </p:txBody>
      </p:sp>
    </p:spTree>
    <p:extLst>
      <p:ext uri="{BB962C8B-B14F-4D97-AF65-F5344CB8AC3E}">
        <p14:creationId xmlns:p14="http://schemas.microsoft.com/office/powerpoint/2010/main" val="4131375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06AB4"/>
            </a:gs>
            <a:gs pos="50000">
              <a:srgbClr val="277A92"/>
            </a:gs>
            <a:gs pos="100000">
              <a:srgbClr val="4E8A70"/>
            </a:gs>
          </a:gsLst>
          <a:lin ang="0" scaled="1"/>
        </a:gradFill>
        <a:effectLst/>
      </p:bgPr>
    </p:bg>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69BE49C7-94FB-D301-78D9-BC5A73188C82}"/>
              </a:ext>
            </a:extLst>
          </p:cNvPr>
          <p:cNvSpPr txBox="1">
            <a:spLocks/>
          </p:cNvSpPr>
          <p:nvPr/>
        </p:nvSpPr>
        <p:spPr bwMode="white">
          <a:xfrm>
            <a:off x="1666373" y="3827471"/>
            <a:ext cx="5161370" cy="915979"/>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GB" sz="3600">
                <a:solidFill>
                  <a:schemeClr val="bg1"/>
                </a:solidFill>
                <a:latin typeface="Poppins" panose="00000500000000000000" pitchFamily="2" charset="0"/>
                <a:cs typeface="Poppins" panose="00000500000000000000" pitchFamily="2" charset="0"/>
              </a:rPr>
              <a:t>Chapter </a:t>
            </a:r>
          </a:p>
        </p:txBody>
      </p:sp>
      <p:sp>
        <p:nvSpPr>
          <p:cNvPr id="5" name="Text Placeholder 15">
            <a:extLst>
              <a:ext uri="{FF2B5EF4-FFF2-40B4-BE49-F238E27FC236}">
                <a16:creationId xmlns:a16="http://schemas.microsoft.com/office/drawing/2014/main" id="{FBFB43A4-69EE-494A-EF05-6DD3AB762228}"/>
              </a:ext>
            </a:extLst>
          </p:cNvPr>
          <p:cNvSpPr txBox="1">
            <a:spLocks noGrp="1"/>
          </p:cNvSpPr>
          <p:nvPr>
            <p:ph type="title" idx="4294967295"/>
          </p:nvPr>
        </p:nvSpPr>
        <p:spPr bwMode="white">
          <a:xfrm>
            <a:off x="1666373" y="4524668"/>
            <a:ext cx="7877677" cy="4797132"/>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8000" b="1" kern="0" dirty="0">
                <a:solidFill>
                  <a:schemeClr val="bg1"/>
                </a:solidFill>
                <a:latin typeface="Poppins" panose="00000500000000000000" pitchFamily="2" charset="0"/>
                <a:cs typeface="Poppins" panose="00000500000000000000" pitchFamily="2" charset="0"/>
              </a:rPr>
              <a:t>The Project Proposal</a:t>
            </a:r>
            <a:endParaRPr kumimoji="0" lang="en-GB" sz="8000" b="1" i="0" u="none" strike="noStrike" kern="0" cap="none" spc="0" normalizeH="0" baseline="0" noProof="0" dirty="0">
              <a:ln>
                <a:noFill/>
              </a:ln>
              <a:solidFill>
                <a:schemeClr val="bg1"/>
              </a:solidFill>
              <a:effectLst/>
              <a:uLnTx/>
              <a:uFillTx/>
              <a:latin typeface="Poppins" panose="00000500000000000000" pitchFamily="2" charset="0"/>
              <a:ea typeface="+mn-ea"/>
              <a:cs typeface="Poppins" panose="00000500000000000000" pitchFamily="2" charset="0"/>
            </a:endParaRPr>
          </a:p>
        </p:txBody>
      </p:sp>
      <p:sp>
        <p:nvSpPr>
          <p:cNvPr id="6" name="Text Placeholder 20">
            <a:extLst>
              <a:ext uri="{FF2B5EF4-FFF2-40B4-BE49-F238E27FC236}">
                <a16:creationId xmlns:a16="http://schemas.microsoft.com/office/drawing/2014/main" id="{67280B5F-6746-C325-00D1-2F5E73423400}"/>
              </a:ext>
              <a:ext uri="{C183D7F6-B498-43B3-948B-1728B52AA6E4}">
                <adec:decorative xmlns:adec="http://schemas.microsoft.com/office/drawing/2017/decorative" val="1"/>
              </a:ext>
            </a:extLst>
          </p:cNvPr>
          <p:cNvSpPr txBox="1">
            <a:spLocks/>
          </p:cNvSpPr>
          <p:nvPr/>
        </p:nvSpPr>
        <p:spPr>
          <a:xfrm>
            <a:off x="10913561" y="2730500"/>
            <a:ext cx="7877677" cy="641985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defRPr sz="8750" b="1" i="0">
                <a:solidFill>
                  <a:schemeClr val="tx1"/>
                </a:solidFill>
                <a:latin typeface="Poppins"/>
                <a:ea typeface="+mj-ea"/>
                <a:cs typeface="Poppins"/>
              </a:defRPr>
            </a:lvl1pPr>
          </a:lstStyle>
          <a:p>
            <a:pPr>
              <a:defRPr/>
            </a:pPr>
            <a:r>
              <a:rPr lang="en-GB" sz="48000">
                <a:solidFill>
                  <a:schemeClr val="bg1"/>
                </a:solidFill>
                <a:latin typeface="Poppins" panose="00000500000000000000" pitchFamily="2" charset="0"/>
                <a:ea typeface="+mn-ea"/>
                <a:cs typeface="Poppins" panose="00000500000000000000" pitchFamily="2" charset="0"/>
              </a:rPr>
              <a:t>02</a:t>
            </a:r>
          </a:p>
          <a:p>
            <a:pPr>
              <a:defRPr/>
            </a:pPr>
            <a:endParaRPr lang="en-GB" sz="48000">
              <a:solidFill>
                <a:schemeClr val="bg1"/>
              </a:solidFill>
              <a:latin typeface="Poppins" panose="00000500000000000000" pitchFamily="2" charset="0"/>
              <a:ea typeface="+mn-ea"/>
              <a:cs typeface="Poppins" panose="00000500000000000000" pitchFamily="2" charset="0"/>
            </a:endParaRPr>
          </a:p>
        </p:txBody>
      </p:sp>
      <p:pic>
        <p:nvPicPr>
          <p:cNvPr id="7" name="Picture 6" descr="LBG Logo">
            <a:extLst>
              <a:ext uri="{FF2B5EF4-FFF2-40B4-BE49-F238E27FC236}">
                <a16:creationId xmlns:a16="http://schemas.microsoft.com/office/drawing/2014/main" id="{E52D4F8B-5775-7597-6830-998BA43EB337}"/>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438477" y="540165"/>
            <a:ext cx="2140119" cy="1084718"/>
          </a:xfrm>
          <a:prstGeom prst="rect">
            <a:avLst/>
          </a:prstGeom>
        </p:spPr>
      </p:pic>
      <p:sp>
        <p:nvSpPr>
          <p:cNvPr id="2" name="Slide Number Placeholder 1">
            <a:extLst>
              <a:ext uri="{FF2B5EF4-FFF2-40B4-BE49-F238E27FC236}">
                <a16:creationId xmlns:a16="http://schemas.microsoft.com/office/drawing/2014/main" id="{17A98BA7-8D66-813D-0057-188A5F145D41}"/>
              </a:ext>
            </a:extLst>
          </p:cNvPr>
          <p:cNvSpPr>
            <a:spLocks noGrp="1"/>
          </p:cNvSpPr>
          <p:nvPr>
            <p:ph type="sldNum" sz="quarter" idx="4"/>
          </p:nvPr>
        </p:nvSpPr>
        <p:spPr/>
        <p:txBody>
          <a:bodyPr/>
          <a:lstStyle/>
          <a:p>
            <a:fld id="{B6F15528-21DE-4FAA-801E-634DDDAF4B2B}" type="slidenum">
              <a:rPr lang="en-GB" smtClean="0">
                <a:solidFill>
                  <a:schemeClr val="bg1"/>
                </a:solidFill>
              </a:rPr>
              <a:pPr/>
              <a:t>5</a:t>
            </a:fld>
            <a:endParaRPr lang="en-GB">
              <a:solidFill>
                <a:schemeClr val="bg1"/>
              </a:solidFill>
            </a:endParaRPr>
          </a:p>
        </p:txBody>
      </p:sp>
    </p:spTree>
    <p:extLst>
      <p:ext uri="{BB962C8B-B14F-4D97-AF65-F5344CB8AC3E}">
        <p14:creationId xmlns:p14="http://schemas.microsoft.com/office/powerpoint/2010/main" val="1466038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F4537B-32DC-D640-1646-C68028266B2F}"/>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C1C39F7C-B683-C969-DA1C-3011D3AC67E9}"/>
              </a:ext>
            </a:extLst>
          </p:cNvPr>
          <p:cNvSpPr>
            <a:spLocks noGrp="1"/>
          </p:cNvSpPr>
          <p:nvPr>
            <p:ph type="title" idx="4294967295"/>
          </p:nvPr>
        </p:nvSpPr>
        <p:spPr>
          <a:xfrm>
            <a:off x="954078" y="1347370"/>
            <a:ext cx="8154042" cy="1657570"/>
          </a:xfrm>
          <a:prstGeom prst="rect">
            <a:avLst/>
          </a:prstGeom>
          <a:noFill/>
          <a:ln>
            <a:noFill/>
            <a:prstDash/>
          </a:ln>
          <a:effectLst/>
        </p:spPr>
        <p:txBody>
          <a:bodyPr rot="0" spcFirstLastPara="0" vertOverflow="overflow" horzOverflow="overflow" vert="horz" wrap="square" lIns="0" tIns="11430" rIns="0" bIns="0" numCol="1" spcCol="0" rtlCol="0" fromWordArt="0" anchor="t" anchorCtr="0" forceAA="0" compatLnSpc="1">
            <a:prstTxWarp prst="textNoShape">
              <a:avLst/>
            </a:prstTxWarp>
            <a:spAutoFit/>
          </a:bodyPr>
          <a:lstStyle/>
          <a:p>
            <a:pPr marL="0" marR="0" lvl="0" indent="0" defTabSz="914400" eaLnBrk="1" fontAlgn="auto" latinLnBrk="0" hangingPunct="1">
              <a:lnSpc>
                <a:spcPct val="114000"/>
              </a:lnSpc>
              <a:spcBef>
                <a:spcPts val="0"/>
              </a:spcBef>
              <a:spcAft>
                <a:spcPts val="0"/>
              </a:spcAft>
              <a:buClrTx/>
              <a:buSzTx/>
              <a:buFontTx/>
              <a:buNone/>
              <a:tabLst/>
              <a:defRPr/>
            </a:pPr>
            <a:r>
              <a:rPr kumimoji="0" lang="en-US" sz="4800" b="1" i="0" u="none" strike="noStrike" kern="0" cap="none" spc="-74" normalizeH="0" baseline="0" noProof="0" dirty="0">
                <a:ln>
                  <a:noFill/>
                </a:ln>
                <a:solidFill>
                  <a:srgbClr val="282828"/>
                </a:solidFill>
                <a:effectLst/>
                <a:uLnTx/>
                <a:uFillTx/>
                <a:latin typeface="Poppins" panose="00000500000000000000" pitchFamily="2" charset="0"/>
                <a:ea typeface="+mj-ea"/>
                <a:cs typeface="Poppins" panose="00000500000000000000" pitchFamily="2" charset="0"/>
              </a:rPr>
              <a:t>Predicting customer churn</a:t>
            </a:r>
            <a:endParaRPr kumimoji="0" lang="en-GB" sz="4800" b="1" i="0" u="none" strike="noStrike" kern="0" cap="none" spc="-74" normalizeH="0" baseline="0" noProof="0" dirty="0">
              <a:ln>
                <a:noFill/>
              </a:ln>
              <a:solidFill>
                <a:srgbClr val="282828"/>
              </a:solidFill>
              <a:effectLst/>
              <a:uLnTx/>
              <a:uFillTx/>
              <a:latin typeface="Poppins" panose="00000500000000000000" pitchFamily="2" charset="0"/>
              <a:ea typeface="+mj-ea"/>
              <a:cs typeface="Poppins" panose="00000500000000000000" pitchFamily="2" charset="0"/>
            </a:endParaRPr>
          </a:p>
        </p:txBody>
      </p:sp>
      <p:sp>
        <p:nvSpPr>
          <p:cNvPr id="2" name="Text Placeholder 1">
            <a:extLst>
              <a:ext uri="{FF2B5EF4-FFF2-40B4-BE49-F238E27FC236}">
                <a16:creationId xmlns:a16="http://schemas.microsoft.com/office/drawing/2014/main" id="{35124560-2DB0-A520-133E-FA429D5BE77A}"/>
              </a:ext>
            </a:extLst>
          </p:cNvPr>
          <p:cNvSpPr>
            <a:spLocks noGrp="1"/>
          </p:cNvSpPr>
          <p:nvPr>
            <p:ph type="body" sz="quarter" idx="15"/>
          </p:nvPr>
        </p:nvSpPr>
        <p:spPr>
          <a:xfrm>
            <a:off x="954078" y="3714650"/>
            <a:ext cx="7323396" cy="1043490"/>
          </a:xfrm>
        </p:spPr>
        <p:txBody>
          <a:bodyPr/>
          <a:lstStyle/>
          <a:p>
            <a:r>
              <a:rPr lang="en-US" dirty="0"/>
              <a:t>Through segmentation analysis and machine learning</a:t>
            </a:r>
            <a:endParaRPr lang="en-GB" dirty="0"/>
          </a:p>
        </p:txBody>
      </p:sp>
      <p:sp>
        <p:nvSpPr>
          <p:cNvPr id="3" name="Text Placeholder 2">
            <a:extLst>
              <a:ext uri="{FF2B5EF4-FFF2-40B4-BE49-F238E27FC236}">
                <a16:creationId xmlns:a16="http://schemas.microsoft.com/office/drawing/2014/main" id="{A7AEFC4A-43E6-4689-0364-8B5B88D1528E}"/>
              </a:ext>
            </a:extLst>
          </p:cNvPr>
          <p:cNvSpPr>
            <a:spLocks noGrp="1"/>
          </p:cNvSpPr>
          <p:nvPr>
            <p:ph type="body" sz="quarter" idx="16"/>
          </p:nvPr>
        </p:nvSpPr>
        <p:spPr>
          <a:xfrm>
            <a:off x="971796" y="5098315"/>
            <a:ext cx="7305678" cy="3900491"/>
          </a:xfrm>
        </p:spPr>
        <p:txBody>
          <a:bodyPr/>
          <a:lstStyle/>
          <a:p>
            <a:pPr marL="12701" indent="0">
              <a:buNone/>
            </a:pPr>
            <a:r>
              <a:rPr lang="en-GB" dirty="0"/>
              <a:t>The questions we seek to answer</a:t>
            </a:r>
          </a:p>
          <a:p>
            <a:pPr marL="12701" indent="0">
              <a:buNone/>
            </a:pPr>
            <a:endParaRPr lang="en-GB" dirty="0"/>
          </a:p>
          <a:p>
            <a:pPr algn="l">
              <a:lnSpc>
                <a:spcPct val="114000"/>
              </a:lnSpc>
              <a:spcBef>
                <a:spcPts val="600"/>
              </a:spcBef>
              <a:spcAft>
                <a:spcPts val="600"/>
              </a:spcAft>
            </a:pPr>
            <a:r>
              <a:rPr lang="en-US" dirty="0"/>
              <a:t>Can we successfully predict if a customer is likely to leave?</a:t>
            </a:r>
          </a:p>
          <a:p>
            <a:pPr algn="l">
              <a:lnSpc>
                <a:spcPct val="114000"/>
              </a:lnSpc>
              <a:spcBef>
                <a:spcPts val="600"/>
              </a:spcBef>
              <a:spcAft>
                <a:spcPts val="600"/>
              </a:spcAft>
            </a:pPr>
            <a:r>
              <a:rPr lang="en-US" dirty="0"/>
              <a:t>What factors are most influential to a customer deciding to exit?</a:t>
            </a:r>
          </a:p>
          <a:p>
            <a:pPr algn="l">
              <a:lnSpc>
                <a:spcPct val="114000"/>
              </a:lnSpc>
              <a:spcBef>
                <a:spcPts val="600"/>
              </a:spcBef>
              <a:spcAft>
                <a:spcPts val="600"/>
              </a:spcAft>
            </a:pPr>
            <a:r>
              <a:rPr lang="en-US" dirty="0"/>
              <a:t>What keeps people staying?</a:t>
            </a:r>
          </a:p>
          <a:p>
            <a:pPr algn="l">
              <a:lnSpc>
                <a:spcPct val="114000"/>
              </a:lnSpc>
              <a:spcBef>
                <a:spcPts val="600"/>
              </a:spcBef>
            </a:pPr>
            <a:endParaRPr lang="en-GB" dirty="0"/>
          </a:p>
        </p:txBody>
      </p:sp>
      <p:sp>
        <p:nvSpPr>
          <p:cNvPr id="5" name="Text Placeholder 4">
            <a:extLst>
              <a:ext uri="{FF2B5EF4-FFF2-40B4-BE49-F238E27FC236}">
                <a16:creationId xmlns:a16="http://schemas.microsoft.com/office/drawing/2014/main" id="{0ACDB8D7-7E77-C0FF-94E8-22D437228E64}"/>
              </a:ext>
            </a:extLst>
          </p:cNvPr>
          <p:cNvSpPr>
            <a:spLocks noGrp="1"/>
          </p:cNvSpPr>
          <p:nvPr>
            <p:ph type="body" sz="quarter" idx="18"/>
          </p:nvPr>
        </p:nvSpPr>
        <p:spPr>
          <a:xfrm>
            <a:off x="11424553" y="4051872"/>
            <a:ext cx="7398334" cy="519758"/>
          </a:xfrm>
        </p:spPr>
        <p:txBody>
          <a:bodyPr/>
          <a:lstStyle/>
          <a:p>
            <a:r>
              <a:rPr lang="en-GB" dirty="0"/>
              <a:t>Aims:</a:t>
            </a:r>
          </a:p>
        </p:txBody>
      </p:sp>
      <p:sp>
        <p:nvSpPr>
          <p:cNvPr id="8" name="Text Placeholder 7">
            <a:extLst>
              <a:ext uri="{FF2B5EF4-FFF2-40B4-BE49-F238E27FC236}">
                <a16:creationId xmlns:a16="http://schemas.microsoft.com/office/drawing/2014/main" id="{F9288D55-72D0-E207-8B93-E00A6D7B27B5}"/>
              </a:ext>
            </a:extLst>
          </p:cNvPr>
          <p:cNvSpPr>
            <a:spLocks noGrp="1"/>
          </p:cNvSpPr>
          <p:nvPr>
            <p:ph type="body" sz="quarter" idx="21"/>
          </p:nvPr>
        </p:nvSpPr>
        <p:spPr>
          <a:xfrm>
            <a:off x="11417066" y="5098315"/>
            <a:ext cx="7305678" cy="5394362"/>
          </a:xfrm>
        </p:spPr>
        <p:txBody>
          <a:bodyPr/>
          <a:lstStyle/>
          <a:p>
            <a:pPr>
              <a:lnSpc>
                <a:spcPct val="114000"/>
              </a:lnSpc>
              <a:spcBef>
                <a:spcPts val="600"/>
              </a:spcBef>
              <a:spcAft>
                <a:spcPts val="600"/>
              </a:spcAft>
            </a:pPr>
            <a:r>
              <a:rPr lang="en-GB" dirty="0"/>
              <a:t>Identify and create a machine learning model to best predict potential leavers.</a:t>
            </a:r>
          </a:p>
          <a:p>
            <a:pPr>
              <a:lnSpc>
                <a:spcPct val="114000"/>
              </a:lnSpc>
              <a:spcBef>
                <a:spcPts val="600"/>
              </a:spcBef>
              <a:spcAft>
                <a:spcPts val="600"/>
              </a:spcAft>
            </a:pPr>
            <a:r>
              <a:rPr lang="en-GB" dirty="0"/>
              <a:t>To test this model with a fictional sample dataset.</a:t>
            </a:r>
          </a:p>
          <a:p>
            <a:pPr>
              <a:lnSpc>
                <a:spcPct val="114000"/>
              </a:lnSpc>
              <a:spcBef>
                <a:spcPts val="600"/>
              </a:spcBef>
              <a:spcAft>
                <a:spcPts val="600"/>
              </a:spcAft>
            </a:pPr>
            <a:r>
              <a:rPr lang="en-GB" dirty="0"/>
              <a:t>Identify strengths, limitations and areas of improvements to enhance the model.</a:t>
            </a:r>
          </a:p>
          <a:p>
            <a:pPr>
              <a:lnSpc>
                <a:spcPct val="114000"/>
              </a:lnSpc>
              <a:spcBef>
                <a:spcPts val="600"/>
              </a:spcBef>
              <a:spcAft>
                <a:spcPts val="600"/>
              </a:spcAft>
            </a:pPr>
            <a:r>
              <a:rPr lang="en-GB" dirty="0"/>
              <a:t>Show how we intend to move our plans to Google Cloud Platform Technology </a:t>
            </a:r>
          </a:p>
          <a:p>
            <a:pPr>
              <a:lnSpc>
                <a:spcPct val="114000"/>
              </a:lnSpc>
              <a:spcBef>
                <a:spcPts val="600"/>
              </a:spcBef>
              <a:spcAft>
                <a:spcPts val="600"/>
              </a:spcAft>
            </a:pPr>
            <a:r>
              <a:rPr lang="en-GB" dirty="0"/>
              <a:t>Creating better predictive capabilities through harnessing our expansive customer data.</a:t>
            </a:r>
          </a:p>
          <a:p>
            <a:pPr>
              <a:lnSpc>
                <a:spcPct val="114000"/>
              </a:lnSpc>
              <a:spcBef>
                <a:spcPts val="600"/>
              </a:spcBef>
              <a:spcAft>
                <a:spcPts val="600"/>
              </a:spcAft>
            </a:pPr>
            <a:endParaRPr lang="en-GB" dirty="0"/>
          </a:p>
        </p:txBody>
      </p:sp>
      <p:sp>
        <p:nvSpPr>
          <p:cNvPr id="9" name="Slide Number Placeholder 8">
            <a:extLst>
              <a:ext uri="{FF2B5EF4-FFF2-40B4-BE49-F238E27FC236}">
                <a16:creationId xmlns:a16="http://schemas.microsoft.com/office/drawing/2014/main" id="{16C3080F-3DC9-5688-4D16-C70C84234F51}"/>
              </a:ext>
            </a:extLst>
          </p:cNvPr>
          <p:cNvSpPr>
            <a:spLocks noGrp="1"/>
          </p:cNvSpPr>
          <p:nvPr>
            <p:ph type="sldNum" sz="quarter" idx="4"/>
          </p:nvPr>
        </p:nvSpPr>
        <p:spPr/>
        <p:txBody>
          <a:bodyPr/>
          <a:lstStyle/>
          <a:p>
            <a:fld id="{B6F15528-21DE-4FAA-801E-634DDDAF4B2B}" type="slidenum">
              <a:rPr lang="en-GB" smtClean="0"/>
              <a:pPr/>
              <a:t>6</a:t>
            </a:fld>
            <a:endParaRPr lang="en-GB"/>
          </a:p>
        </p:txBody>
      </p:sp>
    </p:spTree>
    <p:extLst>
      <p:ext uri="{BB962C8B-B14F-4D97-AF65-F5344CB8AC3E}">
        <p14:creationId xmlns:p14="http://schemas.microsoft.com/office/powerpoint/2010/main" val="1509261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CE143D"/>
            </a:gs>
            <a:gs pos="60000">
              <a:srgbClr val="BD431F"/>
            </a:gs>
            <a:gs pos="100000">
              <a:srgbClr val="AB7200"/>
            </a:gs>
          </a:gsLst>
          <a:lin ang="0" scaled="1"/>
        </a:gradFill>
        <a:effectLst/>
      </p:bgPr>
    </p:bg>
    <p:spTree>
      <p:nvGrpSpPr>
        <p:cNvPr id="1" name="">
          <a:extLst>
            <a:ext uri="{FF2B5EF4-FFF2-40B4-BE49-F238E27FC236}">
              <a16:creationId xmlns:a16="http://schemas.microsoft.com/office/drawing/2014/main" id="{A43DD141-4330-F488-992A-F0C1CEBE82CB}"/>
            </a:ext>
          </a:extLst>
        </p:cNvPr>
        <p:cNvGrpSpPr/>
        <p:nvPr/>
      </p:nvGrpSpPr>
      <p:grpSpPr>
        <a:xfrm>
          <a:off x="0" y="0"/>
          <a:ext cx="0" cy="0"/>
          <a:chOff x="0" y="0"/>
          <a:chExt cx="0" cy="0"/>
        </a:xfrm>
      </p:grpSpPr>
      <p:sp>
        <p:nvSpPr>
          <p:cNvPr id="4" name="Text Placeholder 14">
            <a:extLst>
              <a:ext uri="{FF2B5EF4-FFF2-40B4-BE49-F238E27FC236}">
                <a16:creationId xmlns:a16="http://schemas.microsoft.com/office/drawing/2014/main" id="{78ABC261-C70A-D64F-0CFD-B500BB826CC5}"/>
              </a:ext>
            </a:extLst>
          </p:cNvPr>
          <p:cNvSpPr txBox="1">
            <a:spLocks/>
          </p:cNvSpPr>
          <p:nvPr/>
        </p:nvSpPr>
        <p:spPr bwMode="white">
          <a:xfrm>
            <a:off x="1666373" y="3827471"/>
            <a:ext cx="5161370" cy="915979"/>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GB" sz="3600">
                <a:solidFill>
                  <a:schemeClr val="bg1"/>
                </a:solidFill>
                <a:latin typeface="Poppins" panose="00000500000000000000" pitchFamily="2" charset="0"/>
                <a:cs typeface="Poppins" panose="00000500000000000000" pitchFamily="2" charset="0"/>
              </a:rPr>
              <a:t>Chapter </a:t>
            </a:r>
          </a:p>
        </p:txBody>
      </p:sp>
      <p:sp>
        <p:nvSpPr>
          <p:cNvPr id="5" name="Text Placeholder 15">
            <a:extLst>
              <a:ext uri="{FF2B5EF4-FFF2-40B4-BE49-F238E27FC236}">
                <a16:creationId xmlns:a16="http://schemas.microsoft.com/office/drawing/2014/main" id="{9C330050-7717-126A-E29F-28568B1625B0}"/>
              </a:ext>
            </a:extLst>
          </p:cNvPr>
          <p:cNvSpPr txBox="1">
            <a:spLocks noGrp="1"/>
          </p:cNvSpPr>
          <p:nvPr>
            <p:ph type="title" idx="4294967295"/>
          </p:nvPr>
        </p:nvSpPr>
        <p:spPr bwMode="white">
          <a:xfrm>
            <a:off x="1666373" y="4524668"/>
            <a:ext cx="7877677" cy="4797132"/>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0" b="1" i="0" u="none" strike="noStrike" kern="0" cap="none" spc="0" normalizeH="0" baseline="0" noProof="0" dirty="0">
                <a:ln>
                  <a:noFill/>
                </a:ln>
                <a:solidFill>
                  <a:schemeClr val="bg1"/>
                </a:solidFill>
                <a:effectLst/>
                <a:uLnTx/>
                <a:uFillTx/>
                <a:latin typeface="Poppins" panose="00000500000000000000" pitchFamily="2" charset="0"/>
                <a:ea typeface="+mn-ea"/>
                <a:cs typeface="Poppins" panose="00000500000000000000" pitchFamily="2" charset="0"/>
              </a:rPr>
              <a:t>Data Analysis </a:t>
            </a:r>
            <a:endParaRPr kumimoji="0" lang="en-GB" sz="8000" b="1" i="0" u="none" strike="noStrike" kern="0" cap="none" spc="0" normalizeH="0" baseline="0" noProof="0" dirty="0">
              <a:ln>
                <a:noFill/>
              </a:ln>
              <a:solidFill>
                <a:schemeClr val="bg1"/>
              </a:solidFill>
              <a:effectLst/>
              <a:uLnTx/>
              <a:uFillTx/>
              <a:latin typeface="Poppins" panose="00000500000000000000" pitchFamily="2" charset="0"/>
              <a:ea typeface="+mn-ea"/>
              <a:cs typeface="Poppins" panose="00000500000000000000" pitchFamily="2" charset="0"/>
            </a:endParaRPr>
          </a:p>
        </p:txBody>
      </p:sp>
      <p:sp>
        <p:nvSpPr>
          <p:cNvPr id="6" name="Text Placeholder 20">
            <a:extLst>
              <a:ext uri="{FF2B5EF4-FFF2-40B4-BE49-F238E27FC236}">
                <a16:creationId xmlns:a16="http://schemas.microsoft.com/office/drawing/2014/main" id="{B393323E-6CC4-D655-897E-FAC5033B81CE}"/>
              </a:ext>
              <a:ext uri="{C183D7F6-B498-43B3-948B-1728B52AA6E4}">
                <adec:decorative xmlns:adec="http://schemas.microsoft.com/office/drawing/2017/decorative" val="1"/>
              </a:ext>
            </a:extLst>
          </p:cNvPr>
          <p:cNvSpPr txBox="1">
            <a:spLocks/>
          </p:cNvSpPr>
          <p:nvPr/>
        </p:nvSpPr>
        <p:spPr>
          <a:xfrm>
            <a:off x="10913561" y="2730500"/>
            <a:ext cx="7877677" cy="641985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defRPr sz="8750" b="1" i="0">
                <a:solidFill>
                  <a:schemeClr val="tx1"/>
                </a:solidFill>
                <a:latin typeface="Poppins"/>
                <a:ea typeface="+mj-ea"/>
                <a:cs typeface="Poppins"/>
              </a:defRPr>
            </a:lvl1pPr>
          </a:lstStyle>
          <a:p>
            <a:pPr>
              <a:defRPr/>
            </a:pPr>
            <a:r>
              <a:rPr lang="en-GB" sz="48000">
                <a:solidFill>
                  <a:schemeClr val="bg1"/>
                </a:solidFill>
                <a:latin typeface="Poppins" panose="00000500000000000000" pitchFamily="2" charset="0"/>
                <a:ea typeface="+mn-ea"/>
                <a:cs typeface="Poppins" panose="00000500000000000000" pitchFamily="2" charset="0"/>
              </a:rPr>
              <a:t>03</a:t>
            </a:r>
          </a:p>
          <a:p>
            <a:pPr>
              <a:defRPr/>
            </a:pPr>
            <a:endParaRPr lang="en-GB" sz="48000">
              <a:solidFill>
                <a:schemeClr val="bg1"/>
              </a:solidFill>
              <a:latin typeface="Poppins" panose="00000500000000000000" pitchFamily="2" charset="0"/>
              <a:ea typeface="+mn-ea"/>
              <a:cs typeface="Poppins" panose="00000500000000000000" pitchFamily="2" charset="0"/>
            </a:endParaRPr>
          </a:p>
        </p:txBody>
      </p:sp>
      <p:pic>
        <p:nvPicPr>
          <p:cNvPr id="7" name="Picture 6" descr="LBG Logo">
            <a:extLst>
              <a:ext uri="{FF2B5EF4-FFF2-40B4-BE49-F238E27FC236}">
                <a16:creationId xmlns:a16="http://schemas.microsoft.com/office/drawing/2014/main" id="{79AD936A-9E09-548F-B14A-55FAE5318C7E}"/>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438477" y="540165"/>
            <a:ext cx="2140119" cy="1084718"/>
          </a:xfrm>
          <a:prstGeom prst="rect">
            <a:avLst/>
          </a:prstGeom>
        </p:spPr>
      </p:pic>
      <p:sp>
        <p:nvSpPr>
          <p:cNvPr id="2" name="Slide Number Placeholder 1">
            <a:extLst>
              <a:ext uri="{FF2B5EF4-FFF2-40B4-BE49-F238E27FC236}">
                <a16:creationId xmlns:a16="http://schemas.microsoft.com/office/drawing/2014/main" id="{3D79DC74-12F6-52DE-B857-DB8C3264B5B0}"/>
              </a:ext>
            </a:extLst>
          </p:cNvPr>
          <p:cNvSpPr>
            <a:spLocks noGrp="1"/>
          </p:cNvSpPr>
          <p:nvPr>
            <p:ph type="sldNum" sz="quarter" idx="4"/>
          </p:nvPr>
        </p:nvSpPr>
        <p:spPr/>
        <p:txBody>
          <a:bodyPr/>
          <a:lstStyle/>
          <a:p>
            <a:fld id="{B6F15528-21DE-4FAA-801E-634DDDAF4B2B}" type="slidenum">
              <a:rPr lang="en-GB" smtClean="0">
                <a:solidFill>
                  <a:schemeClr val="bg1"/>
                </a:solidFill>
              </a:rPr>
              <a:pPr/>
              <a:t>7</a:t>
            </a:fld>
            <a:endParaRPr lang="en-GB">
              <a:solidFill>
                <a:schemeClr val="bg1"/>
              </a:solidFill>
            </a:endParaRPr>
          </a:p>
        </p:txBody>
      </p:sp>
    </p:spTree>
    <p:extLst>
      <p:ext uri="{BB962C8B-B14F-4D97-AF65-F5344CB8AC3E}">
        <p14:creationId xmlns:p14="http://schemas.microsoft.com/office/powerpoint/2010/main" val="71661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3C17C-0C9F-1254-FC10-E6131FFA01E9}"/>
            </a:ext>
          </a:extLst>
        </p:cNvPr>
        <p:cNvGrpSpPr/>
        <p:nvPr/>
      </p:nvGrpSpPr>
      <p:grpSpPr>
        <a:xfrm>
          <a:off x="0" y="0"/>
          <a:ext cx="0" cy="0"/>
          <a:chOff x="0" y="0"/>
          <a:chExt cx="0" cy="0"/>
        </a:xfrm>
      </p:grpSpPr>
      <p:sp>
        <p:nvSpPr>
          <p:cNvPr id="138" name="Rectangle 137">
            <a:extLst>
              <a:ext uri="{FF2B5EF4-FFF2-40B4-BE49-F238E27FC236}">
                <a16:creationId xmlns:a16="http://schemas.microsoft.com/office/drawing/2014/main" id="{BF81A70C-E8A4-7E7D-CE14-351793610652}"/>
              </a:ext>
              <a:ext uri="{C183D7F6-B498-43B3-948B-1728B52AA6E4}">
                <adec:decorative xmlns:adec="http://schemas.microsoft.com/office/drawing/2017/decorative" val="1"/>
              </a:ext>
            </a:extLst>
          </p:cNvPr>
          <p:cNvSpPr/>
          <p:nvPr/>
        </p:nvSpPr>
        <p:spPr>
          <a:xfrm>
            <a:off x="14579482" y="5260688"/>
            <a:ext cx="1327566" cy="492443"/>
          </a:xfrm>
          <a:prstGeom prst="rect">
            <a:avLst/>
          </a:prstGeom>
          <a:solidFill>
            <a:srgbClr val="282828"/>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pic>
        <p:nvPicPr>
          <p:cNvPr id="99" name="object 28">
            <a:extLst>
              <a:ext uri="{FF2B5EF4-FFF2-40B4-BE49-F238E27FC236}">
                <a16:creationId xmlns:a16="http://schemas.microsoft.com/office/drawing/2014/main" id="{A0F70BCA-9ED8-9E72-BD79-AE5051308813}"/>
              </a:ext>
            </a:extLst>
          </p:cNvPr>
          <p:cNvPicPr/>
          <p:nvPr/>
        </p:nvPicPr>
        <p:blipFill rotWithShape="1">
          <a:blip r:embed="rId3" cstate="print"/>
          <a:srcRect t="8179" b="24423"/>
          <a:stretch/>
        </p:blipFill>
        <p:spPr>
          <a:xfrm>
            <a:off x="13089097" y="8656785"/>
            <a:ext cx="2697389" cy="2423480"/>
          </a:xfrm>
          <a:prstGeom prst="rect">
            <a:avLst/>
          </a:prstGeom>
        </p:spPr>
      </p:pic>
      <p:pic>
        <p:nvPicPr>
          <p:cNvPr id="98" name="object 22">
            <a:extLst>
              <a:ext uri="{FF2B5EF4-FFF2-40B4-BE49-F238E27FC236}">
                <a16:creationId xmlns:a16="http://schemas.microsoft.com/office/drawing/2014/main" id="{1D9055C6-3554-C562-1D53-69FF95B0C03B}"/>
              </a:ext>
            </a:extLst>
          </p:cNvPr>
          <p:cNvPicPr/>
          <p:nvPr/>
        </p:nvPicPr>
        <p:blipFill rotWithShape="1">
          <a:blip r:embed="rId4" cstate="print"/>
          <a:srcRect t="7145" b="27981"/>
          <a:stretch/>
        </p:blipFill>
        <p:spPr>
          <a:xfrm>
            <a:off x="10258471" y="8656780"/>
            <a:ext cx="2697389" cy="2423698"/>
          </a:xfrm>
          <a:prstGeom prst="rect">
            <a:avLst/>
          </a:prstGeom>
        </p:spPr>
      </p:pic>
      <p:pic>
        <p:nvPicPr>
          <p:cNvPr id="96" name="object 9">
            <a:extLst>
              <a:ext uri="{FF2B5EF4-FFF2-40B4-BE49-F238E27FC236}">
                <a16:creationId xmlns:a16="http://schemas.microsoft.com/office/drawing/2014/main" id="{C5DB4447-0EB7-84B8-BC85-55A98F51EF1B}"/>
              </a:ext>
            </a:extLst>
          </p:cNvPr>
          <p:cNvPicPr/>
          <p:nvPr/>
        </p:nvPicPr>
        <p:blipFill rotWithShape="1">
          <a:blip r:embed="rId5" cstate="print"/>
          <a:srcRect t="2832" b="17557"/>
          <a:stretch/>
        </p:blipFill>
        <p:spPr>
          <a:xfrm>
            <a:off x="7430229" y="8647077"/>
            <a:ext cx="2689976" cy="2423184"/>
          </a:xfrm>
          <a:prstGeom prst="rect">
            <a:avLst/>
          </a:prstGeom>
        </p:spPr>
      </p:pic>
      <p:pic>
        <p:nvPicPr>
          <p:cNvPr id="97" name="object 16">
            <a:extLst>
              <a:ext uri="{FF2B5EF4-FFF2-40B4-BE49-F238E27FC236}">
                <a16:creationId xmlns:a16="http://schemas.microsoft.com/office/drawing/2014/main" id="{BA106E0F-FD76-AD1C-B255-21E449C9D507}"/>
              </a:ext>
            </a:extLst>
          </p:cNvPr>
          <p:cNvPicPr/>
          <p:nvPr/>
        </p:nvPicPr>
        <p:blipFill rotWithShape="1">
          <a:blip r:embed="rId6" cstate="print"/>
          <a:srcRect t="12650" b="22840"/>
          <a:stretch/>
        </p:blipFill>
        <p:spPr>
          <a:xfrm>
            <a:off x="15916204" y="8656785"/>
            <a:ext cx="2697389" cy="2423480"/>
          </a:xfrm>
          <a:prstGeom prst="rect">
            <a:avLst/>
          </a:prstGeom>
        </p:spPr>
      </p:pic>
      <p:graphicFrame>
        <p:nvGraphicFramePr>
          <p:cNvPr id="38" name="Chart 37">
            <a:extLst>
              <a:ext uri="{FF2B5EF4-FFF2-40B4-BE49-F238E27FC236}">
                <a16:creationId xmlns:a16="http://schemas.microsoft.com/office/drawing/2014/main" id="{D3D4401E-BDD3-8675-AA89-95D177DC1894}"/>
              </a:ext>
            </a:extLst>
          </p:cNvPr>
          <p:cNvGraphicFramePr>
            <a:graphicFrameLocks/>
          </p:cNvGraphicFramePr>
          <p:nvPr>
            <p:extLst>
              <p:ext uri="{D42A27DB-BD31-4B8C-83A1-F6EECF244321}">
                <p14:modId xmlns:p14="http://schemas.microsoft.com/office/powerpoint/2010/main" val="3801553200"/>
              </p:ext>
            </p:extLst>
          </p:nvPr>
        </p:nvGraphicFramePr>
        <p:xfrm>
          <a:off x="9547497" y="2033303"/>
          <a:ext cx="3972172" cy="2205660"/>
        </p:xfrm>
        <a:graphic>
          <a:graphicData uri="http://schemas.openxmlformats.org/drawingml/2006/chart">
            <c:chart xmlns:c="http://schemas.openxmlformats.org/drawingml/2006/chart" xmlns:r="http://schemas.openxmlformats.org/officeDocument/2006/relationships" r:id="rId7"/>
          </a:graphicData>
        </a:graphic>
      </p:graphicFrame>
      <p:sp>
        <p:nvSpPr>
          <p:cNvPr id="170" name="Rectangle 169">
            <a:extLst>
              <a:ext uri="{FF2B5EF4-FFF2-40B4-BE49-F238E27FC236}">
                <a16:creationId xmlns:a16="http://schemas.microsoft.com/office/drawing/2014/main" id="{B0A879C9-037D-D107-DF09-8189A14DED38}"/>
              </a:ext>
              <a:ext uri="{C183D7F6-B498-43B3-948B-1728B52AA6E4}">
                <adec:decorative xmlns:adec="http://schemas.microsoft.com/office/drawing/2017/decorative" val="1"/>
              </a:ext>
            </a:extLst>
          </p:cNvPr>
          <p:cNvSpPr/>
          <p:nvPr/>
        </p:nvSpPr>
        <p:spPr>
          <a:xfrm>
            <a:off x="11280186" y="6161358"/>
            <a:ext cx="2640408" cy="1068151"/>
          </a:xfrm>
          <a:prstGeom prst="rect">
            <a:avLst/>
          </a:prstGeom>
          <a:solidFill>
            <a:srgbClr val="282828"/>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131" name="Rectangle 130">
            <a:extLst>
              <a:ext uri="{FF2B5EF4-FFF2-40B4-BE49-F238E27FC236}">
                <a16:creationId xmlns:a16="http://schemas.microsoft.com/office/drawing/2014/main" id="{24DA3013-4E98-4E5D-AC83-64415B15B418}"/>
              </a:ext>
            </a:extLst>
          </p:cNvPr>
          <p:cNvSpPr/>
          <p:nvPr/>
        </p:nvSpPr>
        <p:spPr>
          <a:xfrm>
            <a:off x="7456227" y="5201087"/>
            <a:ext cx="897516" cy="549680"/>
          </a:xfrm>
          <a:prstGeom prst="rect">
            <a:avLst/>
          </a:prstGeom>
          <a:gradFill>
            <a:gsLst>
              <a:gs pos="0">
                <a:srgbClr val="DF1642"/>
              </a:gs>
              <a:gs pos="70000">
                <a:srgbClr val="F7A6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0"/>
            </a:defPPr>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500" b="1" i="0" u="none" strike="noStrike" kern="1200" cap="none" spc="0" normalizeH="0" baseline="0" noProof="0">
              <a:ln>
                <a:noFill/>
              </a:ln>
              <a:solidFill>
                <a:prstClr val="white"/>
              </a:solidFill>
              <a:effectLst/>
              <a:uLnTx/>
              <a:uFillTx/>
              <a:latin typeface="Poppins" panose="00000500000000000000" pitchFamily="2" charset="0"/>
              <a:ea typeface="+mn-ea"/>
              <a:cs typeface="Poppins" panose="00000500000000000000" pitchFamily="2" charset="0"/>
            </a:endParaRPr>
          </a:p>
        </p:txBody>
      </p:sp>
      <p:sp>
        <p:nvSpPr>
          <p:cNvPr id="130" name="Flowchart: Connector 129">
            <a:extLst>
              <a:ext uri="{FF2B5EF4-FFF2-40B4-BE49-F238E27FC236}">
                <a16:creationId xmlns:a16="http://schemas.microsoft.com/office/drawing/2014/main" id="{A7EF8D57-7618-F081-C92F-B9F735652BF4}"/>
              </a:ext>
            </a:extLst>
          </p:cNvPr>
          <p:cNvSpPr/>
          <p:nvPr/>
        </p:nvSpPr>
        <p:spPr>
          <a:xfrm>
            <a:off x="16008911" y="1894249"/>
            <a:ext cx="2347749" cy="2256787"/>
          </a:xfrm>
          <a:prstGeom prst="flowChartConnector">
            <a:avLst/>
          </a:prstGeom>
          <a:gradFill>
            <a:gsLst>
              <a:gs pos="0">
                <a:srgbClr val="006AB4"/>
              </a:gs>
              <a:gs pos="70000">
                <a:srgbClr val="5CA18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0"/>
            </a:defPPr>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a:extLst>
              <a:ext uri="{FF2B5EF4-FFF2-40B4-BE49-F238E27FC236}">
                <a16:creationId xmlns:a16="http://schemas.microsoft.com/office/drawing/2014/main" id="{50798A5B-88B0-5553-C3C7-B0750F9AA15B}"/>
              </a:ext>
            </a:extLst>
          </p:cNvPr>
          <p:cNvSpPr>
            <a:spLocks noGrp="1"/>
          </p:cNvSpPr>
          <p:nvPr>
            <p:ph type="sldNum" sz="quarter" idx="4"/>
          </p:nvPr>
        </p:nvSpPr>
        <p:spPr/>
        <p:txBody>
          <a:bodyPr/>
          <a:lstStyle/>
          <a:p>
            <a:fld id="{B6F15528-21DE-4FAA-801E-634DDDAF4B2B}" type="slidenum">
              <a:rPr lang="en-GB" smtClean="0"/>
              <a:pPr/>
              <a:t>8</a:t>
            </a:fld>
            <a:endParaRPr lang="en-GB"/>
          </a:p>
        </p:txBody>
      </p:sp>
      <p:cxnSp>
        <p:nvCxnSpPr>
          <p:cNvPr id="6" name="Straight Connector 5">
            <a:extLst>
              <a:ext uri="{FF2B5EF4-FFF2-40B4-BE49-F238E27FC236}">
                <a16:creationId xmlns:a16="http://schemas.microsoft.com/office/drawing/2014/main" id="{19D87438-9CE8-DECA-B9D8-7215A503B88B}"/>
              </a:ext>
            </a:extLst>
          </p:cNvPr>
          <p:cNvCxnSpPr>
            <a:cxnSpLocks/>
          </p:cNvCxnSpPr>
          <p:nvPr/>
        </p:nvCxnSpPr>
        <p:spPr>
          <a:xfrm>
            <a:off x="1551875" y="4388567"/>
            <a:ext cx="16793742" cy="0"/>
          </a:xfrm>
          <a:prstGeom prst="line">
            <a:avLst/>
          </a:prstGeom>
          <a:noFill/>
          <a:ln w="6350" cap="flat" cmpd="sng" algn="ctr">
            <a:solidFill>
              <a:sysClr val="windowText" lastClr="000000"/>
            </a:solidFill>
            <a:prstDash val="solid"/>
            <a:miter lim="800000"/>
          </a:ln>
          <a:effectLst/>
        </p:spPr>
      </p:cxnSp>
      <p:cxnSp>
        <p:nvCxnSpPr>
          <p:cNvPr id="7" name="Straight Connector 6">
            <a:extLst>
              <a:ext uri="{FF2B5EF4-FFF2-40B4-BE49-F238E27FC236}">
                <a16:creationId xmlns:a16="http://schemas.microsoft.com/office/drawing/2014/main" id="{6EA90658-1AF6-D637-FA36-8118FA06A1DA}"/>
              </a:ext>
            </a:extLst>
          </p:cNvPr>
          <p:cNvCxnSpPr>
            <a:cxnSpLocks/>
          </p:cNvCxnSpPr>
          <p:nvPr/>
        </p:nvCxnSpPr>
        <p:spPr>
          <a:xfrm>
            <a:off x="7451824" y="7641314"/>
            <a:ext cx="10893793" cy="76965"/>
          </a:xfrm>
          <a:prstGeom prst="line">
            <a:avLst/>
          </a:prstGeom>
          <a:noFill/>
          <a:ln w="6350" cap="flat" cmpd="sng" algn="ctr">
            <a:solidFill>
              <a:sysClr val="windowText" lastClr="000000"/>
            </a:solidFill>
            <a:prstDash val="solid"/>
            <a:miter lim="800000"/>
          </a:ln>
          <a:effectLst/>
        </p:spPr>
      </p:cxnSp>
      <p:cxnSp>
        <p:nvCxnSpPr>
          <p:cNvPr id="8" name="Straight Connector 7">
            <a:extLst>
              <a:ext uri="{FF2B5EF4-FFF2-40B4-BE49-F238E27FC236}">
                <a16:creationId xmlns:a16="http://schemas.microsoft.com/office/drawing/2014/main" id="{9A56D546-6D95-9297-3895-CAB27D3FAF95}"/>
              </a:ext>
            </a:extLst>
          </p:cNvPr>
          <p:cNvCxnSpPr/>
          <p:nvPr/>
        </p:nvCxnSpPr>
        <p:spPr>
          <a:xfrm>
            <a:off x="5673975" y="1969871"/>
            <a:ext cx="0" cy="2135847"/>
          </a:xfrm>
          <a:prstGeom prst="line">
            <a:avLst/>
          </a:prstGeom>
          <a:noFill/>
          <a:ln w="6350" cap="flat" cmpd="sng" algn="ctr">
            <a:solidFill>
              <a:sysClr val="windowText" lastClr="000000"/>
            </a:solidFill>
            <a:prstDash val="solid"/>
            <a:miter lim="800000"/>
          </a:ln>
          <a:effectLst/>
        </p:spPr>
      </p:cxnSp>
      <p:cxnSp>
        <p:nvCxnSpPr>
          <p:cNvPr id="9" name="Straight Connector 8">
            <a:extLst>
              <a:ext uri="{FF2B5EF4-FFF2-40B4-BE49-F238E27FC236}">
                <a16:creationId xmlns:a16="http://schemas.microsoft.com/office/drawing/2014/main" id="{1114E5F5-01EE-CD15-8510-9C04EF13BC7B}"/>
              </a:ext>
            </a:extLst>
          </p:cNvPr>
          <p:cNvCxnSpPr/>
          <p:nvPr/>
        </p:nvCxnSpPr>
        <p:spPr>
          <a:xfrm>
            <a:off x="12393227" y="1969871"/>
            <a:ext cx="0" cy="2135847"/>
          </a:xfrm>
          <a:prstGeom prst="line">
            <a:avLst/>
          </a:prstGeom>
          <a:noFill/>
          <a:ln w="6350" cap="flat" cmpd="sng" algn="ctr">
            <a:solidFill>
              <a:sysClr val="windowText" lastClr="000000"/>
            </a:solidFill>
            <a:prstDash val="solid"/>
            <a:miter lim="800000"/>
          </a:ln>
          <a:effectLst/>
        </p:spPr>
      </p:cxnSp>
      <p:cxnSp>
        <p:nvCxnSpPr>
          <p:cNvPr id="10" name="Straight Connector 9">
            <a:extLst>
              <a:ext uri="{FF2B5EF4-FFF2-40B4-BE49-F238E27FC236}">
                <a16:creationId xmlns:a16="http://schemas.microsoft.com/office/drawing/2014/main" id="{BD7EDAEA-C263-3D28-9087-4EDB6BF7B8F8}"/>
              </a:ext>
            </a:extLst>
          </p:cNvPr>
          <p:cNvCxnSpPr>
            <a:cxnSpLocks/>
          </p:cNvCxnSpPr>
          <p:nvPr/>
        </p:nvCxnSpPr>
        <p:spPr>
          <a:xfrm>
            <a:off x="7089135" y="4817667"/>
            <a:ext cx="0" cy="6005452"/>
          </a:xfrm>
          <a:prstGeom prst="line">
            <a:avLst/>
          </a:prstGeom>
          <a:noFill/>
          <a:ln w="6350" cap="flat" cmpd="sng" algn="ctr">
            <a:solidFill>
              <a:sysClr val="windowText" lastClr="000000"/>
            </a:solidFill>
            <a:prstDash val="solid"/>
            <a:miter lim="800000"/>
          </a:ln>
          <a:effectLst/>
        </p:spPr>
      </p:cxnSp>
      <p:pic>
        <p:nvPicPr>
          <p:cNvPr id="16" name="Picture 15">
            <a:extLst>
              <a:ext uri="{FF2B5EF4-FFF2-40B4-BE49-F238E27FC236}">
                <a16:creationId xmlns:a16="http://schemas.microsoft.com/office/drawing/2014/main" id="{A44B8FD4-C31D-D503-324F-B6F21C5F7292}"/>
              </a:ext>
            </a:extLst>
          </p:cNvPr>
          <p:cNvPicPr>
            <a:picLocks noChangeAspect="1"/>
          </p:cNvPicPr>
          <p:nvPr/>
        </p:nvPicPr>
        <p:blipFill>
          <a:blip r:embed="rId8">
            <a:duotone>
              <a:srgbClr val="4472C4">
                <a:shade val="45000"/>
                <a:satMod val="135000"/>
              </a:srgbClr>
              <a:prstClr val="white"/>
            </a:duotone>
          </a:blip>
          <a:stretch>
            <a:fillRect/>
          </a:stretch>
        </p:blipFill>
        <p:spPr>
          <a:xfrm>
            <a:off x="1140859" y="1627678"/>
            <a:ext cx="586909" cy="600791"/>
          </a:xfrm>
          <a:prstGeom prst="rect">
            <a:avLst/>
          </a:prstGeom>
        </p:spPr>
      </p:pic>
      <p:sp>
        <p:nvSpPr>
          <p:cNvPr id="17" name="TextBox 29">
            <a:extLst>
              <a:ext uri="{FF2B5EF4-FFF2-40B4-BE49-F238E27FC236}">
                <a16:creationId xmlns:a16="http://schemas.microsoft.com/office/drawing/2014/main" id="{30F7C3EB-A88D-D19E-B80C-4B50AFC3B3C4}"/>
              </a:ext>
            </a:extLst>
          </p:cNvPr>
          <p:cNvSpPr txBox="1"/>
          <p:nvPr/>
        </p:nvSpPr>
        <p:spPr>
          <a:xfrm>
            <a:off x="1745734" y="1715449"/>
            <a:ext cx="5496137" cy="647012"/>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srgbClr val="353132"/>
                </a:solidFill>
                <a:effectLst/>
                <a:uLnTx/>
                <a:uFillTx/>
                <a:latin typeface="Avenir Next LT Pro" panose="020B0504020202020204" pitchFamily="34" charset="0"/>
                <a:ea typeface="+mn-ea"/>
                <a:cs typeface="+mn-cs"/>
              </a:rPr>
              <a:t>CONTEXT</a:t>
            </a:r>
            <a:endParaRPr kumimoji="0" lang="en-GB" sz="1800" b="1" i="0" u="none" strike="noStrike" kern="1200" cap="none" spc="0" normalizeH="0" baseline="0" noProof="0" dirty="0">
              <a:ln>
                <a:noFill/>
              </a:ln>
              <a:solidFill>
                <a:srgbClr val="353132"/>
              </a:solidFill>
              <a:effectLst/>
              <a:uLnTx/>
              <a:uFillTx/>
              <a:latin typeface="Avenir Next LT Pro" panose="020B0504020202020204" pitchFamily="34" charset="0"/>
              <a:ea typeface="+mn-ea"/>
              <a:cs typeface="+mn-cs"/>
            </a:endParaRPr>
          </a:p>
        </p:txBody>
      </p:sp>
      <p:sp>
        <p:nvSpPr>
          <p:cNvPr id="18" name="TextBox 30">
            <a:extLst>
              <a:ext uri="{FF2B5EF4-FFF2-40B4-BE49-F238E27FC236}">
                <a16:creationId xmlns:a16="http://schemas.microsoft.com/office/drawing/2014/main" id="{318DAFDC-C8CF-0ECE-FC04-350F9D61C8F5}"/>
              </a:ext>
            </a:extLst>
          </p:cNvPr>
          <p:cNvSpPr txBox="1"/>
          <p:nvPr/>
        </p:nvSpPr>
        <p:spPr>
          <a:xfrm>
            <a:off x="1029237" y="2219060"/>
            <a:ext cx="4490730" cy="2123658"/>
          </a:xfrm>
          <a:prstGeom prst="rect">
            <a:avLst/>
          </a:prstGeom>
          <a:noFill/>
        </p:spPr>
        <p:txBody>
          <a:bodyPr wrap="square" rtlCol="0">
            <a:spAutoFit/>
          </a:bodyPr>
          <a:lstStyle>
            <a:defPPr>
              <a:defRPr kern="0"/>
            </a:def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prstClr val="black"/>
                </a:solidFill>
                <a:latin typeface="+mn-lt"/>
                <a:ea typeface="+mn-ea"/>
                <a:cs typeface="Arial" panose="020B0604020202020204" pitchFamily="34" charset="0"/>
              </a:rPr>
              <a:t>T</a:t>
            </a:r>
            <a:r>
              <a:rPr lang="en-GB" sz="1200" kern="1200" dirty="0">
                <a:solidFill>
                  <a:prstClr val="black"/>
                </a:solidFill>
                <a:latin typeface="+mn-lt"/>
                <a:ea typeface="+mn-ea"/>
                <a:cs typeface="Arial" panose="020B0604020202020204" pitchFamily="34" charset="0"/>
              </a:rPr>
              <a:t>o help demonstrate this proposal a sample customer churn dataset was obtained from Kaggle. It contained 10,000 entries. The features recorded in the dataset appeared to be a good general baseline to begin exploring analysis to then move to developing predictive machine modelling. However, there are many challenges with the data, and it would benefit from granular detail. Notably absent is any time series data which would give further insight into seasonality and/or how marketing campaigns or significant world events could impact leaver rates.  </a:t>
            </a:r>
            <a:endParaRPr kumimoji="0" lang="en-GB" sz="1200" b="0" i="0" u="none" strike="noStrike" kern="1200" cap="none" spc="0" normalizeH="0" baseline="0" noProof="0" dirty="0">
              <a:ln>
                <a:noFill/>
              </a:ln>
              <a:solidFill>
                <a:prstClr val="black"/>
              </a:solidFill>
              <a:effectLst/>
              <a:uLnTx/>
              <a:uFillTx/>
              <a:latin typeface="+mn-lt"/>
              <a:ea typeface="+mn-ea"/>
              <a:cs typeface="+mn-cs"/>
            </a:endParaRPr>
          </a:p>
        </p:txBody>
      </p:sp>
      <p:sp>
        <p:nvSpPr>
          <p:cNvPr id="19" name="TextBox 31">
            <a:extLst>
              <a:ext uri="{FF2B5EF4-FFF2-40B4-BE49-F238E27FC236}">
                <a16:creationId xmlns:a16="http://schemas.microsoft.com/office/drawing/2014/main" id="{F625C13C-9706-3C78-798C-54D66A5FB1C0}"/>
              </a:ext>
            </a:extLst>
          </p:cNvPr>
          <p:cNvSpPr txBox="1"/>
          <p:nvPr/>
        </p:nvSpPr>
        <p:spPr>
          <a:xfrm>
            <a:off x="5635410" y="1716045"/>
            <a:ext cx="563484" cy="905817"/>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srgbClr val="435F6B"/>
                </a:solidFill>
                <a:effectLst/>
                <a:uLnTx/>
                <a:uFillTx/>
                <a:latin typeface="Avenir Next LT Pro" panose="020B0504020202020204" pitchFamily="34" charset="0"/>
                <a:ea typeface="+mn-ea"/>
                <a:cs typeface="+mn-cs"/>
              </a:rPr>
              <a:t>1</a:t>
            </a:r>
          </a:p>
        </p:txBody>
      </p:sp>
      <p:sp>
        <p:nvSpPr>
          <p:cNvPr id="20" name="TextBox 32">
            <a:extLst>
              <a:ext uri="{FF2B5EF4-FFF2-40B4-BE49-F238E27FC236}">
                <a16:creationId xmlns:a16="http://schemas.microsoft.com/office/drawing/2014/main" id="{C13A0537-FF29-27CE-AE88-766AFBC39EA8}"/>
              </a:ext>
            </a:extLst>
          </p:cNvPr>
          <p:cNvSpPr txBox="1"/>
          <p:nvPr/>
        </p:nvSpPr>
        <p:spPr>
          <a:xfrm>
            <a:off x="5996501" y="1904144"/>
            <a:ext cx="5496137" cy="338554"/>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353132"/>
                </a:solidFill>
                <a:effectLst/>
                <a:uLnTx/>
                <a:uFillTx/>
                <a:latin typeface="Avenir Next LT Pro" panose="020B0504020202020204" pitchFamily="34" charset="0"/>
                <a:ea typeface="+mn-ea"/>
                <a:cs typeface="+mn-cs"/>
              </a:rPr>
              <a:t>BANK DEPOSIT</a:t>
            </a:r>
            <a:r>
              <a:rPr lang="en-US" sz="1600" b="1" kern="1200" dirty="0">
                <a:solidFill>
                  <a:srgbClr val="353132"/>
                </a:solidFill>
                <a:latin typeface="Avenir Next LT Pro" panose="020B0504020202020204" pitchFamily="34" charset="0"/>
                <a:ea typeface="+mn-ea"/>
                <a:cs typeface="+mn-cs"/>
              </a:rPr>
              <a:t>S LOST FROM LEAVERS</a:t>
            </a:r>
            <a:endParaRPr kumimoji="0" lang="en-GB" sz="1200" b="1" i="0" u="none" strike="noStrike" kern="1200" cap="none" spc="0" normalizeH="0" baseline="0" noProof="0" dirty="0">
              <a:ln>
                <a:noFill/>
              </a:ln>
              <a:solidFill>
                <a:srgbClr val="353132"/>
              </a:solidFill>
              <a:effectLst/>
              <a:uLnTx/>
              <a:uFillTx/>
              <a:latin typeface="Avenir Next LT Pro" panose="020B0504020202020204" pitchFamily="34" charset="0"/>
              <a:ea typeface="+mn-ea"/>
              <a:cs typeface="+mn-cs"/>
            </a:endParaRPr>
          </a:p>
        </p:txBody>
      </p:sp>
      <p:pic>
        <p:nvPicPr>
          <p:cNvPr id="21" name="Graphic 33" descr="Male profile with solid fill">
            <a:extLst>
              <a:ext uri="{FF2B5EF4-FFF2-40B4-BE49-F238E27FC236}">
                <a16:creationId xmlns:a16="http://schemas.microsoft.com/office/drawing/2014/main" id="{F419A1A7-45A2-13F8-5FE4-471627FB336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2569350" y="2991499"/>
            <a:ext cx="1374033" cy="1281508"/>
          </a:xfrm>
          <a:prstGeom prst="rect">
            <a:avLst/>
          </a:prstGeom>
        </p:spPr>
      </p:pic>
      <p:sp>
        <p:nvSpPr>
          <p:cNvPr id="22" name="TextBox 34">
            <a:extLst>
              <a:ext uri="{FF2B5EF4-FFF2-40B4-BE49-F238E27FC236}">
                <a16:creationId xmlns:a16="http://schemas.microsoft.com/office/drawing/2014/main" id="{B34829F3-0117-FD57-AA71-EF28E9702DBE}"/>
              </a:ext>
            </a:extLst>
          </p:cNvPr>
          <p:cNvSpPr txBox="1"/>
          <p:nvPr/>
        </p:nvSpPr>
        <p:spPr>
          <a:xfrm>
            <a:off x="12727783" y="2338399"/>
            <a:ext cx="3793369" cy="584775"/>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prstClr val="black"/>
                </a:solidFill>
                <a:latin typeface="Avenir Next LT Pro" panose="020B0504020202020204" pitchFamily="34" charset="0"/>
                <a:ea typeface="+mn-ea"/>
                <a:cs typeface="Arial" panose="020B0604020202020204" pitchFamily="34" charset="0"/>
              </a:rPr>
              <a:t>99.5% of exited customers had registered a complaint. </a:t>
            </a:r>
            <a:endParaRPr kumimoji="0" lang="en-GB" sz="1600" i="0" u="none" strike="noStrike" kern="1200" cap="none" spc="0" normalizeH="0" baseline="0" noProof="0" dirty="0">
              <a:ln>
                <a:noFill/>
              </a:ln>
              <a:solidFill>
                <a:prstClr val="black"/>
              </a:solidFill>
              <a:effectLst/>
              <a:uLnTx/>
              <a:uFillTx/>
              <a:latin typeface="Avenir Next LT Pro" panose="020B0504020202020204" pitchFamily="34" charset="0"/>
              <a:ea typeface="+mn-ea"/>
              <a:cs typeface="+mn-cs"/>
            </a:endParaRPr>
          </a:p>
        </p:txBody>
      </p:sp>
      <p:sp>
        <p:nvSpPr>
          <p:cNvPr id="23" name="TextBox 35">
            <a:extLst>
              <a:ext uri="{FF2B5EF4-FFF2-40B4-BE49-F238E27FC236}">
                <a16:creationId xmlns:a16="http://schemas.microsoft.com/office/drawing/2014/main" id="{945BFE89-3C46-FFEE-F591-8123AE3E6EF2}"/>
              </a:ext>
            </a:extLst>
          </p:cNvPr>
          <p:cNvSpPr txBox="1"/>
          <p:nvPr/>
        </p:nvSpPr>
        <p:spPr>
          <a:xfrm>
            <a:off x="1503729" y="4595570"/>
            <a:ext cx="4586806" cy="338554"/>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353132"/>
                </a:solidFill>
                <a:effectLst/>
                <a:uLnTx/>
                <a:uFillTx/>
                <a:latin typeface="Avenir Next LT Pro" panose="020B0504020202020204" pitchFamily="34" charset="0"/>
                <a:ea typeface="+mn-ea"/>
                <a:cs typeface="+mn-cs"/>
              </a:rPr>
              <a:t>G</a:t>
            </a:r>
            <a:r>
              <a:rPr kumimoji="0" lang="en-GB" sz="1600" b="1" i="0" u="none" strike="noStrike" kern="1200" cap="none" spc="0" normalizeH="0" baseline="0" noProof="0" dirty="0">
                <a:ln>
                  <a:noFill/>
                </a:ln>
                <a:solidFill>
                  <a:srgbClr val="353132"/>
                </a:solidFill>
                <a:effectLst/>
                <a:uLnTx/>
                <a:uFillTx/>
                <a:latin typeface="Avenir Next LT Pro" panose="020B0504020202020204" pitchFamily="34" charset="0"/>
                <a:ea typeface="+mn-ea"/>
                <a:cs typeface="+mn-cs"/>
              </a:rPr>
              <a:t>ENDER FACTORS</a:t>
            </a:r>
            <a:endParaRPr kumimoji="0" lang="en-GB" sz="1200" b="1" i="0" u="none" strike="noStrike" kern="1200" cap="none" spc="0" normalizeH="0" baseline="0" noProof="0" dirty="0">
              <a:ln>
                <a:noFill/>
              </a:ln>
              <a:solidFill>
                <a:srgbClr val="353132"/>
              </a:solidFill>
              <a:effectLst/>
              <a:uLnTx/>
              <a:uFillTx/>
              <a:latin typeface="Avenir Next LT Pro" panose="020B0504020202020204" pitchFamily="34" charset="0"/>
              <a:ea typeface="+mn-ea"/>
              <a:cs typeface="+mn-cs"/>
            </a:endParaRPr>
          </a:p>
        </p:txBody>
      </p:sp>
      <p:sp>
        <p:nvSpPr>
          <p:cNvPr id="35" name="TextBox 47">
            <a:extLst>
              <a:ext uri="{FF2B5EF4-FFF2-40B4-BE49-F238E27FC236}">
                <a16:creationId xmlns:a16="http://schemas.microsoft.com/office/drawing/2014/main" id="{A237AC33-67F3-828E-2F9B-457968EA2ACB}"/>
              </a:ext>
            </a:extLst>
          </p:cNvPr>
          <p:cNvSpPr txBox="1"/>
          <p:nvPr/>
        </p:nvSpPr>
        <p:spPr>
          <a:xfrm>
            <a:off x="7199765" y="4432112"/>
            <a:ext cx="563484" cy="646331"/>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srgbClr val="435F6B"/>
                </a:solidFill>
                <a:effectLst/>
                <a:uLnTx/>
                <a:uFillTx/>
                <a:latin typeface="Avenir Next LT Pro" panose="020B0504020202020204" pitchFamily="34" charset="0"/>
                <a:ea typeface="+mn-ea"/>
                <a:cs typeface="+mn-cs"/>
              </a:rPr>
              <a:t>4</a:t>
            </a:r>
          </a:p>
        </p:txBody>
      </p:sp>
      <p:sp>
        <p:nvSpPr>
          <p:cNvPr id="36" name="TextBox 48">
            <a:extLst>
              <a:ext uri="{FF2B5EF4-FFF2-40B4-BE49-F238E27FC236}">
                <a16:creationId xmlns:a16="http://schemas.microsoft.com/office/drawing/2014/main" id="{B3AC3775-1D12-776B-3F91-74E8FF02EA8B}"/>
              </a:ext>
            </a:extLst>
          </p:cNvPr>
          <p:cNvSpPr txBox="1"/>
          <p:nvPr/>
        </p:nvSpPr>
        <p:spPr>
          <a:xfrm>
            <a:off x="7720188" y="4557911"/>
            <a:ext cx="4586806" cy="338554"/>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53132"/>
                </a:solidFill>
                <a:effectLst/>
                <a:uLnTx/>
                <a:uFillTx/>
                <a:latin typeface="Avenir Next LT Pro" panose="020B0504020202020204" pitchFamily="34" charset="0"/>
                <a:ea typeface="+mn-ea"/>
                <a:cs typeface="+mn-cs"/>
              </a:rPr>
              <a:t>FEATURE IMPORTANCE excl. complaints</a:t>
            </a:r>
            <a:endParaRPr kumimoji="0" lang="en-GB" sz="1200" b="1" i="0" u="none" strike="noStrike" kern="1200" cap="none" spc="0" normalizeH="0" baseline="0" noProof="0" dirty="0">
              <a:ln>
                <a:noFill/>
              </a:ln>
              <a:solidFill>
                <a:srgbClr val="353132"/>
              </a:solidFill>
              <a:effectLst/>
              <a:uLnTx/>
              <a:uFillTx/>
              <a:latin typeface="Avenir Next LT Pro" panose="020B0504020202020204" pitchFamily="34" charset="0"/>
              <a:ea typeface="+mn-ea"/>
              <a:cs typeface="+mn-cs"/>
            </a:endParaRPr>
          </a:p>
        </p:txBody>
      </p:sp>
      <p:sp>
        <p:nvSpPr>
          <p:cNvPr id="60" name="TextBox 1041">
            <a:extLst>
              <a:ext uri="{FF2B5EF4-FFF2-40B4-BE49-F238E27FC236}">
                <a16:creationId xmlns:a16="http://schemas.microsoft.com/office/drawing/2014/main" id="{DF0B1DFD-5BC5-1BEC-31CC-50A9EFF557EC}"/>
              </a:ext>
            </a:extLst>
          </p:cNvPr>
          <p:cNvSpPr txBox="1"/>
          <p:nvPr/>
        </p:nvSpPr>
        <p:spPr>
          <a:xfrm>
            <a:off x="7294322" y="7750104"/>
            <a:ext cx="563484" cy="646331"/>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srgbClr val="435F6B"/>
                </a:solidFill>
                <a:effectLst/>
                <a:uLnTx/>
                <a:uFillTx/>
                <a:latin typeface="Avenir Next LT Pro" panose="020B0504020202020204" pitchFamily="34" charset="0"/>
                <a:ea typeface="+mn-ea"/>
                <a:cs typeface="+mn-cs"/>
              </a:rPr>
              <a:t>6</a:t>
            </a:r>
          </a:p>
        </p:txBody>
      </p:sp>
      <p:sp>
        <p:nvSpPr>
          <p:cNvPr id="61" name="TextBox 1044">
            <a:extLst>
              <a:ext uri="{FF2B5EF4-FFF2-40B4-BE49-F238E27FC236}">
                <a16:creationId xmlns:a16="http://schemas.microsoft.com/office/drawing/2014/main" id="{79E03456-35C5-0486-FA91-680E2F22C653}"/>
              </a:ext>
            </a:extLst>
          </p:cNvPr>
          <p:cNvSpPr txBox="1"/>
          <p:nvPr/>
        </p:nvSpPr>
        <p:spPr>
          <a:xfrm>
            <a:off x="7846531" y="7817836"/>
            <a:ext cx="4345599" cy="474475"/>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53132"/>
                </a:solidFill>
                <a:effectLst/>
                <a:uLnTx/>
                <a:uFillTx/>
                <a:latin typeface="Avenir Next LT Pro" panose="020B0504020202020204" pitchFamily="34" charset="0"/>
                <a:ea typeface="+mn-ea"/>
                <a:cs typeface="+mn-cs"/>
              </a:rPr>
              <a:t>RECOMMENDED ACTIONS</a:t>
            </a:r>
          </a:p>
        </p:txBody>
      </p:sp>
      <p:sp>
        <p:nvSpPr>
          <p:cNvPr id="68" name="TextBox 1058">
            <a:extLst>
              <a:ext uri="{FF2B5EF4-FFF2-40B4-BE49-F238E27FC236}">
                <a16:creationId xmlns:a16="http://schemas.microsoft.com/office/drawing/2014/main" id="{0F9F5353-E21B-16EF-48E4-8B261E3AF8B9}"/>
              </a:ext>
            </a:extLst>
          </p:cNvPr>
          <p:cNvSpPr txBox="1"/>
          <p:nvPr/>
        </p:nvSpPr>
        <p:spPr>
          <a:xfrm>
            <a:off x="879566" y="4388567"/>
            <a:ext cx="563484" cy="646331"/>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srgbClr val="435F6B"/>
                </a:solidFill>
                <a:effectLst/>
                <a:uLnTx/>
                <a:uFillTx/>
                <a:latin typeface="Avenir Next LT Pro" panose="020B0504020202020204" pitchFamily="34" charset="0"/>
                <a:ea typeface="+mn-ea"/>
                <a:cs typeface="+mn-cs"/>
              </a:rPr>
              <a:t>3</a:t>
            </a:r>
          </a:p>
        </p:txBody>
      </p:sp>
      <p:pic>
        <p:nvPicPr>
          <p:cNvPr id="88" name="Graphic 1082" descr="Female Profile outline">
            <a:extLst>
              <a:ext uri="{FF2B5EF4-FFF2-40B4-BE49-F238E27FC236}">
                <a16:creationId xmlns:a16="http://schemas.microsoft.com/office/drawing/2014/main" id="{B3DB480D-0B2E-DE87-AA55-73674783407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13519669" y="3002486"/>
            <a:ext cx="1374033" cy="1281508"/>
          </a:xfrm>
          <a:prstGeom prst="rect">
            <a:avLst/>
          </a:prstGeom>
        </p:spPr>
      </p:pic>
      <p:pic>
        <p:nvPicPr>
          <p:cNvPr id="89" name="Graphic 1083" descr="Male profile with solid fill">
            <a:extLst>
              <a:ext uri="{FF2B5EF4-FFF2-40B4-BE49-F238E27FC236}">
                <a16:creationId xmlns:a16="http://schemas.microsoft.com/office/drawing/2014/main" id="{192C85C8-D8BD-B54A-2D0C-53EC19F4ED8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4495434" y="3002486"/>
            <a:ext cx="1374033" cy="1281508"/>
          </a:xfrm>
          <a:prstGeom prst="rect">
            <a:avLst/>
          </a:prstGeom>
        </p:spPr>
      </p:pic>
      <p:pic>
        <p:nvPicPr>
          <p:cNvPr id="93" name="Picture 92" descr="LBG Logo">
            <a:extLst>
              <a:ext uri="{FF2B5EF4-FFF2-40B4-BE49-F238E27FC236}">
                <a16:creationId xmlns:a16="http://schemas.microsoft.com/office/drawing/2014/main" id="{5078099D-416F-23B2-F618-CF415FBA7A0C}"/>
              </a:ext>
              <a:ext uri="{C183D7F6-B498-43B3-948B-1728B52AA6E4}">
                <adec:decorative xmlns:adec="http://schemas.microsoft.com/office/drawing/2017/decorative" val="0"/>
              </a:ext>
            </a:extLst>
          </p:cNvPr>
          <p:cNvPicPr>
            <a:picLocks noChangeAspect="1"/>
          </p:cNvPicPr>
          <p:nvPr/>
        </p:nvPicPr>
        <p:blipFill>
          <a:blip r:embed="rId15">
            <a:extLst>
              <a:ext uri="{28A0092B-C50C-407E-A947-70E740481C1C}">
                <a14:useLocalDpi xmlns:a14="http://schemas.microsoft.com/office/drawing/2010/main"/>
              </a:ext>
            </a:extLst>
          </a:blip>
          <a:stretch>
            <a:fillRect/>
          </a:stretch>
        </p:blipFill>
        <p:spPr>
          <a:xfrm>
            <a:off x="17438477" y="540165"/>
            <a:ext cx="2140119" cy="1084718"/>
          </a:xfrm>
          <a:prstGeom prst="rect">
            <a:avLst/>
          </a:prstGeom>
        </p:spPr>
      </p:pic>
      <p:sp>
        <p:nvSpPr>
          <p:cNvPr id="101" name="TextBox 31">
            <a:extLst>
              <a:ext uri="{FF2B5EF4-FFF2-40B4-BE49-F238E27FC236}">
                <a16:creationId xmlns:a16="http://schemas.microsoft.com/office/drawing/2014/main" id="{B4E82D73-CC31-1155-7CBF-CC08ED74C8C4}"/>
              </a:ext>
            </a:extLst>
          </p:cNvPr>
          <p:cNvSpPr txBox="1"/>
          <p:nvPr/>
        </p:nvSpPr>
        <p:spPr>
          <a:xfrm>
            <a:off x="12660600" y="1695959"/>
            <a:ext cx="563484" cy="646331"/>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srgbClr val="435F6B"/>
                </a:solidFill>
                <a:effectLst/>
                <a:uLnTx/>
                <a:uFillTx/>
                <a:latin typeface="Avenir Next LT Pro" panose="020B0504020202020204" pitchFamily="34" charset="0"/>
                <a:ea typeface="+mn-ea"/>
                <a:cs typeface="+mn-cs"/>
              </a:rPr>
              <a:t>2</a:t>
            </a:r>
          </a:p>
        </p:txBody>
      </p:sp>
      <p:sp>
        <p:nvSpPr>
          <p:cNvPr id="102" name="TextBox 32">
            <a:extLst>
              <a:ext uri="{FF2B5EF4-FFF2-40B4-BE49-F238E27FC236}">
                <a16:creationId xmlns:a16="http://schemas.microsoft.com/office/drawing/2014/main" id="{E7848FA7-810F-8669-D67A-6A97E5E611C4}"/>
              </a:ext>
            </a:extLst>
          </p:cNvPr>
          <p:cNvSpPr txBox="1"/>
          <p:nvPr/>
        </p:nvSpPr>
        <p:spPr>
          <a:xfrm>
            <a:off x="13109243" y="1884058"/>
            <a:ext cx="5496137" cy="338554"/>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rgbClr val="353132"/>
                </a:solidFill>
                <a:latin typeface="Avenir Next LT Pro" panose="020B0504020202020204" pitchFamily="34" charset="0"/>
                <a:ea typeface="+mn-ea"/>
                <a:cs typeface="+mn-cs"/>
              </a:rPr>
              <a:t>C</a:t>
            </a:r>
            <a:r>
              <a:rPr lang="en-GB" sz="1600" b="1" kern="1200" dirty="0">
                <a:solidFill>
                  <a:srgbClr val="353132"/>
                </a:solidFill>
                <a:latin typeface="Avenir Next LT Pro" panose="020B0504020202020204" pitchFamily="34" charset="0"/>
                <a:ea typeface="+mn-ea"/>
                <a:cs typeface="+mn-cs"/>
              </a:rPr>
              <a:t>OMPLAINT IMPACT</a:t>
            </a:r>
            <a:endParaRPr kumimoji="0" lang="en-GB" sz="1200" b="1" i="0" u="none" strike="noStrike" kern="1200" cap="none" spc="0" normalizeH="0" baseline="0" noProof="0" dirty="0">
              <a:ln>
                <a:noFill/>
              </a:ln>
              <a:solidFill>
                <a:srgbClr val="353132"/>
              </a:solidFill>
              <a:effectLst/>
              <a:uLnTx/>
              <a:uFillTx/>
              <a:latin typeface="Avenir Next LT Pro" panose="020B0504020202020204" pitchFamily="34" charset="0"/>
              <a:ea typeface="+mn-ea"/>
              <a:cs typeface="+mn-cs"/>
            </a:endParaRPr>
          </a:p>
        </p:txBody>
      </p:sp>
      <p:cxnSp>
        <p:nvCxnSpPr>
          <p:cNvPr id="114" name="Straight Connector 113">
            <a:extLst>
              <a:ext uri="{FF2B5EF4-FFF2-40B4-BE49-F238E27FC236}">
                <a16:creationId xmlns:a16="http://schemas.microsoft.com/office/drawing/2014/main" id="{66B4C24E-55AF-37DF-F449-0583B912B7C0}"/>
              </a:ext>
            </a:extLst>
          </p:cNvPr>
          <p:cNvCxnSpPr>
            <a:cxnSpLocks/>
          </p:cNvCxnSpPr>
          <p:nvPr/>
        </p:nvCxnSpPr>
        <p:spPr>
          <a:xfrm>
            <a:off x="7935465" y="5750767"/>
            <a:ext cx="0" cy="912902"/>
          </a:xfrm>
          <a:prstGeom prst="line">
            <a:avLst/>
          </a:prstGeom>
          <a:noFill/>
          <a:ln w="6350" cap="flat" cmpd="sng" algn="ctr">
            <a:solidFill>
              <a:srgbClr val="00864F"/>
            </a:solidFill>
            <a:prstDash val="solid"/>
            <a:miter lim="800000"/>
          </a:ln>
          <a:effectLst/>
        </p:spPr>
      </p:cxnSp>
      <p:sp>
        <p:nvSpPr>
          <p:cNvPr id="125" name="TextBox 57">
            <a:extLst>
              <a:ext uri="{FF2B5EF4-FFF2-40B4-BE49-F238E27FC236}">
                <a16:creationId xmlns:a16="http://schemas.microsoft.com/office/drawing/2014/main" id="{2A83728A-D503-5C11-F744-1E463688AA69}"/>
              </a:ext>
            </a:extLst>
          </p:cNvPr>
          <p:cNvSpPr txBox="1"/>
          <p:nvPr/>
        </p:nvSpPr>
        <p:spPr>
          <a:xfrm>
            <a:off x="8367837" y="5148530"/>
            <a:ext cx="2427229" cy="307777"/>
          </a:xfrm>
          <a:prstGeom prst="rect">
            <a:avLst/>
          </a:prstGeom>
          <a:noFill/>
        </p:spPr>
        <p:txBody>
          <a:bodyPr wrap="square" rtlCol="0">
            <a:spAutoFit/>
          </a:bodyPr>
          <a:lstStyle>
            <a:defPPr>
              <a:defRPr kern="0"/>
            </a:def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Arial Black" panose="020B0A04020102020204" pitchFamily="34" charset="0"/>
                <a:ea typeface="+mn-ea"/>
                <a:cs typeface="Arial" panose="020B0604020202020204" pitchFamily="34" charset="0"/>
              </a:rPr>
              <a:t>Age</a:t>
            </a:r>
            <a:endPar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7" name="TextBox 57">
            <a:extLst>
              <a:ext uri="{FF2B5EF4-FFF2-40B4-BE49-F238E27FC236}">
                <a16:creationId xmlns:a16="http://schemas.microsoft.com/office/drawing/2014/main" id="{F8268AE3-CEC2-9F8F-1151-8DA4EF087C5B}"/>
              </a:ext>
            </a:extLst>
          </p:cNvPr>
          <p:cNvSpPr txBox="1"/>
          <p:nvPr/>
        </p:nvSpPr>
        <p:spPr>
          <a:xfrm>
            <a:off x="8362205" y="5865721"/>
            <a:ext cx="2731742" cy="307777"/>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Arial Black" panose="020B0A04020102020204" pitchFamily="34" charset="0"/>
                <a:ea typeface="+mn-ea"/>
                <a:cs typeface="Arial" panose="020B0604020202020204" pitchFamily="34" charset="0"/>
              </a:rPr>
              <a:t>Join Age</a:t>
            </a:r>
            <a:endPar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 name="Text Placeholder 35">
            <a:extLst>
              <a:ext uri="{FF2B5EF4-FFF2-40B4-BE49-F238E27FC236}">
                <a16:creationId xmlns:a16="http://schemas.microsoft.com/office/drawing/2014/main" id="{77479339-BBD2-4803-A860-139D15D572C4}"/>
              </a:ext>
            </a:extLst>
          </p:cNvPr>
          <p:cNvSpPr txBox="1">
            <a:spLocks/>
          </p:cNvSpPr>
          <p:nvPr/>
        </p:nvSpPr>
        <p:spPr>
          <a:xfrm>
            <a:off x="16159793" y="2593986"/>
            <a:ext cx="2379091" cy="698268"/>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5000" b="1" dirty="0">
                <a:solidFill>
                  <a:srgbClr val="FAFAFA"/>
                </a:solidFill>
                <a:latin typeface="Poppins" panose="00000500000000000000" pitchFamily="2" charset="0"/>
                <a:cs typeface="Poppins" panose="00000500000000000000" pitchFamily="2" charset="0"/>
              </a:rPr>
              <a:t>99.5%</a:t>
            </a:r>
            <a:endParaRPr lang="en-GB" sz="5000" b="1" dirty="0">
              <a:solidFill>
                <a:srgbClr val="FAFAFA"/>
              </a:solidFill>
              <a:latin typeface="Poppins" panose="00000500000000000000" pitchFamily="2" charset="0"/>
              <a:cs typeface="Poppins" panose="00000500000000000000" pitchFamily="2" charset="0"/>
            </a:endParaRPr>
          </a:p>
        </p:txBody>
      </p:sp>
      <p:sp>
        <p:nvSpPr>
          <p:cNvPr id="134" name="Rectangle 133">
            <a:extLst>
              <a:ext uri="{FF2B5EF4-FFF2-40B4-BE49-F238E27FC236}">
                <a16:creationId xmlns:a16="http://schemas.microsoft.com/office/drawing/2014/main" id="{5EA730CD-3CEE-4838-68E4-B5BB894B7525}"/>
              </a:ext>
            </a:extLst>
          </p:cNvPr>
          <p:cNvSpPr/>
          <p:nvPr/>
        </p:nvSpPr>
        <p:spPr>
          <a:xfrm>
            <a:off x="7456227" y="5923637"/>
            <a:ext cx="897516" cy="549680"/>
          </a:xfrm>
          <a:prstGeom prst="rect">
            <a:avLst/>
          </a:prstGeom>
          <a:gradFill>
            <a:gsLst>
              <a:gs pos="0">
                <a:srgbClr val="DF1642"/>
              </a:gs>
              <a:gs pos="70000">
                <a:srgbClr val="F7A6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0"/>
            </a:defPPr>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500" b="1" i="0" u="none" strike="noStrike" kern="1200" cap="none" spc="0" normalizeH="0" baseline="0" noProof="0">
              <a:ln>
                <a:noFill/>
              </a:ln>
              <a:solidFill>
                <a:prstClr val="white"/>
              </a:solidFill>
              <a:effectLst/>
              <a:uLnTx/>
              <a:uFillTx/>
              <a:latin typeface="Poppins" panose="00000500000000000000" pitchFamily="2" charset="0"/>
              <a:ea typeface="+mn-ea"/>
              <a:cs typeface="Poppins" panose="00000500000000000000" pitchFamily="2" charset="0"/>
            </a:endParaRPr>
          </a:p>
        </p:txBody>
      </p:sp>
      <p:sp>
        <p:nvSpPr>
          <p:cNvPr id="135" name="Rectangle 134">
            <a:extLst>
              <a:ext uri="{FF2B5EF4-FFF2-40B4-BE49-F238E27FC236}">
                <a16:creationId xmlns:a16="http://schemas.microsoft.com/office/drawing/2014/main" id="{F8ED59DC-4804-2046-C49E-C9E4B4C3D90E}"/>
              </a:ext>
            </a:extLst>
          </p:cNvPr>
          <p:cNvSpPr/>
          <p:nvPr/>
        </p:nvSpPr>
        <p:spPr>
          <a:xfrm>
            <a:off x="7456227" y="6663669"/>
            <a:ext cx="897516" cy="549680"/>
          </a:xfrm>
          <a:prstGeom prst="rect">
            <a:avLst/>
          </a:prstGeom>
          <a:gradFill>
            <a:gsLst>
              <a:gs pos="0">
                <a:srgbClr val="DF1642"/>
              </a:gs>
              <a:gs pos="70000">
                <a:srgbClr val="F7A6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0"/>
            </a:defPPr>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500" b="1" i="0" u="none" strike="noStrike" kern="1200" cap="none" spc="0" normalizeH="0" baseline="0" noProof="0">
              <a:ln>
                <a:noFill/>
              </a:ln>
              <a:solidFill>
                <a:prstClr val="white"/>
              </a:solidFill>
              <a:effectLst/>
              <a:uLnTx/>
              <a:uFillTx/>
              <a:latin typeface="Poppins" panose="00000500000000000000" pitchFamily="2" charset="0"/>
              <a:ea typeface="+mn-ea"/>
              <a:cs typeface="Poppins" panose="00000500000000000000" pitchFamily="2" charset="0"/>
            </a:endParaRPr>
          </a:p>
        </p:txBody>
      </p:sp>
      <p:sp>
        <p:nvSpPr>
          <p:cNvPr id="139" name="Text Placeholder 35">
            <a:extLst>
              <a:ext uri="{FF2B5EF4-FFF2-40B4-BE49-F238E27FC236}">
                <a16:creationId xmlns:a16="http://schemas.microsoft.com/office/drawing/2014/main" id="{031884E6-A5E0-F3B2-DEAB-F1856FE9CAE2}"/>
              </a:ext>
            </a:extLst>
          </p:cNvPr>
          <p:cNvSpPr txBox="1">
            <a:spLocks/>
          </p:cNvSpPr>
          <p:nvPr/>
        </p:nvSpPr>
        <p:spPr>
          <a:xfrm>
            <a:off x="7524126" y="5257396"/>
            <a:ext cx="829617" cy="508533"/>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algn="ctr"/>
            <a:r>
              <a:rPr lang="en-US" sz="2400" b="1" dirty="0">
                <a:solidFill>
                  <a:srgbClr val="FAFAFA"/>
                </a:solidFill>
                <a:latin typeface="Poppins" panose="00000500000000000000" pitchFamily="2" charset="0"/>
                <a:cs typeface="Poppins" panose="00000500000000000000" pitchFamily="2" charset="0"/>
              </a:rPr>
              <a:t>14%</a:t>
            </a:r>
            <a:endParaRPr lang="en-GB" sz="2400" b="1" dirty="0">
              <a:solidFill>
                <a:srgbClr val="FAFAFA"/>
              </a:solidFill>
              <a:latin typeface="Poppins" panose="00000500000000000000" pitchFamily="2" charset="0"/>
              <a:cs typeface="Poppins" panose="00000500000000000000" pitchFamily="2" charset="0"/>
            </a:endParaRPr>
          </a:p>
        </p:txBody>
      </p:sp>
      <p:sp>
        <p:nvSpPr>
          <p:cNvPr id="142" name="Text Placeholder 35">
            <a:extLst>
              <a:ext uri="{FF2B5EF4-FFF2-40B4-BE49-F238E27FC236}">
                <a16:creationId xmlns:a16="http://schemas.microsoft.com/office/drawing/2014/main" id="{E927E0DB-0542-1CE6-62C8-A2F846696EB3}"/>
              </a:ext>
            </a:extLst>
          </p:cNvPr>
          <p:cNvSpPr txBox="1">
            <a:spLocks/>
          </p:cNvSpPr>
          <p:nvPr/>
        </p:nvSpPr>
        <p:spPr>
          <a:xfrm>
            <a:off x="7532588" y="5985321"/>
            <a:ext cx="829617" cy="508533"/>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algn="ctr"/>
            <a:r>
              <a:rPr lang="en-US" sz="2400" b="1" dirty="0">
                <a:solidFill>
                  <a:srgbClr val="FAFAFA"/>
                </a:solidFill>
                <a:latin typeface="Poppins" panose="00000500000000000000" pitchFamily="2" charset="0"/>
                <a:cs typeface="Poppins" panose="00000500000000000000" pitchFamily="2" charset="0"/>
              </a:rPr>
              <a:t>13%</a:t>
            </a:r>
            <a:endParaRPr lang="en-GB" sz="2400" b="1" dirty="0">
              <a:solidFill>
                <a:srgbClr val="FAFAFA"/>
              </a:solidFill>
              <a:latin typeface="Poppins" panose="00000500000000000000" pitchFamily="2" charset="0"/>
              <a:cs typeface="Poppins" panose="00000500000000000000" pitchFamily="2" charset="0"/>
            </a:endParaRPr>
          </a:p>
        </p:txBody>
      </p:sp>
      <p:sp>
        <p:nvSpPr>
          <p:cNvPr id="143" name="Text Placeholder 35">
            <a:extLst>
              <a:ext uri="{FF2B5EF4-FFF2-40B4-BE49-F238E27FC236}">
                <a16:creationId xmlns:a16="http://schemas.microsoft.com/office/drawing/2014/main" id="{3B1F377C-F384-EB68-94AA-651EDF8BDDB9}"/>
              </a:ext>
            </a:extLst>
          </p:cNvPr>
          <p:cNvSpPr txBox="1">
            <a:spLocks/>
          </p:cNvSpPr>
          <p:nvPr/>
        </p:nvSpPr>
        <p:spPr>
          <a:xfrm>
            <a:off x="7520133" y="6720976"/>
            <a:ext cx="829617" cy="508533"/>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algn="ctr"/>
            <a:r>
              <a:rPr lang="en-US" sz="2400" b="1" dirty="0">
                <a:solidFill>
                  <a:srgbClr val="FAFAFA"/>
                </a:solidFill>
                <a:latin typeface="Poppins" panose="00000500000000000000" pitchFamily="2" charset="0"/>
                <a:cs typeface="Poppins" panose="00000500000000000000" pitchFamily="2" charset="0"/>
              </a:rPr>
              <a:t>12%</a:t>
            </a:r>
            <a:endParaRPr lang="en-GB" sz="2400" b="1" dirty="0">
              <a:solidFill>
                <a:srgbClr val="FAFAFA"/>
              </a:solidFill>
              <a:latin typeface="Poppins" panose="00000500000000000000" pitchFamily="2" charset="0"/>
              <a:cs typeface="Poppins" panose="00000500000000000000" pitchFamily="2" charset="0"/>
            </a:endParaRPr>
          </a:p>
        </p:txBody>
      </p:sp>
      <p:sp>
        <p:nvSpPr>
          <p:cNvPr id="147" name="Text Placeholder 36">
            <a:extLst>
              <a:ext uri="{FF2B5EF4-FFF2-40B4-BE49-F238E27FC236}">
                <a16:creationId xmlns:a16="http://schemas.microsoft.com/office/drawing/2014/main" id="{152B6539-048B-D6B0-C7BB-9A7B2390B8FD}"/>
              </a:ext>
            </a:extLst>
          </p:cNvPr>
          <p:cNvSpPr txBox="1">
            <a:spLocks/>
          </p:cNvSpPr>
          <p:nvPr/>
        </p:nvSpPr>
        <p:spPr bwMode="white">
          <a:xfrm>
            <a:off x="1161308" y="627189"/>
            <a:ext cx="9098770" cy="1223962"/>
          </a:xfrm>
          <a:prstGeom prst="rect">
            <a:avLst/>
          </a:prstGeom>
          <a:noFill/>
          <a:ln>
            <a:noFill/>
            <a:prstDash/>
          </a:ln>
          <a:effectLst/>
        </p:spPr>
        <p:txBody>
          <a:bodyPr rot="0" spcFirstLastPara="0" vertOverflow="overflow" horzOverflow="overflow" vert="horz" wrap="square" lIns="0" tIns="45720" rIns="91440" bIns="45720" numCol="1" spcCol="0" rtlCol="0" fromWordArt="0" anchor="t" anchorCtr="0" forceAA="0" compatLnSpc="1">
            <a:prstTxWarp prst="textNoShape">
              <a:avLst/>
            </a:prstTxWarp>
            <a:noAutofit/>
          </a:bodyPr>
          <a:lstStyle>
            <a:lvl1pPr algn="l" defTabSz="1507937" rtl="0" eaLnBrk="1" latinLnBrk="0" hangingPunct="1">
              <a:lnSpc>
                <a:spcPct val="90000"/>
              </a:lnSpc>
              <a:spcBef>
                <a:spcPct val="0"/>
              </a:spcBef>
              <a:buNone/>
              <a:defRPr sz="8750" b="1" i="0" kern="1200">
                <a:solidFill>
                  <a:schemeClr val="tx1"/>
                </a:solidFill>
                <a:latin typeface="Poppins"/>
                <a:ea typeface="+mj-ea"/>
                <a:cs typeface="Poppins"/>
              </a:defRPr>
            </a:lvl1pPr>
          </a:lstStyle>
          <a:p>
            <a:pPr defTabSz="914400">
              <a:spcBef>
                <a:spcPts val="0"/>
              </a:spcBef>
              <a:defRPr/>
            </a:pPr>
            <a:r>
              <a:rPr lang="en-GB" sz="4800" kern="0" spc="-198" dirty="0">
                <a:gradFill flip="none" rotWithShape="1">
                  <a:gsLst>
                    <a:gs pos="50000">
                      <a:srgbClr val="CE143D"/>
                    </a:gs>
                    <a:gs pos="85000">
                      <a:srgbClr val="AB7200"/>
                    </a:gs>
                  </a:gsLst>
                  <a:lin ang="0" scaled="1"/>
                  <a:tileRect/>
                </a:gradFill>
              </a:rPr>
              <a:t>Data analysis: key points</a:t>
            </a:r>
          </a:p>
        </p:txBody>
      </p:sp>
      <p:sp>
        <p:nvSpPr>
          <p:cNvPr id="148" name="TextBox 60">
            <a:extLst>
              <a:ext uri="{FF2B5EF4-FFF2-40B4-BE49-F238E27FC236}">
                <a16:creationId xmlns:a16="http://schemas.microsoft.com/office/drawing/2014/main" id="{BB9477E6-423E-54C2-BA78-04D29852FBFA}"/>
              </a:ext>
            </a:extLst>
          </p:cNvPr>
          <p:cNvSpPr txBox="1"/>
          <p:nvPr/>
        </p:nvSpPr>
        <p:spPr>
          <a:xfrm>
            <a:off x="8481141" y="5371833"/>
            <a:ext cx="2612806" cy="507831"/>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prstClr val="black"/>
                </a:solidFill>
                <a:latin typeface="+mn-lt"/>
                <a:ea typeface="+mn-ea"/>
                <a:cs typeface="Arial" panose="020B0604020202020204" pitchFamily="34" charset="0"/>
              </a:rPr>
              <a:t>The findings suggest that those within brackets 50-59 and 40-49 leave at a much higher rate that other age bands.</a:t>
            </a:r>
            <a:endParaRPr kumimoji="0" lang="en-GB" sz="900" b="0" i="0" u="none" strike="noStrike" kern="1200" cap="none" spc="0" normalizeH="0" baseline="0" noProof="0" dirty="0">
              <a:ln>
                <a:noFill/>
              </a:ln>
              <a:solidFill>
                <a:prstClr val="black"/>
              </a:solidFill>
              <a:effectLst/>
              <a:uLnTx/>
              <a:uFillTx/>
              <a:latin typeface="+mn-lt"/>
              <a:ea typeface="+mn-ea"/>
              <a:cs typeface="+mn-cs"/>
            </a:endParaRPr>
          </a:p>
        </p:txBody>
      </p:sp>
      <p:sp>
        <p:nvSpPr>
          <p:cNvPr id="149" name="TextBox 60">
            <a:extLst>
              <a:ext uri="{FF2B5EF4-FFF2-40B4-BE49-F238E27FC236}">
                <a16:creationId xmlns:a16="http://schemas.microsoft.com/office/drawing/2014/main" id="{32B02432-53D3-6DEB-DC98-DEFFB2BD4A35}"/>
              </a:ext>
            </a:extLst>
          </p:cNvPr>
          <p:cNvSpPr txBox="1"/>
          <p:nvPr/>
        </p:nvSpPr>
        <p:spPr>
          <a:xfrm>
            <a:off x="8481140" y="6088924"/>
            <a:ext cx="2759453" cy="507831"/>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There appears to be little variation in the leaving percentage rate considering customer tenure. </a:t>
            </a:r>
            <a:endParaRPr kumimoji="0" lang="en-GB" sz="900" b="0" i="0" u="none" strike="noStrike" kern="1200" cap="none" spc="0" normalizeH="0" baseline="0" noProof="0" dirty="0">
              <a:ln>
                <a:noFill/>
              </a:ln>
              <a:solidFill>
                <a:prstClr val="black"/>
              </a:solidFill>
              <a:effectLst/>
              <a:uLnTx/>
              <a:uFillTx/>
              <a:latin typeface="+mn-lt"/>
              <a:ea typeface="+mn-ea"/>
              <a:cs typeface="+mn-cs"/>
            </a:endParaRPr>
          </a:p>
        </p:txBody>
      </p:sp>
      <p:sp>
        <p:nvSpPr>
          <p:cNvPr id="150" name="TextBox 57">
            <a:extLst>
              <a:ext uri="{FF2B5EF4-FFF2-40B4-BE49-F238E27FC236}">
                <a16:creationId xmlns:a16="http://schemas.microsoft.com/office/drawing/2014/main" id="{FBD93552-DEAE-E7CF-7B38-3F96F57C9C39}"/>
              </a:ext>
            </a:extLst>
          </p:cNvPr>
          <p:cNvSpPr txBox="1"/>
          <p:nvPr/>
        </p:nvSpPr>
        <p:spPr>
          <a:xfrm>
            <a:off x="8362205" y="6524301"/>
            <a:ext cx="2731742" cy="307777"/>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Arial Black" panose="020B0A04020102020204" pitchFamily="34" charset="0"/>
                <a:ea typeface="+mn-ea"/>
                <a:cs typeface="Arial" panose="020B0604020202020204" pitchFamily="34" charset="0"/>
              </a:rPr>
              <a:t>Number of Products</a:t>
            </a:r>
            <a:endPar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1" name="TextBox 60">
            <a:extLst>
              <a:ext uri="{FF2B5EF4-FFF2-40B4-BE49-F238E27FC236}">
                <a16:creationId xmlns:a16="http://schemas.microsoft.com/office/drawing/2014/main" id="{2F7186D6-04C6-9A39-7E0B-953CEDCE1815}"/>
              </a:ext>
            </a:extLst>
          </p:cNvPr>
          <p:cNvSpPr txBox="1"/>
          <p:nvPr/>
        </p:nvSpPr>
        <p:spPr>
          <a:xfrm>
            <a:off x="8481140" y="6747504"/>
            <a:ext cx="2759453" cy="507831"/>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Customers holding 1, 3 or 4 products left at a rate of around 25-30% compared to those with 2 products at a rate of around 2%-5%.</a:t>
            </a:r>
            <a:endParaRPr kumimoji="0" lang="en-GB" sz="900" b="0" i="0" u="none" strike="noStrike" kern="1200" cap="none" spc="0" normalizeH="0" baseline="0" noProof="0" dirty="0">
              <a:ln>
                <a:noFill/>
              </a:ln>
              <a:solidFill>
                <a:prstClr val="black"/>
              </a:solidFill>
              <a:effectLst/>
              <a:uLnTx/>
              <a:uFillTx/>
              <a:latin typeface="+mn-lt"/>
              <a:ea typeface="+mn-ea"/>
              <a:cs typeface="+mn-cs"/>
            </a:endParaRPr>
          </a:p>
        </p:txBody>
      </p:sp>
      <p:sp>
        <p:nvSpPr>
          <p:cNvPr id="155" name="Rectangle 154">
            <a:extLst>
              <a:ext uri="{FF2B5EF4-FFF2-40B4-BE49-F238E27FC236}">
                <a16:creationId xmlns:a16="http://schemas.microsoft.com/office/drawing/2014/main" id="{17AAF4EC-C5BE-3E54-6E7A-D926B1E69213}"/>
              </a:ext>
            </a:extLst>
          </p:cNvPr>
          <p:cNvSpPr/>
          <p:nvPr/>
        </p:nvSpPr>
        <p:spPr>
          <a:xfrm>
            <a:off x="11268578" y="5199505"/>
            <a:ext cx="897516" cy="549680"/>
          </a:xfrm>
          <a:prstGeom prst="rect">
            <a:avLst/>
          </a:prstGeom>
          <a:gradFill>
            <a:gsLst>
              <a:gs pos="0">
                <a:srgbClr val="DF1642"/>
              </a:gs>
              <a:gs pos="70000">
                <a:srgbClr val="F7A6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0"/>
            </a:defPPr>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500" b="1" i="0" u="none" strike="noStrike" kern="1200" cap="none" spc="0" normalizeH="0" baseline="0" noProof="0">
              <a:ln>
                <a:noFill/>
              </a:ln>
              <a:solidFill>
                <a:prstClr val="white"/>
              </a:solidFill>
              <a:effectLst/>
              <a:uLnTx/>
              <a:uFillTx/>
              <a:latin typeface="Poppins" panose="00000500000000000000" pitchFamily="2" charset="0"/>
              <a:ea typeface="+mn-ea"/>
              <a:cs typeface="Poppins" panose="00000500000000000000" pitchFamily="2" charset="0"/>
            </a:endParaRPr>
          </a:p>
        </p:txBody>
      </p:sp>
      <p:sp>
        <p:nvSpPr>
          <p:cNvPr id="157" name="TextBox 57">
            <a:extLst>
              <a:ext uri="{FF2B5EF4-FFF2-40B4-BE49-F238E27FC236}">
                <a16:creationId xmlns:a16="http://schemas.microsoft.com/office/drawing/2014/main" id="{FA50D658-2DD4-C7DD-0213-A9DA9C0C434E}"/>
              </a:ext>
            </a:extLst>
          </p:cNvPr>
          <p:cNvSpPr txBox="1"/>
          <p:nvPr/>
        </p:nvSpPr>
        <p:spPr>
          <a:xfrm>
            <a:off x="12219304" y="5129265"/>
            <a:ext cx="2427229" cy="307777"/>
          </a:xfrm>
          <a:prstGeom prst="rect">
            <a:avLst/>
          </a:prstGeom>
          <a:noFill/>
        </p:spPr>
        <p:txBody>
          <a:bodyPr wrap="square" rtlCol="0">
            <a:spAutoFit/>
          </a:bodyPr>
          <a:lstStyle>
            <a:defPPr>
              <a:defRPr kern="0"/>
            </a:def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Arial Black" panose="020B0A04020102020204" pitchFamily="34" charset="0"/>
                <a:ea typeface="+mn-ea"/>
                <a:cs typeface="Arial" panose="020B0604020202020204" pitchFamily="34" charset="0"/>
              </a:rPr>
              <a:t>Balance</a:t>
            </a:r>
            <a:endPar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8" name="TextBox 57">
            <a:extLst>
              <a:ext uri="{FF2B5EF4-FFF2-40B4-BE49-F238E27FC236}">
                <a16:creationId xmlns:a16="http://schemas.microsoft.com/office/drawing/2014/main" id="{8F0FFAFB-39B0-5113-AA7B-FB45010AC949}"/>
              </a:ext>
            </a:extLst>
          </p:cNvPr>
          <p:cNvSpPr txBox="1"/>
          <p:nvPr/>
        </p:nvSpPr>
        <p:spPr>
          <a:xfrm>
            <a:off x="12213672" y="5364039"/>
            <a:ext cx="2731742" cy="307777"/>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Arial Black" panose="020B0A04020102020204" pitchFamily="34" charset="0"/>
                <a:ea typeface="+mn-ea"/>
                <a:cs typeface="Arial" panose="020B0604020202020204" pitchFamily="34" charset="0"/>
              </a:rPr>
              <a:t>Points Earned</a:t>
            </a:r>
            <a:endPar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1" name="Text Placeholder 35">
            <a:extLst>
              <a:ext uri="{FF2B5EF4-FFF2-40B4-BE49-F238E27FC236}">
                <a16:creationId xmlns:a16="http://schemas.microsoft.com/office/drawing/2014/main" id="{9015218F-0FCD-EF4E-BBA0-39229D20C4FE}"/>
              </a:ext>
            </a:extLst>
          </p:cNvPr>
          <p:cNvSpPr txBox="1">
            <a:spLocks/>
          </p:cNvSpPr>
          <p:nvPr/>
        </p:nvSpPr>
        <p:spPr>
          <a:xfrm>
            <a:off x="11336477" y="5255814"/>
            <a:ext cx="829617" cy="508533"/>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algn="ctr"/>
            <a:r>
              <a:rPr lang="en-US" sz="2400" b="1" dirty="0">
                <a:solidFill>
                  <a:srgbClr val="FAFAFA"/>
                </a:solidFill>
                <a:latin typeface="Poppins" panose="00000500000000000000" pitchFamily="2" charset="0"/>
                <a:cs typeface="Poppins" panose="00000500000000000000" pitchFamily="2" charset="0"/>
              </a:rPr>
              <a:t>10%</a:t>
            </a:r>
            <a:endParaRPr lang="en-GB" sz="2400" b="1" dirty="0">
              <a:solidFill>
                <a:srgbClr val="FAFAFA"/>
              </a:solidFill>
              <a:latin typeface="Poppins" panose="00000500000000000000" pitchFamily="2" charset="0"/>
              <a:cs typeface="Poppins" panose="00000500000000000000" pitchFamily="2" charset="0"/>
            </a:endParaRPr>
          </a:p>
        </p:txBody>
      </p:sp>
      <p:sp>
        <p:nvSpPr>
          <p:cNvPr id="163" name="Text Placeholder 35">
            <a:extLst>
              <a:ext uri="{FF2B5EF4-FFF2-40B4-BE49-F238E27FC236}">
                <a16:creationId xmlns:a16="http://schemas.microsoft.com/office/drawing/2014/main" id="{F745648E-DF52-BCE6-78EB-811FA71FB3EB}"/>
              </a:ext>
            </a:extLst>
          </p:cNvPr>
          <p:cNvSpPr txBox="1">
            <a:spLocks/>
          </p:cNvSpPr>
          <p:nvPr/>
        </p:nvSpPr>
        <p:spPr>
          <a:xfrm>
            <a:off x="11314135" y="6343060"/>
            <a:ext cx="829617" cy="508533"/>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algn="ctr"/>
            <a:endParaRPr lang="en-GB" sz="2400" b="1" dirty="0">
              <a:solidFill>
                <a:srgbClr val="FAFAFA"/>
              </a:solidFill>
              <a:latin typeface="Poppins" panose="00000500000000000000" pitchFamily="2" charset="0"/>
              <a:cs typeface="Poppins" panose="00000500000000000000" pitchFamily="2" charset="0"/>
            </a:endParaRPr>
          </a:p>
        </p:txBody>
      </p:sp>
      <p:sp>
        <p:nvSpPr>
          <p:cNvPr id="166" name="TextBox 57">
            <a:extLst>
              <a:ext uri="{FF2B5EF4-FFF2-40B4-BE49-F238E27FC236}">
                <a16:creationId xmlns:a16="http://schemas.microsoft.com/office/drawing/2014/main" id="{CE6AD79D-00BB-AD7E-DD35-96CA6F6879A1}"/>
              </a:ext>
            </a:extLst>
          </p:cNvPr>
          <p:cNvSpPr txBox="1"/>
          <p:nvPr/>
        </p:nvSpPr>
        <p:spPr>
          <a:xfrm>
            <a:off x="12222134" y="5596595"/>
            <a:ext cx="2731742" cy="307777"/>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Arial Black" panose="020B0A04020102020204" pitchFamily="34" charset="0"/>
                <a:ea typeface="+mn-ea"/>
                <a:cs typeface="Arial" panose="020B0604020202020204" pitchFamily="34" charset="0"/>
              </a:rPr>
              <a:t>Credit Score</a:t>
            </a:r>
            <a:endPar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8" name="TextBox 57">
            <a:extLst>
              <a:ext uri="{FF2B5EF4-FFF2-40B4-BE49-F238E27FC236}">
                <a16:creationId xmlns:a16="http://schemas.microsoft.com/office/drawing/2014/main" id="{392C9DA4-F749-49D2-0EBD-FE4477B9DE38}"/>
              </a:ext>
            </a:extLst>
          </p:cNvPr>
          <p:cNvSpPr txBox="1"/>
          <p:nvPr/>
        </p:nvSpPr>
        <p:spPr>
          <a:xfrm>
            <a:off x="12230596" y="5813383"/>
            <a:ext cx="2731742" cy="307777"/>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Arial Black" panose="020B0A04020102020204" pitchFamily="34" charset="0"/>
                <a:ea typeface="+mn-ea"/>
                <a:cs typeface="Arial" panose="020B0604020202020204" pitchFamily="34" charset="0"/>
              </a:rPr>
              <a:t>Salary</a:t>
            </a:r>
            <a:endPar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1" name="TextBox 57">
            <a:extLst>
              <a:ext uri="{FF2B5EF4-FFF2-40B4-BE49-F238E27FC236}">
                <a16:creationId xmlns:a16="http://schemas.microsoft.com/office/drawing/2014/main" id="{9AFDE430-69FA-3C5C-A541-B3A342479A16}"/>
              </a:ext>
            </a:extLst>
          </p:cNvPr>
          <p:cNvSpPr txBox="1"/>
          <p:nvPr/>
        </p:nvSpPr>
        <p:spPr>
          <a:xfrm>
            <a:off x="11426832" y="6240660"/>
            <a:ext cx="2374823" cy="938719"/>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AFAFA"/>
                </a:solidFill>
                <a:effectLst/>
                <a:uLnTx/>
                <a:uFillTx/>
                <a:latin typeface="+mj-lt"/>
                <a:ea typeface="+mn-ea"/>
                <a:cs typeface="Arial" panose="020B0604020202020204" pitchFamily="34" charset="0"/>
              </a:rPr>
              <a:t>Including complaints in the model significantly reduces all other feature importance. Therefore, complaints should be reviewed separately.</a:t>
            </a:r>
            <a:endParaRPr kumimoji="0" lang="en-GB" sz="1100" b="1" i="0" u="none" strike="noStrike" kern="1200" cap="none" spc="0" normalizeH="0" baseline="0" noProof="0" dirty="0">
              <a:ln>
                <a:noFill/>
              </a:ln>
              <a:solidFill>
                <a:srgbClr val="FAFAFA"/>
              </a:solidFill>
              <a:effectLst/>
              <a:uLnTx/>
              <a:uFillTx/>
              <a:latin typeface="+mj-lt"/>
              <a:ea typeface="+mn-ea"/>
              <a:cs typeface="+mn-cs"/>
            </a:endParaRPr>
          </a:p>
        </p:txBody>
      </p:sp>
      <p:graphicFrame>
        <p:nvGraphicFramePr>
          <p:cNvPr id="172" name="Chart 171">
            <a:extLst>
              <a:ext uri="{FF2B5EF4-FFF2-40B4-BE49-F238E27FC236}">
                <a16:creationId xmlns:a16="http://schemas.microsoft.com/office/drawing/2014/main" id="{81CA129D-6209-ABFA-6479-C79FEC6F2B69}"/>
              </a:ext>
            </a:extLst>
          </p:cNvPr>
          <p:cNvGraphicFramePr>
            <a:graphicFrameLocks/>
          </p:cNvGraphicFramePr>
          <p:nvPr>
            <p:extLst>
              <p:ext uri="{D42A27DB-BD31-4B8C-83A1-F6EECF244321}">
                <p14:modId xmlns:p14="http://schemas.microsoft.com/office/powerpoint/2010/main" val="3479795215"/>
              </p:ext>
            </p:extLst>
          </p:nvPr>
        </p:nvGraphicFramePr>
        <p:xfrm>
          <a:off x="611053" y="5141157"/>
          <a:ext cx="6452223" cy="2984981"/>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176" name="Chart 175">
            <a:extLst>
              <a:ext uri="{FF2B5EF4-FFF2-40B4-BE49-F238E27FC236}">
                <a16:creationId xmlns:a16="http://schemas.microsoft.com/office/drawing/2014/main" id="{BC170D23-817D-236E-1B72-7DE1E85C18E4}"/>
              </a:ext>
            </a:extLst>
          </p:cNvPr>
          <p:cNvGraphicFramePr>
            <a:graphicFrameLocks/>
          </p:cNvGraphicFramePr>
          <p:nvPr>
            <p:extLst>
              <p:ext uri="{D42A27DB-BD31-4B8C-83A1-F6EECF244321}">
                <p14:modId xmlns:p14="http://schemas.microsoft.com/office/powerpoint/2010/main" val="360075139"/>
              </p:ext>
            </p:extLst>
          </p:nvPr>
        </p:nvGraphicFramePr>
        <p:xfrm>
          <a:off x="615814" y="7934847"/>
          <a:ext cx="6447217" cy="2965072"/>
        </p:xfrm>
        <a:graphic>
          <a:graphicData uri="http://schemas.openxmlformats.org/drawingml/2006/chart">
            <c:chart xmlns:c="http://schemas.openxmlformats.org/drawingml/2006/chart" xmlns:r="http://schemas.openxmlformats.org/officeDocument/2006/relationships" r:id="rId17"/>
          </a:graphicData>
        </a:graphic>
      </p:graphicFrame>
      <p:cxnSp>
        <p:nvCxnSpPr>
          <p:cNvPr id="39" name="Straight Connector 38">
            <a:extLst>
              <a:ext uri="{FF2B5EF4-FFF2-40B4-BE49-F238E27FC236}">
                <a16:creationId xmlns:a16="http://schemas.microsoft.com/office/drawing/2014/main" id="{1B48B821-A98C-8D6A-C4CD-F0A671D055D2}"/>
              </a:ext>
            </a:extLst>
          </p:cNvPr>
          <p:cNvCxnSpPr/>
          <p:nvPr/>
        </p:nvCxnSpPr>
        <p:spPr>
          <a:xfrm>
            <a:off x="14393882" y="5170341"/>
            <a:ext cx="0" cy="2135847"/>
          </a:xfrm>
          <a:prstGeom prst="line">
            <a:avLst/>
          </a:prstGeom>
          <a:noFill/>
          <a:ln w="6350" cap="flat" cmpd="sng" algn="ctr">
            <a:solidFill>
              <a:sysClr val="windowText" lastClr="000000"/>
            </a:solidFill>
            <a:prstDash val="solid"/>
            <a:miter lim="800000"/>
          </a:ln>
          <a:effectLst/>
        </p:spPr>
      </p:cxnSp>
      <p:graphicFrame>
        <p:nvGraphicFramePr>
          <p:cNvPr id="40" name="Chart 39">
            <a:extLst>
              <a:ext uri="{FF2B5EF4-FFF2-40B4-BE49-F238E27FC236}">
                <a16:creationId xmlns:a16="http://schemas.microsoft.com/office/drawing/2014/main" id="{D7AAC79A-4087-D98F-742D-24B70A26B5D8}"/>
              </a:ext>
            </a:extLst>
          </p:cNvPr>
          <p:cNvGraphicFramePr>
            <a:graphicFrameLocks/>
          </p:cNvGraphicFramePr>
          <p:nvPr>
            <p:extLst>
              <p:ext uri="{D42A27DB-BD31-4B8C-83A1-F6EECF244321}">
                <p14:modId xmlns:p14="http://schemas.microsoft.com/office/powerpoint/2010/main" val="429718660"/>
              </p:ext>
            </p:extLst>
          </p:nvPr>
        </p:nvGraphicFramePr>
        <p:xfrm>
          <a:off x="5653653" y="2108804"/>
          <a:ext cx="4559780" cy="2344170"/>
        </p:xfrm>
        <a:graphic>
          <a:graphicData uri="http://schemas.openxmlformats.org/drawingml/2006/chart">
            <c:chart xmlns:c="http://schemas.openxmlformats.org/drawingml/2006/chart" xmlns:r="http://schemas.openxmlformats.org/officeDocument/2006/relationships" r:id="rId18"/>
          </a:graphicData>
        </a:graphic>
      </p:graphicFrame>
      <p:sp>
        <p:nvSpPr>
          <p:cNvPr id="41" name="TextBox 47">
            <a:extLst>
              <a:ext uri="{FF2B5EF4-FFF2-40B4-BE49-F238E27FC236}">
                <a16:creationId xmlns:a16="http://schemas.microsoft.com/office/drawing/2014/main" id="{68341E15-5501-1919-5B32-87B2EF35C91A}"/>
              </a:ext>
            </a:extLst>
          </p:cNvPr>
          <p:cNvSpPr txBox="1"/>
          <p:nvPr/>
        </p:nvSpPr>
        <p:spPr>
          <a:xfrm>
            <a:off x="14471367" y="4417474"/>
            <a:ext cx="563484" cy="646331"/>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srgbClr val="435F6B"/>
                </a:solidFill>
                <a:effectLst/>
                <a:uLnTx/>
                <a:uFillTx/>
                <a:latin typeface="Avenir Next LT Pro" panose="020B0504020202020204" pitchFamily="34" charset="0"/>
                <a:ea typeface="+mn-ea"/>
                <a:cs typeface="+mn-cs"/>
              </a:rPr>
              <a:t>5</a:t>
            </a:r>
          </a:p>
        </p:txBody>
      </p:sp>
      <p:sp>
        <p:nvSpPr>
          <p:cNvPr id="42" name="TextBox 48">
            <a:extLst>
              <a:ext uri="{FF2B5EF4-FFF2-40B4-BE49-F238E27FC236}">
                <a16:creationId xmlns:a16="http://schemas.microsoft.com/office/drawing/2014/main" id="{E6842506-E3D0-63B7-4803-5640D7DFD184}"/>
              </a:ext>
            </a:extLst>
          </p:cNvPr>
          <p:cNvSpPr txBox="1"/>
          <p:nvPr/>
        </p:nvSpPr>
        <p:spPr>
          <a:xfrm>
            <a:off x="14991790" y="4543273"/>
            <a:ext cx="4586806" cy="474475"/>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53132"/>
                </a:solidFill>
                <a:effectLst/>
                <a:uLnTx/>
                <a:uFillTx/>
                <a:latin typeface="Avenir Next LT Pro" panose="020B0504020202020204" pitchFamily="34" charset="0"/>
                <a:ea typeface="+mn-ea"/>
                <a:cs typeface="+mn-cs"/>
              </a:rPr>
              <a:t>TOP TAKE AWAYS</a:t>
            </a:r>
          </a:p>
        </p:txBody>
      </p:sp>
      <p:sp>
        <p:nvSpPr>
          <p:cNvPr id="45" name="TextBox 1038">
            <a:extLst>
              <a:ext uri="{FF2B5EF4-FFF2-40B4-BE49-F238E27FC236}">
                <a16:creationId xmlns:a16="http://schemas.microsoft.com/office/drawing/2014/main" id="{A901BE53-DA59-9E1C-E17D-9D517DA57150}"/>
              </a:ext>
            </a:extLst>
          </p:cNvPr>
          <p:cNvSpPr txBox="1"/>
          <p:nvPr/>
        </p:nvSpPr>
        <p:spPr>
          <a:xfrm>
            <a:off x="16029775" y="5240594"/>
            <a:ext cx="2902046" cy="646331"/>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j-lt"/>
                <a:ea typeface="+mn-ea"/>
                <a:cs typeface="+mn-cs"/>
              </a:rPr>
              <a:t>Women are 50% more </a:t>
            </a:r>
            <a:r>
              <a:rPr lang="en-US" sz="1200" b="1" kern="1200" dirty="0">
                <a:solidFill>
                  <a:prstClr val="black"/>
                </a:solidFill>
                <a:latin typeface="+mj-lt"/>
                <a:ea typeface="+mn-ea"/>
                <a:cs typeface="+mn-cs"/>
              </a:rPr>
              <a:t>likely to leave than men across most demographics.</a:t>
            </a:r>
            <a:endParaRPr kumimoji="0" lang="en-GB" sz="1200" b="1" i="0" u="none" strike="noStrike" kern="1200" cap="none" spc="0" normalizeH="0" baseline="0" noProof="0" dirty="0">
              <a:ln>
                <a:noFill/>
              </a:ln>
              <a:solidFill>
                <a:prstClr val="black"/>
              </a:solidFill>
              <a:effectLst/>
              <a:uLnTx/>
              <a:uFillTx/>
              <a:latin typeface="+mj-lt"/>
              <a:ea typeface="+mn-ea"/>
              <a:cs typeface="+mn-cs"/>
            </a:endParaRPr>
          </a:p>
        </p:txBody>
      </p:sp>
      <p:pic>
        <p:nvPicPr>
          <p:cNvPr id="77" name="Graphic 1068" descr="Users with solid fill">
            <a:extLst>
              <a:ext uri="{FF2B5EF4-FFF2-40B4-BE49-F238E27FC236}">
                <a16:creationId xmlns:a16="http://schemas.microsoft.com/office/drawing/2014/main" id="{610FF9BB-7F67-E7A9-5463-6FEBCCF4BF3A}"/>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7601154" y="8809087"/>
            <a:ext cx="672931" cy="672931"/>
          </a:xfrm>
          <a:prstGeom prst="rect">
            <a:avLst/>
          </a:prstGeom>
        </p:spPr>
      </p:pic>
      <p:pic>
        <p:nvPicPr>
          <p:cNvPr id="78" name="Graphic 1069" descr="Lights On with solid fill">
            <a:extLst>
              <a:ext uri="{FF2B5EF4-FFF2-40B4-BE49-F238E27FC236}">
                <a16:creationId xmlns:a16="http://schemas.microsoft.com/office/drawing/2014/main" id="{056D9765-5047-1D1E-C41F-9D85EAA6FA41}"/>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13131665" y="8782551"/>
            <a:ext cx="676861" cy="676861"/>
          </a:xfrm>
          <a:prstGeom prst="rect">
            <a:avLst/>
          </a:prstGeom>
        </p:spPr>
      </p:pic>
      <p:pic>
        <p:nvPicPr>
          <p:cNvPr id="79" name="Graphic 1070" descr="Magnifying glass with solid fill">
            <a:extLst>
              <a:ext uri="{FF2B5EF4-FFF2-40B4-BE49-F238E27FC236}">
                <a16:creationId xmlns:a16="http://schemas.microsoft.com/office/drawing/2014/main" id="{92710F38-0B6E-1781-8EBF-9E9A141536EF}"/>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rcRect/>
          <a:stretch/>
        </p:blipFill>
        <p:spPr>
          <a:xfrm flipH="1">
            <a:off x="10334406" y="8779760"/>
            <a:ext cx="642561" cy="642561"/>
          </a:xfrm>
          <a:prstGeom prst="rect">
            <a:avLst/>
          </a:prstGeom>
        </p:spPr>
      </p:pic>
      <p:sp>
        <p:nvSpPr>
          <p:cNvPr id="57" name="TextBox 1075">
            <a:extLst>
              <a:ext uri="{FF2B5EF4-FFF2-40B4-BE49-F238E27FC236}">
                <a16:creationId xmlns:a16="http://schemas.microsoft.com/office/drawing/2014/main" id="{867DFCEB-3620-ECA5-6E30-B6CD1E0C50D3}"/>
              </a:ext>
            </a:extLst>
          </p:cNvPr>
          <p:cNvSpPr txBox="1"/>
          <p:nvPr/>
        </p:nvSpPr>
        <p:spPr>
          <a:xfrm>
            <a:off x="10997225" y="8815800"/>
            <a:ext cx="1659768" cy="646331"/>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solidFill>
                  <a:schemeClr val="bg1"/>
                </a:solidFill>
                <a:latin typeface="+mj-lt"/>
                <a:cs typeface="Arial" panose="020B0604020202020204" pitchFamily="34" charset="0"/>
              </a:rPr>
              <a:t>Further analysis upon data acquisition</a:t>
            </a:r>
            <a:endParaRPr kumimoji="0" lang="en-GB" sz="1200" b="1" i="0" u="none" strike="noStrike" kern="1200" cap="none" spc="0" normalizeH="0" baseline="0" noProof="0" dirty="0">
              <a:ln>
                <a:noFill/>
              </a:ln>
              <a:solidFill>
                <a:schemeClr val="bg1"/>
              </a:solidFill>
              <a:effectLst/>
              <a:uLnTx/>
              <a:uFillTx/>
              <a:latin typeface="+mj-lt"/>
              <a:ea typeface="+mn-ea"/>
              <a:cs typeface="+mn-cs"/>
            </a:endParaRPr>
          </a:p>
        </p:txBody>
      </p:sp>
      <p:sp>
        <p:nvSpPr>
          <p:cNvPr id="58" name="TextBox 1072">
            <a:extLst>
              <a:ext uri="{FF2B5EF4-FFF2-40B4-BE49-F238E27FC236}">
                <a16:creationId xmlns:a16="http://schemas.microsoft.com/office/drawing/2014/main" id="{E536A526-0C65-586A-64DE-C834362F07EA}"/>
              </a:ext>
            </a:extLst>
          </p:cNvPr>
          <p:cNvSpPr txBox="1"/>
          <p:nvPr/>
        </p:nvSpPr>
        <p:spPr>
          <a:xfrm>
            <a:off x="10450076" y="9614951"/>
            <a:ext cx="2329523" cy="1323439"/>
          </a:xfrm>
          <a:prstGeom prst="rect">
            <a:avLst/>
          </a:prstGeom>
          <a:noFill/>
        </p:spPr>
        <p:txBody>
          <a:bodyPr wrap="square" rtlCol="0">
            <a:spAutoFit/>
          </a:bodyPr>
          <a:lstStyle>
            <a:defPPr>
              <a:defRPr kern="0"/>
            </a:def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1" dirty="0">
                <a:solidFill>
                  <a:schemeClr val="bg1"/>
                </a:solidFill>
                <a:latin typeface="+mn-lt"/>
                <a:cs typeface="Arial" panose="020B0604020202020204" pitchFamily="34" charset="0"/>
              </a:rPr>
              <a:t>Current analysis is based on a test sample with limited features.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000" b="1" dirty="0">
              <a:solidFill>
                <a:schemeClr val="bg1"/>
              </a:solidFill>
              <a:latin typeface="+mn-lt"/>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1" dirty="0">
                <a:solidFill>
                  <a:schemeClr val="bg1"/>
                </a:solidFill>
                <a:latin typeface="+mn-lt"/>
                <a:cs typeface="Arial" panose="020B0604020202020204" pitchFamily="34" charset="0"/>
              </a:rPr>
              <a:t>More granular detail will help identify more significant factors. E.g. do certain products help with retention.</a:t>
            </a:r>
            <a:endParaRPr kumimoji="0" lang="en-GB" sz="1000" b="1" i="0" u="none" strike="noStrike" kern="1200" cap="none" spc="0" normalizeH="0" baseline="0" noProof="0" dirty="0">
              <a:ln>
                <a:noFill/>
              </a:ln>
              <a:solidFill>
                <a:schemeClr val="bg1"/>
              </a:solidFill>
              <a:effectLst/>
              <a:uLnTx/>
              <a:uFillTx/>
              <a:latin typeface="+mn-lt"/>
              <a:ea typeface="+mn-ea"/>
              <a:cs typeface="+mn-cs"/>
            </a:endParaRPr>
          </a:p>
        </p:txBody>
      </p:sp>
      <p:sp>
        <p:nvSpPr>
          <p:cNvPr id="63" name="TextBox 1075">
            <a:extLst>
              <a:ext uri="{FF2B5EF4-FFF2-40B4-BE49-F238E27FC236}">
                <a16:creationId xmlns:a16="http://schemas.microsoft.com/office/drawing/2014/main" id="{270E3CAD-8481-FE7A-BD8B-D2EB7F512837}"/>
              </a:ext>
            </a:extLst>
          </p:cNvPr>
          <p:cNvSpPr txBox="1"/>
          <p:nvPr/>
        </p:nvSpPr>
        <p:spPr>
          <a:xfrm>
            <a:off x="13787141" y="8827908"/>
            <a:ext cx="1814781" cy="646331"/>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solidFill>
                  <a:schemeClr val="bg1"/>
                </a:solidFill>
                <a:latin typeface="+mj-lt"/>
                <a:cs typeface="Arial" panose="020B0604020202020204" pitchFamily="34" charset="0"/>
              </a:rPr>
              <a:t>Utilise Self-Serve analytics tools to empower workers</a:t>
            </a:r>
            <a:endParaRPr kumimoji="0" lang="en-GB" sz="1200" b="1" i="0" u="none" strike="noStrike" kern="1200" cap="none" spc="0" normalizeH="0" baseline="0" noProof="0" dirty="0">
              <a:ln>
                <a:noFill/>
              </a:ln>
              <a:solidFill>
                <a:schemeClr val="bg1"/>
              </a:solidFill>
              <a:effectLst/>
              <a:uLnTx/>
              <a:uFillTx/>
              <a:latin typeface="+mj-lt"/>
              <a:ea typeface="+mn-ea"/>
              <a:cs typeface="+mn-cs"/>
            </a:endParaRPr>
          </a:p>
        </p:txBody>
      </p:sp>
      <p:sp>
        <p:nvSpPr>
          <p:cNvPr id="64" name="TextBox 1072">
            <a:extLst>
              <a:ext uri="{FF2B5EF4-FFF2-40B4-BE49-F238E27FC236}">
                <a16:creationId xmlns:a16="http://schemas.microsoft.com/office/drawing/2014/main" id="{C57F0044-29DD-56F3-B3A7-D97E084A5B81}"/>
              </a:ext>
            </a:extLst>
          </p:cNvPr>
          <p:cNvSpPr txBox="1"/>
          <p:nvPr/>
        </p:nvSpPr>
        <p:spPr>
          <a:xfrm>
            <a:off x="13276843" y="9614951"/>
            <a:ext cx="2311960" cy="861774"/>
          </a:xfrm>
          <a:prstGeom prst="rect">
            <a:avLst/>
          </a:prstGeom>
          <a:noFill/>
        </p:spPr>
        <p:txBody>
          <a:bodyPr wrap="square" rtlCol="0">
            <a:spAutoFit/>
          </a:bodyPr>
          <a:lstStyle>
            <a:defPPr>
              <a:defRPr kern="0"/>
            </a:def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1" dirty="0">
                <a:solidFill>
                  <a:schemeClr val="bg1"/>
                </a:solidFill>
                <a:latin typeface="+mn-lt"/>
                <a:cs typeface="Arial" panose="020B0604020202020204" pitchFamily="34" charset="0"/>
              </a:rPr>
              <a:t>Provide interactive dashboards focused on key churn features to help those with retention responsibilities identify target customers. </a:t>
            </a:r>
            <a:endParaRPr kumimoji="0" lang="en-GB" sz="1000" b="1" i="0" u="none" strike="noStrike" kern="1200" cap="none" spc="0" normalizeH="0" baseline="0" noProof="0" dirty="0">
              <a:ln>
                <a:noFill/>
              </a:ln>
              <a:solidFill>
                <a:schemeClr val="bg1"/>
              </a:solidFill>
              <a:effectLst/>
              <a:uLnTx/>
              <a:uFillTx/>
              <a:latin typeface="+mn-lt"/>
              <a:ea typeface="+mn-ea"/>
              <a:cs typeface="+mn-cs"/>
            </a:endParaRPr>
          </a:p>
        </p:txBody>
      </p:sp>
      <p:sp>
        <p:nvSpPr>
          <p:cNvPr id="65" name="TextBox 1075">
            <a:extLst>
              <a:ext uri="{FF2B5EF4-FFF2-40B4-BE49-F238E27FC236}">
                <a16:creationId xmlns:a16="http://schemas.microsoft.com/office/drawing/2014/main" id="{134CEEEB-6A41-0FE6-0DB0-403ED3D3F0A4}"/>
              </a:ext>
            </a:extLst>
          </p:cNvPr>
          <p:cNvSpPr txBox="1"/>
          <p:nvPr/>
        </p:nvSpPr>
        <p:spPr>
          <a:xfrm>
            <a:off x="8284347" y="8806751"/>
            <a:ext cx="1530248" cy="646331"/>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solidFill>
                  <a:schemeClr val="bg1"/>
                </a:solidFill>
                <a:latin typeface="+mj-lt"/>
                <a:cs typeface="Arial" panose="020B0604020202020204" pitchFamily="34" charset="0"/>
              </a:rPr>
              <a:t>Focus retention efforts on ages 30 to 60.</a:t>
            </a:r>
            <a:endParaRPr kumimoji="0" lang="en-GB" sz="1200" b="1" i="0" u="none" strike="noStrike" kern="1200" cap="none" spc="0" normalizeH="0" baseline="0" noProof="0" dirty="0">
              <a:ln>
                <a:noFill/>
              </a:ln>
              <a:solidFill>
                <a:schemeClr val="bg1"/>
              </a:solidFill>
              <a:effectLst/>
              <a:uLnTx/>
              <a:uFillTx/>
              <a:latin typeface="+mj-lt"/>
              <a:ea typeface="+mn-ea"/>
              <a:cs typeface="+mn-cs"/>
            </a:endParaRPr>
          </a:p>
        </p:txBody>
      </p:sp>
      <p:sp>
        <p:nvSpPr>
          <p:cNvPr id="66" name="TextBox 1072">
            <a:extLst>
              <a:ext uri="{FF2B5EF4-FFF2-40B4-BE49-F238E27FC236}">
                <a16:creationId xmlns:a16="http://schemas.microsoft.com/office/drawing/2014/main" id="{5213AE95-35AA-8808-840D-9D46EBD6C6E7}"/>
              </a:ext>
            </a:extLst>
          </p:cNvPr>
          <p:cNvSpPr txBox="1"/>
          <p:nvPr/>
        </p:nvSpPr>
        <p:spPr>
          <a:xfrm>
            <a:off x="7715316" y="9632565"/>
            <a:ext cx="2146771" cy="1323439"/>
          </a:xfrm>
          <a:prstGeom prst="rect">
            <a:avLst/>
          </a:prstGeom>
          <a:noFill/>
        </p:spPr>
        <p:txBody>
          <a:bodyPr wrap="square" rtlCol="0">
            <a:spAutoFit/>
          </a:bodyPr>
          <a:lstStyle>
            <a:defPPr>
              <a:defRPr kern="0"/>
            </a:def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1" dirty="0">
                <a:solidFill>
                  <a:schemeClr val="bg1"/>
                </a:solidFill>
                <a:latin typeface="+mn-lt"/>
                <a:cs typeface="Arial" panose="020B0604020202020204" pitchFamily="34" charset="0"/>
              </a:rPr>
              <a:t>Maximise ROI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000" b="1" dirty="0">
              <a:solidFill>
                <a:schemeClr val="bg1"/>
              </a:solidFill>
              <a:latin typeface="+mn-lt"/>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1" dirty="0">
                <a:solidFill>
                  <a:schemeClr val="bg1"/>
                </a:solidFill>
                <a:latin typeface="+mn-lt"/>
                <a:cs typeface="Arial" panose="020B0604020202020204" pitchFamily="34" charset="0"/>
              </a:rPr>
              <a:t>Higher Lifetime Value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000" b="1" i="0" u="none" strike="noStrike" kern="1200" cap="none" spc="0" normalizeH="0" baseline="0" noProof="0" dirty="0">
              <a:ln>
                <a:noFill/>
              </a:ln>
              <a:solidFill>
                <a:schemeClr val="bg1"/>
              </a:solidFill>
              <a:effectLst/>
              <a:uLnTx/>
              <a:uFillTx/>
              <a:latin typeface="+mn-lt"/>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1"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Stability and Loyalty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000" b="1" i="0" u="none" strike="noStrike" kern="1200" cap="none" spc="0" normalizeH="0" baseline="0" noProof="0" dirty="0">
              <a:ln>
                <a:noFill/>
              </a:ln>
              <a:solidFill>
                <a:schemeClr val="bg1"/>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1" i="0" u="none" strike="noStrike" kern="1200" cap="none" spc="0" normalizeH="0" baseline="0" noProof="0" dirty="0">
                <a:ln>
                  <a:noFill/>
                </a:ln>
                <a:solidFill>
                  <a:schemeClr val="bg1"/>
                </a:solidFill>
                <a:effectLst/>
                <a:uLnTx/>
                <a:uFillTx/>
                <a:latin typeface="+mn-lt"/>
                <a:ea typeface="+mn-ea"/>
                <a:cs typeface="+mn-cs"/>
              </a:rPr>
              <a:t>Upselling Potential </a:t>
            </a:r>
          </a:p>
          <a:p>
            <a:pPr marR="0" lvl="0" algn="l" defTabSz="914400" rtl="0" eaLnBrk="1" fontAlgn="auto" latinLnBrk="0" hangingPunct="1">
              <a:lnSpc>
                <a:spcPct val="100000"/>
              </a:lnSpc>
              <a:spcBef>
                <a:spcPts val="0"/>
              </a:spcBef>
              <a:spcAft>
                <a:spcPts val="0"/>
              </a:spcAft>
              <a:buClrTx/>
              <a:buSzTx/>
              <a:tabLst/>
              <a:defRPr/>
            </a:pPr>
            <a:endParaRPr lang="en-GB" sz="1000" b="1" kern="1200" dirty="0">
              <a:solidFill>
                <a:schemeClr val="bg1"/>
              </a:solidFill>
              <a:latin typeface="+mn-lt"/>
              <a:ea typeface="+mn-ea"/>
              <a:cs typeface="+mn-cs"/>
            </a:endParaRPr>
          </a:p>
        </p:txBody>
      </p:sp>
      <p:sp>
        <p:nvSpPr>
          <p:cNvPr id="100" name="Text Placeholder 23">
            <a:extLst>
              <a:ext uri="{FF2B5EF4-FFF2-40B4-BE49-F238E27FC236}">
                <a16:creationId xmlns:a16="http://schemas.microsoft.com/office/drawing/2014/main" id="{4B5667CF-C974-7B66-4CE0-619ADF0EF70F}"/>
              </a:ext>
            </a:extLst>
          </p:cNvPr>
          <p:cNvSpPr txBox="1">
            <a:spLocks/>
          </p:cNvSpPr>
          <p:nvPr/>
        </p:nvSpPr>
        <p:spPr>
          <a:xfrm>
            <a:off x="8417980" y="8304650"/>
            <a:ext cx="723874" cy="279564"/>
          </a:xfrm>
          <a:prstGeom prst="rect">
            <a:avLst/>
          </a:prstGeom>
          <a:noFill/>
        </p:spPr>
        <p:txBody>
          <a:bodyPr wrap="square" lIns="0" tIns="0" rIns="0" bIns="0" anchor="ctr">
            <a:spAutoFit/>
          </a:bodyPr>
          <a:lstStyle>
            <a:lvl1pPr>
              <a:defRPr sz="8750" b="1" i="0">
                <a:solidFill>
                  <a:schemeClr val="tx1"/>
                </a:solidFill>
                <a:latin typeface="Poppins"/>
                <a:ea typeface="+mj-ea"/>
                <a:cs typeface="Poppins"/>
              </a:defRPr>
            </a:lvl1pPr>
          </a:lstStyle>
          <a:p>
            <a:pPr>
              <a:lnSpc>
                <a:spcPct val="90000"/>
              </a:lnSpc>
            </a:pPr>
            <a:r>
              <a:rPr lang="en-US" sz="2000" kern="1200" spc="-120" dirty="0"/>
              <a:t>Grow</a:t>
            </a:r>
            <a:endParaRPr lang="en-GB" sz="2400" kern="1200" spc="-120" dirty="0"/>
          </a:p>
        </p:txBody>
      </p:sp>
      <p:grpSp>
        <p:nvGrpSpPr>
          <p:cNvPr id="103" name="Group 102">
            <a:extLst>
              <a:ext uri="{FF2B5EF4-FFF2-40B4-BE49-F238E27FC236}">
                <a16:creationId xmlns:a16="http://schemas.microsoft.com/office/drawing/2014/main" id="{02386841-0510-B4D6-3888-859D6E831F27}"/>
              </a:ext>
              <a:ext uri="{C183D7F6-B498-43B3-948B-1728B52AA6E4}">
                <adec:decorative xmlns:adec="http://schemas.microsoft.com/office/drawing/2017/decorative" val="1"/>
              </a:ext>
            </a:extLst>
          </p:cNvPr>
          <p:cNvGrpSpPr/>
          <p:nvPr/>
        </p:nvGrpSpPr>
        <p:grpSpPr>
          <a:xfrm>
            <a:off x="9148829" y="8182861"/>
            <a:ext cx="385405" cy="376437"/>
            <a:chOff x="16613656" y="8805024"/>
            <a:chExt cx="904397" cy="940939"/>
          </a:xfrm>
        </p:grpSpPr>
        <p:sp>
          <p:nvSpPr>
            <p:cNvPr id="104" name="Freeform: Shape 103">
              <a:extLst>
                <a:ext uri="{FF2B5EF4-FFF2-40B4-BE49-F238E27FC236}">
                  <a16:creationId xmlns:a16="http://schemas.microsoft.com/office/drawing/2014/main" id="{1AA24C6C-0085-7B67-17D8-CB338224E142}"/>
                </a:ext>
              </a:extLst>
            </p:cNvPr>
            <p:cNvSpPr/>
            <p:nvPr/>
          </p:nvSpPr>
          <p:spPr>
            <a:xfrm>
              <a:off x="16613656" y="9692226"/>
              <a:ext cx="904397" cy="53737"/>
            </a:xfrm>
            <a:custGeom>
              <a:avLst/>
              <a:gdLst>
                <a:gd name="connsiteX0" fmla="*/ 0 w 904397"/>
                <a:gd name="connsiteY0" fmla="*/ 0 h 53737"/>
                <a:gd name="connsiteX1" fmla="*/ 904398 w 904397"/>
                <a:gd name="connsiteY1" fmla="*/ 0 h 53737"/>
              </a:gdLst>
              <a:ahLst/>
              <a:cxnLst>
                <a:cxn ang="0">
                  <a:pos x="connsiteX0" y="connsiteY0"/>
                </a:cxn>
                <a:cxn ang="0">
                  <a:pos x="connsiteX1" y="connsiteY1"/>
                </a:cxn>
              </a:cxnLst>
              <a:rect l="l" t="t" r="r" b="b"/>
              <a:pathLst>
                <a:path w="904397" h="53737">
                  <a:moveTo>
                    <a:pt x="0" y="0"/>
                  </a:moveTo>
                  <a:lnTo>
                    <a:pt x="904398" y="0"/>
                  </a:lnTo>
                </a:path>
              </a:pathLst>
            </a:custGeom>
            <a:ln w="28575" cap="flat">
              <a:solidFill>
                <a:schemeClr val="accent1"/>
              </a:solidFill>
              <a:prstDash val="solid"/>
              <a:round/>
            </a:ln>
          </p:spPr>
          <p:txBody>
            <a:bodyPr rtlCol="0" anchor="ctr"/>
            <a:lstStyle/>
            <a:p>
              <a:endParaRPr lang="en-GB">
                <a:ln w="0"/>
                <a:solidFill>
                  <a:schemeClr val="accent1"/>
                </a:solidFill>
                <a:effectLst>
                  <a:outerShdw blurRad="38100" dist="25400" dir="5400000" algn="ctr" rotWithShape="0">
                    <a:srgbClr val="6E747A">
                      <a:alpha val="43000"/>
                    </a:srgbClr>
                  </a:outerShdw>
                </a:effectLst>
              </a:endParaRPr>
            </a:p>
          </p:txBody>
        </p:sp>
        <p:sp>
          <p:nvSpPr>
            <p:cNvPr id="105" name="Freeform: Shape 104">
              <a:extLst>
                <a:ext uri="{FF2B5EF4-FFF2-40B4-BE49-F238E27FC236}">
                  <a16:creationId xmlns:a16="http://schemas.microsoft.com/office/drawing/2014/main" id="{42E0A8CA-CD81-0A5D-3586-DF5513154E3A}"/>
                </a:ext>
              </a:extLst>
            </p:cNvPr>
            <p:cNvSpPr/>
            <p:nvPr/>
          </p:nvSpPr>
          <p:spPr>
            <a:xfrm>
              <a:off x="17306329" y="9204829"/>
              <a:ext cx="184856" cy="338544"/>
            </a:xfrm>
            <a:custGeom>
              <a:avLst/>
              <a:gdLst>
                <a:gd name="connsiteX0" fmla="*/ 184856 w 184856"/>
                <a:gd name="connsiteY0" fmla="*/ 338545 h 338544"/>
                <a:gd name="connsiteX1" fmla="*/ 184856 w 184856"/>
                <a:gd name="connsiteY1" fmla="*/ 0 h 338544"/>
                <a:gd name="connsiteX2" fmla="*/ 0 w 184856"/>
                <a:gd name="connsiteY2" fmla="*/ 0 h 338544"/>
                <a:gd name="connsiteX3" fmla="*/ 0 w 184856"/>
                <a:gd name="connsiteY3" fmla="*/ 281583 h 338544"/>
                <a:gd name="connsiteX4" fmla="*/ 0 w 184856"/>
                <a:gd name="connsiteY4" fmla="*/ 338545 h 338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856" h="338544">
                  <a:moveTo>
                    <a:pt x="184856" y="338545"/>
                  </a:moveTo>
                  <a:lnTo>
                    <a:pt x="184856" y="0"/>
                  </a:lnTo>
                  <a:lnTo>
                    <a:pt x="0" y="0"/>
                  </a:lnTo>
                  <a:lnTo>
                    <a:pt x="0" y="281583"/>
                  </a:lnTo>
                  <a:lnTo>
                    <a:pt x="0" y="338545"/>
                  </a:lnTo>
                </a:path>
              </a:pathLst>
            </a:custGeom>
            <a:noFill/>
            <a:ln w="28575" cap="sq">
              <a:solidFill>
                <a:schemeClr val="accent1"/>
              </a:solidFill>
              <a:prstDash val="solid"/>
              <a:miter/>
            </a:ln>
          </p:spPr>
          <p:txBody>
            <a:bodyPr rtlCol="0" anchor="ctr"/>
            <a:lstStyle/>
            <a:p>
              <a:endParaRPr lang="en-GB">
                <a:ln w="0"/>
                <a:solidFill>
                  <a:schemeClr val="accent1"/>
                </a:solidFill>
                <a:effectLst>
                  <a:outerShdw blurRad="38100" dist="25400" dir="5400000" algn="ctr" rotWithShape="0">
                    <a:srgbClr val="6E747A">
                      <a:alpha val="43000"/>
                    </a:srgbClr>
                  </a:outerShdw>
                </a:effectLst>
              </a:endParaRPr>
            </a:p>
          </p:txBody>
        </p:sp>
        <p:sp>
          <p:nvSpPr>
            <p:cNvPr id="106" name="Freeform: Shape 105">
              <a:extLst>
                <a:ext uri="{FF2B5EF4-FFF2-40B4-BE49-F238E27FC236}">
                  <a16:creationId xmlns:a16="http://schemas.microsoft.com/office/drawing/2014/main" id="{AD96C666-6E9D-4714-DFD4-B824EDED4BBE}"/>
                </a:ext>
              </a:extLst>
            </p:cNvPr>
            <p:cNvSpPr/>
            <p:nvPr/>
          </p:nvSpPr>
          <p:spPr>
            <a:xfrm>
              <a:off x="16973695" y="9333799"/>
              <a:ext cx="184856" cy="209575"/>
            </a:xfrm>
            <a:custGeom>
              <a:avLst/>
              <a:gdLst>
                <a:gd name="connsiteX0" fmla="*/ 184856 w 184856"/>
                <a:gd name="connsiteY0" fmla="*/ 209575 h 209575"/>
                <a:gd name="connsiteX1" fmla="*/ 184856 w 184856"/>
                <a:gd name="connsiteY1" fmla="*/ 0 h 209575"/>
                <a:gd name="connsiteX2" fmla="*/ 0 w 184856"/>
                <a:gd name="connsiteY2" fmla="*/ 0 h 209575"/>
                <a:gd name="connsiteX3" fmla="*/ 0 w 184856"/>
                <a:gd name="connsiteY3" fmla="*/ 152614 h 209575"/>
                <a:gd name="connsiteX4" fmla="*/ 0 w 184856"/>
                <a:gd name="connsiteY4" fmla="*/ 209575 h 20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856" h="209575">
                  <a:moveTo>
                    <a:pt x="184856" y="209575"/>
                  </a:moveTo>
                  <a:lnTo>
                    <a:pt x="184856" y="0"/>
                  </a:lnTo>
                  <a:lnTo>
                    <a:pt x="0" y="0"/>
                  </a:lnTo>
                  <a:lnTo>
                    <a:pt x="0" y="152614"/>
                  </a:lnTo>
                  <a:lnTo>
                    <a:pt x="0" y="209575"/>
                  </a:lnTo>
                </a:path>
              </a:pathLst>
            </a:custGeom>
            <a:noFill/>
            <a:ln w="28575" cap="sq">
              <a:solidFill>
                <a:schemeClr val="accent1"/>
              </a:solidFill>
              <a:prstDash val="solid"/>
              <a:miter/>
            </a:ln>
          </p:spPr>
          <p:txBody>
            <a:bodyPr rtlCol="0" anchor="ctr"/>
            <a:lstStyle/>
            <a:p>
              <a:endParaRPr lang="en-GB">
                <a:ln w="0"/>
                <a:solidFill>
                  <a:schemeClr val="accent1"/>
                </a:solidFill>
                <a:effectLst>
                  <a:outerShdw blurRad="38100" dist="25400" dir="5400000" algn="ctr" rotWithShape="0">
                    <a:srgbClr val="6E747A">
                      <a:alpha val="43000"/>
                    </a:srgbClr>
                  </a:outerShdw>
                </a:effectLst>
              </a:endParaRPr>
            </a:p>
          </p:txBody>
        </p:sp>
        <p:sp>
          <p:nvSpPr>
            <p:cNvPr id="107" name="Freeform: Shape 106">
              <a:extLst>
                <a:ext uri="{FF2B5EF4-FFF2-40B4-BE49-F238E27FC236}">
                  <a16:creationId xmlns:a16="http://schemas.microsoft.com/office/drawing/2014/main" id="{BF4CFFDD-464C-FA89-CA87-65409FF24CC0}"/>
                </a:ext>
              </a:extLst>
            </p:cNvPr>
            <p:cNvSpPr/>
            <p:nvPr/>
          </p:nvSpPr>
          <p:spPr>
            <a:xfrm>
              <a:off x="16641062" y="9436437"/>
              <a:ext cx="184856" cy="106937"/>
            </a:xfrm>
            <a:custGeom>
              <a:avLst/>
              <a:gdLst>
                <a:gd name="connsiteX0" fmla="*/ 184856 w 184856"/>
                <a:gd name="connsiteY0" fmla="*/ 106937 h 106937"/>
                <a:gd name="connsiteX1" fmla="*/ 184856 w 184856"/>
                <a:gd name="connsiteY1" fmla="*/ 0 h 106937"/>
                <a:gd name="connsiteX2" fmla="*/ 0 w 184856"/>
                <a:gd name="connsiteY2" fmla="*/ 0 h 106937"/>
                <a:gd name="connsiteX3" fmla="*/ 0 w 184856"/>
                <a:gd name="connsiteY3" fmla="*/ 27406 h 106937"/>
                <a:gd name="connsiteX4" fmla="*/ 0 w 184856"/>
                <a:gd name="connsiteY4" fmla="*/ 106937 h 106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856" h="106937">
                  <a:moveTo>
                    <a:pt x="184856" y="106937"/>
                  </a:moveTo>
                  <a:lnTo>
                    <a:pt x="184856" y="0"/>
                  </a:lnTo>
                  <a:lnTo>
                    <a:pt x="0" y="0"/>
                  </a:lnTo>
                  <a:lnTo>
                    <a:pt x="0" y="27406"/>
                  </a:lnTo>
                  <a:lnTo>
                    <a:pt x="0" y="106937"/>
                  </a:lnTo>
                </a:path>
              </a:pathLst>
            </a:custGeom>
            <a:noFill/>
            <a:ln w="28575" cap="sq">
              <a:solidFill>
                <a:schemeClr val="accent1"/>
              </a:solidFill>
              <a:prstDash val="solid"/>
              <a:miter/>
            </a:ln>
          </p:spPr>
          <p:txBody>
            <a:bodyPr rtlCol="0" anchor="ctr"/>
            <a:lstStyle/>
            <a:p>
              <a:endParaRPr lang="en-GB">
                <a:ln w="0"/>
                <a:solidFill>
                  <a:schemeClr val="accent1"/>
                </a:solidFill>
                <a:effectLst>
                  <a:outerShdw blurRad="38100" dist="25400" dir="5400000" algn="ctr" rotWithShape="0">
                    <a:srgbClr val="6E747A">
                      <a:alpha val="43000"/>
                    </a:srgbClr>
                  </a:outerShdw>
                </a:effectLst>
              </a:endParaRPr>
            </a:p>
          </p:txBody>
        </p:sp>
        <p:sp>
          <p:nvSpPr>
            <p:cNvPr id="108" name="Freeform: Shape 107">
              <a:extLst>
                <a:ext uri="{FF2B5EF4-FFF2-40B4-BE49-F238E27FC236}">
                  <a16:creationId xmlns:a16="http://schemas.microsoft.com/office/drawing/2014/main" id="{4B8DAD4E-F4AE-A895-7D3D-54F2FA9A9CA9}"/>
                </a:ext>
              </a:extLst>
            </p:cNvPr>
            <p:cNvSpPr/>
            <p:nvPr/>
          </p:nvSpPr>
          <p:spPr>
            <a:xfrm>
              <a:off x="17306329" y="8805024"/>
              <a:ext cx="184856" cy="184856"/>
            </a:xfrm>
            <a:custGeom>
              <a:avLst/>
              <a:gdLst>
                <a:gd name="connsiteX0" fmla="*/ 184856 w 184856"/>
                <a:gd name="connsiteY0" fmla="*/ 184856 h 184856"/>
                <a:gd name="connsiteX1" fmla="*/ 184856 w 184856"/>
                <a:gd name="connsiteY1" fmla="*/ 0 h 184856"/>
                <a:gd name="connsiteX2" fmla="*/ 0 w 184856"/>
                <a:gd name="connsiteY2" fmla="*/ 0 h 184856"/>
              </a:gdLst>
              <a:ahLst/>
              <a:cxnLst>
                <a:cxn ang="0">
                  <a:pos x="connsiteX0" y="connsiteY0"/>
                </a:cxn>
                <a:cxn ang="0">
                  <a:pos x="connsiteX1" y="connsiteY1"/>
                </a:cxn>
                <a:cxn ang="0">
                  <a:pos x="connsiteX2" y="connsiteY2"/>
                </a:cxn>
              </a:cxnLst>
              <a:rect l="l" t="t" r="r" b="b"/>
              <a:pathLst>
                <a:path w="184856" h="184856">
                  <a:moveTo>
                    <a:pt x="184856" y="184856"/>
                  </a:moveTo>
                  <a:lnTo>
                    <a:pt x="184856" y="0"/>
                  </a:lnTo>
                  <a:lnTo>
                    <a:pt x="0" y="0"/>
                  </a:lnTo>
                </a:path>
              </a:pathLst>
            </a:custGeom>
            <a:noFill/>
            <a:ln w="28575" cap="sq">
              <a:solidFill>
                <a:schemeClr val="accent1"/>
              </a:solidFill>
              <a:prstDash val="solid"/>
              <a:miter/>
            </a:ln>
          </p:spPr>
          <p:txBody>
            <a:bodyPr rtlCol="0" anchor="ctr"/>
            <a:lstStyle/>
            <a:p>
              <a:endParaRPr lang="en-GB">
                <a:ln w="0"/>
                <a:solidFill>
                  <a:schemeClr val="accent1"/>
                </a:solidFill>
                <a:effectLst>
                  <a:outerShdw blurRad="38100" dist="25400" dir="5400000" algn="ctr" rotWithShape="0">
                    <a:srgbClr val="6E747A">
                      <a:alpha val="43000"/>
                    </a:srgbClr>
                  </a:outerShdw>
                </a:effectLst>
              </a:endParaRPr>
            </a:p>
          </p:txBody>
        </p:sp>
        <p:sp>
          <p:nvSpPr>
            <p:cNvPr id="109" name="Freeform: Shape 108">
              <a:extLst>
                <a:ext uri="{FF2B5EF4-FFF2-40B4-BE49-F238E27FC236}">
                  <a16:creationId xmlns:a16="http://schemas.microsoft.com/office/drawing/2014/main" id="{1456A480-09C8-3419-A1FC-9B9F984601F4}"/>
                </a:ext>
              </a:extLst>
            </p:cNvPr>
            <p:cNvSpPr/>
            <p:nvPr/>
          </p:nvSpPr>
          <p:spPr>
            <a:xfrm>
              <a:off x="16649122" y="8844252"/>
              <a:ext cx="807133" cy="383146"/>
            </a:xfrm>
            <a:custGeom>
              <a:avLst/>
              <a:gdLst>
                <a:gd name="connsiteX0" fmla="*/ 807133 w 807133"/>
                <a:gd name="connsiteY0" fmla="*/ 0 h 383146"/>
                <a:gd name="connsiteX1" fmla="*/ 461066 w 807133"/>
                <a:gd name="connsiteY1" fmla="*/ 345531 h 383146"/>
                <a:gd name="connsiteX2" fmla="*/ 249341 w 807133"/>
                <a:gd name="connsiteY2" fmla="*/ 133806 h 383146"/>
                <a:gd name="connsiteX3" fmla="*/ 0 w 807133"/>
                <a:gd name="connsiteY3" fmla="*/ 383147 h 383146"/>
              </a:gdLst>
              <a:ahLst/>
              <a:cxnLst>
                <a:cxn ang="0">
                  <a:pos x="connsiteX0" y="connsiteY0"/>
                </a:cxn>
                <a:cxn ang="0">
                  <a:pos x="connsiteX1" y="connsiteY1"/>
                </a:cxn>
                <a:cxn ang="0">
                  <a:pos x="connsiteX2" y="connsiteY2"/>
                </a:cxn>
                <a:cxn ang="0">
                  <a:pos x="connsiteX3" y="connsiteY3"/>
                </a:cxn>
              </a:cxnLst>
              <a:rect l="l" t="t" r="r" b="b"/>
              <a:pathLst>
                <a:path w="807133" h="383146">
                  <a:moveTo>
                    <a:pt x="807133" y="0"/>
                  </a:moveTo>
                  <a:lnTo>
                    <a:pt x="461066" y="345531"/>
                  </a:lnTo>
                  <a:lnTo>
                    <a:pt x="249341" y="133806"/>
                  </a:lnTo>
                  <a:lnTo>
                    <a:pt x="0" y="383147"/>
                  </a:lnTo>
                </a:path>
              </a:pathLst>
            </a:custGeom>
            <a:noFill/>
            <a:ln w="28575" cap="sq">
              <a:solidFill>
                <a:schemeClr val="accent1"/>
              </a:solidFill>
              <a:prstDash val="solid"/>
              <a:miter/>
            </a:ln>
          </p:spPr>
          <p:txBody>
            <a:bodyPr rtlCol="0" anchor="ctr"/>
            <a:lstStyle/>
            <a:p>
              <a:endParaRPr lang="en-GB">
                <a:ln w="0"/>
                <a:solidFill>
                  <a:schemeClr val="accent1"/>
                </a:solidFill>
                <a:effectLst>
                  <a:outerShdw blurRad="38100" dist="25400" dir="5400000" algn="ctr" rotWithShape="0">
                    <a:srgbClr val="6E747A">
                      <a:alpha val="43000"/>
                    </a:srgbClr>
                  </a:outerShdw>
                </a:effectLst>
              </a:endParaRPr>
            </a:p>
          </p:txBody>
        </p:sp>
      </p:grpSp>
      <p:sp>
        <p:nvSpPr>
          <p:cNvPr id="110" name="Text Placeholder 29">
            <a:extLst>
              <a:ext uri="{FF2B5EF4-FFF2-40B4-BE49-F238E27FC236}">
                <a16:creationId xmlns:a16="http://schemas.microsoft.com/office/drawing/2014/main" id="{4DEB1F9E-21AA-4AC0-22E1-5FA7EA75188A}"/>
              </a:ext>
            </a:extLst>
          </p:cNvPr>
          <p:cNvSpPr txBox="1">
            <a:spLocks/>
          </p:cNvSpPr>
          <p:nvPr/>
        </p:nvSpPr>
        <p:spPr>
          <a:xfrm>
            <a:off x="12485946" y="7792497"/>
            <a:ext cx="1121693" cy="1248803"/>
          </a:xfrm>
          <a:prstGeom prst="rect">
            <a:avLst/>
          </a:prstGeom>
        </p:spPr>
        <p:txBody>
          <a:bodyPr anchor="ct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2000" b="1" kern="1200" spc="-120" dirty="0">
                <a:solidFill>
                  <a:schemeClr val="tx1"/>
                </a:solidFill>
                <a:latin typeface="Poppins"/>
                <a:ea typeface="+mj-ea"/>
                <a:cs typeface="Poppins"/>
              </a:rPr>
              <a:t>Focus</a:t>
            </a:r>
            <a:endParaRPr lang="en-GB" sz="2400" b="1" kern="1200" spc="-120" dirty="0">
              <a:solidFill>
                <a:schemeClr val="tx1"/>
              </a:solidFill>
              <a:latin typeface="Poppins"/>
              <a:ea typeface="+mj-ea"/>
              <a:cs typeface="Poppins"/>
            </a:endParaRPr>
          </a:p>
        </p:txBody>
      </p:sp>
      <p:grpSp>
        <p:nvGrpSpPr>
          <p:cNvPr id="111" name="Group 110">
            <a:extLst>
              <a:ext uri="{FF2B5EF4-FFF2-40B4-BE49-F238E27FC236}">
                <a16:creationId xmlns:a16="http://schemas.microsoft.com/office/drawing/2014/main" id="{F0A0131A-466D-87A1-DCA4-D1760DA8254E}"/>
              </a:ext>
              <a:ext uri="{C183D7F6-B498-43B3-948B-1728B52AA6E4}">
                <adec:decorative xmlns:adec="http://schemas.microsoft.com/office/drawing/2017/decorative" val="1"/>
              </a:ext>
            </a:extLst>
          </p:cNvPr>
          <p:cNvGrpSpPr/>
          <p:nvPr/>
        </p:nvGrpSpPr>
        <p:grpSpPr>
          <a:xfrm>
            <a:off x="13376891" y="8219805"/>
            <a:ext cx="331192" cy="361864"/>
            <a:chOff x="1199506" y="3418381"/>
            <a:chExt cx="686636" cy="741040"/>
          </a:xfrm>
        </p:grpSpPr>
        <p:sp>
          <p:nvSpPr>
            <p:cNvPr id="112" name="Freeform: Shape 111">
              <a:extLst>
                <a:ext uri="{FF2B5EF4-FFF2-40B4-BE49-F238E27FC236}">
                  <a16:creationId xmlns:a16="http://schemas.microsoft.com/office/drawing/2014/main" id="{3B3654B2-B8F8-5095-9B69-7A40D58EBA0A}"/>
                </a:ext>
              </a:extLst>
            </p:cNvPr>
            <p:cNvSpPr/>
            <p:nvPr/>
          </p:nvSpPr>
          <p:spPr>
            <a:xfrm>
              <a:off x="1199506" y="3418381"/>
              <a:ext cx="560856" cy="560856"/>
            </a:xfrm>
            <a:custGeom>
              <a:avLst/>
              <a:gdLst>
                <a:gd name="connsiteX0" fmla="*/ 558292 w 560856"/>
                <a:gd name="connsiteY0" fmla="*/ 558292 h 560856"/>
                <a:gd name="connsiteX1" fmla="*/ 479635 w 560856"/>
                <a:gd name="connsiteY1" fmla="*/ 477498 h 560856"/>
                <a:gd name="connsiteX2" fmla="*/ 560857 w 560856"/>
                <a:gd name="connsiteY2" fmla="*/ 280428 h 560856"/>
                <a:gd name="connsiteX3" fmla="*/ 280428 w 560856"/>
                <a:gd name="connsiteY3" fmla="*/ 0 h 560856"/>
                <a:gd name="connsiteX4" fmla="*/ 0 w 560856"/>
                <a:gd name="connsiteY4" fmla="*/ 280428 h 560856"/>
                <a:gd name="connsiteX5" fmla="*/ 280428 w 560856"/>
                <a:gd name="connsiteY5" fmla="*/ 560857 h 560856"/>
                <a:gd name="connsiteX6" fmla="*/ 396703 w 560856"/>
                <a:gd name="connsiteY6" fmla="*/ 535635 h 560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856" h="560856">
                  <a:moveTo>
                    <a:pt x="558292" y="558292"/>
                  </a:moveTo>
                  <a:lnTo>
                    <a:pt x="479635" y="477498"/>
                  </a:lnTo>
                  <a:cubicBezTo>
                    <a:pt x="529650" y="427055"/>
                    <a:pt x="560857" y="357375"/>
                    <a:pt x="560857" y="280428"/>
                  </a:cubicBezTo>
                  <a:cubicBezTo>
                    <a:pt x="560857" y="125680"/>
                    <a:pt x="435177" y="0"/>
                    <a:pt x="280428" y="0"/>
                  </a:cubicBezTo>
                  <a:cubicBezTo>
                    <a:pt x="125680" y="0"/>
                    <a:pt x="0" y="125680"/>
                    <a:pt x="0" y="280428"/>
                  </a:cubicBezTo>
                  <a:cubicBezTo>
                    <a:pt x="0" y="435177"/>
                    <a:pt x="125680" y="560857"/>
                    <a:pt x="280428" y="560857"/>
                  </a:cubicBezTo>
                  <a:cubicBezTo>
                    <a:pt x="321894" y="560857"/>
                    <a:pt x="361222" y="551880"/>
                    <a:pt x="396703" y="535635"/>
                  </a:cubicBezTo>
                </a:path>
              </a:pathLst>
            </a:custGeom>
            <a:noFill/>
            <a:ln w="19050" cap="flat">
              <a:solidFill>
                <a:schemeClr val="accent1"/>
              </a:solidFill>
              <a:prstDash val="solid"/>
              <a:miter/>
            </a:ln>
          </p:spPr>
          <p:txBody>
            <a:bodyPr rtlCol="0" anchor="ctr"/>
            <a:lstStyle/>
            <a:p>
              <a:endParaRPr lang="en-GB">
                <a:solidFill>
                  <a:schemeClr val="tx1"/>
                </a:solidFill>
              </a:endParaRPr>
            </a:p>
          </p:txBody>
        </p:sp>
        <p:sp>
          <p:nvSpPr>
            <p:cNvPr id="113" name="Freeform: Shape 112">
              <a:extLst>
                <a:ext uri="{FF2B5EF4-FFF2-40B4-BE49-F238E27FC236}">
                  <a16:creationId xmlns:a16="http://schemas.microsoft.com/office/drawing/2014/main" id="{A6562BDC-9FE7-D259-7301-FAC94A170A70}"/>
                </a:ext>
              </a:extLst>
            </p:cNvPr>
            <p:cNvSpPr/>
            <p:nvPr/>
          </p:nvSpPr>
          <p:spPr>
            <a:xfrm rot="18900000">
              <a:off x="1781409" y="3945253"/>
              <a:ext cx="104733" cy="214168"/>
            </a:xfrm>
            <a:custGeom>
              <a:avLst/>
              <a:gdLst>
                <a:gd name="connsiteX0" fmla="*/ 0 w 104733"/>
                <a:gd name="connsiteY0" fmla="*/ 0 h 214168"/>
                <a:gd name="connsiteX1" fmla="*/ 104733 w 104733"/>
                <a:gd name="connsiteY1" fmla="*/ 0 h 214168"/>
                <a:gd name="connsiteX2" fmla="*/ 104733 w 104733"/>
                <a:gd name="connsiteY2" fmla="*/ 214169 h 214168"/>
                <a:gd name="connsiteX3" fmla="*/ 0 w 104733"/>
                <a:gd name="connsiteY3" fmla="*/ 214169 h 214168"/>
              </a:gdLst>
              <a:ahLst/>
              <a:cxnLst>
                <a:cxn ang="0">
                  <a:pos x="connsiteX0" y="connsiteY0"/>
                </a:cxn>
                <a:cxn ang="0">
                  <a:pos x="connsiteX1" y="connsiteY1"/>
                </a:cxn>
                <a:cxn ang="0">
                  <a:pos x="connsiteX2" y="connsiteY2"/>
                </a:cxn>
                <a:cxn ang="0">
                  <a:pos x="connsiteX3" y="connsiteY3"/>
                </a:cxn>
              </a:cxnLst>
              <a:rect l="l" t="t" r="r" b="b"/>
              <a:pathLst>
                <a:path w="104733" h="214168">
                  <a:moveTo>
                    <a:pt x="0" y="0"/>
                  </a:moveTo>
                  <a:lnTo>
                    <a:pt x="104733" y="0"/>
                  </a:lnTo>
                  <a:lnTo>
                    <a:pt x="104733" y="214169"/>
                  </a:lnTo>
                  <a:lnTo>
                    <a:pt x="0" y="214169"/>
                  </a:lnTo>
                  <a:close/>
                </a:path>
              </a:pathLst>
            </a:custGeom>
            <a:noFill/>
            <a:ln w="19050" cap="sq">
              <a:solidFill>
                <a:schemeClr val="accent1"/>
              </a:solidFill>
              <a:prstDash val="solid"/>
              <a:miter/>
            </a:ln>
          </p:spPr>
          <p:txBody>
            <a:bodyPr rtlCol="0" anchor="ctr"/>
            <a:lstStyle/>
            <a:p>
              <a:endParaRPr lang="en-GB">
                <a:solidFill>
                  <a:schemeClr val="tx1"/>
                </a:solidFill>
              </a:endParaRPr>
            </a:p>
          </p:txBody>
        </p:sp>
        <p:sp>
          <p:nvSpPr>
            <p:cNvPr id="115" name="Freeform: Shape 114">
              <a:extLst>
                <a:ext uri="{FF2B5EF4-FFF2-40B4-BE49-F238E27FC236}">
                  <a16:creationId xmlns:a16="http://schemas.microsoft.com/office/drawing/2014/main" id="{2BBAA984-ACB0-1DA8-7080-10AC4B0A1644}"/>
                </a:ext>
              </a:extLst>
            </p:cNvPr>
            <p:cNvSpPr/>
            <p:nvPr/>
          </p:nvSpPr>
          <p:spPr>
            <a:xfrm>
              <a:off x="1479935" y="3519267"/>
              <a:ext cx="179542" cy="179542"/>
            </a:xfrm>
            <a:custGeom>
              <a:avLst/>
              <a:gdLst>
                <a:gd name="connsiteX0" fmla="*/ 179542 w 179542"/>
                <a:gd name="connsiteY0" fmla="*/ 179543 h 179542"/>
                <a:gd name="connsiteX1" fmla="*/ 0 w 179542"/>
                <a:gd name="connsiteY1" fmla="*/ 0 h 179542"/>
              </a:gdLst>
              <a:ahLst/>
              <a:cxnLst>
                <a:cxn ang="0">
                  <a:pos x="connsiteX0" y="connsiteY0"/>
                </a:cxn>
                <a:cxn ang="0">
                  <a:pos x="connsiteX1" y="connsiteY1"/>
                </a:cxn>
              </a:cxnLst>
              <a:rect l="l" t="t" r="r" b="b"/>
              <a:pathLst>
                <a:path w="179542" h="179542">
                  <a:moveTo>
                    <a:pt x="179542" y="179543"/>
                  </a:moveTo>
                  <a:cubicBezTo>
                    <a:pt x="179542" y="80367"/>
                    <a:pt x="99176" y="0"/>
                    <a:pt x="0" y="0"/>
                  </a:cubicBezTo>
                </a:path>
              </a:pathLst>
            </a:custGeom>
            <a:noFill/>
            <a:ln w="19050" cap="flat">
              <a:solidFill>
                <a:schemeClr val="accent1"/>
              </a:solidFill>
              <a:prstDash val="solid"/>
              <a:round/>
            </a:ln>
          </p:spPr>
          <p:txBody>
            <a:bodyPr rtlCol="0" anchor="ctr"/>
            <a:lstStyle/>
            <a:p>
              <a:endParaRPr lang="en-GB">
                <a:solidFill>
                  <a:schemeClr val="tx1"/>
                </a:solidFill>
              </a:endParaRPr>
            </a:p>
          </p:txBody>
        </p:sp>
      </p:grpSp>
      <p:sp>
        <p:nvSpPr>
          <p:cNvPr id="116" name="Text Placeholder 30">
            <a:extLst>
              <a:ext uri="{FF2B5EF4-FFF2-40B4-BE49-F238E27FC236}">
                <a16:creationId xmlns:a16="http://schemas.microsoft.com/office/drawing/2014/main" id="{B6F16572-9931-DC2B-DC01-BD9202C1AE5C}"/>
              </a:ext>
            </a:extLst>
          </p:cNvPr>
          <p:cNvSpPr txBox="1">
            <a:spLocks/>
          </p:cNvSpPr>
          <p:nvPr/>
        </p:nvSpPr>
        <p:spPr>
          <a:xfrm>
            <a:off x="16575946" y="7777971"/>
            <a:ext cx="5392938" cy="1248803"/>
          </a:xfrm>
          <a:prstGeom prst="rect">
            <a:avLst/>
          </a:prstGeom>
        </p:spPr>
        <p:txBody>
          <a:bodyPr anchor="ct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2000" b="1" kern="1200" spc="-120" dirty="0">
                <a:solidFill>
                  <a:schemeClr val="tx1"/>
                </a:solidFill>
                <a:latin typeface="Poppins"/>
                <a:ea typeface="+mj-ea"/>
                <a:cs typeface="Poppins"/>
              </a:rPr>
              <a:t>Change</a:t>
            </a:r>
            <a:endParaRPr lang="en-GB" sz="2400" b="1" kern="1200" spc="-120" dirty="0">
              <a:solidFill>
                <a:schemeClr val="tx1"/>
              </a:solidFill>
              <a:latin typeface="Poppins"/>
              <a:ea typeface="+mj-ea"/>
              <a:cs typeface="Poppins"/>
            </a:endParaRPr>
          </a:p>
        </p:txBody>
      </p:sp>
      <p:pic>
        <p:nvPicPr>
          <p:cNvPr id="117" name="Graphic 116">
            <a:extLst>
              <a:ext uri="{FF2B5EF4-FFF2-40B4-BE49-F238E27FC236}">
                <a16:creationId xmlns:a16="http://schemas.microsoft.com/office/drawing/2014/main" id="{7AFD2EA1-6862-57CD-467A-17F4A9C0A4A3}"/>
              </a:ext>
              <a:ext uri="{C183D7F6-B498-43B3-948B-1728B52AA6E4}">
                <adec:decorative xmlns:adec="http://schemas.microsoft.com/office/drawing/2017/decorative" val="1"/>
              </a:ext>
            </a:extLst>
          </p:cNvPr>
          <p:cNvPicPr>
            <a:picLocks noChangeAspect="1"/>
          </p:cNvPicPr>
          <p:nvPr/>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7671029" y="8099165"/>
            <a:ext cx="623080" cy="541935"/>
          </a:xfrm>
          <a:prstGeom prst="rect">
            <a:avLst/>
          </a:prstGeom>
        </p:spPr>
      </p:pic>
      <p:pic>
        <p:nvPicPr>
          <p:cNvPr id="118" name="Graphic 1067" descr="Cloud Computing with solid fill">
            <a:extLst>
              <a:ext uri="{FF2B5EF4-FFF2-40B4-BE49-F238E27FC236}">
                <a16:creationId xmlns:a16="http://schemas.microsoft.com/office/drawing/2014/main" id="{3F72FF3A-4A36-8EE9-3280-F73A70955D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rcRect/>
          <a:stretch/>
        </p:blipFill>
        <p:spPr>
          <a:xfrm>
            <a:off x="16015435" y="8799715"/>
            <a:ext cx="642561" cy="642561"/>
          </a:xfrm>
          <a:prstGeom prst="rect">
            <a:avLst/>
          </a:prstGeom>
        </p:spPr>
      </p:pic>
      <p:sp>
        <p:nvSpPr>
          <p:cNvPr id="119" name="TextBox 1075">
            <a:extLst>
              <a:ext uri="{FF2B5EF4-FFF2-40B4-BE49-F238E27FC236}">
                <a16:creationId xmlns:a16="http://schemas.microsoft.com/office/drawing/2014/main" id="{ADB3A720-9225-6D86-24E6-63A9D0B8EFC2}"/>
              </a:ext>
            </a:extLst>
          </p:cNvPr>
          <p:cNvSpPr txBox="1"/>
          <p:nvPr/>
        </p:nvSpPr>
        <p:spPr>
          <a:xfrm>
            <a:off x="16743860" y="8834492"/>
            <a:ext cx="1549308" cy="646331"/>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solidFill>
                  <a:schemeClr val="bg1"/>
                </a:solidFill>
                <a:latin typeface="+mj-lt"/>
                <a:cs typeface="Arial" panose="020B0604020202020204" pitchFamily="34" charset="0"/>
              </a:rPr>
              <a:t>Utilise machine learning models to predict leavers</a:t>
            </a:r>
            <a:endParaRPr kumimoji="0" lang="en-GB" sz="1200" b="1" i="0" u="none" strike="noStrike" kern="1200" cap="none" spc="0" normalizeH="0" baseline="0" noProof="0" dirty="0">
              <a:ln>
                <a:noFill/>
              </a:ln>
              <a:solidFill>
                <a:schemeClr val="bg1"/>
              </a:solidFill>
              <a:effectLst/>
              <a:uLnTx/>
              <a:uFillTx/>
              <a:latin typeface="+mj-lt"/>
              <a:ea typeface="+mn-ea"/>
              <a:cs typeface="+mn-cs"/>
            </a:endParaRPr>
          </a:p>
        </p:txBody>
      </p:sp>
      <p:sp>
        <p:nvSpPr>
          <p:cNvPr id="120" name="TextBox 1072">
            <a:extLst>
              <a:ext uri="{FF2B5EF4-FFF2-40B4-BE49-F238E27FC236}">
                <a16:creationId xmlns:a16="http://schemas.microsoft.com/office/drawing/2014/main" id="{65BD3055-29A4-740E-ADC4-519CC689A8E2}"/>
              </a:ext>
            </a:extLst>
          </p:cNvPr>
          <p:cNvSpPr txBox="1"/>
          <p:nvPr/>
        </p:nvSpPr>
        <p:spPr>
          <a:xfrm>
            <a:off x="16082643" y="9614951"/>
            <a:ext cx="2367611" cy="1323439"/>
          </a:xfrm>
          <a:prstGeom prst="rect">
            <a:avLst/>
          </a:prstGeom>
          <a:noFill/>
        </p:spPr>
        <p:txBody>
          <a:bodyPr wrap="square" rtlCol="0">
            <a:spAutoFit/>
          </a:bodyPr>
          <a:lstStyle>
            <a:defPPr>
              <a:defRPr kern="0"/>
            </a:def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1" dirty="0">
                <a:solidFill>
                  <a:schemeClr val="bg1"/>
                </a:solidFill>
                <a:latin typeface="+mn-lt"/>
                <a:cs typeface="Arial" panose="020B0604020202020204" pitchFamily="34" charset="0"/>
              </a:rPr>
              <a:t>Using identified patterns and correlations we can initiate pre-emptive retention activity.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000" b="1" i="0" u="none" strike="noStrike" kern="1200" cap="none" spc="0" normalizeH="0" baseline="0" noProof="0" dirty="0">
              <a:ln>
                <a:noFill/>
              </a:ln>
              <a:solidFill>
                <a:schemeClr val="bg1"/>
              </a:solidFill>
              <a:effectLst/>
              <a:uLnTx/>
              <a:uFillTx/>
              <a:latin typeface="+mn-lt"/>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1" kern="1200" dirty="0">
                <a:solidFill>
                  <a:schemeClr val="bg1"/>
                </a:solidFill>
                <a:latin typeface="+mn-lt"/>
                <a:ea typeface="+mn-ea"/>
                <a:cs typeface="Arial" panose="020B0604020202020204" pitchFamily="34" charset="0"/>
              </a:rPr>
              <a:t>Adopting cloud technology will enable us to further refine our predictive capabilities.</a:t>
            </a:r>
            <a:endParaRPr kumimoji="0" lang="en-GB" sz="800" b="1" i="0" u="none" strike="noStrike" kern="1200" cap="none" spc="0" normalizeH="0" baseline="0" noProof="0" dirty="0">
              <a:ln>
                <a:noFill/>
              </a:ln>
              <a:solidFill>
                <a:prstClr val="black"/>
              </a:solidFill>
              <a:effectLst/>
              <a:uLnTx/>
              <a:uFillTx/>
              <a:latin typeface="Avenir Next LT Pro" panose="020B0504020202020204" pitchFamily="34" charset="0"/>
              <a:ea typeface="+mn-ea"/>
              <a:cs typeface="+mn-cs"/>
            </a:endParaRPr>
          </a:p>
        </p:txBody>
      </p:sp>
      <p:sp>
        <p:nvSpPr>
          <p:cNvPr id="124" name="TextBox 123">
            <a:extLst>
              <a:ext uri="{FF2B5EF4-FFF2-40B4-BE49-F238E27FC236}">
                <a16:creationId xmlns:a16="http://schemas.microsoft.com/office/drawing/2014/main" id="{CC6EBAB5-7613-F754-888B-0AE0A638996C}"/>
              </a:ext>
            </a:extLst>
          </p:cNvPr>
          <p:cNvSpPr txBox="1"/>
          <p:nvPr/>
        </p:nvSpPr>
        <p:spPr>
          <a:xfrm>
            <a:off x="14832335" y="5263205"/>
            <a:ext cx="944587" cy="492443"/>
          </a:xfrm>
          <a:prstGeom prst="rect">
            <a:avLst/>
          </a:prstGeom>
          <a:noFill/>
        </p:spPr>
        <p:txBody>
          <a:bodyPr wrap="square">
            <a:spAutoFit/>
          </a:bodyPr>
          <a:lstStyle/>
          <a:p>
            <a:r>
              <a:rPr kumimoji="0" lang="en-GB" sz="2600" b="1" i="0" u="none" strike="noStrike" kern="0" cap="none" spc="-198" normalizeH="0" baseline="0" noProof="0" dirty="0">
                <a:ln>
                  <a:noFill/>
                </a:ln>
                <a:gradFill flip="none" rotWithShape="1">
                  <a:gsLst>
                    <a:gs pos="20000">
                      <a:srgbClr val="CB62A8"/>
                    </a:gs>
                    <a:gs pos="78000">
                      <a:srgbClr val="36A9E1"/>
                    </a:gs>
                  </a:gsLst>
                  <a:lin ang="0" scaled="1"/>
                  <a:tileRect/>
                </a:gradFill>
                <a:effectLst/>
                <a:uLnTx/>
                <a:uFillTx/>
                <a:latin typeface="Poppins"/>
                <a:ea typeface="+mj-ea"/>
                <a:cs typeface="Poppins"/>
              </a:rPr>
              <a:t>50%</a:t>
            </a:r>
            <a:endParaRPr lang="en-GB" sz="2600" dirty="0"/>
          </a:p>
        </p:txBody>
      </p:sp>
      <p:sp>
        <p:nvSpPr>
          <p:cNvPr id="126" name="TextBox 1072">
            <a:extLst>
              <a:ext uri="{FF2B5EF4-FFF2-40B4-BE49-F238E27FC236}">
                <a16:creationId xmlns:a16="http://schemas.microsoft.com/office/drawing/2014/main" id="{51933B2D-BC28-9143-94BA-670D0F4F4882}"/>
              </a:ext>
            </a:extLst>
          </p:cNvPr>
          <p:cNvSpPr txBox="1"/>
          <p:nvPr/>
        </p:nvSpPr>
        <p:spPr>
          <a:xfrm>
            <a:off x="13276843" y="10471695"/>
            <a:ext cx="2311960" cy="553998"/>
          </a:xfrm>
          <a:prstGeom prst="rect">
            <a:avLst/>
          </a:prstGeom>
          <a:noFill/>
        </p:spPr>
        <p:txBody>
          <a:bodyPr wrap="square" rtlCol="0">
            <a:spAutoFit/>
          </a:bodyPr>
          <a:lstStyle>
            <a:defPPr>
              <a:defRPr kern="0"/>
            </a:def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1" dirty="0">
                <a:solidFill>
                  <a:schemeClr val="bg1"/>
                </a:solidFill>
                <a:latin typeface="+mn-lt"/>
                <a:cs typeface="Arial" panose="020B0604020202020204" pitchFamily="34" charset="0"/>
              </a:rPr>
              <a:t>An interactive calculator to predict if a customer is likely leave.</a:t>
            </a:r>
            <a:endParaRPr kumimoji="0" lang="en-GB" sz="1000" b="1" i="0" u="none" strike="noStrike" kern="1200" cap="none" spc="0" normalizeH="0" baseline="0" noProof="0" dirty="0">
              <a:ln>
                <a:noFill/>
              </a:ln>
              <a:solidFill>
                <a:schemeClr val="bg1"/>
              </a:solidFill>
              <a:effectLst/>
              <a:uLnTx/>
              <a:uFillTx/>
              <a:latin typeface="+mn-lt"/>
              <a:ea typeface="+mn-ea"/>
              <a:cs typeface="+mn-cs"/>
            </a:endParaRPr>
          </a:p>
        </p:txBody>
      </p:sp>
      <p:sp>
        <p:nvSpPr>
          <p:cNvPr id="128" name="TextBox 1038">
            <a:extLst>
              <a:ext uri="{FF2B5EF4-FFF2-40B4-BE49-F238E27FC236}">
                <a16:creationId xmlns:a16="http://schemas.microsoft.com/office/drawing/2014/main" id="{64315DE2-C0ED-C39D-C936-529C65611C23}"/>
              </a:ext>
            </a:extLst>
          </p:cNvPr>
          <p:cNvSpPr txBox="1"/>
          <p:nvPr/>
        </p:nvSpPr>
        <p:spPr>
          <a:xfrm>
            <a:off x="16029775" y="6059465"/>
            <a:ext cx="2575602" cy="461665"/>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j-lt"/>
                <a:ea typeface="+mn-ea"/>
                <a:cs typeface="+mn-cs"/>
              </a:rPr>
              <a:t>Age group with the </a:t>
            </a:r>
            <a:r>
              <a:rPr lang="en-US" sz="1200" b="1" kern="1200" dirty="0">
                <a:solidFill>
                  <a:prstClr val="black"/>
                </a:solidFill>
                <a:latin typeface="+mj-lt"/>
                <a:ea typeface="+mn-ea"/>
                <a:cs typeface="+mn-cs"/>
              </a:rPr>
              <a:t>highest rate of leavers</a:t>
            </a:r>
            <a:endParaRPr kumimoji="0" lang="en-GB" sz="1200" b="1" i="0" u="none" strike="noStrike" kern="1200" cap="none" spc="0" normalizeH="0" baseline="0" noProof="0" dirty="0">
              <a:ln>
                <a:noFill/>
              </a:ln>
              <a:solidFill>
                <a:prstClr val="black"/>
              </a:solidFill>
              <a:effectLst/>
              <a:uLnTx/>
              <a:uFillTx/>
              <a:latin typeface="+mj-lt"/>
              <a:ea typeface="+mn-ea"/>
              <a:cs typeface="+mn-cs"/>
            </a:endParaRPr>
          </a:p>
        </p:txBody>
      </p:sp>
      <p:sp>
        <p:nvSpPr>
          <p:cNvPr id="132" name="Rectangle 131">
            <a:extLst>
              <a:ext uri="{FF2B5EF4-FFF2-40B4-BE49-F238E27FC236}">
                <a16:creationId xmlns:a16="http://schemas.microsoft.com/office/drawing/2014/main" id="{3FCCFD07-77B2-5CBF-5D32-A59E1D5D8C18}"/>
              </a:ext>
              <a:ext uri="{C183D7F6-B498-43B3-948B-1728B52AA6E4}">
                <adec:decorative xmlns:adec="http://schemas.microsoft.com/office/drawing/2017/decorative" val="1"/>
              </a:ext>
            </a:extLst>
          </p:cNvPr>
          <p:cNvSpPr/>
          <p:nvPr/>
        </p:nvSpPr>
        <p:spPr>
          <a:xfrm>
            <a:off x="14588819" y="6005439"/>
            <a:ext cx="1327566" cy="492443"/>
          </a:xfrm>
          <a:prstGeom prst="rect">
            <a:avLst/>
          </a:prstGeom>
          <a:solidFill>
            <a:srgbClr val="282828"/>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133" name="TextBox 132">
            <a:extLst>
              <a:ext uri="{FF2B5EF4-FFF2-40B4-BE49-F238E27FC236}">
                <a16:creationId xmlns:a16="http://schemas.microsoft.com/office/drawing/2014/main" id="{05E80100-44DA-97FD-3D65-55B8D928E399}"/>
              </a:ext>
            </a:extLst>
          </p:cNvPr>
          <p:cNvSpPr txBox="1"/>
          <p:nvPr/>
        </p:nvSpPr>
        <p:spPr>
          <a:xfrm>
            <a:off x="14674938" y="6012663"/>
            <a:ext cx="1327568" cy="492443"/>
          </a:xfrm>
          <a:prstGeom prst="rect">
            <a:avLst/>
          </a:prstGeom>
          <a:noFill/>
        </p:spPr>
        <p:txBody>
          <a:bodyPr wrap="square">
            <a:spAutoFit/>
          </a:bodyPr>
          <a:lstStyle/>
          <a:p>
            <a:r>
              <a:rPr kumimoji="0" lang="en-GB" sz="2600" b="1" i="0" u="none" strike="noStrike" kern="0" cap="none" spc="-198" normalizeH="0" baseline="0" noProof="0" dirty="0">
                <a:ln>
                  <a:noFill/>
                </a:ln>
                <a:gradFill flip="none" rotWithShape="1">
                  <a:gsLst>
                    <a:gs pos="20000">
                      <a:srgbClr val="CB62A8"/>
                    </a:gs>
                    <a:gs pos="78000">
                      <a:srgbClr val="36A9E1"/>
                    </a:gs>
                  </a:gsLst>
                  <a:lin ang="0" scaled="1"/>
                  <a:tileRect/>
                </a:gradFill>
                <a:effectLst/>
                <a:uLnTx/>
                <a:uFillTx/>
                <a:latin typeface="Poppins"/>
                <a:ea typeface="+mj-ea"/>
                <a:cs typeface="Poppins"/>
              </a:rPr>
              <a:t>50 - 59</a:t>
            </a:r>
            <a:endParaRPr lang="en-GB" sz="2600" dirty="0"/>
          </a:p>
        </p:txBody>
      </p:sp>
      <p:sp>
        <p:nvSpPr>
          <p:cNvPr id="141" name="Rectangle 140">
            <a:extLst>
              <a:ext uri="{FF2B5EF4-FFF2-40B4-BE49-F238E27FC236}">
                <a16:creationId xmlns:a16="http://schemas.microsoft.com/office/drawing/2014/main" id="{7D56C2DF-CF69-553C-D4C5-1FF41C9F02E7}"/>
              </a:ext>
              <a:ext uri="{C183D7F6-B498-43B3-948B-1728B52AA6E4}">
                <adec:decorative xmlns:adec="http://schemas.microsoft.com/office/drawing/2017/decorative" val="1"/>
              </a:ext>
            </a:extLst>
          </p:cNvPr>
          <p:cNvSpPr/>
          <p:nvPr/>
        </p:nvSpPr>
        <p:spPr>
          <a:xfrm>
            <a:off x="14573864" y="6748901"/>
            <a:ext cx="1327566" cy="492443"/>
          </a:xfrm>
          <a:prstGeom prst="rect">
            <a:avLst/>
          </a:prstGeom>
          <a:solidFill>
            <a:srgbClr val="282828"/>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144" name="TextBox 143">
            <a:extLst>
              <a:ext uri="{FF2B5EF4-FFF2-40B4-BE49-F238E27FC236}">
                <a16:creationId xmlns:a16="http://schemas.microsoft.com/office/drawing/2014/main" id="{A36DF40D-C2F6-7493-88B0-64EE3613BEEA}"/>
              </a:ext>
            </a:extLst>
          </p:cNvPr>
          <p:cNvSpPr txBox="1"/>
          <p:nvPr/>
        </p:nvSpPr>
        <p:spPr>
          <a:xfrm>
            <a:off x="14659983" y="6756125"/>
            <a:ext cx="1116937" cy="492443"/>
          </a:xfrm>
          <a:prstGeom prst="rect">
            <a:avLst/>
          </a:prstGeom>
          <a:noFill/>
        </p:spPr>
        <p:txBody>
          <a:bodyPr wrap="square">
            <a:spAutoFit/>
          </a:bodyPr>
          <a:lstStyle/>
          <a:p>
            <a:pPr algn="ctr"/>
            <a:r>
              <a:rPr lang="en-US" sz="2600" b="1" spc="-198" dirty="0">
                <a:gradFill flip="none" rotWithShape="1">
                  <a:gsLst>
                    <a:gs pos="20000">
                      <a:srgbClr val="CB62A8"/>
                    </a:gs>
                    <a:gs pos="78000">
                      <a:srgbClr val="36A9E1"/>
                    </a:gs>
                  </a:gsLst>
                  <a:lin ang="0" scaled="1"/>
                  <a:tileRect/>
                </a:gradFill>
                <a:latin typeface="Poppins"/>
                <a:ea typeface="+mj-ea"/>
                <a:cs typeface="Poppins"/>
              </a:rPr>
              <a:t>1</a:t>
            </a:r>
            <a:r>
              <a:rPr lang="en-GB" sz="2600" b="1" spc="-198" dirty="0">
                <a:gradFill flip="none" rotWithShape="1">
                  <a:gsLst>
                    <a:gs pos="20000">
                      <a:srgbClr val="CB62A8"/>
                    </a:gs>
                    <a:gs pos="78000">
                      <a:srgbClr val="36A9E1"/>
                    </a:gs>
                  </a:gsLst>
                  <a:lin ang="0" scaled="1"/>
                  <a:tileRect/>
                </a:gradFill>
                <a:latin typeface="Poppins"/>
                <a:ea typeface="+mj-ea"/>
                <a:cs typeface="Poppins"/>
              </a:rPr>
              <a:t>00%</a:t>
            </a:r>
            <a:endParaRPr lang="en-GB" sz="2600" dirty="0"/>
          </a:p>
        </p:txBody>
      </p:sp>
      <p:sp>
        <p:nvSpPr>
          <p:cNvPr id="145" name="TextBox 1038">
            <a:extLst>
              <a:ext uri="{FF2B5EF4-FFF2-40B4-BE49-F238E27FC236}">
                <a16:creationId xmlns:a16="http://schemas.microsoft.com/office/drawing/2014/main" id="{8C6DB006-39E1-80E9-3A81-5871FE2459AF}"/>
              </a:ext>
            </a:extLst>
          </p:cNvPr>
          <p:cNvSpPr txBox="1"/>
          <p:nvPr/>
        </p:nvSpPr>
        <p:spPr>
          <a:xfrm>
            <a:off x="16029775" y="6702808"/>
            <a:ext cx="2575602" cy="830997"/>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prstClr val="black"/>
                </a:solidFill>
                <a:latin typeface="+mj-lt"/>
                <a:ea typeface="+mn-ea"/>
                <a:cs typeface="+mn-cs"/>
              </a:rPr>
              <a:t>Of customers with 4 products exited the bank. It is worth noting that 100% of them registered a complaint.</a:t>
            </a:r>
            <a:endParaRPr kumimoji="0" lang="en-GB" sz="1200" b="1" i="0" u="none" strike="noStrike" kern="1200" cap="none" spc="0" normalizeH="0" baseline="0" noProof="0" dirty="0">
              <a:ln>
                <a:noFill/>
              </a:ln>
              <a:solidFill>
                <a:prstClr val="black"/>
              </a:solidFill>
              <a:effectLst/>
              <a:uLnTx/>
              <a:uFillTx/>
              <a:latin typeface="+mj-lt"/>
              <a:ea typeface="+mn-ea"/>
              <a:cs typeface="+mn-cs"/>
            </a:endParaRPr>
          </a:p>
        </p:txBody>
      </p:sp>
    </p:spTree>
    <p:extLst>
      <p:ext uri="{BB962C8B-B14F-4D97-AF65-F5344CB8AC3E}">
        <p14:creationId xmlns:p14="http://schemas.microsoft.com/office/powerpoint/2010/main" val="1203166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0838A"/>
            </a:gs>
            <a:gs pos="50000">
              <a:srgbClr val="2C8762"/>
            </a:gs>
            <a:gs pos="100000">
              <a:srgbClr val="598C3B"/>
            </a:gs>
          </a:gsLst>
          <a:lin ang="0" scaled="1"/>
        </a:gradFill>
        <a:effectLst/>
      </p:bgPr>
    </p:bg>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69BE49C7-94FB-D301-78D9-BC5A73188C82}"/>
              </a:ext>
            </a:extLst>
          </p:cNvPr>
          <p:cNvSpPr txBox="1">
            <a:spLocks/>
          </p:cNvSpPr>
          <p:nvPr/>
        </p:nvSpPr>
        <p:spPr bwMode="white">
          <a:xfrm>
            <a:off x="1666373" y="3827471"/>
            <a:ext cx="5161370" cy="915979"/>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GB" sz="3600">
                <a:solidFill>
                  <a:schemeClr val="bg1"/>
                </a:solidFill>
                <a:latin typeface="Poppins" panose="00000500000000000000" pitchFamily="2" charset="0"/>
                <a:cs typeface="Poppins" panose="00000500000000000000" pitchFamily="2" charset="0"/>
              </a:rPr>
              <a:t>Chapter </a:t>
            </a:r>
          </a:p>
        </p:txBody>
      </p:sp>
      <p:sp>
        <p:nvSpPr>
          <p:cNvPr id="5" name="Text Placeholder 15">
            <a:extLst>
              <a:ext uri="{FF2B5EF4-FFF2-40B4-BE49-F238E27FC236}">
                <a16:creationId xmlns:a16="http://schemas.microsoft.com/office/drawing/2014/main" id="{FBFB43A4-69EE-494A-EF05-6DD3AB762228}"/>
              </a:ext>
            </a:extLst>
          </p:cNvPr>
          <p:cNvSpPr txBox="1">
            <a:spLocks noGrp="1"/>
          </p:cNvSpPr>
          <p:nvPr>
            <p:ph type="title" idx="4294967295"/>
          </p:nvPr>
        </p:nvSpPr>
        <p:spPr bwMode="white">
          <a:xfrm>
            <a:off x="1666373" y="4524668"/>
            <a:ext cx="7877677" cy="4797132"/>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0" b="1" i="0" u="none" strike="noStrike" kern="0" cap="none" spc="0" normalizeH="0" baseline="0" noProof="0" dirty="0">
                <a:ln>
                  <a:noFill/>
                </a:ln>
                <a:solidFill>
                  <a:schemeClr val="bg1"/>
                </a:solidFill>
                <a:effectLst/>
                <a:uLnTx/>
                <a:uFillTx/>
                <a:latin typeface="Poppins" panose="00000500000000000000" pitchFamily="2" charset="0"/>
                <a:ea typeface="+mn-ea"/>
                <a:cs typeface="Poppins" panose="00000500000000000000" pitchFamily="2" charset="0"/>
              </a:rPr>
              <a:t>Machine Learning Exploration</a:t>
            </a:r>
          </a:p>
        </p:txBody>
      </p:sp>
      <p:sp>
        <p:nvSpPr>
          <p:cNvPr id="6" name="Text Placeholder 20">
            <a:extLst>
              <a:ext uri="{FF2B5EF4-FFF2-40B4-BE49-F238E27FC236}">
                <a16:creationId xmlns:a16="http://schemas.microsoft.com/office/drawing/2014/main" id="{67280B5F-6746-C325-00D1-2F5E73423400}"/>
              </a:ext>
              <a:ext uri="{C183D7F6-B498-43B3-948B-1728B52AA6E4}">
                <adec:decorative xmlns:adec="http://schemas.microsoft.com/office/drawing/2017/decorative" val="1"/>
              </a:ext>
            </a:extLst>
          </p:cNvPr>
          <p:cNvSpPr txBox="1">
            <a:spLocks/>
          </p:cNvSpPr>
          <p:nvPr/>
        </p:nvSpPr>
        <p:spPr>
          <a:xfrm>
            <a:off x="10561640" y="2730500"/>
            <a:ext cx="8678860" cy="641985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defRPr sz="8750" b="1" i="0">
                <a:solidFill>
                  <a:schemeClr val="tx1"/>
                </a:solidFill>
                <a:latin typeface="Poppins"/>
                <a:ea typeface="+mj-ea"/>
                <a:cs typeface="Poppins"/>
              </a:defRPr>
            </a:lvl1pPr>
          </a:lstStyle>
          <a:p>
            <a:pPr>
              <a:defRPr/>
            </a:pPr>
            <a:r>
              <a:rPr lang="en-GB" sz="48000">
                <a:solidFill>
                  <a:schemeClr val="bg1"/>
                </a:solidFill>
                <a:latin typeface="Poppins" panose="00000500000000000000" pitchFamily="2" charset="0"/>
                <a:ea typeface="+mn-ea"/>
                <a:cs typeface="Poppins" panose="00000500000000000000" pitchFamily="2" charset="0"/>
              </a:rPr>
              <a:t>04</a:t>
            </a:r>
          </a:p>
          <a:p>
            <a:pPr>
              <a:defRPr/>
            </a:pPr>
            <a:endParaRPr lang="en-GB" sz="48000">
              <a:solidFill>
                <a:schemeClr val="bg1"/>
              </a:solidFill>
              <a:latin typeface="Poppins" panose="00000500000000000000" pitchFamily="2" charset="0"/>
              <a:ea typeface="+mn-ea"/>
              <a:cs typeface="Poppins" panose="00000500000000000000" pitchFamily="2" charset="0"/>
            </a:endParaRPr>
          </a:p>
        </p:txBody>
      </p:sp>
      <p:pic>
        <p:nvPicPr>
          <p:cNvPr id="7" name="Picture 6" descr="LBG Logo">
            <a:extLst>
              <a:ext uri="{FF2B5EF4-FFF2-40B4-BE49-F238E27FC236}">
                <a16:creationId xmlns:a16="http://schemas.microsoft.com/office/drawing/2014/main" id="{E52D4F8B-5775-7597-6830-998BA43EB337}"/>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438477" y="540165"/>
            <a:ext cx="2140119" cy="1084718"/>
          </a:xfrm>
          <a:prstGeom prst="rect">
            <a:avLst/>
          </a:prstGeom>
        </p:spPr>
      </p:pic>
      <p:sp>
        <p:nvSpPr>
          <p:cNvPr id="2" name="Slide Number Placeholder 1">
            <a:extLst>
              <a:ext uri="{FF2B5EF4-FFF2-40B4-BE49-F238E27FC236}">
                <a16:creationId xmlns:a16="http://schemas.microsoft.com/office/drawing/2014/main" id="{17A98BA7-8D66-813D-0057-188A5F145D41}"/>
              </a:ext>
            </a:extLst>
          </p:cNvPr>
          <p:cNvSpPr>
            <a:spLocks noGrp="1"/>
          </p:cNvSpPr>
          <p:nvPr>
            <p:ph type="sldNum" sz="quarter" idx="4"/>
          </p:nvPr>
        </p:nvSpPr>
        <p:spPr/>
        <p:txBody>
          <a:bodyPr/>
          <a:lstStyle/>
          <a:p>
            <a:fld id="{B6F15528-21DE-4FAA-801E-634DDDAF4B2B}" type="slidenum">
              <a:rPr lang="en-GB" smtClean="0">
                <a:solidFill>
                  <a:schemeClr val="bg1"/>
                </a:solidFill>
              </a:rPr>
              <a:pPr/>
              <a:t>9</a:t>
            </a:fld>
            <a:endParaRPr lang="en-GB">
              <a:solidFill>
                <a:schemeClr val="bg1"/>
              </a:solidFill>
            </a:endParaRPr>
          </a:p>
        </p:txBody>
      </p:sp>
    </p:spTree>
    <p:extLst>
      <p:ext uri="{BB962C8B-B14F-4D97-AF65-F5344CB8AC3E}">
        <p14:creationId xmlns:p14="http://schemas.microsoft.com/office/powerpoint/2010/main" val="7415537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zIr6k3xwSsifGjw_pJ_Rn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zIr6k3xwSsifGjw_pJ_Rn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zIr6k3xwSsifGjw_pJ_Rn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zIr6k3xwSsifGjw_pJ_Rn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zIr6k3xwSsifGjw_pJ_Rn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zIr6k3xwSsifGjw_pJ_Rn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LBG Colour Theme">
      <a:dk1>
        <a:srgbClr val="282828"/>
      </a:dk1>
      <a:lt1>
        <a:srgbClr val="FAFAFA"/>
      </a:lt1>
      <a:dk2>
        <a:srgbClr val="282828"/>
      </a:dk2>
      <a:lt2>
        <a:srgbClr val="FAFAFA"/>
      </a:lt2>
      <a:accent1>
        <a:srgbClr val="007C43"/>
      </a:accent1>
      <a:accent2>
        <a:srgbClr val="62B34F"/>
      </a:accent2>
      <a:accent3>
        <a:srgbClr val="CD4B13"/>
      </a:accent3>
      <a:accent4>
        <a:srgbClr val="18509D"/>
      </a:accent4>
      <a:accent5>
        <a:srgbClr val="00838F"/>
      </a:accent5>
      <a:accent6>
        <a:srgbClr val="8A1C69"/>
      </a:accent6>
      <a:hlink>
        <a:srgbClr val="007C43"/>
      </a:hlink>
      <a:folHlink>
        <a:srgbClr val="62B34F"/>
      </a:folHlink>
    </a:clrScheme>
    <a:fontScheme name="Poppins Font Theme">
      <a:majorFont>
        <a:latin typeface="Poppins SemiBold"/>
        <a:ea typeface=""/>
        <a:cs typeface=""/>
      </a:majorFont>
      <a:minorFont>
        <a:latin typeface="Poppi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BG Brand PowerPoint Master Template 2.0  -  Read-Only" id="{D02EB36A-DF0E-48AC-BCF9-09BE30773ED5}" vid="{4D205B0C-0A10-4879-B1F7-20A1997F0198}"/>
    </a:ext>
  </a:extLst>
</a:theme>
</file>

<file path=ppt/theme/theme2.xml><?xml version="1.0" encoding="utf-8"?>
<a:theme xmlns:a="http://schemas.openxmlformats.org/drawingml/2006/main" name="LBG Grey master">
  <a:themeElements>
    <a:clrScheme name="LBG Colour Theme">
      <a:dk1>
        <a:srgbClr val="383738"/>
      </a:dk1>
      <a:lt1>
        <a:srgbClr val="FFFFFF"/>
      </a:lt1>
      <a:dk2>
        <a:srgbClr val="383738"/>
      </a:dk2>
      <a:lt2>
        <a:srgbClr val="EEECE1"/>
      </a:lt2>
      <a:accent1>
        <a:srgbClr val="007C43"/>
      </a:accent1>
      <a:accent2>
        <a:srgbClr val="62B34F"/>
      </a:accent2>
      <a:accent3>
        <a:srgbClr val="D74E14"/>
      </a:accent3>
      <a:accent4>
        <a:srgbClr val="18509D"/>
      </a:accent4>
      <a:accent5>
        <a:srgbClr val="00838F"/>
      </a:accent5>
      <a:accent6>
        <a:srgbClr val="8A1C69"/>
      </a:accent6>
      <a:hlink>
        <a:srgbClr val="007C43"/>
      </a:hlink>
      <a:folHlink>
        <a:srgbClr val="62B34F"/>
      </a:folHlink>
    </a:clrScheme>
    <a:fontScheme name="Poppins Font Theme">
      <a:majorFont>
        <a:latin typeface="Poppins SemiBold"/>
        <a:ea typeface=""/>
        <a:cs typeface=""/>
      </a:majorFont>
      <a:minorFont>
        <a:latin typeface="Poppi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BG Brand PowerPoint Master Template 2.0  -  Read-Only" id="{D02EB36A-DF0E-48AC-BCF9-09BE30773ED5}" vid="{E4041AD5-ABB4-439E-A567-A34D6B7111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5802103255594EB9CD78DA9F3BE536" ma:contentTypeVersion="12" ma:contentTypeDescription="Create a new document." ma:contentTypeScope="" ma:versionID="388998bf6b78755ce9c7aad56db4528e">
  <xsd:schema xmlns:xsd="http://www.w3.org/2001/XMLSchema" xmlns:xs="http://www.w3.org/2001/XMLSchema" xmlns:p="http://schemas.microsoft.com/office/2006/metadata/properties" xmlns:ns1="http://schemas.microsoft.com/sharepoint/v3" xmlns:ns2="21f4c4ea-9f7f-47af-82b8-2e1ad499b94f" xmlns:ns3="3da203c6-d314-42e1-9d1b-857a1c9efc18" targetNamespace="http://schemas.microsoft.com/office/2006/metadata/properties" ma:root="true" ma:fieldsID="43cd4e788437fb97dac04337454d557d" ns1:_="" ns2:_="" ns3:_="">
    <xsd:import namespace="http://schemas.microsoft.com/sharepoint/v3"/>
    <xsd:import namespace="21f4c4ea-9f7f-47af-82b8-2e1ad499b94f"/>
    <xsd:import namespace="3da203c6-d314-42e1-9d1b-857a1c9efc18"/>
    <xsd:element name="properties">
      <xsd:complexType>
        <xsd:sequence>
          <xsd:element name="documentManagement">
            <xsd:complexType>
              <xsd:all>
                <xsd:element ref="ns2:Category" minOccurs="0"/>
                <xsd:element ref="ns2:Importance" minOccurs="0"/>
                <xsd:element ref="ns2:Date" minOccurs="0"/>
                <xsd:element ref="ns2:Filedescription" minOccurs="0"/>
                <xsd:element ref="ns1:_ip_UnifiedCompliancePolicyProperties" minOccurs="0"/>
                <xsd:element ref="ns1:_ip_UnifiedCompliancePolicyUIAction" minOccurs="0"/>
                <xsd:element ref="ns2:MediaServiceMetadata" minOccurs="0"/>
                <xsd:element ref="ns2:MediaServiceFastMetadata" minOccurs="0"/>
                <xsd:element ref="ns2:IsLive"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f4c4ea-9f7f-47af-82b8-2e1ad499b94f"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Guidelines"/>
          <xsd:enumeration value="Brand Story"/>
          <xsd:enumeration value="Brand Strategy"/>
          <xsd:enumeration value="Templates"/>
          <xsd:enumeration value="Governance"/>
          <xsd:enumeration value="Assets"/>
        </xsd:restriction>
      </xsd:simpleType>
    </xsd:element>
    <xsd:element name="Importance" ma:index="9" nillable="true" ma:displayName="Importance" ma:default="0" ma:description="Importance is a simple numerical value where higher values = more importance. Used for making things more prominent on the home page." ma:format="Dropdown" ma:internalName="Importance" ma:percentage="FALSE">
      <xsd:simpleType>
        <xsd:restriction base="dms:Number"/>
      </xsd:simpleType>
    </xsd:element>
    <xsd:element name="Date" ma:index="10" nillable="true" ma:displayName="Date" ma:default="[today]" ma:description="The date that is relevant for the released version of the document (not necessarily the upload date)." ma:format="DateOnly" ma:internalName="Date">
      <xsd:simpleType>
        <xsd:restriction base="dms:DateTime"/>
      </xsd:simpleType>
    </xsd:element>
    <xsd:element name="Filedescription" ma:index="11" nillable="true" ma:displayName="Filedescription" ma:description="A brief description of what the file is for/about." ma:format="Dropdown" ma:internalName="Filedescription">
      <xsd:simpleType>
        <xsd:restriction base="dms:Text">
          <xsd:maxLength value="255"/>
        </xsd:restriction>
      </xsd:simpleType>
    </xsd:element>
    <xsd:element name="MediaServiceMetadata" ma:index="14" nillable="true" ma:displayName="MediaServiceMetadata" ma:hidden="true" ma:internalName="MediaServiceMetadata" ma:readOnly="true">
      <xsd:simpleType>
        <xsd:restriction base="dms:Note"/>
      </xsd:simpleType>
    </xsd:element>
    <xsd:element name="MediaServiceFastMetadata" ma:index="15" nillable="true" ma:displayName="MediaServiceFastMetadata" ma:hidden="true" ma:internalName="MediaServiceFastMetadata" ma:readOnly="true">
      <xsd:simpleType>
        <xsd:restriction base="dms:Note"/>
      </xsd:simpleType>
    </xsd:element>
    <xsd:element name="IsLive" ma:index="16" nillable="true" ma:displayName="IsLive" ma:default="0" ma:description="Shows or hides items on the list" ma:format="Dropdown" ma:internalName="IsLive">
      <xsd:simpleType>
        <xsd:restriction base="dms:Boolean"/>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da203c6-d314-42e1-9d1b-857a1c9efc1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3da203c6-d314-42e1-9d1b-857a1c9efc18">
      <UserInfo>
        <DisplayName/>
        <AccountId xsi:nil="true"/>
        <AccountType/>
      </UserInfo>
    </SharedWithUsers>
    <Importance xmlns="21f4c4ea-9f7f-47af-82b8-2e1ad499b94f">0</Importance>
    <Category xmlns="21f4c4ea-9f7f-47af-82b8-2e1ad499b94f">Templates</Category>
    <Date xmlns="21f4c4ea-9f7f-47af-82b8-2e1ad499b94f">2024-01-10T13:12:52+00:00</Date>
    <Filedescription xmlns="21f4c4ea-9f7f-47af-82b8-2e1ad499b94f">LBG Master PPT</Filedescription>
    <IsLive xmlns="21f4c4ea-9f7f-47af-82b8-2e1ad499b94f">true</IsLive>
  </documentManagement>
</p:properties>
</file>

<file path=customXml/itemProps1.xml><?xml version="1.0" encoding="utf-8"?>
<ds:datastoreItem xmlns:ds="http://schemas.openxmlformats.org/officeDocument/2006/customXml" ds:itemID="{6752B8B9-1CC7-4BFD-80C1-F3372CC073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1f4c4ea-9f7f-47af-82b8-2e1ad499b94f"/>
    <ds:schemaRef ds:uri="3da203c6-d314-42e1-9d1b-857a1c9efc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4F63C0-203B-45E0-B8F6-BFD469AE8057}">
  <ds:schemaRefs>
    <ds:schemaRef ds:uri="http://schemas.microsoft.com/sharepoint/v3/contenttype/forms"/>
  </ds:schemaRefs>
</ds:datastoreItem>
</file>

<file path=customXml/itemProps3.xml><?xml version="1.0" encoding="utf-8"?>
<ds:datastoreItem xmlns:ds="http://schemas.openxmlformats.org/officeDocument/2006/customXml" ds:itemID="{A691D5B8-A481-490B-903F-4FFF37A478E8}">
  <ds:schemaRefs>
    <ds:schemaRef ds:uri="http://purl.org/dc/elements/1.1/"/>
    <ds:schemaRef ds:uri="http://schemas.openxmlformats.org/package/2006/metadata/core-properties"/>
    <ds:schemaRef ds:uri="21f4c4ea-9f7f-47af-82b8-2e1ad499b94f"/>
    <ds:schemaRef ds:uri="http://purl.org/dc/dcmitype/"/>
    <ds:schemaRef ds:uri="http://schemas.microsoft.com/office/2006/documentManagement/types"/>
    <ds:schemaRef ds:uri="http://schemas.microsoft.com/sharepoint/v3"/>
    <ds:schemaRef ds:uri="http://purl.org/dc/terms/"/>
    <ds:schemaRef ds:uri="http://schemas.microsoft.com/office/2006/metadata/properties"/>
    <ds:schemaRef ds:uri="http://schemas.microsoft.com/office/infopath/2007/PartnerControls"/>
    <ds:schemaRef ds:uri="3da203c6-d314-42e1-9d1b-857a1c9efc18"/>
    <ds:schemaRef ds:uri="http://www.w3.org/XML/1998/namespace"/>
  </ds:schemaRefs>
</ds:datastoreItem>
</file>

<file path=docMetadata/LabelInfo.xml><?xml version="1.0" encoding="utf-8"?>
<clbl:labelList xmlns:clbl="http://schemas.microsoft.com/office/2020/mipLabelMetadata">
  <clbl:label id="{17151eb3-00ab-470c-b25c-644c7691e891}" enabled="1" method="Privileged" siteId="{3ded2960-214a-46ff-8cf4-611f125e2398}" removed="0"/>
</clbl:labelList>
</file>

<file path=docProps/app.xml><?xml version="1.0" encoding="utf-8"?>
<Properties xmlns="http://schemas.openxmlformats.org/officeDocument/2006/extended-properties" xmlns:vt="http://schemas.openxmlformats.org/officeDocument/2006/docPropsVTypes">
  <Template/>
  <TotalTime>3463</TotalTime>
  <Words>1122</Words>
  <Application>Microsoft Office PowerPoint</Application>
  <PresentationFormat>Custom</PresentationFormat>
  <Paragraphs>155</Paragraphs>
  <Slides>11</Slides>
  <Notes>1</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22" baseType="lpstr">
      <vt:lpstr>Wingdings</vt:lpstr>
      <vt:lpstr>Poppins SemiBold</vt:lpstr>
      <vt:lpstr>Calibri</vt:lpstr>
      <vt:lpstr>Arial Black</vt:lpstr>
      <vt:lpstr>Poppins</vt:lpstr>
      <vt:lpstr>Arial</vt:lpstr>
      <vt:lpstr>Poppins Medium</vt:lpstr>
      <vt:lpstr>Avenir Next LT Pro</vt:lpstr>
      <vt:lpstr>Office Theme</vt:lpstr>
      <vt:lpstr>LBG Grey master</vt:lpstr>
      <vt:lpstr>think-cell Slide</vt:lpstr>
      <vt:lpstr>Data Project Proposal</vt:lpstr>
      <vt:lpstr>Why should we focus on customer retention? </vt:lpstr>
      <vt:lpstr>Customer Retention: Why it matters</vt:lpstr>
      <vt:lpstr>Acquiring new customers is important, but retaining them accelerates profitability.</vt:lpstr>
      <vt:lpstr>The Project Proposal</vt:lpstr>
      <vt:lpstr>Predicting customer churn</vt:lpstr>
      <vt:lpstr>Data Analysis </vt:lpstr>
      <vt:lpstr>PowerPoint Presentation</vt:lpstr>
      <vt:lpstr>Machine Learning Exploration</vt:lpstr>
      <vt:lpstr>Machine Learning Tests</vt:lpstr>
      <vt:lpstr>Utilising Google Cloud Technology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LBG Brand PowerPoint Master Template 2.0</dc:title>
  <dc:creator>Katie.Miller@lloydsbanking.com;Charlotte.Gigg@lloydsbanking.com</dc:creator>
  <cp:lastModifiedBy>Kelly Shaw</cp:lastModifiedBy>
  <cp:revision>14</cp:revision>
  <dcterms:created xsi:type="dcterms:W3CDTF">2022-11-30T12:24:55Z</dcterms:created>
  <dcterms:modified xsi:type="dcterms:W3CDTF">2024-02-14T18:13:02Z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2022-11-30T00:00:00Z</vt:filetime>
  </property>
  <property fmtid="{D5CDD505-2E9C-101B-9397-08002B2CF9AE}" pid="3" name="Creator">
    <vt:lpwstr>Adobe InDesign 18.0 (Macintosh)</vt:lpwstr>
  </property>
  <property fmtid="{D5CDD505-2E9C-101B-9397-08002B2CF9AE}" pid="4" name="LastSaved">
    <vt:filetime>2022-11-30T00:00:00Z</vt:filetime>
  </property>
  <property fmtid="{D5CDD505-2E9C-101B-9397-08002B2CF9AE}" pid="5" name="MSIP_Label_7bc792f8-6d75-423a-9981-629281829092_Enabled">
    <vt:lpwstr>true</vt:lpwstr>
  </property>
  <property fmtid="{D5CDD505-2E9C-101B-9397-08002B2CF9AE}" pid="6" name="MSIP_Label_7bc792f8-6d75-423a-9981-629281829092_SetDate">
    <vt:lpwstr>2023-02-15T10:35:02Z</vt:lpwstr>
  </property>
  <property fmtid="{D5CDD505-2E9C-101B-9397-08002B2CF9AE}" pid="7" name="MSIP_Label_7bc792f8-6d75-423a-9981-629281829092_Method">
    <vt:lpwstr>Privileged</vt:lpwstr>
  </property>
  <property fmtid="{D5CDD505-2E9C-101B-9397-08002B2CF9AE}" pid="8" name="MSIP_Label_7bc792f8-6d75-423a-9981-629281829092_Name">
    <vt:lpwstr>7bc792f8-6d75-423a-9981-629281829092</vt:lpwstr>
  </property>
  <property fmtid="{D5CDD505-2E9C-101B-9397-08002B2CF9AE}" pid="9" name="MSIP_Label_7bc792f8-6d75-423a-9981-629281829092_SiteId">
    <vt:lpwstr>3ded2960-214a-46ff-8cf4-611f125e2398</vt:lpwstr>
  </property>
  <property fmtid="{D5CDD505-2E9C-101B-9397-08002B2CF9AE}" pid="10" name="MSIP_Label_7bc792f8-6d75-423a-9981-629281829092_ActionId">
    <vt:lpwstr>b78211df-143b-44f6-820c-36d3e6f8ca7f</vt:lpwstr>
  </property>
  <property fmtid="{D5CDD505-2E9C-101B-9397-08002B2CF9AE}" pid="11" name="MSIP_Label_7bc792f8-6d75-423a-9981-629281829092_ContentBits">
    <vt:lpwstr>1</vt:lpwstr>
  </property>
  <property fmtid="{D5CDD505-2E9C-101B-9397-08002B2CF9AE}" pid="12" name="ContentTypeId">
    <vt:lpwstr>0x0101009D5802103255594EB9CD78DA9F3BE536</vt:lpwstr>
  </property>
  <property fmtid="{D5CDD505-2E9C-101B-9397-08002B2CF9AE}" pid="13" name="MediaServiceImageTags">
    <vt:lpwstr/>
  </property>
  <property fmtid="{D5CDD505-2E9C-101B-9397-08002B2CF9AE}" pid="14" name="ClassificationContentMarkingHeaderLocations">
    <vt:lpwstr>Office Theme:7\LBG Grey master:3</vt:lpwstr>
  </property>
  <property fmtid="{D5CDD505-2E9C-101B-9397-08002B2CF9AE}" pid="15" name="ClassificationContentMarkingHeaderText">
    <vt:lpwstr>Classification: Public</vt:lpwstr>
  </property>
</Properties>
</file>