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97-54EE-43B3-9CCF-638FA8639F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0F24-CBF1-40E2-B683-87A10ACE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97-54EE-43B3-9CCF-638FA8639F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0F24-CBF1-40E2-B683-87A10ACE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97-54EE-43B3-9CCF-638FA8639F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0F24-CBF1-40E2-B683-87A10ACE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97-54EE-43B3-9CCF-638FA8639F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0F24-CBF1-40E2-B683-87A10ACE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97-54EE-43B3-9CCF-638FA8639F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0F24-CBF1-40E2-B683-87A10ACE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97-54EE-43B3-9CCF-638FA8639F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0F24-CBF1-40E2-B683-87A10ACE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97-54EE-43B3-9CCF-638FA8639F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0F24-CBF1-40E2-B683-87A10ACE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97-54EE-43B3-9CCF-638FA8639F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0F24-CBF1-40E2-B683-87A10ACE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97-54EE-43B3-9CCF-638FA8639F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0F24-CBF1-40E2-B683-87A10ACE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97-54EE-43B3-9CCF-638FA8639F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0F24-CBF1-40E2-B683-87A10ACE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97-54EE-43B3-9CCF-638FA8639F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0F24-CBF1-40E2-B683-87A10ACE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85A097-54EE-43B3-9CCF-638FA8639F2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770F24-CBF1-40E2-B683-87A10ACE0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0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Uber vs. Other FHVs</a:t>
            </a:r>
            <a:br>
              <a:rPr lang="en-US" dirty="0"/>
            </a:br>
            <a:r>
              <a:rPr lang="en-US" sz="4400" dirty="0"/>
              <a:t>67-364 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Huang, Vinitha Ranganeni</a:t>
            </a:r>
          </a:p>
        </p:txBody>
      </p:sp>
    </p:spTree>
    <p:extLst>
      <p:ext uri="{BB962C8B-B14F-4D97-AF65-F5344CB8AC3E}">
        <p14:creationId xmlns:p14="http://schemas.microsoft.com/office/powerpoint/2010/main" val="38966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&lt;strong&gt;Sharing economy&lt;/strong&gt;, also known as collaborative consumption, is a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595"/>
            <a:ext cx="12192000" cy="7004595"/>
          </a:xfrm>
        </p:spPr>
      </p:pic>
    </p:spTree>
    <p:extLst>
      <p:ext uri="{BB962C8B-B14F-4D97-AF65-F5344CB8AC3E}">
        <p14:creationId xmlns:p14="http://schemas.microsoft.com/office/powerpoint/2010/main" val="212093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57693" y="673444"/>
            <a:ext cx="7315200" cy="567527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 what neighborhoods of New York City is Uber the most/least popular?</a:t>
            </a:r>
          </a:p>
          <a:p>
            <a:pPr lvl="1" fontAlgn="base"/>
            <a:r>
              <a:rPr lang="en-US" dirty="0"/>
              <a:t>What are the characteristics of the various neighborhoods that Uber is most/least popular in?</a:t>
            </a:r>
          </a:p>
          <a:p>
            <a:pPr fontAlgn="base"/>
            <a:r>
              <a:rPr lang="en-US" dirty="0"/>
              <a:t>What is the trend of the activity between Uber and other FHV services from 2014-2015?</a:t>
            </a:r>
          </a:p>
          <a:p>
            <a:pPr lvl="1" fontAlgn="base"/>
            <a:r>
              <a:rPr lang="en-US" dirty="0"/>
              <a:t>Has Uber increased in popularity or even surpassed Yellow Cab in number of trips per day?</a:t>
            </a:r>
          </a:p>
          <a:p>
            <a:pPr fontAlgn="base"/>
            <a:r>
              <a:rPr lang="en-US" dirty="0"/>
              <a:t>What is the activity of Uber during different times of the day in various neighborhoods in New York City?</a:t>
            </a:r>
          </a:p>
          <a:p>
            <a:pPr lvl="1" fontAlgn="base"/>
            <a:r>
              <a:rPr lang="en-US" dirty="0"/>
              <a:t>Are there certain times of day that Uber is more popular? Why?</a:t>
            </a:r>
          </a:p>
          <a:p>
            <a:pPr marL="502920" lvl="1" indent="0" fontAlgn="base">
              <a:buNone/>
            </a:pPr>
            <a:endParaRPr lang="en-US" dirty="0"/>
          </a:p>
          <a:p>
            <a:pPr marL="502920" lvl="1" indent="0" fontAlgn="base">
              <a:buNone/>
            </a:pPr>
            <a:endParaRPr lang="en-US" dirty="0"/>
          </a:p>
          <a:p>
            <a:pPr marL="502920" lvl="1" indent="0" fontAlgn="base">
              <a:buNone/>
            </a:pPr>
            <a:endParaRPr lang="en-US" dirty="0"/>
          </a:p>
          <a:p>
            <a:pPr marL="502920" lvl="1" indent="0" fontAlgn="base">
              <a:buNone/>
            </a:pPr>
            <a:endParaRPr lang="en-US" dirty="0"/>
          </a:p>
          <a:p>
            <a:pPr marL="0" indent="0" algn="ctr" fontAlgn="base">
              <a:buNone/>
            </a:pPr>
            <a:r>
              <a:rPr lang="en-US" b="1" dirty="0"/>
              <a:t>What should Uber do to maximize their profit in NYC?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83579" y="1796796"/>
            <a:ext cx="3443468" cy="325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we interested in?</a:t>
            </a:r>
          </a:p>
        </p:txBody>
      </p:sp>
      <p:sp>
        <p:nvSpPr>
          <p:cNvPr id="18" name="Arrow: Right 17"/>
          <p:cNvSpPr/>
          <p:nvPr/>
        </p:nvSpPr>
        <p:spPr>
          <a:xfrm rot="5400000">
            <a:off x="6924984" y="4994692"/>
            <a:ext cx="1180617" cy="271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5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8" grpId="0" animBg="1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42</TotalTime>
  <Words>122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Uber vs. Other FHVs 67-364 Project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vs. Other FHVs 67-364 Project 1</dc:title>
  <dc:creator>Vinitha Ranganeni</dc:creator>
  <cp:lastModifiedBy>Vinitha Ranganeni</cp:lastModifiedBy>
  <cp:revision>5</cp:revision>
  <dcterms:created xsi:type="dcterms:W3CDTF">2017-03-07T04:31:32Z</dcterms:created>
  <dcterms:modified xsi:type="dcterms:W3CDTF">2017-03-07T05:14:17Z</dcterms:modified>
</cp:coreProperties>
</file>