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7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9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14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97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8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62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4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31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5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7B3A-D664-41DC-B1A4-3B2B0348324F}" type="datetimeFigureOut">
              <a:rPr lang="en-IN" smtClean="0"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C282D-2137-44CD-AAD1-6B9407D126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28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List Programs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9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largest element in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list of numbers </a:t>
            </a:r>
          </a:p>
          <a:p>
            <a:r>
              <a:rPr lang="en-US" dirty="0" smtClean="0"/>
              <a:t>list1 = [10, 20, 4, 45, 99]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printing the maximum element </a:t>
            </a:r>
          </a:p>
          <a:p>
            <a:pPr marL="0" indent="0">
              <a:buNone/>
            </a:pPr>
            <a:r>
              <a:rPr lang="en-US" dirty="0" smtClean="0"/>
              <a:t>print("Largest element is:", max(list1))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311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Find largest element in List without using max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list1= [10,22,3,46,5]</a:t>
            </a:r>
          </a:p>
          <a:p>
            <a:pPr marL="0" indent="0">
              <a:buNone/>
            </a:pPr>
            <a:r>
              <a:rPr lang="en-US" dirty="0" smtClean="0"/>
              <a:t>max = list1[0]</a:t>
            </a:r>
          </a:p>
          <a:p>
            <a:pPr marL="0" indent="0">
              <a:buNone/>
            </a:pPr>
            <a:r>
              <a:rPr lang="en-US" dirty="0" smtClean="0"/>
              <a:t>for x in list1:</a:t>
            </a:r>
          </a:p>
          <a:p>
            <a:pPr marL="0" indent="0">
              <a:buNone/>
            </a:pPr>
            <a:r>
              <a:rPr lang="en-US" dirty="0" smtClean="0"/>
              <a:t>       if x &gt; max:</a:t>
            </a:r>
          </a:p>
          <a:p>
            <a:pPr marL="0" indent="0">
              <a:buNone/>
            </a:pPr>
            <a:r>
              <a:rPr lang="en-US" dirty="0" smtClean="0"/>
              <a:t>             max = x</a:t>
            </a:r>
          </a:p>
          <a:p>
            <a:pPr marL="0" indent="0">
              <a:buNone/>
            </a:pPr>
            <a:r>
              <a:rPr lang="en-US" dirty="0" smtClean="0"/>
              <a:t>print (max)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14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smallest element in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# list of numbers </a:t>
            </a:r>
          </a:p>
          <a:p>
            <a:r>
              <a:rPr lang="en-US" dirty="0" smtClean="0"/>
              <a:t>list1 = [10, 20, 4, 45, 99]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 printing the minimum element </a:t>
            </a:r>
          </a:p>
          <a:p>
            <a:pPr marL="0" indent="0">
              <a:buNone/>
            </a:pPr>
            <a:r>
              <a:rPr lang="en-US" dirty="0" smtClean="0"/>
              <a:t>print(“Smallest element is:", min(list1))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59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Find smallest element in List without using min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list1= [10,22,3,46,5]</a:t>
            </a:r>
          </a:p>
          <a:p>
            <a:pPr marL="0" indent="0">
              <a:buNone/>
            </a:pPr>
            <a:r>
              <a:rPr lang="en-US" dirty="0" smtClean="0"/>
              <a:t>min = list1[0]</a:t>
            </a:r>
          </a:p>
          <a:p>
            <a:pPr marL="0" indent="0">
              <a:buNone/>
            </a:pPr>
            <a:r>
              <a:rPr lang="en-US" dirty="0" smtClean="0"/>
              <a:t>for x in list1:</a:t>
            </a:r>
          </a:p>
          <a:p>
            <a:pPr marL="0" indent="0">
              <a:buNone/>
            </a:pPr>
            <a:r>
              <a:rPr lang="en-US" dirty="0" smtClean="0"/>
              <a:t>       if x &lt; min:</a:t>
            </a:r>
          </a:p>
          <a:p>
            <a:pPr marL="0" indent="0">
              <a:buNone/>
            </a:pPr>
            <a:r>
              <a:rPr lang="en-US" dirty="0" smtClean="0"/>
              <a:t>             min = x</a:t>
            </a:r>
          </a:p>
          <a:p>
            <a:pPr marL="0" indent="0">
              <a:buNone/>
            </a:pPr>
            <a:r>
              <a:rPr lang="en-US" dirty="0" smtClean="0"/>
              <a:t>print (min)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568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Find mean of elements of 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# Importing the statistics module </a:t>
            </a:r>
          </a:p>
          <a:p>
            <a:pPr marL="0" indent="0">
              <a:buNone/>
            </a:pPr>
            <a:r>
              <a:rPr lang="en-US" dirty="0" smtClean="0"/>
              <a:t>import statistics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# list of numbers </a:t>
            </a:r>
          </a:p>
          <a:p>
            <a:pPr marL="0" indent="0">
              <a:buNone/>
            </a:pPr>
            <a:r>
              <a:rPr lang="en-US" dirty="0" smtClean="0"/>
              <a:t>data1 = [1, 3, 4, 5, 7, 9, 2]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x = </a:t>
            </a:r>
            <a:r>
              <a:rPr lang="en-US" dirty="0" err="1" smtClean="0"/>
              <a:t>statistics.mean</a:t>
            </a:r>
            <a:r>
              <a:rPr lang="en-US" dirty="0" smtClean="0"/>
              <a:t>(data1)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# Printing the mean </a:t>
            </a:r>
          </a:p>
          <a:p>
            <a:pPr marL="0" indent="0">
              <a:buNone/>
            </a:pPr>
            <a:r>
              <a:rPr lang="en-US" dirty="0" smtClean="0"/>
              <a:t>print("Mean is :", x)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778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Find mean of elements of list without using mean 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list1= [10, 22, 3, 46, 5]</a:t>
            </a:r>
          </a:p>
          <a:p>
            <a:pPr marL="0" indent="0">
              <a:buNone/>
            </a:pPr>
            <a:r>
              <a:rPr lang="pt-BR" dirty="0" smtClean="0"/>
              <a:t>sum_num = 0</a:t>
            </a:r>
          </a:p>
          <a:p>
            <a:pPr marL="0" indent="0">
              <a:buNone/>
            </a:pPr>
            <a:r>
              <a:rPr lang="pt-BR" dirty="0" smtClean="0"/>
              <a:t>for t in list1:</a:t>
            </a:r>
          </a:p>
          <a:p>
            <a:pPr marL="0" indent="0">
              <a:buNone/>
            </a:pPr>
            <a:r>
              <a:rPr lang="pt-BR" dirty="0" smtClean="0"/>
              <a:t>        sum_num = sum_num + t           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avg = sum_num / len(list1)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print("The average is = ", avg)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94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Find element in a list through linear search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x=</a:t>
            </a:r>
            <a:r>
              <a:rPr lang="en-US" dirty="0" err="1" smtClean="0"/>
              <a:t>int</a:t>
            </a:r>
            <a:r>
              <a:rPr lang="en-US" dirty="0" smtClean="0"/>
              <a:t> (input (“Enter an element to search in List”))</a:t>
            </a:r>
          </a:p>
          <a:p>
            <a:pPr marL="0" indent="0">
              <a:buNone/>
            </a:pPr>
            <a:r>
              <a:rPr lang="en-US" dirty="0" smtClean="0"/>
              <a:t>list1= [10, 22, 3, 46, 5]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for </a:t>
            </a:r>
            <a:r>
              <a:rPr lang="en-IN" dirty="0" err="1" smtClean="0"/>
              <a:t>i</a:t>
            </a:r>
            <a:r>
              <a:rPr lang="en-IN" dirty="0" smtClean="0"/>
              <a:t> in range(</a:t>
            </a:r>
            <a:r>
              <a:rPr lang="en-IN" dirty="0" err="1" smtClean="0"/>
              <a:t>len</a:t>
            </a:r>
            <a:r>
              <a:rPr lang="en-IN" dirty="0" smtClean="0"/>
              <a:t>(list1)):</a:t>
            </a:r>
          </a:p>
          <a:p>
            <a:pPr marL="0" indent="0">
              <a:buNone/>
            </a:pPr>
            <a:r>
              <a:rPr lang="en-IN" dirty="0" smtClean="0"/>
              <a:t>      if list1[</a:t>
            </a:r>
            <a:r>
              <a:rPr lang="en-IN" dirty="0" err="1" smtClean="0"/>
              <a:t>i</a:t>
            </a:r>
            <a:r>
              <a:rPr lang="en-IN" dirty="0" smtClean="0"/>
              <a:t>] == x:</a:t>
            </a:r>
          </a:p>
          <a:p>
            <a:pPr marL="0" indent="0">
              <a:buNone/>
            </a:pPr>
            <a:r>
              <a:rPr lang="en-IN" dirty="0" smtClean="0"/>
              <a:t>         </a:t>
            </a:r>
            <a:r>
              <a:rPr lang="en-IN" dirty="0" smtClean="0"/>
              <a:t>print("element found at index "+ </a:t>
            </a:r>
            <a:r>
              <a:rPr lang="en-IN" dirty="0" err="1" smtClean="0"/>
              <a:t>i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break</a:t>
            </a:r>
          </a:p>
          <a:p>
            <a:pPr marL="0" indent="0">
              <a:buNone/>
            </a:pPr>
            <a:r>
              <a:rPr lang="en-IN" dirty="0" smtClean="0"/>
              <a:t>else:</a:t>
            </a:r>
          </a:p>
          <a:p>
            <a:pPr marL="0" indent="0">
              <a:buNone/>
            </a:pPr>
            <a:r>
              <a:rPr lang="en-IN" dirty="0" smtClean="0"/>
              <a:t>        print(“Element not found in list”)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428396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Count the frequency of elements in a list using dictionary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list1 =[1, 1, 1, 5, 5, 3, 1, 3, 3, 1, 4, 4, 4, 2, 2, 2, 2]</a:t>
            </a:r>
          </a:p>
          <a:p>
            <a:pPr marL="0" indent="0">
              <a:buNone/>
            </a:pPr>
            <a:r>
              <a:rPr lang="en-US" dirty="0" smtClean="0"/>
              <a:t>d = {} </a:t>
            </a:r>
          </a:p>
          <a:p>
            <a:pPr marL="0" indent="0">
              <a:buNone/>
            </a:pPr>
            <a:r>
              <a:rPr lang="en-US" dirty="0" smtClean="0"/>
              <a:t>for item in list1: </a:t>
            </a:r>
          </a:p>
          <a:p>
            <a:pPr marL="0" indent="0">
              <a:buNone/>
            </a:pPr>
            <a:r>
              <a:rPr lang="en-US" dirty="0" smtClean="0"/>
              <a:t>        if item in d: </a:t>
            </a:r>
          </a:p>
          <a:p>
            <a:pPr marL="0" indent="0">
              <a:buNone/>
            </a:pPr>
            <a:r>
              <a:rPr lang="en-US" dirty="0" smtClean="0"/>
              <a:t>            d[item] += 1</a:t>
            </a:r>
          </a:p>
          <a:p>
            <a:pPr marL="0" indent="0">
              <a:buNone/>
            </a:pPr>
            <a:r>
              <a:rPr lang="en-US" dirty="0" smtClean="0"/>
              <a:t>        else: </a:t>
            </a:r>
          </a:p>
          <a:p>
            <a:pPr marL="0" indent="0">
              <a:buNone/>
            </a:pPr>
            <a:r>
              <a:rPr lang="en-US" dirty="0" smtClean="0"/>
              <a:t>            d[item] = 1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for key, value in </a:t>
            </a:r>
            <a:r>
              <a:rPr lang="en-US" dirty="0" err="1" smtClean="0"/>
              <a:t>d.items</a:t>
            </a:r>
            <a:r>
              <a:rPr lang="en-US" dirty="0" smtClean="0"/>
              <a:t>(): </a:t>
            </a:r>
          </a:p>
          <a:p>
            <a:pPr marL="0" indent="0">
              <a:buNone/>
            </a:pPr>
            <a:r>
              <a:rPr lang="en-US" dirty="0" smtClean="0"/>
              <a:t>        print ("% d : </a:t>
            </a:r>
            <a:r>
              <a:rPr lang="en-US" smtClean="0"/>
              <a:t>% d” </a:t>
            </a:r>
            <a:r>
              <a:rPr lang="en-US" dirty="0" smtClean="0"/>
              <a:t>%(key, value))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06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412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List Programs</vt:lpstr>
      <vt:lpstr>Find largest element in List</vt:lpstr>
      <vt:lpstr>Find largest element in List without using max function</vt:lpstr>
      <vt:lpstr>Find smallest element in List</vt:lpstr>
      <vt:lpstr>Find smallest element in List without using min function</vt:lpstr>
      <vt:lpstr>Find mean of elements of list</vt:lpstr>
      <vt:lpstr>Find mean of elements of list without using mean function</vt:lpstr>
      <vt:lpstr>Find element in a list through linear search</vt:lpstr>
      <vt:lpstr>Count the frequency of elements in a list using dictionary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Programs</dc:title>
  <dc:creator>Sumu</dc:creator>
  <cp:lastModifiedBy>Sumu</cp:lastModifiedBy>
  <cp:revision>32</cp:revision>
  <dcterms:created xsi:type="dcterms:W3CDTF">2020-04-15T16:30:54Z</dcterms:created>
  <dcterms:modified xsi:type="dcterms:W3CDTF">2020-04-15T17:36:53Z</dcterms:modified>
</cp:coreProperties>
</file>