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74" r:id="rId6"/>
    <p:sldId id="257" r:id="rId7"/>
    <p:sldId id="258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3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42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89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64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1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86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3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5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75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94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B81E0-5A9A-433D-8B3C-250984804455}" type="datetimeFigureOut">
              <a:rPr lang="en-IN" smtClean="0"/>
              <a:pPr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99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Processing in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15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open(‘test.txt’, ’r’)	as f:</a:t>
            </a:r>
          </a:p>
          <a:p>
            <a:pPr marL="0" indent="0">
              <a:buNone/>
            </a:pPr>
            <a:r>
              <a:rPr lang="en-US" dirty="0" smtClean="0"/>
              <a:t>	for line in f:</a:t>
            </a:r>
          </a:p>
          <a:p>
            <a:pPr marL="0" indent="0">
              <a:buNone/>
            </a:pPr>
            <a:r>
              <a:rPr lang="en-US" dirty="0" smtClean="0"/>
              <a:t>		print(line, end=‘ ’)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6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open(‘test.txt’, ’r’)	as f: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</a:t>
            </a:r>
            <a:r>
              <a:rPr lang="en-US" dirty="0" smtClean="0"/>
              <a:t>(100)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f_contents</a:t>
            </a:r>
            <a:r>
              <a:rPr lang="en-US" dirty="0" smtClean="0"/>
              <a:t>, end=‘ ’)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</a:t>
            </a:r>
            <a:r>
              <a:rPr lang="en-US" dirty="0" smtClean="0"/>
              <a:t>(100)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f_contents</a:t>
            </a:r>
            <a:r>
              <a:rPr lang="en-US" dirty="0" smtClean="0"/>
              <a:t>, end=‘ 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read(100) – It would read first 100 characters from your file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7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open(‘test.txt’, ’r’)	as f:</a:t>
            </a:r>
          </a:p>
          <a:p>
            <a:pPr marL="0" indent="0">
              <a:buNone/>
            </a:pPr>
            <a:r>
              <a:rPr lang="en-US" dirty="0" smtClean="0"/>
              <a:t>	size = 10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</a:t>
            </a:r>
            <a:r>
              <a:rPr lang="en-US" dirty="0" smtClean="0"/>
              <a:t>(size)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while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f_contents</a:t>
            </a:r>
            <a:r>
              <a:rPr lang="en-US" dirty="0" smtClean="0"/>
              <a:t>) &gt; 0: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print(</a:t>
            </a:r>
            <a:r>
              <a:rPr lang="en-US" dirty="0" err="1" smtClean="0"/>
              <a:t>f_contents</a:t>
            </a:r>
            <a:r>
              <a:rPr lang="en-US" dirty="0" smtClean="0"/>
              <a:t>, end=‘*’)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</a:t>
            </a:r>
            <a:r>
              <a:rPr lang="en-US" dirty="0" smtClean="0"/>
              <a:t>(size)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1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tell() function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tell()  -  It would tell the cursor position in your file</a:t>
            </a:r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dirty="0" smtClean="0"/>
              <a:t>Example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 open(‘test.txt’, ’r’)	as f:</a:t>
            </a:r>
          </a:p>
          <a:p>
            <a:pPr marL="0" indent="0">
              <a:buNone/>
            </a:pPr>
            <a:r>
              <a:rPr lang="en-US" dirty="0" smtClean="0"/>
              <a:t>	size = 10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</a:t>
            </a:r>
            <a:r>
              <a:rPr lang="en-US" dirty="0" smtClean="0"/>
              <a:t>(size)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f.tell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seek()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Seek() – The seek function takes the cursor to the start of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b="1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With open(‘test.txt’, ’r’)	as f:</a:t>
            </a:r>
          </a:p>
          <a:p>
            <a:pPr marL="0" indent="0">
              <a:buNone/>
            </a:pPr>
            <a:r>
              <a:rPr lang="en-US" dirty="0" smtClean="0"/>
              <a:t>	size = 10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</a:t>
            </a:r>
            <a:r>
              <a:rPr lang="en-US" dirty="0" smtClean="0"/>
              <a:t>(size)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f_contents</a:t>
            </a:r>
            <a:r>
              <a:rPr lang="en-US" dirty="0" smtClean="0"/>
              <a:t>, end=‘ ’)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f.seek</a:t>
            </a:r>
            <a:r>
              <a:rPr lang="en-US" dirty="0" smtClean="0"/>
              <a:t>(0)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</a:t>
            </a:r>
            <a:r>
              <a:rPr lang="en-US" dirty="0" smtClean="0"/>
              <a:t>(size)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f_contents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195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Writing to a file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open(‘test2.txt’, ’w’)</a:t>
            </a:r>
            <a:r>
              <a:rPr lang="en-US" dirty="0"/>
              <a:t> </a:t>
            </a:r>
            <a:r>
              <a:rPr lang="en-US" dirty="0" smtClean="0"/>
              <a:t>as f: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f.write</a:t>
            </a:r>
            <a:r>
              <a:rPr lang="en-US" dirty="0" smtClean="0"/>
              <a:t>(‘Test’)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open(‘test2.txt’, ’w’) as f:</a:t>
            </a:r>
          </a:p>
          <a:p>
            <a:pPr marL="0" indent="0">
              <a:buNone/>
            </a:pPr>
            <a:r>
              <a:rPr lang="en-US" dirty="0" smtClean="0"/>
              <a:t>	pass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01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open(‘test2.txt’, ’w’) as f: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f.write</a:t>
            </a:r>
            <a:r>
              <a:rPr lang="en-US" dirty="0" smtClean="0"/>
              <a:t>(‘Test’)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fseek</a:t>
            </a:r>
            <a:r>
              <a:rPr lang="en-US" dirty="0" smtClean="0"/>
              <a:t>(0)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f.write</a:t>
            </a:r>
            <a:r>
              <a:rPr lang="en-US" dirty="0" smtClean="0"/>
              <a:t>(‘Test’)</a:t>
            </a:r>
          </a:p>
        </p:txBody>
      </p:sp>
    </p:spTree>
    <p:extLst>
      <p:ext uri="{BB962C8B-B14F-4D97-AF65-F5344CB8AC3E}">
        <p14:creationId xmlns:p14="http://schemas.microsoft.com/office/powerpoint/2010/main" val="324194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open(‘test.txt’, ’r’) as </a:t>
            </a:r>
            <a:r>
              <a:rPr lang="en-US" dirty="0" err="1" smtClean="0"/>
              <a:t>rf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 With open(‘test_copy.txt’, ’w’) as </a:t>
            </a:r>
            <a:r>
              <a:rPr lang="en-US" dirty="0" err="1" smtClean="0"/>
              <a:t>wf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for line in </a:t>
            </a:r>
            <a:r>
              <a:rPr lang="en-US" dirty="0" err="1" smtClean="0"/>
              <a:t>rf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wf.write</a:t>
            </a:r>
            <a:r>
              <a:rPr lang="en-US" dirty="0" smtClean="0"/>
              <a:t>(line)</a:t>
            </a:r>
          </a:p>
        </p:txBody>
      </p:sp>
    </p:spTree>
    <p:extLst>
      <p:ext uri="{BB962C8B-B14F-4D97-AF65-F5344CB8AC3E}">
        <p14:creationId xmlns:p14="http://schemas.microsoft.com/office/powerpoint/2010/main" val="332264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open(‘image.jpg’, ’</a:t>
            </a:r>
            <a:r>
              <a:rPr lang="en-US" dirty="0" err="1" smtClean="0"/>
              <a:t>rb</a:t>
            </a:r>
            <a:r>
              <a:rPr lang="en-US" dirty="0" smtClean="0"/>
              <a:t>’) as </a:t>
            </a:r>
            <a:r>
              <a:rPr lang="en-US" dirty="0" err="1" smtClean="0"/>
              <a:t>rf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 with open(‘image_copy.jpg’, ’</a:t>
            </a:r>
            <a:r>
              <a:rPr lang="en-US" dirty="0" err="1" smtClean="0"/>
              <a:t>wb</a:t>
            </a:r>
            <a:r>
              <a:rPr lang="en-US" dirty="0" smtClean="0"/>
              <a:t>’) as </a:t>
            </a:r>
            <a:r>
              <a:rPr lang="en-US" dirty="0" err="1" smtClean="0"/>
              <a:t>wf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for line in </a:t>
            </a:r>
            <a:r>
              <a:rPr lang="en-US" dirty="0" err="1" smtClean="0"/>
              <a:t>rf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wf.write</a:t>
            </a:r>
            <a:r>
              <a:rPr lang="en-US" dirty="0" smtClean="0"/>
              <a:t>(line)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54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open(‘image.jpg’, ’</a:t>
            </a:r>
            <a:r>
              <a:rPr lang="en-US" dirty="0" err="1" smtClean="0"/>
              <a:t>rb</a:t>
            </a:r>
            <a:r>
              <a:rPr lang="en-US" dirty="0" smtClean="0"/>
              <a:t>’) as </a:t>
            </a:r>
            <a:r>
              <a:rPr lang="en-US" dirty="0" err="1" smtClean="0"/>
              <a:t>rf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 with open(‘image_copy.jpg’, ’</a:t>
            </a:r>
            <a:r>
              <a:rPr lang="en-US" dirty="0" err="1" smtClean="0"/>
              <a:t>wb</a:t>
            </a:r>
            <a:r>
              <a:rPr lang="en-US" dirty="0" smtClean="0"/>
              <a:t>’) as </a:t>
            </a:r>
            <a:r>
              <a:rPr lang="en-US" dirty="0" err="1" smtClean="0"/>
              <a:t>wf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size = 4096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rf_size</a:t>
            </a:r>
            <a:r>
              <a:rPr lang="en-US" dirty="0" smtClean="0"/>
              <a:t> = </a:t>
            </a:r>
            <a:r>
              <a:rPr lang="en-US" dirty="0" err="1" smtClean="0"/>
              <a:t>rf.read</a:t>
            </a:r>
            <a:r>
              <a:rPr lang="en-US" dirty="0" smtClean="0"/>
              <a:t> (size)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while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rf_size</a:t>
            </a:r>
            <a:r>
              <a:rPr lang="en-US" dirty="0" smtClean="0"/>
              <a:t>) &gt; 0: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wf.write</a:t>
            </a:r>
            <a:r>
              <a:rPr lang="en-US" dirty="0" smtClean="0"/>
              <a:t>(</a:t>
            </a:r>
            <a:r>
              <a:rPr lang="en-US" dirty="0" err="1" smtClean="0"/>
              <a:t>rf_size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</a:t>
            </a:r>
            <a:r>
              <a:rPr lang="en-US" dirty="0" err="1" smtClean="0"/>
              <a:t>rf_size</a:t>
            </a:r>
            <a:r>
              <a:rPr lang="en-US" dirty="0" smtClean="0"/>
              <a:t> = </a:t>
            </a:r>
            <a:r>
              <a:rPr lang="en-US" dirty="0" err="1" smtClean="0"/>
              <a:t>rf.read</a:t>
            </a:r>
            <a:r>
              <a:rPr lang="en-US" dirty="0" smtClean="0"/>
              <a:t> (size)</a:t>
            </a:r>
          </a:p>
        </p:txBody>
      </p:sp>
    </p:spTree>
    <p:extLst>
      <p:ext uri="{BB962C8B-B14F-4D97-AF65-F5344CB8AC3E}">
        <p14:creationId xmlns:p14="http://schemas.microsoft.com/office/powerpoint/2010/main" val="173783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 of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File is a named location on the system storage which records data for later access. It enables persistent storage in a non-volatile memory i.e. Hard disk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Python too supports file handling and allows users to handle files i.e., to read and write files, along with many other file handling options, to operate on files. </a:t>
            </a:r>
            <a:endParaRPr lang="en-US" dirty="0" smtClean="0"/>
          </a:p>
          <a:p>
            <a:pPr algn="just"/>
            <a:r>
              <a:rPr lang="en-US" dirty="0"/>
              <a:t>Python treats file differently as text or </a:t>
            </a:r>
            <a:r>
              <a:rPr lang="en-US" dirty="0" smtClean="0"/>
              <a:t>binary. </a:t>
            </a:r>
            <a:r>
              <a:rPr lang="en-US" dirty="0"/>
              <a:t>Each line of code includes a sequence of characters and they form text file. Each line of a file is terminated with a special character, called the EOL or End of Line characters like comma {,} or newline character. It ends the current line and tells the interpreter a new one has begun.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71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  Copy the contents of one file into another line by line. Also display the word count of each line in newly created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33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u="sng" dirty="0"/>
              <a:t>open ()</a:t>
            </a:r>
            <a:r>
              <a:rPr lang="en-US" u="sng" dirty="0"/>
              <a:t> function </a:t>
            </a:r>
            <a:r>
              <a:rPr lang="en-US" dirty="0"/>
              <a:t>in </a:t>
            </a:r>
            <a:r>
              <a:rPr lang="en-US" dirty="0" smtClean="0"/>
              <a:t>Python is used </a:t>
            </a:r>
            <a:r>
              <a:rPr lang="en-US" dirty="0"/>
              <a:t>to open a file in read or write mode. </a:t>
            </a:r>
            <a:r>
              <a:rPr lang="en-US" dirty="0" smtClean="0"/>
              <a:t>Open </a:t>
            </a:r>
            <a:r>
              <a:rPr lang="en-US" dirty="0"/>
              <a:t>( ) will return a file object. To return a file object we use </a:t>
            </a:r>
            <a:r>
              <a:rPr lang="en-US" b="1" dirty="0"/>
              <a:t>open()</a:t>
            </a:r>
            <a:r>
              <a:rPr lang="en-US" dirty="0"/>
              <a:t> function along with two arguments, that accepts file name and the mode, whether to read or write. So, the syntax being: 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i="1" dirty="0" smtClean="0"/>
              <a:t>open(filename</a:t>
            </a:r>
            <a:r>
              <a:rPr lang="en-US" b="1" i="1" dirty="0"/>
              <a:t>, mode</a:t>
            </a:r>
            <a:r>
              <a:rPr lang="en-US" b="1" i="1" dirty="0" smtClean="0"/>
              <a:t>)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25630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1" dirty="0" smtClean="0"/>
              <a:t>Close Function</a:t>
            </a:r>
          </a:p>
          <a:p>
            <a:pPr algn="just"/>
            <a:r>
              <a:rPr lang="en-US" dirty="0" smtClean="0"/>
              <a:t>When </a:t>
            </a:r>
            <a:r>
              <a:rPr lang="en-US" dirty="0"/>
              <a:t>we are done with operations to the file, we need to properly close the </a:t>
            </a:r>
            <a:r>
              <a:rPr lang="en-US" dirty="0" smtClean="0"/>
              <a:t>file. Closing </a:t>
            </a:r>
            <a:r>
              <a:rPr lang="en-US" dirty="0"/>
              <a:t>a file will free up the resources that were tied with the file and is done using Python close() method.</a:t>
            </a:r>
          </a:p>
          <a:p>
            <a:pPr algn="just"/>
            <a:r>
              <a:rPr lang="en-US" dirty="0" smtClean="0"/>
              <a:t>Python </a:t>
            </a:r>
            <a:r>
              <a:rPr lang="en-US" dirty="0"/>
              <a:t>has a garbage collector to clean up unreferenced objects but, we must not rely on it to close the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49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R- open file for reading only. Throws error if file does not exist</a:t>
            </a:r>
          </a:p>
          <a:p>
            <a:r>
              <a:rPr lang="en-US" dirty="0" smtClean="0"/>
              <a:t>W – opens file for writing only. If file doesn’t exist then it will create new one. If it exists already, then it will overwrite it.</a:t>
            </a:r>
          </a:p>
          <a:p>
            <a:r>
              <a:rPr lang="en-US" dirty="0" smtClean="0"/>
              <a:t>R+ - opens file for both reading and writing</a:t>
            </a:r>
          </a:p>
          <a:p>
            <a:r>
              <a:rPr lang="en-US" dirty="0" smtClean="0"/>
              <a:t>W+  - opens file for reading and writing . If file doesn’t exist then it will create new one. If it exists then it will overwrite it.</a:t>
            </a:r>
          </a:p>
          <a:p>
            <a:r>
              <a:rPr lang="en-US" dirty="0" smtClean="0"/>
              <a:t>A – opens a file in append mode. Whatever you write to file will get appended and original content will not be overwritten.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43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i="1" dirty="0" smtClean="0"/>
              <a:t>Example</a:t>
            </a:r>
            <a:endParaRPr lang="en-IN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f=open(‘</a:t>
            </a:r>
            <a:r>
              <a:rPr lang="en-US" dirty="0" err="1" smtClean="0"/>
              <a:t>test.txt’,’r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print(f.name)</a:t>
            </a:r>
          </a:p>
          <a:p>
            <a:pPr marL="0" indent="0">
              <a:buNone/>
            </a:pPr>
            <a:r>
              <a:rPr lang="en-US" dirty="0" err="1" smtClean="0"/>
              <a:t>f.close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f.mode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2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open(‘test.txt’, ’r’)	as 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f.mode</a:t>
            </a:r>
            <a:r>
              <a:rPr lang="en-US" dirty="0" smtClean="0"/>
              <a:t>)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This will generate an error because that file has been closed after executing pass statement.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78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Reading contents of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open(‘test.txt’, ’r’)	as 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f_contents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read()  - It would read all the content of your file at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With open(‘test.txt’, ’r’)	as f: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f.readline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f_contents</a:t>
            </a:r>
            <a:r>
              <a:rPr lang="en-US" dirty="0" smtClean="0"/>
              <a:t>, end=‘ 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f.readline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f_contents</a:t>
            </a:r>
            <a:r>
              <a:rPr lang="en-US" dirty="0" smtClean="0"/>
              <a:t>, end=‘ ’)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readline</a:t>
            </a:r>
            <a:r>
              <a:rPr lang="en-US" dirty="0" smtClean="0"/>
              <a:t>()  - It would read a single line from your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0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426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File Processing in Python</vt:lpstr>
      <vt:lpstr>Concept of File</vt:lpstr>
      <vt:lpstr>PowerPoint Presentation</vt:lpstr>
      <vt:lpstr>PowerPoint Presentation</vt:lpstr>
      <vt:lpstr>File modes</vt:lpstr>
      <vt:lpstr>Example</vt:lpstr>
      <vt:lpstr>PowerPoint Presentation</vt:lpstr>
      <vt:lpstr>Reading contents of file</vt:lpstr>
      <vt:lpstr>PowerPoint Presentation</vt:lpstr>
      <vt:lpstr>PowerPoint Presentation</vt:lpstr>
      <vt:lpstr>PowerPoint Presentation</vt:lpstr>
      <vt:lpstr>PowerPoint Presentation</vt:lpstr>
      <vt:lpstr>tell() function</vt:lpstr>
      <vt:lpstr>seek() function</vt:lpstr>
      <vt:lpstr>Writing to a file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Processing in Python</dc:title>
  <dc:creator>Hewlett-Packard Company</dc:creator>
  <cp:lastModifiedBy>Dell</cp:lastModifiedBy>
  <cp:revision>81</cp:revision>
  <dcterms:created xsi:type="dcterms:W3CDTF">2019-06-28T04:03:39Z</dcterms:created>
  <dcterms:modified xsi:type="dcterms:W3CDTF">2023-11-08T05:34:22Z</dcterms:modified>
</cp:coreProperties>
</file>