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654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182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59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6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04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935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37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36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693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355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359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D8F9-1158-4297-AF2A-156171EF5D3E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95A2C-18E7-4E0C-BEB5-46B8AB136F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04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More algorithms and flowcharts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76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IN" sz="4000" dirty="0" smtClean="0"/>
              <a:t>Flowcharts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8057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/>
          </a:bodyPr>
          <a:lstStyle/>
          <a:p>
            <a:r>
              <a:rPr lang="en-IN" sz="2500" dirty="0" smtClean="0"/>
              <a:t>Exchange </a:t>
            </a:r>
            <a:r>
              <a:rPr lang="en-IN" sz="2500" dirty="0"/>
              <a:t>value of two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320"/>
            <a:ext cx="10515600" cy="499764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948013" y="986217"/>
            <a:ext cx="1606609" cy="837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IN" dirty="0"/>
          </a:p>
        </p:txBody>
      </p:sp>
      <p:sp>
        <p:nvSpPr>
          <p:cNvPr id="5" name="Parallelogram 4"/>
          <p:cNvSpPr/>
          <p:nvPr/>
        </p:nvSpPr>
        <p:spPr>
          <a:xfrm>
            <a:off x="4666005" y="2269735"/>
            <a:ext cx="2247543" cy="67511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Input X,Y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83095" y="3408127"/>
            <a:ext cx="2213361" cy="12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X=X+Y</a:t>
            </a:r>
          </a:p>
          <a:p>
            <a:pPr algn="ctr"/>
            <a:r>
              <a:rPr lang="en-IN" dirty="0" smtClean="0"/>
              <a:t>Y=X-Y</a:t>
            </a:r>
          </a:p>
          <a:p>
            <a:pPr algn="ctr"/>
            <a:r>
              <a:rPr lang="en-IN" dirty="0" smtClean="0"/>
              <a:t>X=X-Y</a:t>
            </a:r>
            <a:endParaRPr lang="en-IN" dirty="0"/>
          </a:p>
        </p:txBody>
      </p:sp>
      <p:sp>
        <p:nvSpPr>
          <p:cNvPr id="7" name="Parallelogram 6"/>
          <p:cNvSpPr/>
          <p:nvPr/>
        </p:nvSpPr>
        <p:spPr>
          <a:xfrm>
            <a:off x="4666005" y="5023282"/>
            <a:ext cx="2247543" cy="67511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Print X,Y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948012" y="6057322"/>
            <a:ext cx="1606609" cy="8374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4"/>
          </p:cNvCxnSpPr>
          <p:nvPr/>
        </p:nvCxnSpPr>
        <p:spPr>
          <a:xfrm flipH="1">
            <a:off x="5751317" y="1823704"/>
            <a:ext cx="1" cy="44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5789775" y="2944852"/>
            <a:ext cx="2" cy="46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5789775" y="4664359"/>
            <a:ext cx="1" cy="35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5751316" y="5728309"/>
            <a:ext cx="1" cy="32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84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63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Exchange values of two variable with using third variable</a:t>
            </a:r>
            <a:endParaRPr lang="en-IN" sz="2800" dirty="0"/>
          </a:p>
        </p:txBody>
      </p:sp>
      <p:pic>
        <p:nvPicPr>
          <p:cNvPr id="1026" name="Picture 2" descr="Algorithms &amp; FLowcharts: FLOWCHART TO SWAP TWO NUMBERS USING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9153" y="1132525"/>
            <a:ext cx="41052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63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++ Program to Find Largest Number Among Two Numbers - YouTub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58" t="2875" r="33005" b="8588"/>
          <a:stretch/>
        </p:blipFill>
        <p:spPr bwMode="auto">
          <a:xfrm>
            <a:off x="2401369" y="1690689"/>
            <a:ext cx="6187155" cy="47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Find largest number from given two numbers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20323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54" y="254031"/>
            <a:ext cx="10515600" cy="438179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Find largest number from given </a:t>
            </a:r>
            <a:r>
              <a:rPr lang="en-IN" sz="2800" dirty="0" smtClean="0"/>
              <a:t>three </a:t>
            </a:r>
            <a:r>
              <a:rPr lang="en-IN" sz="2800" dirty="0"/>
              <a:t>numbers</a:t>
            </a:r>
          </a:p>
        </p:txBody>
      </p:sp>
      <p:pic>
        <p:nvPicPr>
          <p:cNvPr id="3082" name="Picture 10" descr="C program to Find the Largest Number Among Three Number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8559" y="846035"/>
            <a:ext cx="6057218" cy="569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895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Sum of first n numbers</a:t>
            </a:r>
            <a:endParaRPr lang="en-IN" sz="2800" dirty="0"/>
          </a:p>
        </p:txBody>
      </p:sp>
      <p:pic>
        <p:nvPicPr>
          <p:cNvPr id="4098" name="Picture 2" descr="flowchart sum n numb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4988" y="1265490"/>
            <a:ext cx="3382384" cy="470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8740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180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Find reverse of a number</a:t>
            </a:r>
            <a:endParaRPr lang="en-IN" sz="2800" dirty="0"/>
          </a:p>
        </p:txBody>
      </p:sp>
      <p:pic>
        <p:nvPicPr>
          <p:cNvPr id="5122" name="Picture 2" descr="Write a program to reverse digits of a number - GeeksforGeek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98" r="2305" b="6701"/>
          <a:stretch/>
        </p:blipFill>
        <p:spPr bwMode="auto">
          <a:xfrm>
            <a:off x="5460024" y="0"/>
            <a:ext cx="4572000" cy="65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141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Exchange value of two variable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605"/>
            <a:ext cx="10515600" cy="4664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Step 1: Start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2: Read the value of Number1,Number2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3: Number1= Number1 + Number2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4: Number2= Number1 - Number2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5: Number1= Number1 - Number2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6: PRINT the value of Number1 and Number2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7: Stop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6247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46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Exchange value of two variable with using third variable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605"/>
            <a:ext cx="10515600" cy="4664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Step 1: Start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2: Input two numbers say num1, num2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3: Display values of numbers num1, num2 before swapping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4: temp = num1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5: num1 = num2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6: num2 = temp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6: Display values of num1, num2 after swapping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Step 7: Stop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681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Sum of n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sz="2000" dirty="0"/>
              <a:t>    Step 1 : Start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2 : </a:t>
            </a:r>
            <a:r>
              <a:rPr lang="en-US" sz="2000" dirty="0" smtClean="0"/>
              <a:t>Initialize </a:t>
            </a:r>
            <a:r>
              <a:rPr lang="en-US" sz="2000" dirty="0"/>
              <a:t>sum=0 and </a:t>
            </a:r>
            <a:r>
              <a:rPr lang="en-US" sz="2000" dirty="0" err="1"/>
              <a:t>i</a:t>
            </a:r>
            <a:r>
              <a:rPr lang="en-US" sz="2000" dirty="0"/>
              <a:t>=0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3 : Read limit of </a:t>
            </a:r>
            <a:r>
              <a:rPr lang="en-US" sz="2000" dirty="0" smtClean="0"/>
              <a:t>number to be added </a:t>
            </a:r>
            <a:r>
              <a:rPr lang="en-US" sz="2000" dirty="0"/>
              <a:t>, n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4 : Repeat steps 5 to 6 until </a:t>
            </a:r>
            <a:r>
              <a:rPr lang="en-US" sz="2000" dirty="0" err="1"/>
              <a:t>i</a:t>
            </a:r>
            <a:r>
              <a:rPr lang="en-US" sz="2000" dirty="0"/>
              <a:t>=n reached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5 : Compute sum=</a:t>
            </a:r>
            <a:r>
              <a:rPr lang="en-US" sz="2000" dirty="0" err="1"/>
              <a:t>sum+i</a:t>
            </a:r>
            <a:endParaRPr lang="en-US" sz="2000" dirty="0"/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6 : Compute </a:t>
            </a:r>
            <a:r>
              <a:rPr lang="en-US" sz="2000" dirty="0" err="1"/>
              <a:t>i</a:t>
            </a:r>
            <a:r>
              <a:rPr lang="en-US" sz="2000" dirty="0"/>
              <a:t>=i+1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7 : Print sum</a:t>
            </a:r>
          </a:p>
          <a:p>
            <a:pPr fontAlgn="base">
              <a:lnSpc>
                <a:spcPct val="150000"/>
              </a:lnSpc>
            </a:pPr>
            <a:r>
              <a:rPr lang="en-US" sz="2000" dirty="0"/>
              <a:t>    Step 8 : Stop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4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378"/>
          </a:xfrm>
        </p:spPr>
        <p:txBody>
          <a:bodyPr>
            <a:normAutofit/>
          </a:bodyPr>
          <a:lstStyle/>
          <a:p>
            <a:r>
              <a:rPr lang="en-US" sz="2800" dirty="0"/>
              <a:t>Reversing digits of a number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510"/>
            <a:ext cx="10515600" cy="4775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Step 1 : Start</a:t>
            </a: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000" dirty="0"/>
              <a:t>Step 2 : Input </a:t>
            </a:r>
            <a:r>
              <a:rPr lang="en-IN" sz="2000" dirty="0" err="1"/>
              <a:t>num</a:t>
            </a:r>
            <a:endParaRPr lang="en-IN" sz="2000" dirty="0"/>
          </a:p>
          <a:p>
            <a:pPr>
              <a:lnSpc>
                <a:spcPct val="100000"/>
              </a:lnSpc>
            </a:pPr>
            <a:r>
              <a:rPr lang="en-IN" sz="2000" dirty="0"/>
              <a:t>Step 3 : Initialize </a:t>
            </a:r>
            <a:r>
              <a:rPr lang="en-IN" sz="2000" dirty="0" smtClean="0"/>
              <a:t>rev </a:t>
            </a:r>
            <a:r>
              <a:rPr lang="en-IN" sz="2000" dirty="0"/>
              <a:t>= 0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Step 4 :  Loop while </a:t>
            </a:r>
            <a:r>
              <a:rPr lang="en-IN" sz="2000" dirty="0" err="1"/>
              <a:t>num</a:t>
            </a:r>
            <a:r>
              <a:rPr lang="en-IN" sz="2000" dirty="0"/>
              <a:t> &gt;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(a) Multiply </a:t>
            </a:r>
            <a:r>
              <a:rPr lang="en-IN" sz="2000" dirty="0" smtClean="0"/>
              <a:t>rev </a:t>
            </a:r>
            <a:r>
              <a:rPr lang="en-IN" sz="2000" dirty="0"/>
              <a:t>by 10 and add remainder of num divide </a:t>
            </a:r>
            <a:r>
              <a:rPr lang="en-IN" sz="2000" dirty="0" smtClean="0"/>
              <a:t>by </a:t>
            </a:r>
            <a:r>
              <a:rPr lang="en-IN" sz="2000" dirty="0"/>
              <a:t>10 to </a:t>
            </a:r>
            <a:r>
              <a:rPr lang="en-IN" sz="2000" dirty="0" smtClean="0"/>
              <a:t>rev</a:t>
            </a:r>
            <a:endParaRPr lang="en-I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 smtClean="0"/>
              <a:t>                      </a:t>
            </a:r>
            <a:r>
              <a:rPr lang="en-IN" sz="2000" dirty="0" smtClean="0"/>
              <a:t>rev </a:t>
            </a:r>
            <a:r>
              <a:rPr lang="en-IN" sz="2000" dirty="0"/>
              <a:t>= </a:t>
            </a:r>
            <a:r>
              <a:rPr lang="en-IN" sz="2000" dirty="0" smtClean="0"/>
              <a:t>rev*10 </a:t>
            </a:r>
            <a:r>
              <a:rPr lang="en-IN" sz="2000" dirty="0"/>
              <a:t>+ num%10;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            </a:t>
            </a:r>
            <a:r>
              <a:rPr lang="en-IN" sz="2000" dirty="0" smtClean="0"/>
              <a:t>    (</a:t>
            </a:r>
            <a:r>
              <a:rPr lang="en-IN" sz="2000" dirty="0"/>
              <a:t>b) Divide </a:t>
            </a:r>
            <a:r>
              <a:rPr lang="en-IN" sz="2000" dirty="0" err="1"/>
              <a:t>num</a:t>
            </a:r>
            <a:r>
              <a:rPr lang="en-IN" sz="2000" dirty="0"/>
              <a:t> by 10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Step 5 : </a:t>
            </a:r>
            <a:r>
              <a:rPr lang="en-IN" sz="2000" smtClean="0"/>
              <a:t>return </a:t>
            </a:r>
            <a:r>
              <a:rPr lang="en-IN" sz="2000" smtClean="0"/>
              <a:t>rev</a:t>
            </a:r>
            <a:endParaRPr lang="en-IN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Step 6 : Stop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526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Greatest Common </a:t>
            </a:r>
            <a:r>
              <a:rPr lang="en-US" sz="2800" dirty="0" smtClean="0"/>
              <a:t>divisor (GCD) </a:t>
            </a:r>
            <a:r>
              <a:rPr lang="en-US" sz="2800" dirty="0"/>
              <a:t>of two numbers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    Step 1 : </a:t>
            </a:r>
            <a:r>
              <a:rPr lang="en-US" dirty="0" smtClean="0"/>
              <a:t>Start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    Step 2 : Read n1 and n2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/>
              <a:t>    Step </a:t>
            </a:r>
            <a:r>
              <a:rPr lang="en-US" dirty="0" smtClean="0"/>
              <a:t>3 </a:t>
            </a:r>
            <a:r>
              <a:rPr lang="en-US" dirty="0"/>
              <a:t>: Initialize </a:t>
            </a:r>
            <a:r>
              <a:rPr lang="en-US" dirty="0" err="1" smtClean="0"/>
              <a:t>gcd</a:t>
            </a:r>
            <a:r>
              <a:rPr lang="en-US" dirty="0" smtClean="0"/>
              <a:t>=0 </a:t>
            </a:r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    Step </a:t>
            </a:r>
            <a:r>
              <a:rPr lang="en-US" dirty="0" smtClean="0"/>
              <a:t>4 </a:t>
            </a:r>
            <a:r>
              <a:rPr lang="en-US" dirty="0"/>
              <a:t>: </a:t>
            </a:r>
            <a:r>
              <a:rPr lang="en-US" dirty="0" smtClean="0"/>
              <a:t>Repeat until </a:t>
            </a:r>
            <a:r>
              <a:rPr lang="en-US" dirty="0" err="1" smtClean="0"/>
              <a:t>i</a:t>
            </a:r>
            <a:r>
              <a:rPr lang="en-US" dirty="0" smtClean="0"/>
              <a:t> is less than or equals to n1 and n2</a:t>
            </a:r>
            <a:endParaRPr lang="en-US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 smtClean="0"/>
              <a:t>	a) if both n1 and n2 are exactly divisible by </a:t>
            </a:r>
            <a:r>
              <a:rPr lang="en-US" dirty="0" err="1" smtClean="0"/>
              <a:t>i</a:t>
            </a:r>
            <a:r>
              <a:rPr lang="en-US" dirty="0" smtClean="0"/>
              <a:t>, the value of </a:t>
            </a:r>
            <a:r>
              <a:rPr lang="en-US" dirty="0" err="1" smtClean="0"/>
              <a:t>i</a:t>
            </a:r>
            <a:r>
              <a:rPr lang="en-US" dirty="0" smtClean="0"/>
              <a:t> is assigned to </a:t>
            </a:r>
            <a:r>
              <a:rPr lang="en-US" dirty="0" err="1" smtClean="0"/>
              <a:t>gcd</a:t>
            </a:r>
            <a:r>
              <a:rPr lang="en-US" dirty="0" smtClean="0"/>
              <a:t> 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gcd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dirty="0" smtClean="0"/>
              <a:t>               b) Increment </a:t>
            </a:r>
            <a:r>
              <a:rPr lang="en-US" dirty="0" err="1" smtClean="0"/>
              <a:t>i</a:t>
            </a:r>
            <a:r>
              <a:rPr lang="en-US" dirty="0" smtClean="0"/>
              <a:t> by </a:t>
            </a:r>
            <a:r>
              <a:rPr lang="en-US" dirty="0"/>
              <a:t>1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Step 5 : Print </a:t>
            </a:r>
            <a:r>
              <a:rPr lang="en-US" dirty="0" err="1" smtClean="0"/>
              <a:t>gcd</a:t>
            </a:r>
            <a:r>
              <a:rPr lang="en-US" dirty="0"/>
              <a:t>    </a:t>
            </a:r>
            <a:endParaRPr lang="en-US" dirty="0" smtClean="0"/>
          </a:p>
          <a:p>
            <a:pPr fontAlgn="base">
              <a:lnSpc>
                <a:spcPct val="150000"/>
              </a:lnSpc>
            </a:pPr>
            <a:r>
              <a:rPr lang="en-US" dirty="0" smtClean="0"/>
              <a:t>Step 6 </a:t>
            </a:r>
            <a:r>
              <a:rPr lang="en-US" dirty="0"/>
              <a:t>: Stop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917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015"/>
          </a:xfrm>
        </p:spPr>
        <p:txBody>
          <a:bodyPr>
            <a:normAutofit/>
          </a:bodyPr>
          <a:lstStyle/>
          <a:p>
            <a:r>
              <a:rPr lang="en-US" sz="2800" dirty="0"/>
              <a:t>Test whether a number is prime or not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Step 1: Start</a:t>
            </a:r>
          </a:p>
          <a:p>
            <a:r>
              <a:rPr lang="en-US" sz="2100" dirty="0"/>
              <a:t>Step 2: Take three variables n, </a:t>
            </a:r>
            <a:r>
              <a:rPr lang="en-US" sz="2100" dirty="0" err="1"/>
              <a:t>i,flag</a:t>
            </a:r>
            <a:r>
              <a:rPr lang="en-US" sz="2100" dirty="0"/>
              <a:t>.</a:t>
            </a:r>
          </a:p>
          <a:p>
            <a:r>
              <a:rPr lang="en-US" sz="2100" dirty="0"/>
              <a:t>Step 3: Initialize variables   flag←1 and  i←2</a:t>
            </a:r>
          </a:p>
          <a:p>
            <a:r>
              <a:rPr lang="en-US" sz="2100" dirty="0"/>
              <a:t>Step 4: Read n from user.</a:t>
            </a:r>
          </a:p>
          <a:p>
            <a:r>
              <a:rPr lang="en-US" sz="2100" dirty="0"/>
              <a:t>Step 5: Repeat the steps until </a:t>
            </a:r>
            <a:r>
              <a:rPr lang="en-US" sz="2100" dirty="0" err="1"/>
              <a:t>i</a:t>
            </a:r>
            <a:r>
              <a:rPr lang="en-US" sz="2100" dirty="0"/>
              <a:t> &lt; (n/2)</a:t>
            </a:r>
          </a:p>
          <a:p>
            <a:pPr marL="0" indent="0">
              <a:buNone/>
            </a:pPr>
            <a:r>
              <a:rPr lang="en-US" sz="2100" dirty="0"/>
              <a:t>             5.1 If remainder of </a:t>
            </a:r>
            <a:r>
              <a:rPr lang="en-US" sz="2100" dirty="0" err="1"/>
              <a:t>n÷i</a:t>
            </a:r>
            <a:r>
              <a:rPr lang="en-US" sz="2100" dirty="0"/>
              <a:t> equals 0, set flag←0</a:t>
            </a:r>
          </a:p>
          <a:p>
            <a:pPr marL="0" indent="0">
              <a:buNone/>
            </a:pPr>
            <a:r>
              <a:rPr lang="en-US" sz="2100" dirty="0"/>
              <a:t>                   Go to step 6</a:t>
            </a:r>
          </a:p>
          <a:p>
            <a:pPr marL="0" indent="0">
              <a:buNone/>
            </a:pPr>
            <a:r>
              <a:rPr lang="en-US" sz="2100" dirty="0"/>
              <a:t>            5.2 i←i+1</a:t>
            </a:r>
          </a:p>
          <a:p>
            <a:r>
              <a:rPr lang="en-US" sz="2100" dirty="0"/>
              <a:t>Step 6: If flag=0,</a:t>
            </a:r>
          </a:p>
          <a:p>
            <a:pPr marL="0" indent="0">
              <a:buNone/>
            </a:pPr>
            <a:r>
              <a:rPr lang="en-US" sz="2100" dirty="0"/>
              <a:t>                 display n is not prime</a:t>
            </a:r>
          </a:p>
          <a:p>
            <a:pPr marL="0" indent="0">
              <a:buNone/>
            </a:pPr>
            <a:r>
              <a:rPr lang="en-US" sz="2100" dirty="0"/>
              <a:t>                else, Display n is prime</a:t>
            </a:r>
          </a:p>
          <a:p>
            <a:r>
              <a:rPr lang="en-US" sz="2100" dirty="0"/>
              <a:t>Step 7: Stop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744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en-US" sz="2800" dirty="0"/>
              <a:t>Factorial of a number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929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/>
              <a:t>step 1. Start</a:t>
            </a:r>
            <a:br>
              <a:rPr lang="en-US" sz="2100" dirty="0"/>
            </a:br>
            <a:r>
              <a:rPr lang="en-US" sz="2100" dirty="0"/>
              <a:t>step 2. Read the number n</a:t>
            </a:r>
            <a:br>
              <a:rPr lang="en-US" sz="2100" dirty="0"/>
            </a:br>
            <a:r>
              <a:rPr lang="en-US" sz="2100" dirty="0"/>
              <a:t>step 3. Initialize </a:t>
            </a:r>
            <a:r>
              <a:rPr lang="en-US" sz="2100" dirty="0" err="1"/>
              <a:t>i</a:t>
            </a:r>
            <a:r>
              <a:rPr lang="en-US" sz="2100" dirty="0"/>
              <a:t>=1, fact=1</a:t>
            </a:r>
            <a:br>
              <a:rPr lang="en-US" sz="2100" dirty="0"/>
            </a:br>
            <a:r>
              <a:rPr lang="en-US" sz="2100" dirty="0"/>
              <a:t>step 4. Repeat step 4 through 6 until </a:t>
            </a:r>
            <a:r>
              <a:rPr lang="en-US" sz="2100" dirty="0" err="1"/>
              <a:t>i</a:t>
            </a:r>
            <a:r>
              <a:rPr lang="en-US" sz="2100" dirty="0"/>
              <a:t>=n</a:t>
            </a:r>
            <a:br>
              <a:rPr lang="en-US" sz="2100" dirty="0"/>
            </a:br>
            <a:r>
              <a:rPr lang="en-US" sz="2100" dirty="0"/>
              <a:t>step 5. fact=fact*</a:t>
            </a:r>
            <a:r>
              <a:rPr lang="en-US" sz="2100" dirty="0" err="1"/>
              <a:t>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step 6. Increment </a:t>
            </a:r>
            <a:r>
              <a:rPr lang="en-US" sz="2100" dirty="0" err="1"/>
              <a:t>i</a:t>
            </a:r>
            <a:r>
              <a:rPr lang="en-US" sz="2100" dirty="0"/>
              <a:t> by 1</a:t>
            </a:r>
            <a:br>
              <a:rPr lang="en-US" sz="2100" dirty="0"/>
            </a:br>
            <a:r>
              <a:rPr lang="en-US" sz="2100" dirty="0"/>
              <a:t>step 7. Print fact</a:t>
            </a:r>
            <a:br>
              <a:rPr lang="en-US" sz="2100" dirty="0"/>
            </a:br>
            <a:r>
              <a:rPr lang="en-US" sz="2100" dirty="0"/>
              <a:t>step 8. Stop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xmlns="" val="18314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Fibonacci series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86"/>
            <a:ext cx="10515600" cy="4929277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STEP 1. START.</a:t>
            </a:r>
          </a:p>
          <a:p>
            <a:r>
              <a:rPr lang="en-US" sz="2200" dirty="0"/>
              <a:t>STEP 2. Initialize A = 0 , B = 1 , COUNTER = 0 .</a:t>
            </a:r>
          </a:p>
          <a:p>
            <a:r>
              <a:rPr lang="en-US" sz="2200" dirty="0"/>
              <a:t>STEP 3. INPUT N, to print N terms of Fibonacci series</a:t>
            </a:r>
          </a:p>
          <a:p>
            <a:r>
              <a:rPr lang="en-US" sz="2200" dirty="0"/>
              <a:t>STEP 4. Display values of A and B</a:t>
            </a:r>
          </a:p>
          <a:p>
            <a:r>
              <a:rPr lang="en-US" sz="2200" dirty="0"/>
              <a:t>STEP 5. REPEAT STEP 6 TO 10 until COUNTER &lt; N -2</a:t>
            </a:r>
          </a:p>
          <a:p>
            <a:pPr marL="0" indent="0">
              <a:buNone/>
            </a:pPr>
            <a:r>
              <a:rPr lang="en-US" sz="2200" dirty="0" smtClean="0"/>
              <a:t>    [ </a:t>
            </a:r>
            <a:r>
              <a:rPr lang="en-US" sz="2200" dirty="0"/>
              <a:t>N - 2 IS WRITTEN BECAUSE </a:t>
            </a:r>
            <a:r>
              <a:rPr lang="en-US" sz="2200" dirty="0" smtClean="0"/>
              <a:t>FIRST </a:t>
            </a:r>
            <a:r>
              <a:rPr lang="en-US" sz="2200" dirty="0"/>
              <a:t>TWO </a:t>
            </a:r>
            <a:r>
              <a:rPr lang="en-US" sz="2200" dirty="0" smtClean="0"/>
              <a:t>TERMS ARE ALREADY DISPLAYED]</a:t>
            </a:r>
            <a:endParaRPr lang="en-US" sz="2200" dirty="0"/>
          </a:p>
          <a:p>
            <a:r>
              <a:rPr lang="en-US" sz="2200" dirty="0"/>
              <a:t>STEP 6. SUM : = A + </a:t>
            </a:r>
            <a:r>
              <a:rPr lang="en-US" sz="2200" dirty="0" smtClean="0"/>
              <a:t>B</a:t>
            </a:r>
            <a:endParaRPr lang="en-US" sz="2200" dirty="0"/>
          </a:p>
          <a:p>
            <a:r>
              <a:rPr lang="en-US" sz="2200" dirty="0"/>
              <a:t>STEP 7. PRINT </a:t>
            </a:r>
            <a:r>
              <a:rPr lang="en-US" sz="2200" dirty="0" smtClean="0"/>
              <a:t>SUM</a:t>
            </a:r>
            <a:endParaRPr lang="en-US" sz="2200" dirty="0"/>
          </a:p>
          <a:p>
            <a:r>
              <a:rPr lang="en-US" sz="2200" dirty="0"/>
              <a:t>STEP 8. SET A : = </a:t>
            </a:r>
            <a:r>
              <a:rPr lang="en-US" sz="2200" dirty="0" smtClean="0"/>
              <a:t>B</a:t>
            </a:r>
            <a:endParaRPr lang="en-US" sz="2200" dirty="0"/>
          </a:p>
          <a:p>
            <a:r>
              <a:rPr lang="en-US" sz="2200" dirty="0"/>
              <a:t>STEP 9. SET B : = </a:t>
            </a:r>
            <a:r>
              <a:rPr lang="en-US" sz="2200" dirty="0" smtClean="0"/>
              <a:t>SUM</a:t>
            </a:r>
            <a:endParaRPr lang="en-US" sz="2200" dirty="0"/>
          </a:p>
          <a:p>
            <a:r>
              <a:rPr lang="en-US" sz="2200" dirty="0"/>
              <a:t>STEP 10. </a:t>
            </a:r>
            <a:r>
              <a:rPr lang="en-US" sz="2200" dirty="0" smtClean="0"/>
              <a:t>INCREMENT </a:t>
            </a:r>
            <a:r>
              <a:rPr lang="en-US" sz="2200" dirty="0"/>
              <a:t>THE VALUE OF COUNTER BY </a:t>
            </a:r>
            <a:r>
              <a:rPr lang="en-US" sz="2200" dirty="0" smtClean="0"/>
              <a:t>1</a:t>
            </a:r>
            <a:endParaRPr lang="en-US" sz="2200" dirty="0"/>
          </a:p>
          <a:p>
            <a:r>
              <a:rPr lang="en-US" sz="2200" dirty="0"/>
              <a:t>COUNTER : = COUNTER + </a:t>
            </a:r>
            <a:r>
              <a:rPr lang="en-US" sz="2200" dirty="0" smtClean="0"/>
              <a:t>1</a:t>
            </a:r>
            <a:endParaRPr lang="en-US" sz="2200" dirty="0"/>
          </a:p>
          <a:p>
            <a:r>
              <a:rPr lang="en-US" sz="2200" dirty="0"/>
              <a:t>STEP 11. </a:t>
            </a:r>
            <a:r>
              <a:rPr lang="en-US" sz="2200" dirty="0" smtClean="0"/>
              <a:t>STOP</a:t>
            </a:r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88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450</Words>
  <Application>Microsoft Office PowerPoint</Application>
  <PresentationFormat>Custom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More algorithms and flowcharts</vt:lpstr>
      <vt:lpstr>Exchange value of two variable</vt:lpstr>
      <vt:lpstr>Exchange value of two variable with using third variable</vt:lpstr>
      <vt:lpstr>Sum of n natural numbers</vt:lpstr>
      <vt:lpstr>Reversing digits of a number</vt:lpstr>
      <vt:lpstr>Greatest Common divisor (GCD) of two numbers</vt:lpstr>
      <vt:lpstr>Test whether a number is prime or not</vt:lpstr>
      <vt:lpstr>Factorial of a number</vt:lpstr>
      <vt:lpstr>Fibonacci series</vt:lpstr>
      <vt:lpstr>Slide 10</vt:lpstr>
      <vt:lpstr>Exchange value of two variable</vt:lpstr>
      <vt:lpstr>Exchange values of two variable with using third variable</vt:lpstr>
      <vt:lpstr>Find largest number from given two numbers</vt:lpstr>
      <vt:lpstr>Find largest number from given three numbers</vt:lpstr>
      <vt:lpstr>Sum of first n numbers</vt:lpstr>
      <vt:lpstr>Find reverse of a number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algorithms</dc:title>
  <dc:creator>Sumu</dc:creator>
  <cp:lastModifiedBy>hp</cp:lastModifiedBy>
  <cp:revision>90</cp:revision>
  <dcterms:created xsi:type="dcterms:W3CDTF">2020-03-30T13:57:19Z</dcterms:created>
  <dcterms:modified xsi:type="dcterms:W3CDTF">2022-01-27T10:19:36Z</dcterms:modified>
</cp:coreProperties>
</file>