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4" r:id="rId5"/>
    <p:sldId id="262" r:id="rId6"/>
    <p:sldId id="263"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26F1EB1-793A-4B50-97D5-7EAFBBC2AAF6}"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156B9-5CE3-48A3-8B91-9DFA72D427AA}" type="slidenum">
              <a:rPr lang="en-IN" smtClean="0"/>
              <a:t>‹#›</a:t>
            </a:fld>
            <a:endParaRPr lang="en-IN"/>
          </a:p>
        </p:txBody>
      </p:sp>
    </p:spTree>
    <p:extLst>
      <p:ext uri="{BB962C8B-B14F-4D97-AF65-F5344CB8AC3E}">
        <p14:creationId xmlns:p14="http://schemas.microsoft.com/office/powerpoint/2010/main" val="1256049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6F1EB1-793A-4B50-97D5-7EAFBBC2AAF6}"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156B9-5CE3-48A3-8B91-9DFA72D427AA}" type="slidenum">
              <a:rPr lang="en-IN" smtClean="0"/>
              <a:t>‹#›</a:t>
            </a:fld>
            <a:endParaRPr lang="en-IN"/>
          </a:p>
        </p:txBody>
      </p:sp>
    </p:spTree>
    <p:extLst>
      <p:ext uri="{BB962C8B-B14F-4D97-AF65-F5344CB8AC3E}">
        <p14:creationId xmlns:p14="http://schemas.microsoft.com/office/powerpoint/2010/main" val="2199317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6F1EB1-793A-4B50-97D5-7EAFBBC2AAF6}"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156B9-5CE3-48A3-8B91-9DFA72D427AA}" type="slidenum">
              <a:rPr lang="en-IN" smtClean="0"/>
              <a:t>‹#›</a:t>
            </a:fld>
            <a:endParaRPr lang="en-IN"/>
          </a:p>
        </p:txBody>
      </p:sp>
    </p:spTree>
    <p:extLst>
      <p:ext uri="{BB962C8B-B14F-4D97-AF65-F5344CB8AC3E}">
        <p14:creationId xmlns:p14="http://schemas.microsoft.com/office/powerpoint/2010/main" val="745383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6F1EB1-793A-4B50-97D5-7EAFBBC2AAF6}"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156B9-5CE3-48A3-8B91-9DFA72D427AA}" type="slidenum">
              <a:rPr lang="en-IN" smtClean="0"/>
              <a:t>‹#›</a:t>
            </a:fld>
            <a:endParaRPr lang="en-IN"/>
          </a:p>
        </p:txBody>
      </p:sp>
    </p:spTree>
    <p:extLst>
      <p:ext uri="{BB962C8B-B14F-4D97-AF65-F5344CB8AC3E}">
        <p14:creationId xmlns:p14="http://schemas.microsoft.com/office/powerpoint/2010/main" val="3385505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6F1EB1-793A-4B50-97D5-7EAFBBC2AAF6}"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156B9-5CE3-48A3-8B91-9DFA72D427AA}" type="slidenum">
              <a:rPr lang="en-IN" smtClean="0"/>
              <a:t>‹#›</a:t>
            </a:fld>
            <a:endParaRPr lang="en-IN"/>
          </a:p>
        </p:txBody>
      </p:sp>
    </p:spTree>
    <p:extLst>
      <p:ext uri="{BB962C8B-B14F-4D97-AF65-F5344CB8AC3E}">
        <p14:creationId xmlns:p14="http://schemas.microsoft.com/office/powerpoint/2010/main" val="2720014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26F1EB1-793A-4B50-97D5-7EAFBBC2AAF6}"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B156B9-5CE3-48A3-8B91-9DFA72D427AA}" type="slidenum">
              <a:rPr lang="en-IN" smtClean="0"/>
              <a:t>‹#›</a:t>
            </a:fld>
            <a:endParaRPr lang="en-IN"/>
          </a:p>
        </p:txBody>
      </p:sp>
    </p:spTree>
    <p:extLst>
      <p:ext uri="{BB962C8B-B14F-4D97-AF65-F5344CB8AC3E}">
        <p14:creationId xmlns:p14="http://schemas.microsoft.com/office/powerpoint/2010/main" val="186752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26F1EB1-793A-4B50-97D5-7EAFBBC2AAF6}" type="datetimeFigureOut">
              <a:rPr lang="en-IN" smtClean="0"/>
              <a:t>04-10-2023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B156B9-5CE3-48A3-8B91-9DFA72D427AA}" type="slidenum">
              <a:rPr lang="en-IN" smtClean="0"/>
              <a:t>‹#›</a:t>
            </a:fld>
            <a:endParaRPr lang="en-IN"/>
          </a:p>
        </p:txBody>
      </p:sp>
    </p:spTree>
    <p:extLst>
      <p:ext uri="{BB962C8B-B14F-4D97-AF65-F5344CB8AC3E}">
        <p14:creationId xmlns:p14="http://schemas.microsoft.com/office/powerpoint/2010/main" val="576271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26F1EB1-793A-4B50-97D5-7EAFBBC2AAF6}" type="datetimeFigureOut">
              <a:rPr lang="en-IN" smtClean="0"/>
              <a:t>04-10-2023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B156B9-5CE3-48A3-8B91-9DFA72D427AA}" type="slidenum">
              <a:rPr lang="en-IN" smtClean="0"/>
              <a:t>‹#›</a:t>
            </a:fld>
            <a:endParaRPr lang="en-IN"/>
          </a:p>
        </p:txBody>
      </p:sp>
    </p:spTree>
    <p:extLst>
      <p:ext uri="{BB962C8B-B14F-4D97-AF65-F5344CB8AC3E}">
        <p14:creationId xmlns:p14="http://schemas.microsoft.com/office/powerpoint/2010/main" val="4074906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6F1EB1-793A-4B50-97D5-7EAFBBC2AAF6}" type="datetimeFigureOut">
              <a:rPr lang="en-IN" smtClean="0"/>
              <a:t>04-10-2023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B156B9-5CE3-48A3-8B91-9DFA72D427AA}" type="slidenum">
              <a:rPr lang="en-IN" smtClean="0"/>
              <a:t>‹#›</a:t>
            </a:fld>
            <a:endParaRPr lang="en-IN"/>
          </a:p>
        </p:txBody>
      </p:sp>
    </p:spTree>
    <p:extLst>
      <p:ext uri="{BB962C8B-B14F-4D97-AF65-F5344CB8AC3E}">
        <p14:creationId xmlns:p14="http://schemas.microsoft.com/office/powerpoint/2010/main" val="2753828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6F1EB1-793A-4B50-97D5-7EAFBBC2AAF6}"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B156B9-5CE3-48A3-8B91-9DFA72D427AA}" type="slidenum">
              <a:rPr lang="en-IN" smtClean="0"/>
              <a:t>‹#›</a:t>
            </a:fld>
            <a:endParaRPr lang="en-IN"/>
          </a:p>
        </p:txBody>
      </p:sp>
    </p:spTree>
    <p:extLst>
      <p:ext uri="{BB962C8B-B14F-4D97-AF65-F5344CB8AC3E}">
        <p14:creationId xmlns:p14="http://schemas.microsoft.com/office/powerpoint/2010/main" val="4283488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6F1EB1-793A-4B50-97D5-7EAFBBC2AAF6}"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B156B9-5CE3-48A3-8B91-9DFA72D427AA}" type="slidenum">
              <a:rPr lang="en-IN" smtClean="0"/>
              <a:t>‹#›</a:t>
            </a:fld>
            <a:endParaRPr lang="en-IN"/>
          </a:p>
        </p:txBody>
      </p:sp>
    </p:spTree>
    <p:extLst>
      <p:ext uri="{BB962C8B-B14F-4D97-AF65-F5344CB8AC3E}">
        <p14:creationId xmlns:p14="http://schemas.microsoft.com/office/powerpoint/2010/main" val="1487503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6F1EB1-793A-4B50-97D5-7EAFBBC2AAF6}" type="datetimeFigureOut">
              <a:rPr lang="en-IN" smtClean="0"/>
              <a:t>04-10-2023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B156B9-5CE3-48A3-8B91-9DFA72D427AA}" type="slidenum">
              <a:rPr lang="en-IN" smtClean="0"/>
              <a:t>‹#›</a:t>
            </a:fld>
            <a:endParaRPr lang="en-IN"/>
          </a:p>
        </p:txBody>
      </p:sp>
    </p:spTree>
    <p:extLst>
      <p:ext uri="{BB962C8B-B14F-4D97-AF65-F5344CB8AC3E}">
        <p14:creationId xmlns:p14="http://schemas.microsoft.com/office/powerpoint/2010/main" val="1263190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Dictionaries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0272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IN" sz="2000" b="1" dirty="0" smtClean="0"/>
              <a:t>Example 2</a:t>
            </a:r>
          </a:p>
          <a:p>
            <a:pPr marL="0" indent="0">
              <a:buNone/>
            </a:pPr>
            <a:r>
              <a:rPr lang="en-IN" dirty="0" smtClean="0"/>
              <a:t>d = {‘name': ‘Ajay', ‘</a:t>
            </a:r>
            <a:r>
              <a:rPr lang="en-IN" dirty="0" err="1" smtClean="0"/>
              <a:t>rollno</a:t>
            </a:r>
            <a:r>
              <a:rPr lang="en-IN" dirty="0" smtClean="0"/>
              <a:t>': ‘1', ‘marks': ‘20'} </a:t>
            </a:r>
          </a:p>
          <a:p>
            <a:pPr marL="0" indent="0">
              <a:buNone/>
            </a:pPr>
            <a:r>
              <a:rPr lang="en-IN" dirty="0" smtClean="0"/>
              <a:t>print ("</a:t>
            </a:r>
            <a:r>
              <a:rPr lang="en-IN" dirty="0" err="1" smtClean="0"/>
              <a:t>i</a:t>
            </a:r>
            <a:r>
              <a:rPr lang="en-IN" dirty="0" smtClean="0"/>
              <a:t> value", "\t", “d[</a:t>
            </a:r>
            <a:r>
              <a:rPr lang="en-IN" dirty="0" err="1" smtClean="0"/>
              <a:t>i</a:t>
            </a:r>
            <a:r>
              <a:rPr lang="en-IN" dirty="0" smtClean="0"/>
              <a:t>] value“)</a:t>
            </a:r>
          </a:p>
          <a:p>
            <a:pPr marL="0" indent="0">
              <a:buNone/>
            </a:pPr>
            <a:r>
              <a:rPr lang="en-IN" dirty="0" smtClean="0"/>
              <a:t>for </a:t>
            </a:r>
            <a:r>
              <a:rPr lang="en-IN" dirty="0" err="1" smtClean="0"/>
              <a:t>i</a:t>
            </a:r>
            <a:r>
              <a:rPr lang="en-IN" dirty="0" smtClean="0"/>
              <a:t> in d: </a:t>
            </a:r>
          </a:p>
          <a:p>
            <a:pPr marL="0" indent="0">
              <a:buNone/>
            </a:pPr>
            <a:r>
              <a:rPr lang="en-IN" dirty="0"/>
              <a:t>	</a:t>
            </a:r>
            <a:r>
              <a:rPr lang="en-IN" dirty="0" smtClean="0"/>
              <a:t>print (</a:t>
            </a:r>
            <a:r>
              <a:rPr lang="en-IN" dirty="0" err="1" smtClean="0"/>
              <a:t>i</a:t>
            </a:r>
            <a:r>
              <a:rPr lang="en-IN" dirty="0" smtClean="0"/>
              <a:t>, "\t", d[</a:t>
            </a:r>
            <a:r>
              <a:rPr lang="en-IN" dirty="0" err="1" smtClean="0"/>
              <a:t>i</a:t>
            </a:r>
            <a:r>
              <a:rPr lang="en-IN" dirty="0" smtClean="0"/>
              <a:t>])</a:t>
            </a:r>
          </a:p>
          <a:p>
            <a:pPr marL="0" indent="0">
              <a:buNone/>
            </a:pPr>
            <a:endParaRPr lang="en-IN" dirty="0"/>
          </a:p>
          <a:p>
            <a:pPr marL="0" indent="0">
              <a:buNone/>
            </a:pPr>
            <a:r>
              <a:rPr lang="en-IN" sz="2000" i="1" dirty="0" smtClean="0"/>
              <a:t>Output</a:t>
            </a:r>
            <a:r>
              <a:rPr lang="en-IN" dirty="0" smtClean="0"/>
              <a:t> </a:t>
            </a:r>
          </a:p>
          <a:p>
            <a:pPr marL="0" indent="0">
              <a:buNone/>
            </a:pPr>
            <a:r>
              <a:rPr lang="en-IN" dirty="0" err="1" smtClean="0"/>
              <a:t>i</a:t>
            </a:r>
            <a:r>
              <a:rPr lang="en-IN" dirty="0" smtClean="0"/>
              <a:t> value 	d[</a:t>
            </a:r>
            <a:r>
              <a:rPr lang="en-IN" dirty="0" err="1" smtClean="0"/>
              <a:t>i</a:t>
            </a:r>
            <a:r>
              <a:rPr lang="en-IN" dirty="0" smtClean="0"/>
              <a:t>] value </a:t>
            </a:r>
          </a:p>
          <a:p>
            <a:pPr marL="0" indent="0">
              <a:buNone/>
            </a:pPr>
            <a:r>
              <a:rPr lang="en-IN" dirty="0" smtClean="0"/>
              <a:t>name	            Ajay</a:t>
            </a:r>
          </a:p>
          <a:p>
            <a:pPr marL="0" indent="0">
              <a:buNone/>
            </a:pPr>
            <a:r>
              <a:rPr lang="en-IN" dirty="0" err="1" smtClean="0"/>
              <a:t>rollno</a:t>
            </a:r>
            <a:r>
              <a:rPr lang="en-IN" dirty="0" smtClean="0"/>
              <a:t>             1 </a:t>
            </a:r>
          </a:p>
          <a:p>
            <a:pPr marL="0" indent="0">
              <a:buNone/>
            </a:pPr>
            <a:r>
              <a:rPr lang="en-IN" dirty="0" smtClean="0"/>
              <a:t>marks              20</a:t>
            </a:r>
            <a:endParaRPr lang="en-IN" dirty="0"/>
          </a:p>
        </p:txBody>
      </p:sp>
    </p:spTree>
    <p:extLst>
      <p:ext uri="{BB962C8B-B14F-4D97-AF65-F5344CB8AC3E}">
        <p14:creationId xmlns:p14="http://schemas.microsoft.com/office/powerpoint/2010/main" val="3325663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i="1" dirty="0" smtClean="0"/>
              <a:t>Appending values to the dictionary </a:t>
            </a:r>
            <a:endParaRPr lang="en-IN" sz="3600" i="1" dirty="0"/>
          </a:p>
        </p:txBody>
      </p:sp>
      <p:sp>
        <p:nvSpPr>
          <p:cNvPr id="3" name="Content Placeholder 2"/>
          <p:cNvSpPr>
            <a:spLocks noGrp="1"/>
          </p:cNvSpPr>
          <p:nvPr>
            <p:ph idx="1"/>
          </p:nvPr>
        </p:nvSpPr>
        <p:spPr/>
        <p:txBody>
          <a:bodyPr/>
          <a:lstStyle/>
          <a:p>
            <a:pPr algn="just"/>
            <a:r>
              <a:rPr lang="en-US" dirty="0" smtClean="0"/>
              <a:t>We can add new elements to the existing dictionary, extend it with single pair of values or join two dictionaries into one. If we want to add only one element to the dictionary, then we should use the following method. </a:t>
            </a:r>
          </a:p>
          <a:p>
            <a:pPr marL="0" indent="0">
              <a:buNone/>
            </a:pPr>
            <a:r>
              <a:rPr lang="en-US" sz="2000" b="1" i="1" dirty="0" smtClean="0"/>
              <a:t>Syntax:</a:t>
            </a:r>
            <a:r>
              <a:rPr lang="en-US" dirty="0" smtClean="0"/>
              <a:t> </a:t>
            </a:r>
          </a:p>
          <a:p>
            <a:pPr marL="0" indent="0">
              <a:buNone/>
            </a:pPr>
            <a:r>
              <a:rPr lang="en-US" sz="2000" b="1" dirty="0" smtClean="0"/>
              <a:t>Dictionary name [key]=value</a:t>
            </a:r>
            <a:endParaRPr lang="en-IN" sz="2000" b="1" dirty="0"/>
          </a:p>
        </p:txBody>
      </p:sp>
    </p:spTree>
    <p:extLst>
      <p:ext uri="{BB962C8B-B14F-4D97-AF65-F5344CB8AC3E}">
        <p14:creationId xmlns:p14="http://schemas.microsoft.com/office/powerpoint/2010/main" val="720122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sz="2000" b="1" dirty="0" smtClean="0"/>
              <a:t>Example</a:t>
            </a:r>
            <a:r>
              <a:rPr lang="en-US" dirty="0" smtClean="0"/>
              <a:t> </a:t>
            </a:r>
          </a:p>
          <a:p>
            <a:pPr marL="0" indent="0">
              <a:buNone/>
            </a:pPr>
            <a:r>
              <a:rPr lang="en-US" sz="2400" dirty="0" smtClean="0"/>
              <a:t>&gt;&gt;&gt; a={"</a:t>
            </a:r>
            <a:r>
              <a:rPr lang="en-US" sz="2400" dirty="0" err="1" smtClean="0"/>
              <a:t>mon</a:t>
            </a:r>
            <a:r>
              <a:rPr lang="en-US" sz="2400" dirty="0" smtClean="0"/>
              <a:t>":"</a:t>
            </a:r>
            <a:r>
              <a:rPr lang="en-US" sz="2400" dirty="0" err="1" smtClean="0"/>
              <a:t>monday</a:t>
            </a:r>
            <a:r>
              <a:rPr lang="en-US" sz="2400" dirty="0" smtClean="0"/>
              <a:t>","</a:t>
            </a:r>
            <a:r>
              <a:rPr lang="en-US" sz="2400" dirty="0" err="1" smtClean="0"/>
              <a:t>tue</a:t>
            </a:r>
            <a:r>
              <a:rPr lang="en-US" sz="2400" dirty="0" smtClean="0"/>
              <a:t>":"</a:t>
            </a:r>
            <a:r>
              <a:rPr lang="en-US" sz="2400" dirty="0" err="1" smtClean="0"/>
              <a:t>tuesday</a:t>
            </a:r>
            <a:r>
              <a:rPr lang="en-US" sz="2400" dirty="0" smtClean="0"/>
              <a:t>","wed":"</a:t>
            </a:r>
            <a:r>
              <a:rPr lang="en-US" sz="2400" dirty="0" err="1" smtClean="0"/>
              <a:t>wednesday</a:t>
            </a:r>
            <a:r>
              <a:rPr lang="en-US" sz="2400" dirty="0" smtClean="0"/>
              <a:t>"} </a:t>
            </a:r>
          </a:p>
          <a:p>
            <a:pPr marL="0" indent="0">
              <a:buNone/>
            </a:pPr>
            <a:r>
              <a:rPr lang="en-US" sz="2400" dirty="0" smtClean="0"/>
              <a:t>&gt;&gt;&gt; a["</a:t>
            </a:r>
            <a:r>
              <a:rPr lang="en-US" sz="2400" dirty="0" err="1" smtClean="0"/>
              <a:t>thu</a:t>
            </a:r>
            <a:r>
              <a:rPr lang="en-US" sz="2400" dirty="0" smtClean="0"/>
              <a:t>"]="</a:t>
            </a:r>
            <a:r>
              <a:rPr lang="en-US" sz="2400" dirty="0" err="1" smtClean="0"/>
              <a:t>thursday</a:t>
            </a:r>
            <a:r>
              <a:rPr lang="en-US" sz="2400" dirty="0" smtClean="0"/>
              <a:t>" </a:t>
            </a:r>
          </a:p>
          <a:p>
            <a:pPr marL="0" indent="0">
              <a:buNone/>
            </a:pPr>
            <a:r>
              <a:rPr lang="en-US" sz="2400" dirty="0" smtClean="0"/>
              <a:t>&gt;&gt;&gt; print (a) </a:t>
            </a:r>
          </a:p>
          <a:p>
            <a:pPr marL="0" indent="0">
              <a:buNone/>
            </a:pPr>
            <a:r>
              <a:rPr lang="en-US" sz="2400" dirty="0" smtClean="0"/>
              <a:t>{'</a:t>
            </a:r>
            <a:r>
              <a:rPr lang="en-US" sz="2400" dirty="0" err="1" smtClean="0"/>
              <a:t>thu</a:t>
            </a:r>
            <a:r>
              <a:rPr lang="en-US" sz="2400" dirty="0" smtClean="0"/>
              <a:t>': '</a:t>
            </a:r>
            <a:r>
              <a:rPr lang="en-US" sz="2400" dirty="0" err="1" smtClean="0"/>
              <a:t>thursday</a:t>
            </a:r>
            <a:r>
              <a:rPr lang="en-US" sz="2400" dirty="0" smtClean="0"/>
              <a:t>', 'wed': '</a:t>
            </a:r>
            <a:r>
              <a:rPr lang="en-US" sz="2400" dirty="0" err="1" smtClean="0"/>
              <a:t>wednesday</a:t>
            </a:r>
            <a:r>
              <a:rPr lang="en-US" sz="2400" dirty="0" smtClean="0"/>
              <a:t>', '</a:t>
            </a:r>
            <a:r>
              <a:rPr lang="en-US" sz="2400" dirty="0" err="1" smtClean="0"/>
              <a:t>mon</a:t>
            </a:r>
            <a:r>
              <a:rPr lang="en-US" sz="2400" dirty="0" smtClean="0"/>
              <a:t>': '</a:t>
            </a:r>
            <a:r>
              <a:rPr lang="en-US" sz="2400" dirty="0" err="1" smtClean="0"/>
              <a:t>monday</a:t>
            </a:r>
            <a:r>
              <a:rPr lang="en-US" sz="2400" dirty="0" smtClean="0"/>
              <a:t>', '</a:t>
            </a:r>
            <a:r>
              <a:rPr lang="en-US" sz="2400" dirty="0" err="1" smtClean="0"/>
              <a:t>tue</a:t>
            </a:r>
            <a:r>
              <a:rPr lang="en-US" sz="2400" dirty="0" smtClean="0"/>
              <a:t>': '</a:t>
            </a:r>
            <a:r>
              <a:rPr lang="en-US" sz="2400" dirty="0" err="1" smtClean="0"/>
              <a:t>tuesday</a:t>
            </a:r>
            <a:r>
              <a:rPr lang="en-US" sz="2400" dirty="0" smtClean="0"/>
              <a:t>'}</a:t>
            </a:r>
            <a:endParaRPr lang="en-IN" dirty="0"/>
          </a:p>
        </p:txBody>
      </p:sp>
    </p:spTree>
    <p:extLst>
      <p:ext uri="{BB962C8B-B14F-4D97-AF65-F5344CB8AC3E}">
        <p14:creationId xmlns:p14="http://schemas.microsoft.com/office/powerpoint/2010/main" val="4189303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i="1" dirty="0" smtClean="0"/>
              <a:t>Merging dictionaries: update ( ) </a:t>
            </a:r>
            <a:endParaRPr lang="en-IN" sz="3600" i="1" dirty="0"/>
          </a:p>
        </p:txBody>
      </p:sp>
      <p:sp>
        <p:nvSpPr>
          <p:cNvPr id="3" name="Content Placeholder 2"/>
          <p:cNvSpPr>
            <a:spLocks noGrp="1"/>
          </p:cNvSpPr>
          <p:nvPr>
            <p:ph idx="1"/>
          </p:nvPr>
        </p:nvSpPr>
        <p:spPr/>
        <p:txBody>
          <a:bodyPr/>
          <a:lstStyle/>
          <a:p>
            <a:pPr algn="just"/>
            <a:r>
              <a:rPr lang="en-US" dirty="0" smtClean="0"/>
              <a:t>Two dictionaries can be merged in to one by using update ( ) method. It merges the keys and values of one dictionary into another and overwrites values of the same key</a:t>
            </a:r>
          </a:p>
          <a:p>
            <a:pPr algn="just"/>
            <a:endParaRPr lang="en-US" dirty="0"/>
          </a:p>
          <a:p>
            <a:pPr marL="0" indent="0" algn="just">
              <a:buNone/>
            </a:pPr>
            <a:r>
              <a:rPr lang="en-US" sz="2000" b="1" dirty="0" smtClean="0"/>
              <a:t>Syntax:</a:t>
            </a:r>
            <a:r>
              <a:rPr lang="en-US" dirty="0" smtClean="0"/>
              <a:t> </a:t>
            </a:r>
          </a:p>
          <a:p>
            <a:pPr marL="0" indent="0" algn="just">
              <a:buNone/>
            </a:pPr>
            <a:r>
              <a:rPr lang="en-US" sz="2400" b="1" dirty="0" smtClean="0"/>
              <a:t>dic_name1.update (dic_name2) </a:t>
            </a:r>
            <a:endParaRPr lang="en-US" b="1" dirty="0" smtClean="0"/>
          </a:p>
          <a:p>
            <a:pPr marL="0" indent="0" algn="just">
              <a:buNone/>
            </a:pPr>
            <a:r>
              <a:rPr lang="en-US" dirty="0" smtClean="0"/>
              <a:t>Using this dic_name2 is added with dic_name1.</a:t>
            </a:r>
            <a:endParaRPr lang="en-IN" dirty="0"/>
          </a:p>
        </p:txBody>
      </p:sp>
    </p:spTree>
    <p:extLst>
      <p:ext uri="{BB962C8B-B14F-4D97-AF65-F5344CB8AC3E}">
        <p14:creationId xmlns:p14="http://schemas.microsoft.com/office/powerpoint/2010/main" val="1991717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sz="2000" b="1" dirty="0" smtClean="0"/>
              <a:t>Example</a:t>
            </a:r>
            <a:r>
              <a:rPr lang="en-IN" dirty="0" smtClean="0"/>
              <a:t> </a:t>
            </a:r>
          </a:p>
          <a:p>
            <a:pPr marL="0" indent="0">
              <a:buNone/>
            </a:pPr>
            <a:r>
              <a:rPr lang="en-IN" dirty="0" smtClean="0"/>
              <a:t>&gt;&gt;&gt; d1={1:10,2:20,3:30} </a:t>
            </a:r>
          </a:p>
          <a:p>
            <a:pPr marL="0" indent="0">
              <a:buNone/>
            </a:pPr>
            <a:r>
              <a:rPr lang="en-IN" dirty="0" smtClean="0"/>
              <a:t>&gt;&gt;&gt; d2={4:40,5:50} </a:t>
            </a:r>
          </a:p>
          <a:p>
            <a:pPr marL="0" indent="0">
              <a:buNone/>
            </a:pPr>
            <a:r>
              <a:rPr lang="en-IN" dirty="0" smtClean="0"/>
              <a:t>&gt;&gt;&gt; d1.update(d2) </a:t>
            </a:r>
          </a:p>
          <a:p>
            <a:pPr marL="0" indent="0">
              <a:buNone/>
            </a:pPr>
            <a:r>
              <a:rPr lang="en-IN" dirty="0" smtClean="0"/>
              <a:t>&gt;&gt;&gt; print (d1)</a:t>
            </a:r>
          </a:p>
          <a:p>
            <a:pPr marL="0" indent="0">
              <a:buNone/>
            </a:pPr>
            <a:r>
              <a:rPr lang="en-IN" dirty="0"/>
              <a:t> </a:t>
            </a:r>
            <a:r>
              <a:rPr lang="en-IN" dirty="0" smtClean="0"/>
              <a:t>       {1: 10, 2: 20, 3: 30, 4: 40, 5: 50}</a:t>
            </a:r>
            <a:endParaRPr lang="en-IN" dirty="0"/>
          </a:p>
        </p:txBody>
      </p:sp>
    </p:spTree>
    <p:extLst>
      <p:ext uri="{BB962C8B-B14F-4D97-AF65-F5344CB8AC3E}">
        <p14:creationId xmlns:p14="http://schemas.microsoft.com/office/powerpoint/2010/main" val="2859334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i="1" dirty="0" smtClean="0"/>
              <a:t>Removing an item from dictionary</a:t>
            </a:r>
            <a:endParaRPr lang="en-IN" sz="3600" i="1" dirty="0"/>
          </a:p>
        </p:txBody>
      </p:sp>
      <p:sp>
        <p:nvSpPr>
          <p:cNvPr id="3" name="Content Placeholder 2"/>
          <p:cNvSpPr>
            <a:spLocks noGrp="1"/>
          </p:cNvSpPr>
          <p:nvPr>
            <p:ph idx="1"/>
          </p:nvPr>
        </p:nvSpPr>
        <p:spPr/>
        <p:txBody>
          <a:bodyPr/>
          <a:lstStyle/>
          <a:p>
            <a:r>
              <a:rPr lang="en-US" dirty="0" smtClean="0"/>
              <a:t>We can remove item from the existing dictionary by using del key word.</a:t>
            </a:r>
          </a:p>
          <a:p>
            <a:pPr marL="0" indent="0">
              <a:buNone/>
            </a:pPr>
            <a:r>
              <a:rPr lang="en-US" dirty="0" smtClean="0"/>
              <a:t> </a:t>
            </a:r>
            <a:r>
              <a:rPr lang="en-US" sz="2000" b="1" dirty="0" smtClean="0"/>
              <a:t>Syntax:</a:t>
            </a:r>
            <a:r>
              <a:rPr lang="en-US" dirty="0" smtClean="0"/>
              <a:t> </a:t>
            </a:r>
          </a:p>
          <a:p>
            <a:pPr marL="0" indent="0">
              <a:buNone/>
            </a:pPr>
            <a:r>
              <a:rPr lang="en-US" sz="2400" b="1" dirty="0" smtClean="0"/>
              <a:t>del </a:t>
            </a:r>
            <a:r>
              <a:rPr lang="en-US" sz="2400" b="1" dirty="0" err="1" smtClean="0"/>
              <a:t>dicname</a:t>
            </a:r>
            <a:r>
              <a:rPr lang="en-US" sz="2400" b="1" dirty="0" smtClean="0"/>
              <a:t>[key]</a:t>
            </a:r>
            <a:r>
              <a:rPr lang="en-US" dirty="0" smtClean="0"/>
              <a:t> </a:t>
            </a:r>
          </a:p>
          <a:p>
            <a:pPr marL="0" indent="0">
              <a:buNone/>
            </a:pPr>
            <a:endParaRPr lang="en-US" sz="2000" b="1" dirty="0" smtClean="0"/>
          </a:p>
          <a:p>
            <a:pPr marL="0" indent="0">
              <a:buNone/>
            </a:pPr>
            <a:r>
              <a:rPr lang="en-US" sz="2000" b="1" dirty="0" smtClean="0"/>
              <a:t>Example</a:t>
            </a:r>
          </a:p>
          <a:p>
            <a:pPr marL="0" indent="0">
              <a:buNone/>
            </a:pPr>
            <a:r>
              <a:rPr lang="en-US" sz="2000" dirty="0" smtClean="0"/>
              <a:t>&gt;&gt;&gt; A ={"mon":"monday","tue":"tuesday","wed":"wednesday","thu":"thursday"} </a:t>
            </a:r>
          </a:p>
          <a:p>
            <a:pPr marL="0" indent="0">
              <a:buNone/>
            </a:pPr>
            <a:r>
              <a:rPr lang="en-US" sz="2000" dirty="0" smtClean="0"/>
              <a:t>&gt;&gt;&gt; del A["</a:t>
            </a:r>
            <a:r>
              <a:rPr lang="en-US" sz="2000" dirty="0" err="1" smtClean="0"/>
              <a:t>tue</a:t>
            </a:r>
            <a:r>
              <a:rPr lang="en-US" sz="2000" dirty="0" smtClean="0"/>
              <a:t>"] </a:t>
            </a:r>
          </a:p>
          <a:p>
            <a:pPr marL="0" indent="0">
              <a:buNone/>
            </a:pPr>
            <a:r>
              <a:rPr lang="en-US" sz="2000" dirty="0" smtClean="0"/>
              <a:t>&gt;&gt;&gt; print (A)</a:t>
            </a:r>
          </a:p>
          <a:p>
            <a:pPr marL="0" indent="0">
              <a:buNone/>
            </a:pPr>
            <a:r>
              <a:rPr lang="en-US" sz="2000" dirty="0"/>
              <a:t> </a:t>
            </a:r>
            <a:r>
              <a:rPr lang="en-US" sz="2000" dirty="0" smtClean="0"/>
              <a:t>      {'</a:t>
            </a:r>
            <a:r>
              <a:rPr lang="en-US" sz="2000" dirty="0" err="1" smtClean="0"/>
              <a:t>thu</a:t>
            </a:r>
            <a:r>
              <a:rPr lang="en-US" sz="2000" dirty="0" smtClean="0"/>
              <a:t>': '</a:t>
            </a:r>
            <a:r>
              <a:rPr lang="en-US" sz="2000" dirty="0" err="1" smtClean="0"/>
              <a:t>thursday</a:t>
            </a:r>
            <a:r>
              <a:rPr lang="en-US" sz="2000" dirty="0" smtClean="0"/>
              <a:t>', 'wed': '</a:t>
            </a:r>
            <a:r>
              <a:rPr lang="en-US" sz="2000" dirty="0" err="1" smtClean="0"/>
              <a:t>wednesday</a:t>
            </a:r>
            <a:r>
              <a:rPr lang="en-US" sz="2000" dirty="0" smtClean="0"/>
              <a:t>', '</a:t>
            </a:r>
            <a:r>
              <a:rPr lang="en-US" sz="2000" dirty="0" err="1" smtClean="0"/>
              <a:t>mon</a:t>
            </a:r>
            <a:r>
              <a:rPr lang="en-US" sz="2000" dirty="0" smtClean="0"/>
              <a:t>': '</a:t>
            </a:r>
            <a:r>
              <a:rPr lang="en-US" sz="2000" dirty="0" err="1" smtClean="0"/>
              <a:t>monday</a:t>
            </a:r>
            <a:r>
              <a:rPr lang="en-US" sz="2000" dirty="0" smtClean="0"/>
              <a:t>'} </a:t>
            </a:r>
            <a:endParaRPr lang="en-IN" dirty="0"/>
          </a:p>
        </p:txBody>
      </p:sp>
    </p:spTree>
    <p:extLst>
      <p:ext uri="{BB962C8B-B14F-4D97-AF65-F5344CB8AC3E}">
        <p14:creationId xmlns:p14="http://schemas.microsoft.com/office/powerpoint/2010/main" val="1881378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i="1" dirty="0" smtClean="0"/>
              <a:t>Dictionary functions</a:t>
            </a:r>
            <a:endParaRPr lang="en-IN" sz="4000" i="1" dirty="0"/>
          </a:p>
        </p:txBody>
      </p:sp>
      <p:sp>
        <p:nvSpPr>
          <p:cNvPr id="3" name="Content Placeholder 2"/>
          <p:cNvSpPr>
            <a:spLocks noGrp="1"/>
          </p:cNvSpPr>
          <p:nvPr>
            <p:ph idx="1"/>
          </p:nvPr>
        </p:nvSpPr>
        <p:spPr/>
        <p:txBody>
          <a:bodyPr>
            <a:normAutofit/>
          </a:bodyPr>
          <a:lstStyle/>
          <a:p>
            <a:r>
              <a:rPr lang="en-US" u="sng" dirty="0" err="1" smtClean="0"/>
              <a:t>len</a:t>
            </a:r>
            <a:r>
              <a:rPr lang="en-US" u="sng" dirty="0" smtClean="0"/>
              <a:t>( ) </a:t>
            </a:r>
          </a:p>
          <a:p>
            <a:pPr marL="0" indent="0">
              <a:buNone/>
            </a:pPr>
            <a:r>
              <a:rPr lang="en-US" dirty="0" smtClean="0"/>
              <a:t>This method returns number of key-value pairs in the given dictionary. </a:t>
            </a:r>
          </a:p>
          <a:p>
            <a:pPr marL="0" indent="0">
              <a:buNone/>
            </a:pPr>
            <a:r>
              <a:rPr lang="en-US" sz="2000" b="1" dirty="0" smtClean="0"/>
              <a:t>Syntax:</a:t>
            </a:r>
            <a:r>
              <a:rPr lang="en-US" dirty="0" smtClean="0"/>
              <a:t> </a:t>
            </a:r>
          </a:p>
          <a:p>
            <a:pPr marL="0" indent="0">
              <a:buNone/>
            </a:pPr>
            <a:r>
              <a:rPr lang="en-US" dirty="0"/>
              <a:t>	</a:t>
            </a:r>
            <a:r>
              <a:rPr lang="en-US" dirty="0" err="1" smtClean="0"/>
              <a:t>len</a:t>
            </a:r>
            <a:r>
              <a:rPr lang="en-US" dirty="0" smtClean="0"/>
              <a:t>(d)     </a:t>
            </a:r>
            <a:r>
              <a:rPr lang="en-US" sz="2000" i="1" dirty="0" smtClean="0"/>
              <a:t>#d dictionary returns number of items in the list.</a:t>
            </a:r>
            <a:r>
              <a:rPr lang="en-US" dirty="0" smtClean="0"/>
              <a:t> </a:t>
            </a:r>
          </a:p>
          <a:p>
            <a:pPr marL="0" indent="0">
              <a:buNone/>
            </a:pPr>
            <a:r>
              <a:rPr lang="en-US" sz="2000" b="1" dirty="0" smtClean="0"/>
              <a:t>Example</a:t>
            </a:r>
            <a:r>
              <a:rPr lang="en-US" dirty="0" smtClean="0"/>
              <a:t> </a:t>
            </a:r>
          </a:p>
          <a:p>
            <a:pPr marL="0" indent="0">
              <a:buNone/>
            </a:pPr>
            <a:r>
              <a:rPr lang="en-US" sz="2000" dirty="0" smtClean="0"/>
              <a:t>&gt;&gt;&gt; H={'Four': 'scanner', 'three': 'printer', 'two': 'Mouse', 'one': 'keyboard'} </a:t>
            </a:r>
          </a:p>
          <a:p>
            <a:pPr marL="0" indent="0">
              <a:buNone/>
            </a:pPr>
            <a:r>
              <a:rPr lang="en-US" sz="2000" dirty="0" smtClean="0"/>
              <a:t>&gt;&gt;&gt; </a:t>
            </a:r>
            <a:r>
              <a:rPr lang="en-US" sz="2000" dirty="0" err="1" smtClean="0"/>
              <a:t>len</a:t>
            </a:r>
            <a:r>
              <a:rPr lang="en-US" sz="2000" dirty="0" smtClean="0"/>
              <a:t>(H)</a:t>
            </a:r>
          </a:p>
          <a:p>
            <a:pPr marL="0" indent="0">
              <a:buNone/>
            </a:pPr>
            <a:r>
              <a:rPr lang="en-US" sz="2000" dirty="0"/>
              <a:t> </a:t>
            </a:r>
            <a:r>
              <a:rPr lang="en-US" sz="2000" dirty="0" smtClean="0"/>
              <a:t>       4</a:t>
            </a:r>
            <a:endParaRPr lang="en-IN" sz="2000" dirty="0"/>
          </a:p>
        </p:txBody>
      </p:sp>
    </p:spTree>
    <p:extLst>
      <p:ext uri="{BB962C8B-B14F-4D97-AF65-F5344CB8AC3E}">
        <p14:creationId xmlns:p14="http://schemas.microsoft.com/office/powerpoint/2010/main" val="3153354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u="sng" dirty="0" smtClean="0"/>
              <a:t>clear ( ) </a:t>
            </a:r>
          </a:p>
          <a:p>
            <a:pPr marL="0" indent="0">
              <a:buNone/>
            </a:pPr>
            <a:r>
              <a:rPr lang="en-US" dirty="0" smtClean="0"/>
              <a:t>It removes all items from the particular dictionary. </a:t>
            </a:r>
          </a:p>
          <a:p>
            <a:pPr marL="0" indent="0">
              <a:buNone/>
            </a:pPr>
            <a:r>
              <a:rPr lang="en-US" sz="2000" b="1" dirty="0" smtClean="0"/>
              <a:t>Syntax:</a:t>
            </a:r>
            <a:r>
              <a:rPr lang="en-US" dirty="0" smtClean="0"/>
              <a:t> </a:t>
            </a:r>
          </a:p>
          <a:p>
            <a:pPr marL="0" indent="0">
              <a:buNone/>
            </a:pPr>
            <a:r>
              <a:rPr lang="en-US" dirty="0"/>
              <a:t>	</a:t>
            </a:r>
            <a:r>
              <a:rPr lang="en-US" dirty="0" err="1" smtClean="0"/>
              <a:t>d.clear</a:t>
            </a:r>
            <a:r>
              <a:rPr lang="en-US" dirty="0" smtClean="0"/>
              <a:t>( )       </a:t>
            </a:r>
            <a:r>
              <a:rPr lang="en-US" sz="2000" i="1" dirty="0" smtClean="0"/>
              <a:t>#d dictionary</a:t>
            </a:r>
            <a:r>
              <a:rPr lang="en-US" dirty="0" smtClean="0"/>
              <a:t> </a:t>
            </a:r>
          </a:p>
          <a:p>
            <a:pPr marL="0" indent="0">
              <a:buNone/>
            </a:pPr>
            <a:endParaRPr lang="en-US" sz="2000" b="1" dirty="0" smtClean="0"/>
          </a:p>
          <a:p>
            <a:pPr marL="0" indent="0">
              <a:buNone/>
            </a:pPr>
            <a:r>
              <a:rPr lang="en-US" sz="2000" b="1" dirty="0" smtClean="0"/>
              <a:t>Example</a:t>
            </a:r>
            <a:r>
              <a:rPr lang="en-US" dirty="0" smtClean="0"/>
              <a:t> </a:t>
            </a:r>
          </a:p>
          <a:p>
            <a:pPr marL="0" indent="0">
              <a:buNone/>
            </a:pPr>
            <a:r>
              <a:rPr lang="en-US" sz="2200" dirty="0" smtClean="0"/>
              <a:t>&gt;&gt;&gt; D={'</a:t>
            </a:r>
            <a:r>
              <a:rPr lang="en-US" sz="2200" dirty="0" err="1" smtClean="0"/>
              <a:t>mon</a:t>
            </a:r>
            <a:r>
              <a:rPr lang="en-US" sz="2200" dirty="0" smtClean="0"/>
              <a:t>':'Monday','</a:t>
            </a:r>
            <a:r>
              <a:rPr lang="en-US" sz="2200" dirty="0" err="1" smtClean="0"/>
              <a:t>tue</a:t>
            </a:r>
            <a:r>
              <a:rPr lang="en-US" sz="2200" dirty="0" smtClean="0"/>
              <a:t>':'</a:t>
            </a:r>
            <a:r>
              <a:rPr lang="en-US" sz="2200" dirty="0" err="1" smtClean="0"/>
              <a:t>Tuesday','wed':'Wednesday</a:t>
            </a:r>
            <a:r>
              <a:rPr lang="en-US" sz="2200" dirty="0" smtClean="0"/>
              <a:t>'} </a:t>
            </a:r>
          </a:p>
          <a:p>
            <a:pPr marL="0" indent="0">
              <a:buNone/>
            </a:pPr>
            <a:r>
              <a:rPr lang="en-US" sz="2200" dirty="0" smtClean="0"/>
              <a:t>&gt;&gt;&gt; print D {'wed': 'Wednesday', '</a:t>
            </a:r>
            <a:r>
              <a:rPr lang="en-US" sz="2200" dirty="0" err="1" smtClean="0"/>
              <a:t>mon</a:t>
            </a:r>
            <a:r>
              <a:rPr lang="en-US" sz="2200" dirty="0" smtClean="0"/>
              <a:t>': 'Monday', '</a:t>
            </a:r>
            <a:r>
              <a:rPr lang="en-US" sz="2200" dirty="0" err="1" smtClean="0"/>
              <a:t>tue</a:t>
            </a:r>
            <a:r>
              <a:rPr lang="en-US" sz="2200" dirty="0" smtClean="0"/>
              <a:t>': 'Tuesday'} </a:t>
            </a:r>
          </a:p>
          <a:p>
            <a:pPr marL="0" indent="0">
              <a:buNone/>
            </a:pPr>
            <a:r>
              <a:rPr lang="en-US" sz="2200" dirty="0" smtClean="0"/>
              <a:t>&gt;&gt;&gt; </a:t>
            </a:r>
            <a:r>
              <a:rPr lang="en-US" sz="2200" dirty="0" err="1" smtClean="0"/>
              <a:t>D.clear</a:t>
            </a:r>
            <a:r>
              <a:rPr lang="en-US" sz="2200" dirty="0" smtClean="0"/>
              <a:t>( ) </a:t>
            </a:r>
          </a:p>
          <a:p>
            <a:pPr marL="0" indent="0">
              <a:buNone/>
            </a:pPr>
            <a:r>
              <a:rPr lang="en-US" sz="2200" dirty="0" smtClean="0"/>
              <a:t>&gt;&gt;&gt; print (D)</a:t>
            </a:r>
          </a:p>
          <a:p>
            <a:pPr marL="0" indent="0">
              <a:buNone/>
            </a:pPr>
            <a:r>
              <a:rPr lang="en-US" sz="2200" dirty="0"/>
              <a:t> </a:t>
            </a:r>
            <a:r>
              <a:rPr lang="en-US" sz="2200" dirty="0" smtClean="0"/>
              <a:t>       { }</a:t>
            </a:r>
            <a:endParaRPr lang="en-IN" sz="2200" dirty="0"/>
          </a:p>
        </p:txBody>
      </p:sp>
    </p:spTree>
    <p:extLst>
      <p:ext uri="{BB962C8B-B14F-4D97-AF65-F5344CB8AC3E}">
        <p14:creationId xmlns:p14="http://schemas.microsoft.com/office/powerpoint/2010/main" val="2923434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28942"/>
            <a:ext cx="10515600" cy="5348021"/>
          </a:xfrm>
        </p:spPr>
        <p:txBody>
          <a:bodyPr>
            <a:normAutofit fontScale="70000" lnSpcReduction="20000"/>
          </a:bodyPr>
          <a:lstStyle/>
          <a:p>
            <a:r>
              <a:rPr lang="en-US" u="sng" dirty="0" smtClean="0"/>
              <a:t>get(k, x ) </a:t>
            </a:r>
          </a:p>
          <a:p>
            <a:pPr marL="0" indent="0" algn="just">
              <a:buNone/>
            </a:pPr>
            <a:r>
              <a:rPr lang="en-US" dirty="0" smtClean="0"/>
              <a:t>There are two arguments (k, x) passed in ‘get( )’ method. The first argument is key value, while the second argument is corresponding value. If a dictionary has a given key (k), which is equal to given value (x), it returns the corresponding value (x) of given key (k). However, if the dictionary has no key-value pair for given key (k), this method returns the default values same as given key value. The second argument is optional. If omitted and the dictionary has no key equal to the given key value, then it returns None. </a:t>
            </a:r>
          </a:p>
          <a:p>
            <a:pPr marL="0" indent="0">
              <a:buNone/>
            </a:pPr>
            <a:r>
              <a:rPr lang="en-US" sz="2200" b="1" dirty="0" smtClean="0"/>
              <a:t>Syntax:</a:t>
            </a:r>
            <a:r>
              <a:rPr lang="en-US" dirty="0" smtClean="0"/>
              <a:t> </a:t>
            </a:r>
          </a:p>
          <a:p>
            <a:pPr marL="0" indent="0">
              <a:buNone/>
            </a:pPr>
            <a:r>
              <a:rPr lang="en-US" b="1" dirty="0" err="1" smtClean="0"/>
              <a:t>D.get</a:t>
            </a:r>
            <a:r>
              <a:rPr lang="en-US" b="1" dirty="0" smtClean="0"/>
              <a:t> (k, x)</a:t>
            </a:r>
            <a:r>
              <a:rPr lang="en-US" dirty="0" smtClean="0"/>
              <a:t>           </a:t>
            </a:r>
            <a:r>
              <a:rPr lang="en-US" sz="2100" i="1" dirty="0" smtClean="0"/>
              <a:t>#D dictionary, k key and x value</a:t>
            </a:r>
            <a:r>
              <a:rPr lang="en-US" dirty="0" smtClean="0"/>
              <a:t> </a:t>
            </a:r>
          </a:p>
          <a:p>
            <a:pPr marL="0" indent="0">
              <a:buNone/>
            </a:pPr>
            <a:endParaRPr lang="en-US" dirty="0"/>
          </a:p>
          <a:p>
            <a:pPr marL="0" indent="0">
              <a:buNone/>
            </a:pPr>
            <a:r>
              <a:rPr lang="en-US" sz="2300" b="1" dirty="0" smtClean="0"/>
              <a:t>Example</a:t>
            </a:r>
            <a:r>
              <a:rPr lang="en-US" dirty="0" smtClean="0"/>
              <a:t> </a:t>
            </a:r>
          </a:p>
          <a:p>
            <a:pPr marL="0" indent="0">
              <a:buNone/>
            </a:pPr>
            <a:r>
              <a:rPr lang="en-US" sz="2300" dirty="0" smtClean="0"/>
              <a:t>&gt;&gt;&gt; d={'</a:t>
            </a:r>
            <a:r>
              <a:rPr lang="en-US" sz="2300" dirty="0" err="1" smtClean="0"/>
              <a:t>sun':'Sunday</a:t>
            </a:r>
            <a:r>
              <a:rPr lang="en-US" sz="2300" dirty="0" smtClean="0"/>
              <a:t>', '</a:t>
            </a:r>
            <a:r>
              <a:rPr lang="en-US" sz="2300" dirty="0" err="1" smtClean="0"/>
              <a:t>mon</a:t>
            </a:r>
            <a:r>
              <a:rPr lang="en-US" sz="2300" dirty="0" smtClean="0"/>
              <a:t>':'Monday', '</a:t>
            </a:r>
            <a:r>
              <a:rPr lang="en-US" sz="2300" dirty="0" err="1" smtClean="0"/>
              <a:t>tue</a:t>
            </a:r>
            <a:r>
              <a:rPr lang="en-US" sz="2300" dirty="0" smtClean="0"/>
              <a:t>':'Tuesday', '</a:t>
            </a:r>
            <a:r>
              <a:rPr lang="en-US" sz="2300" dirty="0" err="1" smtClean="0"/>
              <a:t>wed':'Wednesday</a:t>
            </a:r>
            <a:r>
              <a:rPr lang="en-US" sz="2300" dirty="0" smtClean="0"/>
              <a:t>', '</a:t>
            </a:r>
            <a:r>
              <a:rPr lang="en-US" sz="2300" dirty="0" err="1" smtClean="0"/>
              <a:t>thu</a:t>
            </a:r>
            <a:r>
              <a:rPr lang="en-US" sz="2300" dirty="0" smtClean="0"/>
              <a:t>':'Thursday', '</a:t>
            </a:r>
            <a:r>
              <a:rPr lang="en-US" sz="2300" dirty="0" err="1" smtClean="0"/>
              <a:t>fri</a:t>
            </a:r>
            <a:r>
              <a:rPr lang="en-US" sz="2300" dirty="0" smtClean="0"/>
              <a:t>':'Friday', '</a:t>
            </a:r>
            <a:r>
              <a:rPr lang="en-US" sz="2300" dirty="0" err="1" smtClean="0"/>
              <a:t>sat':'Saturday</a:t>
            </a:r>
            <a:r>
              <a:rPr lang="en-US" sz="2300" dirty="0" smtClean="0"/>
              <a:t>'} </a:t>
            </a:r>
          </a:p>
          <a:p>
            <a:pPr marL="0" indent="0">
              <a:buNone/>
            </a:pPr>
            <a:r>
              <a:rPr lang="en-US" sz="2300" dirty="0" smtClean="0"/>
              <a:t>&gt;&gt;&gt; </a:t>
            </a:r>
            <a:r>
              <a:rPr lang="en-US" sz="2300" dirty="0" err="1" smtClean="0"/>
              <a:t>d.get</a:t>
            </a:r>
            <a:r>
              <a:rPr lang="en-US" sz="2300" dirty="0" smtClean="0"/>
              <a:t>('wed',"</a:t>
            </a:r>
            <a:r>
              <a:rPr lang="en-US" sz="2300" dirty="0" err="1" smtClean="0"/>
              <a:t>wednesday</a:t>
            </a:r>
            <a:r>
              <a:rPr lang="en-US" sz="2300" dirty="0" smtClean="0"/>
              <a:t>")           </a:t>
            </a:r>
            <a:r>
              <a:rPr lang="en-US" sz="2300" i="1" dirty="0" smtClean="0"/>
              <a:t># corresponding value wed 'Wednesday'</a:t>
            </a:r>
            <a:r>
              <a:rPr lang="en-US" sz="2300" dirty="0" smtClean="0"/>
              <a:t> </a:t>
            </a:r>
          </a:p>
          <a:p>
            <a:pPr marL="0" indent="0">
              <a:buNone/>
            </a:pPr>
            <a:r>
              <a:rPr lang="en-US" sz="2300" dirty="0" smtClean="0"/>
              <a:t>&gt;&gt;&gt; </a:t>
            </a:r>
            <a:r>
              <a:rPr lang="en-US" sz="2300" dirty="0" err="1" smtClean="0"/>
              <a:t>d.get</a:t>
            </a:r>
            <a:r>
              <a:rPr lang="en-US" sz="2300" dirty="0" smtClean="0"/>
              <a:t>("</a:t>
            </a:r>
            <a:r>
              <a:rPr lang="en-US" sz="2300" dirty="0" err="1" smtClean="0"/>
              <a:t>fri</a:t>
            </a:r>
            <a:r>
              <a:rPr lang="en-US" sz="2300" dirty="0" smtClean="0"/>
              <a:t>","</a:t>
            </a:r>
            <a:r>
              <a:rPr lang="en-US" sz="2300" dirty="0" err="1" smtClean="0"/>
              <a:t>monday</a:t>
            </a:r>
            <a:r>
              <a:rPr lang="en-US" sz="2300" dirty="0" smtClean="0"/>
              <a:t>")                   </a:t>
            </a:r>
            <a:r>
              <a:rPr lang="en-US" sz="2300" i="1" dirty="0" smtClean="0"/>
              <a:t># default value of </a:t>
            </a:r>
            <a:r>
              <a:rPr lang="en-US" sz="2300" i="1" dirty="0" err="1" smtClean="0"/>
              <a:t>fri</a:t>
            </a:r>
            <a:r>
              <a:rPr lang="en-US" sz="2300" i="1" dirty="0" smtClean="0"/>
              <a:t> 'Friday'</a:t>
            </a:r>
            <a:r>
              <a:rPr lang="en-US" sz="2300" dirty="0" smtClean="0"/>
              <a:t>  </a:t>
            </a:r>
          </a:p>
          <a:p>
            <a:pPr marL="0" indent="0">
              <a:buNone/>
            </a:pPr>
            <a:r>
              <a:rPr lang="en-US" sz="2300" dirty="0" smtClean="0"/>
              <a:t>&gt;&gt;&gt; </a:t>
            </a:r>
            <a:r>
              <a:rPr lang="en-US" sz="2300" dirty="0" err="1" smtClean="0"/>
              <a:t>d.get</a:t>
            </a:r>
            <a:r>
              <a:rPr lang="en-US" sz="2300" dirty="0" smtClean="0"/>
              <a:t>("</a:t>
            </a:r>
            <a:r>
              <a:rPr lang="en-US" sz="2300" dirty="0" err="1" smtClean="0"/>
              <a:t>mon</a:t>
            </a:r>
            <a:r>
              <a:rPr lang="en-US" sz="2300" dirty="0" smtClean="0"/>
              <a:t>")                                  </a:t>
            </a:r>
            <a:r>
              <a:rPr lang="en-US" sz="2300" i="1" dirty="0" smtClean="0"/>
              <a:t># default value of </a:t>
            </a:r>
            <a:r>
              <a:rPr lang="en-US" sz="2300" i="1" dirty="0" err="1" smtClean="0"/>
              <a:t>mon</a:t>
            </a:r>
            <a:r>
              <a:rPr lang="en-US" sz="2300" i="1" dirty="0" smtClean="0"/>
              <a:t> 'Monday'</a:t>
            </a:r>
            <a:r>
              <a:rPr lang="en-US" sz="2300" dirty="0" smtClean="0"/>
              <a:t> </a:t>
            </a:r>
          </a:p>
          <a:p>
            <a:pPr marL="0" indent="0">
              <a:buNone/>
            </a:pPr>
            <a:r>
              <a:rPr lang="en-US" sz="2300" dirty="0" smtClean="0"/>
              <a:t>&gt;&gt;&gt; </a:t>
            </a:r>
            <a:r>
              <a:rPr lang="en-US" sz="2300" dirty="0" err="1" smtClean="0"/>
              <a:t>D.get</a:t>
            </a:r>
            <a:r>
              <a:rPr lang="en-US" sz="2300" dirty="0" smtClean="0"/>
              <a:t>("</a:t>
            </a:r>
            <a:r>
              <a:rPr lang="en-US" sz="2300" dirty="0" err="1" smtClean="0"/>
              <a:t>ttu</a:t>
            </a:r>
            <a:r>
              <a:rPr lang="en-US" sz="2300" dirty="0" smtClean="0"/>
              <a:t>")                                     # None</a:t>
            </a:r>
          </a:p>
          <a:p>
            <a:pPr marL="0" indent="0">
              <a:buNone/>
            </a:pPr>
            <a:r>
              <a:rPr lang="en-US" sz="2300" dirty="0" smtClean="0"/>
              <a:t> &gt;&gt;&gt;</a:t>
            </a:r>
            <a:endParaRPr lang="en-IN" dirty="0"/>
          </a:p>
        </p:txBody>
      </p:sp>
    </p:spTree>
    <p:extLst>
      <p:ext uri="{BB962C8B-B14F-4D97-AF65-F5344CB8AC3E}">
        <p14:creationId xmlns:p14="http://schemas.microsoft.com/office/powerpoint/2010/main" val="720166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US" u="sng" dirty="0" smtClean="0"/>
              <a:t>items( )</a:t>
            </a:r>
          </a:p>
          <a:p>
            <a:pPr marL="0" indent="0" algn="just">
              <a:buNone/>
            </a:pPr>
            <a:r>
              <a:rPr lang="en-US" dirty="0" smtClean="0"/>
              <a:t>It returns the content of dictionary as a list of key and value. The key and value pair will be in the form of a tuple, which is not in any particular order. </a:t>
            </a:r>
          </a:p>
          <a:p>
            <a:pPr marL="0" indent="0">
              <a:buNone/>
            </a:pPr>
            <a:r>
              <a:rPr lang="en-US" sz="2000" b="1" dirty="0" smtClean="0"/>
              <a:t>Syntax:</a:t>
            </a:r>
            <a:r>
              <a:rPr lang="en-US" dirty="0" smtClean="0"/>
              <a:t> </a:t>
            </a:r>
          </a:p>
          <a:p>
            <a:pPr marL="0" indent="0">
              <a:buNone/>
            </a:pPr>
            <a:r>
              <a:rPr lang="en-US" dirty="0"/>
              <a:t>	</a:t>
            </a:r>
            <a:r>
              <a:rPr lang="en-US" sz="2400" b="1" dirty="0" err="1" smtClean="0"/>
              <a:t>D.items</a:t>
            </a:r>
            <a:r>
              <a:rPr lang="en-US" sz="2400" b="1" dirty="0" smtClean="0"/>
              <a:t>()</a:t>
            </a:r>
            <a:r>
              <a:rPr lang="en-US" dirty="0" smtClean="0"/>
              <a:t>            </a:t>
            </a:r>
            <a:r>
              <a:rPr lang="en-US" sz="2000" i="1" dirty="0" smtClean="0"/>
              <a:t># D dictionary </a:t>
            </a:r>
          </a:p>
          <a:p>
            <a:pPr marL="0" indent="0">
              <a:buNone/>
            </a:pPr>
            <a:r>
              <a:rPr lang="en-US" sz="2000" b="1" dirty="0" smtClean="0"/>
              <a:t>Example</a:t>
            </a:r>
            <a:r>
              <a:rPr lang="en-US" dirty="0" smtClean="0"/>
              <a:t> </a:t>
            </a:r>
          </a:p>
          <a:p>
            <a:pPr marL="0" indent="0">
              <a:buNone/>
            </a:pPr>
            <a:r>
              <a:rPr lang="en-US" dirty="0" smtClean="0"/>
              <a:t>&gt;&gt;&gt; d={‘name’: ‘Ajay’, ‘rollno’:1</a:t>
            </a:r>
            <a:r>
              <a:rPr lang="en-US" dirty="0"/>
              <a:t> </a:t>
            </a:r>
            <a:r>
              <a:rPr lang="en-US" dirty="0" smtClean="0"/>
              <a:t>, ‘marks’:20}</a:t>
            </a:r>
          </a:p>
          <a:p>
            <a:pPr marL="0" indent="0">
              <a:buNone/>
            </a:pPr>
            <a:r>
              <a:rPr lang="en-US" dirty="0" smtClean="0"/>
              <a:t>&gt;&gt;&gt; </a:t>
            </a:r>
            <a:r>
              <a:rPr lang="en-US" dirty="0" err="1" smtClean="0"/>
              <a:t>d.items</a:t>
            </a:r>
            <a:r>
              <a:rPr lang="en-US" dirty="0" smtClean="0"/>
              <a:t>() </a:t>
            </a:r>
          </a:p>
          <a:p>
            <a:pPr marL="0" indent="0">
              <a:buNone/>
            </a:pPr>
            <a:r>
              <a:rPr lang="en-US" dirty="0"/>
              <a:t> </a:t>
            </a:r>
            <a:r>
              <a:rPr lang="en-US" dirty="0" smtClean="0"/>
              <a:t>       [(‘name', ‘Ajay'), (‘</a:t>
            </a:r>
            <a:r>
              <a:rPr lang="en-US" dirty="0" err="1" smtClean="0"/>
              <a:t>rollno</a:t>
            </a:r>
            <a:r>
              <a:rPr lang="en-US" dirty="0" smtClean="0"/>
              <a:t>', 1), (‘marks', 20')]</a:t>
            </a:r>
            <a:endParaRPr lang="en-IN" dirty="0"/>
          </a:p>
        </p:txBody>
      </p:sp>
    </p:spTree>
    <p:extLst>
      <p:ext uri="{BB962C8B-B14F-4D97-AF65-F5344CB8AC3E}">
        <p14:creationId xmlns:p14="http://schemas.microsoft.com/office/powerpoint/2010/main" val="1751744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Dictionary</a:t>
            </a:r>
            <a:endParaRPr lang="en-IN" dirty="0"/>
          </a:p>
        </p:txBody>
      </p:sp>
      <p:sp>
        <p:nvSpPr>
          <p:cNvPr id="3" name="Content Placeholder 2"/>
          <p:cNvSpPr>
            <a:spLocks noGrp="1"/>
          </p:cNvSpPr>
          <p:nvPr>
            <p:ph idx="1"/>
          </p:nvPr>
        </p:nvSpPr>
        <p:spPr/>
        <p:txBody>
          <a:bodyPr/>
          <a:lstStyle/>
          <a:p>
            <a:pPr algn="just"/>
            <a:r>
              <a:rPr lang="en-US" dirty="0" smtClean="0"/>
              <a:t>Dictionary in Python is an unordered collection of data values, used to store data values like a map, which unlike other Data Types that hold only single value as an element, Dictionary holds </a:t>
            </a:r>
            <a:r>
              <a:rPr lang="en-US" dirty="0" err="1" smtClean="0"/>
              <a:t>key:value</a:t>
            </a:r>
            <a:r>
              <a:rPr lang="en-US" dirty="0" smtClean="0"/>
              <a:t> pair. </a:t>
            </a:r>
          </a:p>
          <a:p>
            <a:pPr algn="just"/>
            <a:r>
              <a:rPr lang="en-US" dirty="0" smtClean="0"/>
              <a:t>Key value is provided in the dictionary to make it more optimized.</a:t>
            </a:r>
            <a:endParaRPr lang="en-IN" dirty="0"/>
          </a:p>
        </p:txBody>
      </p:sp>
    </p:spTree>
    <p:extLst>
      <p:ext uri="{BB962C8B-B14F-4D97-AF65-F5344CB8AC3E}">
        <p14:creationId xmlns:p14="http://schemas.microsoft.com/office/powerpoint/2010/main" val="118316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u="sng" dirty="0" smtClean="0"/>
              <a:t>keys()</a:t>
            </a:r>
            <a:r>
              <a:rPr lang="en-US" dirty="0" smtClean="0"/>
              <a:t> </a:t>
            </a:r>
          </a:p>
          <a:p>
            <a:pPr marL="0" indent="0">
              <a:buNone/>
            </a:pPr>
            <a:r>
              <a:rPr lang="en-US" dirty="0" smtClean="0"/>
              <a:t>It returns a list of the key values in a dictionary, , which is not in any particular order.</a:t>
            </a:r>
          </a:p>
          <a:p>
            <a:pPr marL="0" indent="0">
              <a:buNone/>
            </a:pPr>
            <a:r>
              <a:rPr lang="en-US" sz="2000" b="1" dirty="0" smtClean="0"/>
              <a:t>Syntax:</a:t>
            </a:r>
            <a:r>
              <a:rPr lang="en-US" dirty="0" smtClean="0"/>
              <a:t> </a:t>
            </a:r>
          </a:p>
          <a:p>
            <a:pPr marL="0" indent="0">
              <a:buNone/>
            </a:pPr>
            <a:r>
              <a:rPr lang="en-US" dirty="0" smtClean="0"/>
              <a:t>	</a:t>
            </a:r>
            <a:r>
              <a:rPr lang="en-US" sz="2400" b="1" dirty="0" err="1" smtClean="0"/>
              <a:t>D.keys</a:t>
            </a:r>
            <a:r>
              <a:rPr lang="en-US" sz="2400" b="1" dirty="0" smtClean="0"/>
              <a:t>( )</a:t>
            </a:r>
            <a:r>
              <a:rPr lang="en-US" dirty="0" smtClean="0"/>
              <a:t>            </a:t>
            </a:r>
            <a:r>
              <a:rPr lang="en-US" sz="2000" i="1" dirty="0" smtClean="0"/>
              <a:t>#D dictionary</a:t>
            </a:r>
            <a:r>
              <a:rPr lang="en-US" dirty="0" smtClean="0"/>
              <a:t> </a:t>
            </a:r>
          </a:p>
          <a:p>
            <a:pPr marL="0" indent="0">
              <a:buNone/>
            </a:pPr>
            <a:endParaRPr lang="en-US" sz="2000" b="1" dirty="0" smtClean="0"/>
          </a:p>
          <a:p>
            <a:pPr marL="0" indent="0">
              <a:buNone/>
            </a:pPr>
            <a:r>
              <a:rPr lang="en-US" sz="2000" b="1" dirty="0" smtClean="0"/>
              <a:t>Example</a:t>
            </a:r>
          </a:p>
          <a:p>
            <a:pPr marL="0" indent="0">
              <a:buNone/>
            </a:pPr>
            <a:r>
              <a:rPr lang="en-US" dirty="0" smtClean="0"/>
              <a:t>&gt;&gt;&gt; d={‘name’: ‘Ajay’, ‘rollno’:1 , ‘marks’:20}</a:t>
            </a:r>
          </a:p>
          <a:p>
            <a:pPr marL="0" indent="0">
              <a:buNone/>
            </a:pPr>
            <a:r>
              <a:rPr lang="en-US" dirty="0" smtClean="0"/>
              <a:t>&gt;&gt;&gt; </a:t>
            </a:r>
            <a:r>
              <a:rPr lang="en-US" dirty="0" err="1" smtClean="0"/>
              <a:t>d.keys</a:t>
            </a:r>
            <a:r>
              <a:rPr lang="en-US" dirty="0" smtClean="0"/>
              <a:t>() </a:t>
            </a:r>
          </a:p>
          <a:p>
            <a:pPr marL="0" indent="0">
              <a:buNone/>
            </a:pPr>
            <a:r>
              <a:rPr lang="en-US" dirty="0" smtClean="0"/>
              <a:t>        [ ‘name‘, ‘</a:t>
            </a:r>
            <a:r>
              <a:rPr lang="en-US" dirty="0" err="1" smtClean="0"/>
              <a:t>rollno</a:t>
            </a:r>
            <a:r>
              <a:rPr lang="en-US" dirty="0" smtClean="0"/>
              <a:t>‘, ‘marks']</a:t>
            </a:r>
            <a:endParaRPr lang="en-IN" dirty="0"/>
          </a:p>
        </p:txBody>
      </p:sp>
    </p:spTree>
    <p:extLst>
      <p:ext uri="{BB962C8B-B14F-4D97-AF65-F5344CB8AC3E}">
        <p14:creationId xmlns:p14="http://schemas.microsoft.com/office/powerpoint/2010/main" val="3204696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u="sng" dirty="0" smtClean="0"/>
              <a:t>values()</a:t>
            </a:r>
            <a:r>
              <a:rPr lang="en-US" dirty="0" smtClean="0"/>
              <a:t> </a:t>
            </a:r>
          </a:p>
          <a:p>
            <a:pPr marL="0" indent="0" algn="just">
              <a:buNone/>
            </a:pPr>
            <a:r>
              <a:rPr lang="en-US" dirty="0" smtClean="0"/>
              <a:t>It returns a list of values from key-value pairs in a dictionary, which is not in any particular order.</a:t>
            </a:r>
          </a:p>
          <a:p>
            <a:pPr marL="0" indent="0">
              <a:buNone/>
            </a:pPr>
            <a:r>
              <a:rPr lang="en-US" sz="2000" b="1" dirty="0" smtClean="0"/>
              <a:t> Syntax:</a:t>
            </a:r>
            <a:r>
              <a:rPr lang="en-US" dirty="0" smtClean="0"/>
              <a:t> </a:t>
            </a:r>
          </a:p>
          <a:p>
            <a:pPr marL="0" indent="0">
              <a:buNone/>
            </a:pPr>
            <a:r>
              <a:rPr lang="en-US" dirty="0"/>
              <a:t>	</a:t>
            </a:r>
            <a:r>
              <a:rPr lang="en-US" sz="2400" b="1" dirty="0" err="1" smtClean="0"/>
              <a:t>D.values</a:t>
            </a:r>
            <a:r>
              <a:rPr lang="en-US" sz="2400" b="1" dirty="0" smtClean="0"/>
              <a:t>()</a:t>
            </a:r>
            <a:r>
              <a:rPr lang="en-US" dirty="0" smtClean="0"/>
              <a:t>         </a:t>
            </a:r>
            <a:r>
              <a:rPr lang="en-US" sz="2000" dirty="0" smtClean="0"/>
              <a:t>#D Dictionary</a:t>
            </a:r>
            <a:r>
              <a:rPr lang="en-US" dirty="0" smtClean="0"/>
              <a:t> </a:t>
            </a:r>
          </a:p>
          <a:p>
            <a:pPr marL="0" indent="0">
              <a:buNone/>
            </a:pPr>
            <a:endParaRPr lang="en-US" dirty="0"/>
          </a:p>
          <a:p>
            <a:pPr marL="0" indent="0">
              <a:buNone/>
            </a:pPr>
            <a:r>
              <a:rPr lang="en-US" sz="2000" b="1" dirty="0" smtClean="0"/>
              <a:t>Example</a:t>
            </a:r>
          </a:p>
          <a:p>
            <a:pPr marL="0" indent="0">
              <a:buNone/>
            </a:pPr>
            <a:r>
              <a:rPr lang="en-US" sz="2000" dirty="0" smtClean="0"/>
              <a:t>&gt;&gt;&gt; d={‘name’: ‘Ajay’, ‘rollno’:1 , ‘marks’:20}</a:t>
            </a:r>
          </a:p>
          <a:p>
            <a:pPr marL="0" indent="0">
              <a:buNone/>
            </a:pPr>
            <a:r>
              <a:rPr lang="en-US" sz="2000" dirty="0" smtClean="0"/>
              <a:t>&gt;&gt;&gt; </a:t>
            </a:r>
            <a:r>
              <a:rPr lang="en-US" sz="2000" dirty="0" err="1" smtClean="0"/>
              <a:t>d.values</a:t>
            </a:r>
            <a:r>
              <a:rPr lang="en-US" sz="2000" dirty="0" smtClean="0"/>
              <a:t>() </a:t>
            </a:r>
          </a:p>
          <a:p>
            <a:pPr marL="0" indent="0">
              <a:buNone/>
            </a:pPr>
            <a:r>
              <a:rPr lang="en-US" sz="2000" dirty="0" smtClean="0"/>
              <a:t>        [ ‘Ajay‘, 1, 20]</a:t>
            </a:r>
            <a:endParaRPr lang="en-IN" sz="2000" dirty="0" smtClean="0"/>
          </a:p>
          <a:p>
            <a:pPr marL="0" indent="0">
              <a:buNone/>
            </a:pPr>
            <a:endParaRPr lang="en-US" sz="2000" b="1" dirty="0" smtClean="0"/>
          </a:p>
          <a:p>
            <a:pPr marL="0" indent="0">
              <a:buNone/>
            </a:pPr>
            <a:endParaRPr lang="en-IN" b="1" dirty="0"/>
          </a:p>
        </p:txBody>
      </p:sp>
    </p:spTree>
    <p:extLst>
      <p:ext uri="{BB962C8B-B14F-4D97-AF65-F5344CB8AC3E}">
        <p14:creationId xmlns:p14="http://schemas.microsoft.com/office/powerpoint/2010/main" val="2946256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smtClean="0"/>
              <a:t>A dictionary is like a list, but more in general. In a list, index value is an integer, while in a dictionary index value can be any other data type and are called keys. </a:t>
            </a:r>
          </a:p>
          <a:p>
            <a:pPr algn="just"/>
            <a:r>
              <a:rPr lang="en-US" dirty="0" smtClean="0"/>
              <a:t>The key will be used as a string as it is easy to recall. A dictionary is an extremely useful data storage construct for storing and retrieving all key value pairs, where each element is accessed (or indexed) by a unique key. </a:t>
            </a:r>
          </a:p>
          <a:p>
            <a:pPr algn="just"/>
            <a:r>
              <a:rPr lang="en-US" dirty="0" smtClean="0"/>
              <a:t>Dictionary keys are not in sequences and hence maintain no left-to right order. </a:t>
            </a:r>
            <a:endParaRPr lang="en-IN" dirty="0"/>
          </a:p>
        </p:txBody>
      </p:sp>
    </p:spTree>
    <p:extLst>
      <p:ext uri="{BB962C8B-B14F-4D97-AF65-F5344CB8AC3E}">
        <p14:creationId xmlns:p14="http://schemas.microsoft.com/office/powerpoint/2010/main" val="3221545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i="1" dirty="0" smtClean="0"/>
              <a:t>Key-value pair</a:t>
            </a:r>
            <a:endParaRPr lang="en-IN" sz="3600" i="1" dirty="0"/>
          </a:p>
        </p:txBody>
      </p:sp>
      <p:sp>
        <p:nvSpPr>
          <p:cNvPr id="3" name="Content Placeholder 2"/>
          <p:cNvSpPr>
            <a:spLocks noGrp="1"/>
          </p:cNvSpPr>
          <p:nvPr>
            <p:ph idx="1"/>
          </p:nvPr>
        </p:nvSpPr>
        <p:spPr/>
        <p:txBody>
          <a:bodyPr/>
          <a:lstStyle/>
          <a:p>
            <a:pPr algn="just"/>
            <a:r>
              <a:rPr lang="en-US" dirty="0" smtClean="0"/>
              <a:t>We can refer to a dictionary as a mapping between a set of indices (which are called keys) and a set of values.</a:t>
            </a:r>
          </a:p>
          <a:p>
            <a:pPr algn="just"/>
            <a:r>
              <a:rPr lang="en-US" dirty="0" smtClean="0"/>
              <a:t> Each key maps a value. </a:t>
            </a:r>
          </a:p>
          <a:p>
            <a:pPr algn="just"/>
            <a:r>
              <a:rPr lang="en-US" dirty="0" smtClean="0"/>
              <a:t>The association of a key and a value is called a key-value pair. </a:t>
            </a:r>
          </a:p>
          <a:p>
            <a:pPr marL="0" indent="0">
              <a:buNone/>
            </a:pPr>
            <a:r>
              <a:rPr lang="en-US" sz="2000" b="1" i="1" dirty="0" smtClean="0"/>
              <a:t>Syntax:</a:t>
            </a:r>
            <a:r>
              <a:rPr lang="en-US" dirty="0" smtClean="0"/>
              <a:t> </a:t>
            </a:r>
          </a:p>
          <a:p>
            <a:pPr marL="0" indent="0">
              <a:buNone/>
            </a:pPr>
            <a:r>
              <a:rPr lang="en-US" sz="2000" b="1" dirty="0" err="1" smtClean="0"/>
              <a:t>my_dict</a:t>
            </a:r>
            <a:r>
              <a:rPr lang="en-US" sz="2000" b="1" dirty="0" smtClean="0"/>
              <a:t> = {'key1': 'value1', 'key2': 'value2', 'key3': 'value3'…'</a:t>
            </a:r>
            <a:r>
              <a:rPr lang="en-US" sz="2000" b="1" dirty="0" err="1" smtClean="0"/>
              <a:t>keyn</a:t>
            </a:r>
            <a:r>
              <a:rPr lang="en-US" sz="2000" b="1" dirty="0" smtClean="0"/>
              <a:t>': '</a:t>
            </a:r>
            <a:r>
              <a:rPr lang="en-US" sz="2000" b="1" dirty="0" err="1" smtClean="0"/>
              <a:t>valuen</a:t>
            </a:r>
            <a:r>
              <a:rPr lang="en-US" sz="2000" b="1" dirty="0" smtClean="0"/>
              <a:t>'} </a:t>
            </a:r>
          </a:p>
          <a:p>
            <a:pPr marL="0" indent="0">
              <a:buNone/>
            </a:pPr>
            <a:endParaRPr lang="en-US" sz="2000" b="1" dirty="0"/>
          </a:p>
          <a:p>
            <a:pPr marL="0" indent="0">
              <a:buNone/>
            </a:pPr>
            <a:endParaRPr lang="en-US" sz="2000" b="1" dirty="0" smtClean="0"/>
          </a:p>
          <a:p>
            <a:pPr marL="0" indent="0">
              <a:buNone/>
            </a:pPr>
            <a:r>
              <a:rPr lang="en-US" sz="1800" i="1" dirty="0" smtClean="0"/>
              <a:t>Note: Dictionary is created by using curly brackets (</a:t>
            </a:r>
            <a:r>
              <a:rPr lang="en-US" sz="1800" i="1" dirty="0" err="1" smtClean="0"/>
              <a:t>ie</a:t>
            </a:r>
            <a:r>
              <a:rPr lang="en-US" sz="1800" i="1" dirty="0" smtClean="0"/>
              <a:t>. {}).</a:t>
            </a:r>
            <a:endParaRPr lang="en-IN" sz="1800" b="1" i="1" dirty="0"/>
          </a:p>
        </p:txBody>
      </p:sp>
    </p:spTree>
    <p:extLst>
      <p:ext uri="{BB962C8B-B14F-4D97-AF65-F5344CB8AC3E}">
        <p14:creationId xmlns:p14="http://schemas.microsoft.com/office/powerpoint/2010/main" val="3932143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0576"/>
            <a:ext cx="10515600" cy="5416387"/>
          </a:xfrm>
        </p:spPr>
        <p:txBody>
          <a:bodyPr/>
          <a:lstStyle/>
          <a:p>
            <a:pPr marL="0" indent="0">
              <a:buNone/>
            </a:pPr>
            <a:r>
              <a:rPr lang="en-US" sz="2000" b="1" dirty="0" smtClean="0"/>
              <a:t>Example</a:t>
            </a:r>
            <a:r>
              <a:rPr lang="en-US" dirty="0" smtClean="0"/>
              <a:t> </a:t>
            </a:r>
          </a:p>
          <a:p>
            <a:pPr marL="0" indent="0">
              <a:buNone/>
            </a:pPr>
            <a:r>
              <a:rPr lang="en-US" dirty="0" smtClean="0"/>
              <a:t>&gt;&gt;&gt; A= {1:"one",2:"two",3:"three"} </a:t>
            </a:r>
          </a:p>
          <a:p>
            <a:pPr marL="0" indent="0">
              <a:buNone/>
            </a:pPr>
            <a:r>
              <a:rPr lang="en-US" dirty="0" smtClean="0"/>
              <a:t>&gt;&gt;&gt; print (A)</a:t>
            </a:r>
          </a:p>
          <a:p>
            <a:pPr marL="0" indent="0">
              <a:buNone/>
            </a:pPr>
            <a:r>
              <a:rPr lang="en-US" dirty="0"/>
              <a:t> </a:t>
            </a:r>
            <a:r>
              <a:rPr lang="en-US" dirty="0" smtClean="0"/>
              <a:t>        {1: 'one', 2: 'two', 3: 'three'}</a:t>
            </a:r>
          </a:p>
          <a:p>
            <a:pPr marL="0" indent="0" algn="just">
              <a:buNone/>
            </a:pPr>
            <a:r>
              <a:rPr lang="en-US" sz="2000" dirty="0" smtClean="0"/>
              <a:t>In the above example, we have created a list that maps from numbers to English words, so the keys values are in numbers and values are in strings.</a:t>
            </a:r>
            <a:endParaRPr lang="en-IN" sz="2000" dirty="0"/>
          </a:p>
        </p:txBody>
      </p:sp>
      <p:pic>
        <p:nvPicPr>
          <p:cNvPr id="4" name="Picture 3"/>
          <p:cNvPicPr>
            <a:picLocks noChangeAspect="1"/>
          </p:cNvPicPr>
          <p:nvPr/>
        </p:nvPicPr>
        <p:blipFill>
          <a:blip r:embed="rId2"/>
          <a:stretch>
            <a:fillRect/>
          </a:stretch>
        </p:blipFill>
        <p:spPr>
          <a:xfrm>
            <a:off x="4021731" y="3784585"/>
            <a:ext cx="3362325" cy="2143125"/>
          </a:xfrm>
          <a:prstGeom prst="rect">
            <a:avLst/>
          </a:prstGeom>
        </p:spPr>
      </p:pic>
    </p:spTree>
    <p:extLst>
      <p:ext uri="{BB962C8B-B14F-4D97-AF65-F5344CB8AC3E}">
        <p14:creationId xmlns:p14="http://schemas.microsoft.com/office/powerpoint/2010/main" val="477192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pPr marL="0" indent="0">
              <a:buNone/>
            </a:pPr>
            <a:r>
              <a:rPr lang="en-US" sz="2000" b="1" dirty="0" smtClean="0"/>
              <a:t>Example</a:t>
            </a:r>
            <a:r>
              <a:rPr lang="en-US" dirty="0" smtClean="0"/>
              <a:t> </a:t>
            </a:r>
            <a:r>
              <a:rPr lang="en-US" sz="2200" dirty="0" smtClean="0"/>
              <a:t>&gt;&gt;&gt;computer={'input':'keybord','output':'mouse','language':'python','os':'windows8',} </a:t>
            </a:r>
          </a:p>
          <a:p>
            <a:pPr marL="0" indent="0">
              <a:buNone/>
            </a:pPr>
            <a:r>
              <a:rPr lang="en-US" sz="2200" dirty="0" smtClean="0"/>
              <a:t>&gt;&gt;&gt; print (computer)</a:t>
            </a:r>
          </a:p>
          <a:p>
            <a:pPr marL="0" indent="0">
              <a:buNone/>
            </a:pPr>
            <a:r>
              <a:rPr lang="en-US" sz="2200" dirty="0" smtClean="0"/>
              <a:t> {'input': 'keyboard', '</a:t>
            </a:r>
            <a:r>
              <a:rPr lang="en-US" sz="2200" dirty="0" err="1" smtClean="0"/>
              <a:t>os</a:t>
            </a:r>
            <a:r>
              <a:rPr lang="en-US" sz="2200" dirty="0" smtClean="0"/>
              <a:t>': 'windows-8', 'language': 'python', 'output': 'mouse'} </a:t>
            </a:r>
          </a:p>
          <a:p>
            <a:pPr marL="0" indent="0" algn="just">
              <a:buNone/>
            </a:pPr>
            <a:endParaRPr lang="en-US" dirty="0" smtClean="0"/>
          </a:p>
          <a:p>
            <a:pPr marL="0" indent="0" algn="just">
              <a:buNone/>
            </a:pPr>
            <a:r>
              <a:rPr lang="en-US" dirty="0" smtClean="0"/>
              <a:t>In the above example, we have created a dictionary that maps from computer related things with example, so here the keys and values are in strings. </a:t>
            </a:r>
          </a:p>
          <a:p>
            <a:pPr marL="0" indent="0" algn="just">
              <a:buNone/>
            </a:pPr>
            <a:r>
              <a:rPr lang="en-US" dirty="0" smtClean="0"/>
              <a:t>The order of the key-value pairs is not in same order (</a:t>
            </a:r>
            <a:r>
              <a:rPr lang="en-US" dirty="0" err="1" smtClean="0"/>
              <a:t>ie</a:t>
            </a:r>
            <a:r>
              <a:rPr lang="en-US" dirty="0" smtClean="0"/>
              <a:t>. input and output orders are not same). We can get different order of items in different computers. Thus, the order of items in a dictionary is unpredictable.</a:t>
            </a:r>
            <a:endParaRPr lang="en-IN" dirty="0"/>
          </a:p>
        </p:txBody>
      </p:sp>
    </p:spTree>
    <p:extLst>
      <p:ext uri="{BB962C8B-B14F-4D97-AF65-F5344CB8AC3E}">
        <p14:creationId xmlns:p14="http://schemas.microsoft.com/office/powerpoint/2010/main" val="2165525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i="1" dirty="0" smtClean="0"/>
              <a:t>Creating a Dictionary</a:t>
            </a:r>
            <a:endParaRPr lang="en-IN" sz="4000" i="1" dirty="0"/>
          </a:p>
        </p:txBody>
      </p:sp>
      <p:sp>
        <p:nvSpPr>
          <p:cNvPr id="3" name="Content Placeholder 2"/>
          <p:cNvSpPr>
            <a:spLocks noGrp="1"/>
          </p:cNvSpPr>
          <p:nvPr>
            <p:ph idx="1"/>
          </p:nvPr>
        </p:nvSpPr>
        <p:spPr/>
        <p:txBody>
          <a:bodyPr>
            <a:normAutofit/>
          </a:bodyPr>
          <a:lstStyle/>
          <a:p>
            <a:r>
              <a:rPr lang="en-US" dirty="0" smtClean="0"/>
              <a:t>The function </a:t>
            </a:r>
            <a:r>
              <a:rPr lang="en-US" dirty="0" err="1" smtClean="0"/>
              <a:t>dict</a:t>
            </a:r>
            <a:r>
              <a:rPr lang="en-US" dirty="0" smtClean="0"/>
              <a:t> ( ) is used to create a new dictionary with no items. This function is called built-in function. We can also create dictionary using {}.</a:t>
            </a:r>
          </a:p>
          <a:p>
            <a:pPr marL="0" indent="0">
              <a:buNone/>
            </a:pPr>
            <a:r>
              <a:rPr lang="en-US" dirty="0" smtClean="0"/>
              <a:t>&gt;&gt;&gt; D=</a:t>
            </a:r>
            <a:r>
              <a:rPr lang="en-US" dirty="0" err="1" smtClean="0"/>
              <a:t>dict</a:t>
            </a:r>
            <a:r>
              <a:rPr lang="en-US" dirty="0" smtClean="0"/>
              <a:t>() </a:t>
            </a:r>
          </a:p>
          <a:p>
            <a:pPr marL="0" indent="0">
              <a:buNone/>
            </a:pPr>
            <a:r>
              <a:rPr lang="en-US" dirty="0" smtClean="0"/>
              <a:t>&gt;&gt;&gt; print (D)</a:t>
            </a:r>
          </a:p>
          <a:p>
            <a:pPr marL="0" indent="0">
              <a:buNone/>
            </a:pPr>
            <a:r>
              <a:rPr lang="en-US" dirty="0"/>
              <a:t> </a:t>
            </a:r>
            <a:r>
              <a:rPr lang="en-US" dirty="0" smtClean="0"/>
              <a:t>       {} </a:t>
            </a:r>
          </a:p>
          <a:p>
            <a:pPr marL="0" indent="0">
              <a:buNone/>
            </a:pPr>
            <a:r>
              <a:rPr lang="en-US" dirty="0" smtClean="0"/>
              <a:t>{} represents empty string. To add an item to the dictionary (empty string), we can use square brackets for accessing and initializing dictionary values. </a:t>
            </a:r>
          </a:p>
        </p:txBody>
      </p:sp>
    </p:spTree>
    <p:extLst>
      <p:ext uri="{BB962C8B-B14F-4D97-AF65-F5344CB8AC3E}">
        <p14:creationId xmlns:p14="http://schemas.microsoft.com/office/powerpoint/2010/main" val="3736113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sz="2000" b="1" dirty="0" smtClean="0"/>
              <a:t>Example</a:t>
            </a:r>
            <a:r>
              <a:rPr lang="en-US" dirty="0" smtClean="0"/>
              <a:t> </a:t>
            </a:r>
          </a:p>
          <a:p>
            <a:pPr marL="0" indent="0">
              <a:buNone/>
            </a:pPr>
            <a:r>
              <a:rPr lang="en-US" dirty="0" smtClean="0"/>
              <a:t>&gt;&gt;&gt; H=</a:t>
            </a:r>
            <a:r>
              <a:rPr lang="en-US" dirty="0" err="1" smtClean="0"/>
              <a:t>dict</a:t>
            </a:r>
            <a:r>
              <a:rPr lang="en-US" dirty="0" smtClean="0"/>
              <a:t>() </a:t>
            </a:r>
          </a:p>
          <a:p>
            <a:pPr marL="0" indent="0">
              <a:buNone/>
            </a:pPr>
            <a:r>
              <a:rPr lang="en-US" dirty="0" smtClean="0"/>
              <a:t>&gt;&gt;&gt; H["one"]="keyboard" </a:t>
            </a:r>
          </a:p>
          <a:p>
            <a:pPr marL="0" indent="0">
              <a:buNone/>
            </a:pPr>
            <a:r>
              <a:rPr lang="en-US" dirty="0" smtClean="0"/>
              <a:t>&gt;&gt;&gt; H["two"]="Mouse" </a:t>
            </a:r>
          </a:p>
          <a:p>
            <a:pPr marL="0" indent="0">
              <a:buNone/>
            </a:pPr>
            <a:r>
              <a:rPr lang="en-US" dirty="0" smtClean="0"/>
              <a:t>&gt;&gt;&gt; H["three"]="printer" </a:t>
            </a:r>
          </a:p>
          <a:p>
            <a:pPr marL="0" indent="0">
              <a:buNone/>
            </a:pPr>
            <a:r>
              <a:rPr lang="en-US" dirty="0" smtClean="0"/>
              <a:t>&gt;&gt;&gt; H["Four"]="scanner" </a:t>
            </a:r>
          </a:p>
          <a:p>
            <a:pPr marL="0" indent="0">
              <a:buNone/>
            </a:pPr>
            <a:r>
              <a:rPr lang="en-US" dirty="0" smtClean="0"/>
              <a:t>&gt;&gt;&gt; print (H)</a:t>
            </a:r>
          </a:p>
          <a:p>
            <a:pPr marL="0" indent="0">
              <a:buNone/>
            </a:pPr>
            <a:r>
              <a:rPr lang="en-US" dirty="0"/>
              <a:t> </a:t>
            </a:r>
            <a:r>
              <a:rPr lang="en-US" dirty="0" smtClean="0"/>
              <a:t>      {'Four': 'scanner', 'three': 'printer', 'two': 'Mouse', 'one': 'keyboard'}</a:t>
            </a:r>
            <a:endParaRPr lang="en-IN" dirty="0" smtClean="0"/>
          </a:p>
          <a:p>
            <a:endParaRPr lang="en-IN" dirty="0"/>
          </a:p>
        </p:txBody>
      </p:sp>
    </p:spTree>
    <p:extLst>
      <p:ext uri="{BB962C8B-B14F-4D97-AF65-F5344CB8AC3E}">
        <p14:creationId xmlns:p14="http://schemas.microsoft.com/office/powerpoint/2010/main" val="3013290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i="1" dirty="0" smtClean="0"/>
              <a:t>Traversing a dictionary </a:t>
            </a:r>
            <a:endParaRPr lang="en-IN" sz="3600" i="1" dirty="0"/>
          </a:p>
        </p:txBody>
      </p:sp>
      <p:sp>
        <p:nvSpPr>
          <p:cNvPr id="3" name="Content Placeholder 2"/>
          <p:cNvSpPr>
            <a:spLocks noGrp="1"/>
          </p:cNvSpPr>
          <p:nvPr>
            <p:ph idx="1"/>
          </p:nvPr>
        </p:nvSpPr>
        <p:spPr/>
        <p:txBody>
          <a:bodyPr/>
          <a:lstStyle/>
          <a:p>
            <a:pPr marL="0" indent="0" algn="just">
              <a:buNone/>
            </a:pPr>
            <a:r>
              <a:rPr lang="en-US" dirty="0" smtClean="0"/>
              <a:t>Let us visit each element of the dictionary to display its values on screen. This can be done by using ‘for-loop’.</a:t>
            </a:r>
          </a:p>
          <a:p>
            <a:pPr marL="0" indent="0">
              <a:buNone/>
            </a:pPr>
            <a:r>
              <a:rPr lang="en-US" sz="2000" b="1" dirty="0" smtClean="0"/>
              <a:t>Example 1</a:t>
            </a:r>
            <a:r>
              <a:rPr lang="en-US" dirty="0" smtClean="0"/>
              <a:t> </a:t>
            </a:r>
          </a:p>
          <a:p>
            <a:pPr marL="0" indent="0">
              <a:buNone/>
            </a:pPr>
            <a:r>
              <a:rPr lang="en-US" dirty="0" smtClean="0"/>
              <a:t>d={'Four': 'scanner', 'three': 'printer', 'two': 'Mouse', 'one': 'keyboard'} </a:t>
            </a:r>
          </a:p>
          <a:p>
            <a:pPr marL="0" indent="0">
              <a:buNone/>
            </a:pPr>
            <a:r>
              <a:rPr lang="en-US" dirty="0" smtClean="0"/>
              <a:t>for </a:t>
            </a:r>
            <a:r>
              <a:rPr lang="en-US" dirty="0" err="1" smtClean="0"/>
              <a:t>i</a:t>
            </a:r>
            <a:r>
              <a:rPr lang="en-US" dirty="0" smtClean="0"/>
              <a:t> in d:</a:t>
            </a:r>
            <a:br>
              <a:rPr lang="en-US" dirty="0" smtClean="0"/>
            </a:br>
            <a:r>
              <a:rPr lang="en-US" dirty="0" smtClean="0"/>
              <a:t>	print (</a:t>
            </a:r>
            <a:r>
              <a:rPr lang="en-US" dirty="0" err="1" smtClean="0"/>
              <a:t>i</a:t>
            </a:r>
            <a:r>
              <a:rPr lang="en-US" dirty="0" smtClean="0"/>
              <a:t>, “:”, d[</a:t>
            </a:r>
            <a:r>
              <a:rPr lang="en-US" dirty="0" err="1" smtClean="0"/>
              <a:t>i</a:t>
            </a:r>
            <a:r>
              <a:rPr lang="en-US" dirty="0" smtClean="0"/>
              <a:t>], “ ”)</a:t>
            </a:r>
          </a:p>
          <a:p>
            <a:pPr marL="0" indent="0">
              <a:buNone/>
            </a:pPr>
            <a:endParaRPr lang="en-US" dirty="0" smtClean="0"/>
          </a:p>
          <a:p>
            <a:pPr marL="0" indent="0">
              <a:buNone/>
            </a:pPr>
            <a:r>
              <a:rPr lang="en-US" sz="2000" i="1" dirty="0" smtClean="0"/>
              <a:t>Output</a:t>
            </a:r>
            <a:r>
              <a:rPr lang="en-US" dirty="0" smtClean="0"/>
              <a:t> </a:t>
            </a:r>
          </a:p>
          <a:p>
            <a:pPr marL="0" indent="0">
              <a:buNone/>
            </a:pPr>
            <a:r>
              <a:rPr lang="en-US" dirty="0" smtClean="0"/>
              <a:t>&gt;&gt;&gt; Four: scanner one: keyboard three: printer two: Mouse</a:t>
            </a:r>
            <a:endParaRPr lang="en-IN" dirty="0"/>
          </a:p>
        </p:txBody>
      </p:sp>
    </p:spTree>
    <p:extLst>
      <p:ext uri="{BB962C8B-B14F-4D97-AF65-F5344CB8AC3E}">
        <p14:creationId xmlns:p14="http://schemas.microsoft.com/office/powerpoint/2010/main" val="1727932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1251</Words>
  <Application>Microsoft Office PowerPoint</Application>
  <PresentationFormat>Widescreen</PresentationFormat>
  <Paragraphs>149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Dictionaries</vt:lpstr>
      <vt:lpstr>What is Dictionary</vt:lpstr>
      <vt:lpstr>PowerPoint Presentation</vt:lpstr>
      <vt:lpstr>Key-value pair</vt:lpstr>
      <vt:lpstr>PowerPoint Presentation</vt:lpstr>
      <vt:lpstr>PowerPoint Presentation</vt:lpstr>
      <vt:lpstr>Creating a Dictionary</vt:lpstr>
      <vt:lpstr>PowerPoint Presentation</vt:lpstr>
      <vt:lpstr>Traversing a dictionary </vt:lpstr>
      <vt:lpstr>PowerPoint Presentation</vt:lpstr>
      <vt:lpstr>Appending values to the dictionary </vt:lpstr>
      <vt:lpstr>PowerPoint Presentation</vt:lpstr>
      <vt:lpstr>Merging dictionaries: update ( ) </vt:lpstr>
      <vt:lpstr>PowerPoint Presentation</vt:lpstr>
      <vt:lpstr>Removing an item from dictionary</vt:lpstr>
      <vt:lpstr>Dictionary functions</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Dictionaries</dc:title>
  <dc:creator>Sumu</dc:creator>
  <cp:lastModifiedBy>Dell</cp:lastModifiedBy>
  <cp:revision>51</cp:revision>
  <dcterms:created xsi:type="dcterms:W3CDTF">2020-04-14T07:49:49Z</dcterms:created>
  <dcterms:modified xsi:type="dcterms:W3CDTF">2023-10-04T16:51:02Z</dcterms:modified>
</cp:coreProperties>
</file>