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85ECA79-7BA8-441C-8550-E05F8C0B2E5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277513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ECA79-7BA8-441C-8550-E05F8C0B2E5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1063366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ECA79-7BA8-441C-8550-E05F8C0B2E5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389887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85ECA79-7BA8-441C-8550-E05F8C0B2E5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1187052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85ECA79-7BA8-441C-8550-E05F8C0B2E53}" type="datetimeFigureOut">
              <a:rPr lang="en-IN" smtClean="0"/>
              <a:t>16-04-2020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2471655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85ECA79-7BA8-441C-8550-E05F8C0B2E53}"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559710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85ECA79-7BA8-441C-8550-E05F8C0B2E53}" type="datetimeFigureOut">
              <a:rPr lang="en-IN" smtClean="0"/>
              <a:t>16-04-2020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2450484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85ECA79-7BA8-441C-8550-E05F8C0B2E53}" type="datetimeFigureOut">
              <a:rPr lang="en-IN" smtClean="0"/>
              <a:t>16-04-2020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1749829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5ECA79-7BA8-441C-8550-E05F8C0B2E53}" type="datetimeFigureOut">
              <a:rPr lang="en-IN" smtClean="0"/>
              <a:t>16-04-2020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2955949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5ECA79-7BA8-441C-8550-E05F8C0B2E53}"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3802009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85ECA79-7BA8-441C-8550-E05F8C0B2E53}" type="datetimeFigureOut">
              <a:rPr lang="en-IN" smtClean="0"/>
              <a:t>16-04-2020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8AAD9F8-1D4E-4B1B-929F-E965DF3C670E}" type="slidenum">
              <a:rPr lang="en-IN" smtClean="0"/>
              <a:t>‹#›</a:t>
            </a:fld>
            <a:endParaRPr lang="en-IN"/>
          </a:p>
        </p:txBody>
      </p:sp>
    </p:spTree>
    <p:extLst>
      <p:ext uri="{BB962C8B-B14F-4D97-AF65-F5344CB8AC3E}">
        <p14:creationId xmlns:p14="http://schemas.microsoft.com/office/powerpoint/2010/main" val="331687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5ECA79-7BA8-441C-8550-E05F8C0B2E53}" type="datetimeFigureOut">
              <a:rPr lang="en-IN" smtClean="0"/>
              <a:t>16-04-2020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AAD9F8-1D4E-4B1B-929F-E965DF3C670E}" type="slidenum">
              <a:rPr lang="en-IN" smtClean="0"/>
              <a:t>‹#›</a:t>
            </a:fld>
            <a:endParaRPr lang="en-IN"/>
          </a:p>
        </p:txBody>
      </p:sp>
    </p:spTree>
    <p:extLst>
      <p:ext uri="{BB962C8B-B14F-4D97-AF65-F5344CB8AC3E}">
        <p14:creationId xmlns:p14="http://schemas.microsoft.com/office/powerpoint/2010/main" val="2467121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Tuples</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202816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35630"/>
          </a:xfrm>
        </p:spPr>
        <p:txBody>
          <a:bodyPr>
            <a:normAutofit fontScale="90000"/>
          </a:bodyPr>
          <a:lstStyle/>
          <a:p>
            <a:r>
              <a:rPr lang="en-IN" sz="2200" i="1" dirty="0" smtClean="0"/>
              <a:t>Another way:</a:t>
            </a:r>
            <a:endParaRPr lang="en-IN" sz="2800" i="1" dirty="0"/>
          </a:p>
        </p:txBody>
      </p:sp>
      <p:sp>
        <p:nvSpPr>
          <p:cNvPr id="3" name="Content Placeholder 2"/>
          <p:cNvSpPr>
            <a:spLocks noGrp="1"/>
          </p:cNvSpPr>
          <p:nvPr>
            <p:ph idx="1"/>
          </p:nvPr>
        </p:nvSpPr>
        <p:spPr>
          <a:xfrm>
            <a:off x="838200" y="1170773"/>
            <a:ext cx="10515600" cy="5006189"/>
          </a:xfrm>
        </p:spPr>
        <p:txBody>
          <a:bodyPr/>
          <a:lstStyle/>
          <a:p>
            <a:pPr marL="0" indent="0">
              <a:buNone/>
            </a:pPr>
            <a:r>
              <a:rPr lang="en-US" dirty="0" smtClean="0"/>
              <a:t>t=tuple()</a:t>
            </a:r>
          </a:p>
          <a:p>
            <a:pPr marL="0" indent="0">
              <a:buNone/>
            </a:pPr>
            <a:r>
              <a:rPr lang="en-US" dirty="0" smtClean="0"/>
              <a:t>n=input("Enter any number") </a:t>
            </a:r>
          </a:p>
          <a:p>
            <a:pPr marL="0" indent="0">
              <a:buNone/>
            </a:pPr>
            <a:r>
              <a:rPr lang="en-US" dirty="0" smtClean="0"/>
              <a:t>print ("enter all numbers one after other“) </a:t>
            </a:r>
          </a:p>
          <a:p>
            <a:pPr marL="0" indent="0">
              <a:buNone/>
            </a:pPr>
            <a:r>
              <a:rPr lang="en-US" dirty="0" smtClean="0"/>
              <a:t>for </a:t>
            </a:r>
            <a:r>
              <a:rPr lang="en-US" dirty="0" err="1" smtClean="0"/>
              <a:t>i</a:t>
            </a:r>
            <a:r>
              <a:rPr lang="en-US" dirty="0" smtClean="0"/>
              <a:t> in range(n):</a:t>
            </a:r>
          </a:p>
          <a:p>
            <a:pPr marL="0" indent="0">
              <a:buNone/>
            </a:pPr>
            <a:r>
              <a:rPr lang="en-US" dirty="0" smtClean="0"/>
              <a:t>         a = input("enter number")</a:t>
            </a:r>
          </a:p>
          <a:p>
            <a:pPr marL="0" indent="0">
              <a:buNone/>
            </a:pPr>
            <a:r>
              <a:rPr lang="en-US" dirty="0"/>
              <a:t> </a:t>
            </a:r>
            <a:r>
              <a:rPr lang="en-US" dirty="0" smtClean="0"/>
              <a:t>        t = t + (a,) </a:t>
            </a:r>
          </a:p>
          <a:p>
            <a:pPr marL="0" indent="0">
              <a:buNone/>
            </a:pPr>
            <a:r>
              <a:rPr lang="en-US" dirty="0" smtClean="0"/>
              <a:t>print ("output is“)</a:t>
            </a:r>
          </a:p>
          <a:p>
            <a:pPr marL="0" indent="0">
              <a:buNone/>
            </a:pPr>
            <a:r>
              <a:rPr lang="en-US" dirty="0" smtClean="0"/>
              <a:t>for </a:t>
            </a:r>
            <a:r>
              <a:rPr lang="en-US" dirty="0" err="1" smtClean="0"/>
              <a:t>i</a:t>
            </a:r>
            <a:r>
              <a:rPr lang="en-US" dirty="0" smtClean="0"/>
              <a:t> in range(n):</a:t>
            </a:r>
          </a:p>
          <a:p>
            <a:pPr marL="0" indent="0">
              <a:buNone/>
            </a:pPr>
            <a:r>
              <a:rPr lang="en-US" dirty="0"/>
              <a:t> </a:t>
            </a:r>
            <a:r>
              <a:rPr lang="en-US" dirty="0" smtClean="0"/>
              <a:t>        print (t[</a:t>
            </a:r>
            <a:r>
              <a:rPr lang="en-US" dirty="0" err="1" smtClean="0"/>
              <a:t>i</a:t>
            </a:r>
            <a:r>
              <a:rPr lang="en-US" dirty="0" smtClean="0"/>
              <a:t>])</a:t>
            </a:r>
            <a:endParaRPr lang="en-IN" dirty="0"/>
          </a:p>
        </p:txBody>
      </p:sp>
    </p:spTree>
    <p:extLst>
      <p:ext uri="{BB962C8B-B14F-4D97-AF65-F5344CB8AC3E}">
        <p14:creationId xmlns:p14="http://schemas.microsoft.com/office/powerpoint/2010/main" val="2190841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US" sz="2000" i="1" dirty="0" smtClean="0"/>
              <a:t>Output</a:t>
            </a:r>
            <a:r>
              <a:rPr lang="en-US" dirty="0" smtClean="0"/>
              <a:t> </a:t>
            </a:r>
          </a:p>
          <a:p>
            <a:pPr marL="0" indent="0">
              <a:buNone/>
            </a:pPr>
            <a:r>
              <a:rPr lang="en-US" dirty="0" smtClean="0"/>
              <a:t>&gt;&gt;&gt; Enter any number 3</a:t>
            </a:r>
          </a:p>
          <a:p>
            <a:pPr marL="0" indent="0">
              <a:buNone/>
            </a:pPr>
            <a:r>
              <a:rPr lang="en-US" dirty="0" smtClean="0"/>
              <a:t>enter all numbers one after other</a:t>
            </a:r>
          </a:p>
          <a:p>
            <a:pPr marL="0" indent="0">
              <a:buNone/>
            </a:pPr>
            <a:r>
              <a:rPr lang="en-US" dirty="0" smtClean="0"/>
              <a:t>enter number 10</a:t>
            </a:r>
          </a:p>
          <a:p>
            <a:pPr marL="0" indent="0">
              <a:buNone/>
            </a:pPr>
            <a:r>
              <a:rPr lang="en-US" dirty="0" smtClean="0"/>
              <a:t>enter number 20</a:t>
            </a:r>
          </a:p>
          <a:p>
            <a:pPr marL="0" indent="0">
              <a:buNone/>
            </a:pPr>
            <a:r>
              <a:rPr lang="en-US" dirty="0" smtClean="0"/>
              <a:t>enter number 30</a:t>
            </a:r>
          </a:p>
          <a:p>
            <a:pPr marL="0" indent="0">
              <a:buNone/>
            </a:pPr>
            <a:r>
              <a:rPr lang="en-US" dirty="0" smtClean="0"/>
              <a:t>output is </a:t>
            </a:r>
          </a:p>
          <a:p>
            <a:pPr marL="0" indent="0">
              <a:buNone/>
            </a:pPr>
            <a:r>
              <a:rPr lang="en-US" dirty="0" smtClean="0"/>
              <a:t>10</a:t>
            </a:r>
          </a:p>
          <a:p>
            <a:pPr marL="0" indent="0">
              <a:buNone/>
            </a:pPr>
            <a:r>
              <a:rPr lang="en-US" dirty="0" smtClean="0"/>
              <a:t>20</a:t>
            </a:r>
          </a:p>
          <a:p>
            <a:pPr marL="0" indent="0">
              <a:buNone/>
            </a:pPr>
            <a:r>
              <a:rPr lang="en-US" dirty="0" smtClean="0"/>
              <a:t>30</a:t>
            </a:r>
            <a:endParaRPr lang="en-IN" dirty="0"/>
          </a:p>
        </p:txBody>
      </p:sp>
    </p:spTree>
    <p:extLst>
      <p:ext uri="{BB962C8B-B14F-4D97-AF65-F5344CB8AC3E}">
        <p14:creationId xmlns:p14="http://schemas.microsoft.com/office/powerpoint/2010/main" val="3465639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smtClean="0"/>
              <a:t>We can also add new element to tuple by using list. For that we have to convert the tuple into a list first and then use append() function to add new elements to the list. After completing the addition, convert the list into tuple. Following example illustrates how to add new elements to tuple using a list.</a:t>
            </a:r>
          </a:p>
          <a:p>
            <a:pPr marL="0" indent="0" algn="just">
              <a:buNone/>
            </a:pPr>
            <a:r>
              <a:rPr lang="fr-FR" dirty="0" smtClean="0"/>
              <a:t>&gt;&gt;&gt; T=</a:t>
            </a:r>
            <a:r>
              <a:rPr lang="fr-FR" dirty="0" err="1" smtClean="0"/>
              <a:t>tuple</a:t>
            </a:r>
            <a:r>
              <a:rPr lang="fr-FR" dirty="0" smtClean="0"/>
              <a:t>()       </a:t>
            </a:r>
            <a:r>
              <a:rPr lang="fr-FR" sz="2000" i="1" dirty="0" smtClean="0"/>
              <a:t>#</a:t>
            </a:r>
            <a:r>
              <a:rPr lang="fr-FR" sz="2000" i="1" dirty="0" err="1" smtClean="0"/>
              <a:t>create</a:t>
            </a:r>
            <a:r>
              <a:rPr lang="fr-FR" sz="2000" i="1" dirty="0" smtClean="0"/>
              <a:t> </a:t>
            </a:r>
            <a:r>
              <a:rPr lang="fr-FR" sz="2000" i="1" dirty="0" err="1" smtClean="0"/>
              <a:t>empty</a:t>
            </a:r>
            <a:r>
              <a:rPr lang="fr-FR" sz="2000" i="1" dirty="0" smtClean="0"/>
              <a:t> </a:t>
            </a:r>
            <a:r>
              <a:rPr lang="fr-FR" sz="2000" i="1" dirty="0" err="1" smtClean="0"/>
              <a:t>tuple</a:t>
            </a:r>
            <a:r>
              <a:rPr lang="fr-FR" dirty="0" smtClean="0"/>
              <a:t> </a:t>
            </a:r>
          </a:p>
          <a:p>
            <a:pPr marL="0" indent="0" algn="just">
              <a:buNone/>
            </a:pPr>
            <a:r>
              <a:rPr lang="fr-FR" dirty="0" smtClean="0"/>
              <a:t>&gt;&gt;&gt; </a:t>
            </a:r>
            <a:r>
              <a:rPr lang="fr-FR" dirty="0" err="1" smtClean="0"/>
              <a:t>print</a:t>
            </a:r>
            <a:r>
              <a:rPr lang="fr-FR" dirty="0" smtClean="0"/>
              <a:t> (T)</a:t>
            </a:r>
          </a:p>
          <a:p>
            <a:pPr marL="0" indent="0" algn="just">
              <a:buNone/>
            </a:pPr>
            <a:r>
              <a:rPr lang="fr-FR" dirty="0"/>
              <a:t> </a:t>
            </a:r>
            <a:r>
              <a:rPr lang="fr-FR" dirty="0" smtClean="0"/>
              <a:t>      ()</a:t>
            </a:r>
            <a:endParaRPr lang="en-IN" dirty="0"/>
          </a:p>
        </p:txBody>
      </p:sp>
    </p:spTree>
    <p:extLst>
      <p:ext uri="{BB962C8B-B14F-4D97-AF65-F5344CB8AC3E}">
        <p14:creationId xmlns:p14="http://schemas.microsoft.com/office/powerpoint/2010/main" val="3805585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dirty="0" smtClean="0"/>
              <a:t>&gt;&gt;&gt; l=list(T)                 </a:t>
            </a:r>
            <a:r>
              <a:rPr lang="en-US" sz="2000" i="1" dirty="0" smtClean="0"/>
              <a:t>#convert tuple into list</a:t>
            </a:r>
            <a:r>
              <a:rPr lang="en-US" dirty="0" smtClean="0"/>
              <a:t> </a:t>
            </a:r>
          </a:p>
          <a:p>
            <a:pPr marL="0" indent="0">
              <a:buNone/>
            </a:pPr>
            <a:r>
              <a:rPr lang="en-US" dirty="0" smtClean="0"/>
              <a:t>&gt;&gt;&gt; </a:t>
            </a:r>
            <a:r>
              <a:rPr lang="en-US" dirty="0" err="1" smtClean="0"/>
              <a:t>l.append</a:t>
            </a:r>
            <a:r>
              <a:rPr lang="en-US" dirty="0" smtClean="0"/>
              <a:t>(10)       </a:t>
            </a:r>
            <a:r>
              <a:rPr lang="en-US" sz="2000" i="1" dirty="0" smtClean="0"/>
              <a:t>#Add new elements to list</a:t>
            </a:r>
            <a:r>
              <a:rPr lang="en-US" dirty="0" smtClean="0"/>
              <a:t> </a:t>
            </a:r>
          </a:p>
          <a:p>
            <a:pPr marL="0" indent="0">
              <a:buNone/>
            </a:pPr>
            <a:r>
              <a:rPr lang="en-US" dirty="0" smtClean="0"/>
              <a:t>&gt;&gt;&gt; </a:t>
            </a:r>
            <a:r>
              <a:rPr lang="en-US" dirty="0" err="1" smtClean="0"/>
              <a:t>l.append</a:t>
            </a:r>
            <a:r>
              <a:rPr lang="en-US" dirty="0" smtClean="0"/>
              <a:t>(20) </a:t>
            </a:r>
          </a:p>
          <a:p>
            <a:pPr marL="0" indent="0">
              <a:buNone/>
            </a:pPr>
            <a:r>
              <a:rPr lang="en-US" dirty="0" smtClean="0"/>
              <a:t>&gt;&gt;&gt; T=tuple(l)             </a:t>
            </a:r>
            <a:r>
              <a:rPr lang="en-US" sz="2000" i="1" dirty="0" smtClean="0"/>
              <a:t>#convert list into tuple</a:t>
            </a:r>
            <a:r>
              <a:rPr lang="en-US" dirty="0" smtClean="0"/>
              <a:t> </a:t>
            </a:r>
          </a:p>
          <a:p>
            <a:pPr marL="0" indent="0">
              <a:buNone/>
            </a:pPr>
            <a:r>
              <a:rPr lang="en-US" dirty="0" smtClean="0"/>
              <a:t>&gt;&gt;&gt; print (T)</a:t>
            </a:r>
          </a:p>
          <a:p>
            <a:pPr marL="0" indent="0">
              <a:buNone/>
            </a:pPr>
            <a:r>
              <a:rPr lang="en-US" dirty="0"/>
              <a:t> </a:t>
            </a:r>
            <a:r>
              <a:rPr lang="en-US" dirty="0" smtClean="0"/>
              <a:t>       (10, 20) </a:t>
            </a:r>
            <a:endParaRPr lang="en-IN" dirty="0"/>
          </a:p>
        </p:txBody>
      </p:sp>
    </p:spTree>
    <p:extLst>
      <p:ext uri="{BB962C8B-B14F-4D97-AF65-F5344CB8AC3E}">
        <p14:creationId xmlns:p14="http://schemas.microsoft.com/office/powerpoint/2010/main" val="3594252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fr-FR" sz="2400" i="1" dirty="0" err="1" smtClean="0"/>
              <a:t>Initializing</a:t>
            </a:r>
            <a:r>
              <a:rPr lang="fr-FR" sz="2400" i="1" dirty="0" smtClean="0"/>
              <a:t> </a:t>
            </a:r>
            <a:r>
              <a:rPr lang="fr-FR" sz="2400" i="1" dirty="0" err="1" smtClean="0"/>
              <a:t>tuple</a:t>
            </a:r>
            <a:r>
              <a:rPr lang="fr-FR" sz="2400" i="1" dirty="0" smtClean="0"/>
              <a:t> values:</a:t>
            </a:r>
            <a:r>
              <a:rPr lang="fr-FR" dirty="0" smtClean="0"/>
              <a:t> </a:t>
            </a:r>
          </a:p>
          <a:p>
            <a:pPr marL="0" indent="0">
              <a:buNone/>
            </a:pPr>
            <a:r>
              <a:rPr lang="fr-FR" dirty="0" smtClean="0"/>
              <a:t>&gt;&gt;&gt; T = (0,)*10 </a:t>
            </a:r>
          </a:p>
          <a:p>
            <a:pPr marL="0" indent="0">
              <a:buNone/>
            </a:pPr>
            <a:r>
              <a:rPr lang="fr-FR" dirty="0" smtClean="0"/>
              <a:t>&gt;&gt;&gt; </a:t>
            </a:r>
            <a:r>
              <a:rPr lang="fr-FR" dirty="0" err="1" smtClean="0"/>
              <a:t>print</a:t>
            </a:r>
            <a:r>
              <a:rPr lang="fr-FR" dirty="0" smtClean="0"/>
              <a:t> (T)</a:t>
            </a:r>
          </a:p>
          <a:p>
            <a:pPr marL="0" indent="0">
              <a:buNone/>
            </a:pPr>
            <a:r>
              <a:rPr lang="fr-FR" dirty="0"/>
              <a:t> </a:t>
            </a:r>
            <a:r>
              <a:rPr lang="fr-FR" dirty="0" smtClean="0"/>
              <a:t>       (0, 0, 0, 0, 0, 0, 0, 0, 0, 0)</a:t>
            </a:r>
            <a:endParaRPr lang="en-IN" dirty="0"/>
          </a:p>
        </p:txBody>
      </p:sp>
    </p:spTree>
    <p:extLst>
      <p:ext uri="{BB962C8B-B14F-4D97-AF65-F5344CB8AC3E}">
        <p14:creationId xmlns:p14="http://schemas.microsoft.com/office/powerpoint/2010/main" val="17786030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smtClean="0"/>
              <a:t>Tuple Assignment </a:t>
            </a:r>
            <a:endParaRPr lang="en-IN" dirty="0"/>
          </a:p>
        </p:txBody>
      </p:sp>
      <p:sp>
        <p:nvSpPr>
          <p:cNvPr id="3" name="Content Placeholder 2"/>
          <p:cNvSpPr>
            <a:spLocks noGrp="1"/>
          </p:cNvSpPr>
          <p:nvPr>
            <p:ph idx="1"/>
          </p:nvPr>
        </p:nvSpPr>
        <p:spPr/>
        <p:txBody>
          <a:bodyPr>
            <a:normAutofit fontScale="77500" lnSpcReduction="20000"/>
          </a:bodyPr>
          <a:lstStyle/>
          <a:p>
            <a:r>
              <a:rPr lang="en-US" dirty="0" smtClean="0"/>
              <a:t>If we want to interchange (swap) any two variable values, we have to use temporary variable. </a:t>
            </a:r>
          </a:p>
          <a:p>
            <a:pPr marL="0" indent="0">
              <a:buNone/>
            </a:pPr>
            <a:r>
              <a:rPr lang="en-US" sz="2000" b="1" dirty="0" smtClean="0"/>
              <a:t>For example: </a:t>
            </a:r>
          </a:p>
          <a:p>
            <a:pPr marL="0" indent="0">
              <a:buNone/>
            </a:pPr>
            <a:r>
              <a:rPr lang="en-IN" dirty="0" smtClean="0"/>
              <a:t>&gt;&gt;&gt; A=10 </a:t>
            </a:r>
          </a:p>
          <a:p>
            <a:pPr marL="0" indent="0">
              <a:buNone/>
            </a:pPr>
            <a:r>
              <a:rPr lang="en-IN" dirty="0" smtClean="0"/>
              <a:t>&gt;&gt;&gt; B=20 </a:t>
            </a:r>
          </a:p>
          <a:p>
            <a:pPr marL="0" indent="0">
              <a:buNone/>
            </a:pPr>
            <a:r>
              <a:rPr lang="en-IN" dirty="0" smtClean="0"/>
              <a:t>&gt;&gt;&gt; print (A,B)</a:t>
            </a:r>
          </a:p>
          <a:p>
            <a:pPr marL="0" indent="0">
              <a:buNone/>
            </a:pPr>
            <a:r>
              <a:rPr lang="en-IN" dirty="0"/>
              <a:t> </a:t>
            </a:r>
            <a:r>
              <a:rPr lang="en-IN" dirty="0" smtClean="0"/>
              <a:t>       10 20 </a:t>
            </a:r>
          </a:p>
          <a:p>
            <a:pPr marL="0" indent="0">
              <a:buNone/>
            </a:pPr>
            <a:r>
              <a:rPr lang="en-IN" dirty="0" smtClean="0"/>
              <a:t>&gt;&gt;&gt; T=A </a:t>
            </a:r>
          </a:p>
          <a:p>
            <a:pPr marL="0" indent="0">
              <a:buNone/>
            </a:pPr>
            <a:r>
              <a:rPr lang="en-IN" dirty="0" smtClean="0"/>
              <a:t>&gt;&gt;&gt; A=B</a:t>
            </a:r>
          </a:p>
          <a:p>
            <a:pPr marL="0" indent="0">
              <a:buNone/>
            </a:pPr>
            <a:r>
              <a:rPr lang="en-IN" dirty="0" smtClean="0"/>
              <a:t>&gt;&gt;&gt; B=T </a:t>
            </a:r>
          </a:p>
          <a:p>
            <a:pPr marL="0" indent="0">
              <a:buNone/>
            </a:pPr>
            <a:r>
              <a:rPr lang="en-IN" dirty="0" smtClean="0"/>
              <a:t>&gt;&gt;&gt; print (A,B)</a:t>
            </a:r>
          </a:p>
          <a:p>
            <a:pPr marL="0" indent="0">
              <a:buNone/>
            </a:pPr>
            <a:r>
              <a:rPr lang="en-IN" dirty="0"/>
              <a:t> </a:t>
            </a:r>
            <a:r>
              <a:rPr lang="en-IN" dirty="0" smtClean="0"/>
              <a:t>      20 10</a:t>
            </a:r>
            <a:endParaRPr lang="en-IN" dirty="0"/>
          </a:p>
        </p:txBody>
      </p:sp>
    </p:spTree>
    <p:extLst>
      <p:ext uri="{BB962C8B-B14F-4D97-AF65-F5344CB8AC3E}">
        <p14:creationId xmlns:p14="http://schemas.microsoft.com/office/powerpoint/2010/main" val="13123432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13503"/>
            <a:ext cx="10515600" cy="4963460"/>
          </a:xfrm>
        </p:spPr>
        <p:txBody>
          <a:bodyPr>
            <a:normAutofit fontScale="70000" lnSpcReduction="20000"/>
          </a:bodyPr>
          <a:lstStyle/>
          <a:p>
            <a:r>
              <a:rPr lang="fr-FR" sz="2400" i="1" dirty="0" smtClean="0"/>
              <a:t>In python, </a:t>
            </a:r>
            <a:r>
              <a:rPr lang="fr-FR" sz="2400" i="1" dirty="0" err="1" smtClean="0"/>
              <a:t>tuple</a:t>
            </a:r>
            <a:r>
              <a:rPr lang="fr-FR" sz="2400" i="1" dirty="0" smtClean="0"/>
              <a:t> </a:t>
            </a:r>
            <a:r>
              <a:rPr lang="fr-FR" sz="2400" i="1" dirty="0" err="1" smtClean="0"/>
              <a:t>assignment</a:t>
            </a:r>
            <a:r>
              <a:rPr lang="fr-FR" sz="2400" i="1" dirty="0" smtClean="0"/>
              <a:t> </a:t>
            </a:r>
            <a:r>
              <a:rPr lang="fr-FR" sz="2400" i="1" dirty="0" err="1" smtClean="0"/>
              <a:t>is</a:t>
            </a:r>
            <a:r>
              <a:rPr lang="fr-FR" sz="2400" i="1" dirty="0" smtClean="0"/>
              <a:t> more </a:t>
            </a:r>
            <a:r>
              <a:rPr lang="fr-FR" sz="2400" i="1" dirty="0" err="1" smtClean="0"/>
              <a:t>elegant</a:t>
            </a:r>
            <a:r>
              <a:rPr lang="fr-FR" sz="2400" i="1" dirty="0" smtClean="0"/>
              <a:t>:</a:t>
            </a:r>
            <a:r>
              <a:rPr lang="fr-FR" dirty="0" smtClean="0"/>
              <a:t> </a:t>
            </a:r>
          </a:p>
          <a:p>
            <a:pPr marL="0" indent="0">
              <a:buNone/>
            </a:pPr>
            <a:r>
              <a:rPr lang="fr-FR" sz="2200" b="1" dirty="0" err="1" smtClean="0"/>
              <a:t>Example</a:t>
            </a:r>
            <a:r>
              <a:rPr lang="fr-FR" sz="3200" dirty="0" smtClean="0"/>
              <a:t> </a:t>
            </a:r>
          </a:p>
          <a:p>
            <a:pPr marL="0" indent="0">
              <a:buNone/>
            </a:pPr>
            <a:r>
              <a:rPr lang="fr-FR" sz="3200" dirty="0" smtClean="0"/>
              <a:t>&gt;&gt;&gt; T1=(10,20,30) </a:t>
            </a:r>
          </a:p>
          <a:p>
            <a:pPr marL="0" indent="0">
              <a:buNone/>
            </a:pPr>
            <a:r>
              <a:rPr lang="fr-FR" sz="3200" dirty="0" smtClean="0"/>
              <a:t>&gt;&gt;&gt; T2=(100,200,300,400)</a:t>
            </a:r>
          </a:p>
          <a:p>
            <a:pPr marL="0" indent="0">
              <a:buNone/>
            </a:pPr>
            <a:r>
              <a:rPr lang="fr-FR" sz="3200" dirty="0" smtClean="0"/>
              <a:t>&gt;&gt;&gt; </a:t>
            </a:r>
            <a:r>
              <a:rPr lang="fr-FR" sz="3200" dirty="0" err="1" smtClean="0"/>
              <a:t>print</a:t>
            </a:r>
            <a:r>
              <a:rPr lang="fr-FR" sz="3200" dirty="0" smtClean="0"/>
              <a:t> (T1) </a:t>
            </a:r>
          </a:p>
          <a:p>
            <a:pPr marL="0" indent="0">
              <a:buNone/>
            </a:pPr>
            <a:r>
              <a:rPr lang="fr-FR" sz="3200" dirty="0"/>
              <a:t> </a:t>
            </a:r>
            <a:r>
              <a:rPr lang="fr-FR" sz="3200" dirty="0" smtClean="0"/>
              <a:t>      (10, 20, 30)</a:t>
            </a:r>
          </a:p>
          <a:p>
            <a:pPr marL="0" indent="0">
              <a:buNone/>
            </a:pPr>
            <a:r>
              <a:rPr lang="fr-FR" sz="3200" dirty="0" smtClean="0"/>
              <a:t>&gt;&gt;&gt; </a:t>
            </a:r>
            <a:r>
              <a:rPr lang="fr-FR" sz="3200" dirty="0" err="1" smtClean="0"/>
              <a:t>print</a:t>
            </a:r>
            <a:r>
              <a:rPr lang="fr-FR" sz="3200" dirty="0" smtClean="0"/>
              <a:t> (T2)</a:t>
            </a:r>
          </a:p>
          <a:p>
            <a:pPr marL="0" indent="0">
              <a:buNone/>
            </a:pPr>
            <a:r>
              <a:rPr lang="fr-FR" sz="3200" dirty="0"/>
              <a:t> </a:t>
            </a:r>
            <a:r>
              <a:rPr lang="fr-FR" sz="3200" dirty="0" smtClean="0"/>
              <a:t>      (100, 200, 300, 400)</a:t>
            </a:r>
          </a:p>
          <a:p>
            <a:pPr marL="0" indent="0">
              <a:buNone/>
            </a:pPr>
            <a:r>
              <a:rPr lang="fr-FR" sz="3200" dirty="0" smtClean="0"/>
              <a:t>&gt;&gt;&gt; T1, T2 = T2, T1          </a:t>
            </a:r>
            <a:r>
              <a:rPr lang="fr-FR" sz="2600" i="1" dirty="0" smtClean="0"/>
              <a:t># swap T1 and T2</a:t>
            </a:r>
            <a:r>
              <a:rPr lang="fr-FR" sz="3200" dirty="0" smtClean="0"/>
              <a:t> </a:t>
            </a:r>
          </a:p>
          <a:p>
            <a:pPr marL="0" indent="0">
              <a:buNone/>
            </a:pPr>
            <a:r>
              <a:rPr lang="fr-FR" sz="3200" dirty="0" smtClean="0"/>
              <a:t>&gt;&gt;&gt; </a:t>
            </a:r>
            <a:r>
              <a:rPr lang="fr-FR" sz="3200" dirty="0" err="1" smtClean="0"/>
              <a:t>print</a:t>
            </a:r>
            <a:r>
              <a:rPr lang="fr-FR" sz="3200" dirty="0" smtClean="0"/>
              <a:t> (T1)</a:t>
            </a:r>
          </a:p>
          <a:p>
            <a:pPr marL="0" indent="0">
              <a:buNone/>
            </a:pPr>
            <a:r>
              <a:rPr lang="fr-FR" sz="3200" dirty="0"/>
              <a:t> </a:t>
            </a:r>
            <a:r>
              <a:rPr lang="fr-FR" sz="3200" dirty="0" smtClean="0"/>
              <a:t>       (100, 200, 300, 400) </a:t>
            </a:r>
          </a:p>
          <a:p>
            <a:pPr marL="0" indent="0">
              <a:buNone/>
            </a:pPr>
            <a:r>
              <a:rPr lang="fr-FR" sz="3200" dirty="0" smtClean="0"/>
              <a:t>&gt;&gt;&gt; </a:t>
            </a:r>
            <a:r>
              <a:rPr lang="fr-FR" sz="3200" dirty="0" err="1" smtClean="0"/>
              <a:t>print</a:t>
            </a:r>
            <a:r>
              <a:rPr lang="fr-FR" sz="3200" dirty="0" smtClean="0"/>
              <a:t> (T2)</a:t>
            </a:r>
          </a:p>
          <a:p>
            <a:pPr marL="0" indent="0">
              <a:buNone/>
            </a:pPr>
            <a:r>
              <a:rPr lang="fr-FR" sz="3200" dirty="0"/>
              <a:t> </a:t>
            </a:r>
            <a:r>
              <a:rPr lang="fr-FR" sz="3200" dirty="0" smtClean="0"/>
              <a:t>       (10, 20, 30)</a:t>
            </a:r>
            <a:r>
              <a:rPr lang="fr-FR" dirty="0" smtClean="0"/>
              <a:t> </a:t>
            </a:r>
            <a:endParaRPr lang="en-IN" dirty="0"/>
          </a:p>
        </p:txBody>
      </p:sp>
    </p:spTree>
    <p:extLst>
      <p:ext uri="{BB962C8B-B14F-4D97-AF65-F5344CB8AC3E}">
        <p14:creationId xmlns:p14="http://schemas.microsoft.com/office/powerpoint/2010/main" val="234780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a:r>
              <a:rPr lang="en-US" dirty="0" smtClean="0"/>
              <a:t>The left side is a tuple of variables, while the right side is a tuple of expressions. Each value is assigned to its respective variable. All the expressions on the right side are evaluated before any of the assignments. The number of variables on the left and the number of values on the right have to be the same.</a:t>
            </a:r>
          </a:p>
          <a:p>
            <a:pPr marL="0" indent="0" algn="just">
              <a:buNone/>
            </a:pPr>
            <a:r>
              <a:rPr lang="en-IN" sz="2000" b="1" dirty="0" smtClean="0"/>
              <a:t>Example</a:t>
            </a:r>
          </a:p>
          <a:p>
            <a:pPr marL="0" indent="0" algn="just">
              <a:buNone/>
            </a:pPr>
            <a:r>
              <a:rPr lang="en-IN" dirty="0" smtClean="0"/>
              <a:t>&gt;&gt;&gt;T1=(10,20,30) </a:t>
            </a:r>
          </a:p>
          <a:p>
            <a:pPr marL="0" indent="0" algn="just">
              <a:buNone/>
            </a:pPr>
            <a:r>
              <a:rPr lang="en-IN" dirty="0" smtClean="0"/>
              <a:t>&gt;&gt;&gt;T2=(100,200,300) </a:t>
            </a:r>
          </a:p>
          <a:p>
            <a:pPr marL="0" indent="0" algn="just">
              <a:buNone/>
            </a:pPr>
            <a:r>
              <a:rPr lang="en-IN" dirty="0" smtClean="0"/>
              <a:t>&gt;&gt;&gt;T3=(1000,2000,3000)</a:t>
            </a:r>
          </a:p>
          <a:p>
            <a:pPr marL="0" indent="0" algn="just">
              <a:buNone/>
            </a:pPr>
            <a:r>
              <a:rPr lang="en-IN" dirty="0" smtClean="0"/>
              <a:t>&gt;&gt;&gt;T1,T2=T2,T1,T3 </a:t>
            </a:r>
          </a:p>
          <a:p>
            <a:pPr marL="0" indent="0" algn="just">
              <a:buNone/>
            </a:pPr>
            <a:endParaRPr lang="en-IN" dirty="0" smtClean="0"/>
          </a:p>
          <a:p>
            <a:pPr marL="0" indent="0" algn="just">
              <a:buNone/>
            </a:pPr>
            <a:r>
              <a:rPr lang="en-IN" dirty="0" err="1" smtClean="0"/>
              <a:t>Traceback</a:t>
            </a:r>
            <a:r>
              <a:rPr lang="en-IN" dirty="0" smtClean="0"/>
              <a:t> (most recent call last): </a:t>
            </a:r>
          </a:p>
          <a:p>
            <a:pPr marL="0" indent="0" algn="just">
              <a:buNone/>
            </a:pPr>
            <a:r>
              <a:rPr lang="en-IN" dirty="0" smtClean="0"/>
              <a:t>T1,T2=T2,T1,t3 </a:t>
            </a:r>
          </a:p>
          <a:p>
            <a:pPr marL="0" indent="0" algn="just">
              <a:buNone/>
            </a:pPr>
            <a:r>
              <a:rPr lang="en-IN" dirty="0" err="1" smtClean="0"/>
              <a:t>ValueError</a:t>
            </a:r>
            <a:r>
              <a:rPr lang="en-IN" dirty="0" smtClean="0"/>
              <a:t>: too many values to unpack</a:t>
            </a:r>
            <a:endParaRPr lang="en-IN" dirty="0"/>
          </a:p>
        </p:txBody>
      </p:sp>
    </p:spTree>
    <p:extLst>
      <p:ext uri="{BB962C8B-B14F-4D97-AF65-F5344CB8AC3E}">
        <p14:creationId xmlns:p14="http://schemas.microsoft.com/office/powerpoint/2010/main" val="12523355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algn="just"/>
            <a:r>
              <a:rPr lang="en-US" dirty="0" smtClean="0"/>
              <a:t>Here, two tuples are in the left side and three tuples are in right side. That is why, we get errors. Thus, it is required to have same number of tuples in both sides to get the correct result.</a:t>
            </a:r>
          </a:p>
          <a:p>
            <a:pPr marL="0" indent="0" algn="just">
              <a:buNone/>
            </a:pPr>
            <a:r>
              <a:rPr lang="fr-FR" sz="2000" b="1" dirty="0" err="1" smtClean="0"/>
              <a:t>Example</a:t>
            </a:r>
            <a:r>
              <a:rPr lang="fr-FR" dirty="0" smtClean="0"/>
              <a:t> </a:t>
            </a:r>
          </a:p>
          <a:p>
            <a:pPr marL="0" indent="0" algn="just">
              <a:buNone/>
            </a:pPr>
            <a:r>
              <a:rPr lang="fr-FR" dirty="0" smtClean="0"/>
              <a:t>&gt;&gt;&gt; T1,T2,t3=t3,T1,T2</a:t>
            </a:r>
          </a:p>
          <a:p>
            <a:pPr marL="0" indent="0" algn="just">
              <a:buNone/>
            </a:pPr>
            <a:r>
              <a:rPr lang="fr-FR" dirty="0" smtClean="0"/>
              <a:t>&gt;&gt;&gt; </a:t>
            </a:r>
            <a:r>
              <a:rPr lang="fr-FR" dirty="0" err="1" smtClean="0"/>
              <a:t>print</a:t>
            </a:r>
            <a:r>
              <a:rPr lang="fr-FR" dirty="0" smtClean="0"/>
              <a:t> (T1)</a:t>
            </a:r>
          </a:p>
          <a:p>
            <a:pPr marL="0" indent="0" algn="just">
              <a:buNone/>
            </a:pPr>
            <a:r>
              <a:rPr lang="fr-FR" dirty="0"/>
              <a:t> </a:t>
            </a:r>
            <a:r>
              <a:rPr lang="fr-FR" dirty="0" smtClean="0"/>
              <a:t>      (1000, 2000, 3000) </a:t>
            </a:r>
          </a:p>
          <a:p>
            <a:pPr marL="0" indent="0" algn="just">
              <a:buNone/>
            </a:pPr>
            <a:r>
              <a:rPr lang="fr-FR" dirty="0" smtClean="0"/>
              <a:t>&gt;&gt;&gt; </a:t>
            </a:r>
            <a:r>
              <a:rPr lang="fr-FR" dirty="0" err="1" smtClean="0"/>
              <a:t>print</a:t>
            </a:r>
            <a:r>
              <a:rPr lang="fr-FR" dirty="0" smtClean="0"/>
              <a:t> (T2)</a:t>
            </a:r>
          </a:p>
          <a:p>
            <a:pPr marL="0" indent="0" algn="just">
              <a:buNone/>
            </a:pPr>
            <a:r>
              <a:rPr lang="fr-FR" dirty="0"/>
              <a:t> </a:t>
            </a:r>
            <a:r>
              <a:rPr lang="fr-FR" dirty="0" smtClean="0"/>
              <a:t>      (10, 20, 30)</a:t>
            </a:r>
          </a:p>
          <a:p>
            <a:pPr marL="0" indent="0" algn="just">
              <a:buNone/>
            </a:pPr>
            <a:r>
              <a:rPr lang="fr-FR" dirty="0" smtClean="0"/>
              <a:t>&gt;&gt;&gt; </a:t>
            </a:r>
            <a:r>
              <a:rPr lang="fr-FR" dirty="0" err="1" smtClean="0"/>
              <a:t>print</a:t>
            </a:r>
            <a:r>
              <a:rPr lang="fr-FR" dirty="0" smtClean="0"/>
              <a:t> (T3)</a:t>
            </a:r>
          </a:p>
          <a:p>
            <a:pPr marL="0" indent="0" algn="just">
              <a:buNone/>
            </a:pPr>
            <a:r>
              <a:rPr lang="fr-FR" dirty="0"/>
              <a:t> </a:t>
            </a:r>
            <a:r>
              <a:rPr lang="fr-FR" dirty="0" smtClean="0"/>
              <a:t>      (100, 200, 300)</a:t>
            </a:r>
            <a:endParaRPr lang="en-IN" dirty="0"/>
          </a:p>
        </p:txBody>
      </p:sp>
    </p:spTree>
    <p:extLst>
      <p:ext uri="{BB962C8B-B14F-4D97-AF65-F5344CB8AC3E}">
        <p14:creationId xmlns:p14="http://schemas.microsoft.com/office/powerpoint/2010/main" val="954416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smtClean="0"/>
              <a:t>Tuple Slices </a:t>
            </a:r>
            <a:endParaRPr lang="en-IN" i="1" dirty="0"/>
          </a:p>
        </p:txBody>
      </p:sp>
      <p:sp>
        <p:nvSpPr>
          <p:cNvPr id="3" name="Content Placeholder 2"/>
          <p:cNvSpPr>
            <a:spLocks noGrp="1"/>
          </p:cNvSpPr>
          <p:nvPr>
            <p:ph idx="1"/>
          </p:nvPr>
        </p:nvSpPr>
        <p:spPr/>
        <p:txBody>
          <a:bodyPr/>
          <a:lstStyle/>
          <a:p>
            <a:pPr algn="just"/>
            <a:r>
              <a:rPr lang="en-US" dirty="0" smtClean="0"/>
              <a:t>Slice operator works on Tuple also. This is used to display more than one selected value on the output screen. Slices are treated as boundaries and the result will contain all the elements between boundaries.</a:t>
            </a:r>
          </a:p>
          <a:p>
            <a:pPr marL="0" indent="0" algn="just">
              <a:buNone/>
            </a:pPr>
            <a:r>
              <a:rPr lang="en-US" sz="2000" b="1" dirty="0" smtClean="0"/>
              <a:t>Syntax is:</a:t>
            </a:r>
            <a:r>
              <a:rPr lang="en-US" dirty="0" smtClean="0"/>
              <a:t> </a:t>
            </a:r>
          </a:p>
          <a:p>
            <a:pPr marL="0" indent="0" algn="just">
              <a:buNone/>
            </a:pPr>
            <a:r>
              <a:rPr lang="en-US" dirty="0"/>
              <a:t>	</a:t>
            </a:r>
            <a:r>
              <a:rPr lang="en-US" sz="2400" b="1" dirty="0" err="1" smtClean="0"/>
              <a:t>Seq</a:t>
            </a:r>
            <a:r>
              <a:rPr lang="en-US" sz="2400" b="1" dirty="0" smtClean="0"/>
              <a:t> = T [start: stop: step]</a:t>
            </a:r>
            <a:r>
              <a:rPr lang="en-US" dirty="0" smtClean="0"/>
              <a:t> </a:t>
            </a:r>
          </a:p>
          <a:p>
            <a:pPr marL="0" indent="0" algn="just">
              <a:buNone/>
            </a:pPr>
            <a:r>
              <a:rPr lang="en-US" dirty="0" smtClean="0"/>
              <a:t>Where start, stop &amp; step all three are optional. If we omit first index, slice starts from ‘0’. On omitting stop, slice will take it to end. Default value of step is 1. </a:t>
            </a:r>
            <a:endParaRPr lang="en-IN" dirty="0"/>
          </a:p>
        </p:txBody>
      </p:sp>
    </p:spTree>
    <p:extLst>
      <p:ext uri="{BB962C8B-B14F-4D97-AF65-F5344CB8AC3E}">
        <p14:creationId xmlns:p14="http://schemas.microsoft.com/office/powerpoint/2010/main" val="365785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Tuple? </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A tuple is a sequence of values, which can be of any type and they are indexed by integer. </a:t>
            </a:r>
          </a:p>
          <a:p>
            <a:r>
              <a:rPr lang="en-US" dirty="0" smtClean="0"/>
              <a:t>Tuples are just like list, but we can’t change values of tuples in place. Thus tuples are immutable.</a:t>
            </a:r>
          </a:p>
          <a:p>
            <a:r>
              <a:rPr lang="en-US" dirty="0" smtClean="0"/>
              <a:t>The index value of tuple starts from 0. </a:t>
            </a:r>
          </a:p>
          <a:p>
            <a:r>
              <a:rPr lang="en-US" dirty="0" smtClean="0"/>
              <a:t>A tuple consists of a number of values separated by commas. </a:t>
            </a:r>
          </a:p>
          <a:p>
            <a:pPr marL="0" indent="0">
              <a:buNone/>
            </a:pPr>
            <a:r>
              <a:rPr lang="en-US" sz="2000" b="1" dirty="0" smtClean="0"/>
              <a:t>For example:</a:t>
            </a:r>
            <a:r>
              <a:rPr lang="en-US" dirty="0" smtClean="0"/>
              <a:t> </a:t>
            </a:r>
          </a:p>
          <a:p>
            <a:pPr marL="0" indent="0">
              <a:buNone/>
            </a:pPr>
            <a:r>
              <a:rPr lang="en-US" dirty="0" smtClean="0"/>
              <a:t>&gt;&gt;&gt; T=(10, 20, 30, 40) </a:t>
            </a:r>
          </a:p>
          <a:p>
            <a:pPr marL="0" indent="0">
              <a:buNone/>
            </a:pPr>
            <a:r>
              <a:rPr lang="en-US" dirty="0" smtClean="0"/>
              <a:t>&gt;&gt;&gt; print (T)</a:t>
            </a:r>
          </a:p>
          <a:p>
            <a:pPr marL="0" indent="0">
              <a:buNone/>
            </a:pPr>
            <a:r>
              <a:rPr lang="en-US" dirty="0"/>
              <a:t> </a:t>
            </a:r>
            <a:r>
              <a:rPr lang="en-US" dirty="0" smtClean="0"/>
              <a:t>      (10, 20, 30, 40)</a:t>
            </a:r>
            <a:endParaRPr lang="en-IN" dirty="0"/>
          </a:p>
        </p:txBody>
      </p:sp>
    </p:spTree>
    <p:extLst>
      <p:ext uri="{BB962C8B-B14F-4D97-AF65-F5344CB8AC3E}">
        <p14:creationId xmlns:p14="http://schemas.microsoft.com/office/powerpoint/2010/main" val="2236087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pPr marL="0" indent="0">
              <a:buNone/>
            </a:pPr>
            <a:r>
              <a:rPr lang="en-US" sz="2000" b="1" dirty="0" smtClean="0"/>
              <a:t>Example</a:t>
            </a:r>
            <a:r>
              <a:rPr lang="en-US" dirty="0" smtClean="0"/>
              <a:t> </a:t>
            </a:r>
          </a:p>
          <a:p>
            <a:pPr marL="0" indent="0">
              <a:buNone/>
            </a:pPr>
            <a:r>
              <a:rPr lang="en-US" dirty="0" smtClean="0"/>
              <a:t>&gt;&gt;&gt; T=(10,20,30,40,50) </a:t>
            </a:r>
          </a:p>
          <a:p>
            <a:pPr marL="0" indent="0">
              <a:buNone/>
            </a:pPr>
            <a:r>
              <a:rPr lang="en-US" dirty="0" smtClean="0"/>
              <a:t>&gt;&gt;&gt; T1=T[2:4]</a:t>
            </a:r>
          </a:p>
          <a:p>
            <a:pPr marL="0" indent="0">
              <a:buNone/>
            </a:pPr>
            <a:r>
              <a:rPr lang="en-US" dirty="0" smtClean="0"/>
              <a:t>&gt;&gt;&gt; print (T1)</a:t>
            </a:r>
          </a:p>
          <a:p>
            <a:pPr marL="0" indent="0">
              <a:buNone/>
            </a:pPr>
            <a:r>
              <a:rPr lang="en-US" dirty="0"/>
              <a:t> </a:t>
            </a:r>
            <a:r>
              <a:rPr lang="en-US" dirty="0" smtClean="0"/>
              <a:t>     </a:t>
            </a:r>
            <a:r>
              <a:rPr lang="en-US" dirty="0" smtClean="0"/>
              <a:t> (30, 40)</a:t>
            </a:r>
          </a:p>
          <a:p>
            <a:pPr marL="0" indent="0" algn="just">
              <a:buNone/>
            </a:pPr>
            <a:r>
              <a:rPr lang="en-US" sz="2600" i="1" dirty="0" smtClean="0"/>
              <a:t>In the above example, starting position is 2 and ending position is 3(4-1), so the selected elements are 30 &amp; 40</a:t>
            </a:r>
            <a:endParaRPr lang="en-US" i="1" dirty="0" smtClean="0"/>
          </a:p>
          <a:p>
            <a:pPr marL="0" indent="0" algn="just">
              <a:buNone/>
            </a:pPr>
            <a:r>
              <a:rPr lang="en-US" dirty="0" smtClean="0"/>
              <a:t>&gt;&gt;&gt; T[:] </a:t>
            </a:r>
          </a:p>
          <a:p>
            <a:pPr marL="0" indent="0" algn="just">
              <a:buNone/>
            </a:pPr>
            <a:r>
              <a:rPr lang="en-US" dirty="0"/>
              <a:t> </a:t>
            </a:r>
            <a:r>
              <a:rPr lang="en-US" dirty="0" smtClean="0"/>
              <a:t>      (10, 20, 30, 40, 50) </a:t>
            </a:r>
          </a:p>
          <a:p>
            <a:pPr marL="0" indent="0" algn="just">
              <a:buNone/>
            </a:pPr>
            <a:r>
              <a:rPr lang="en-US" sz="2600" i="1" dirty="0" smtClean="0"/>
              <a:t>Will produce a copy of the whole tuple</a:t>
            </a:r>
            <a:endParaRPr lang="en-IN" sz="3000" i="1" dirty="0"/>
          </a:p>
        </p:txBody>
      </p:sp>
    </p:spTree>
    <p:extLst>
      <p:ext uri="{BB962C8B-B14F-4D97-AF65-F5344CB8AC3E}">
        <p14:creationId xmlns:p14="http://schemas.microsoft.com/office/powerpoint/2010/main" val="361958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US" dirty="0" smtClean="0"/>
              <a:t>&gt;&gt;&gt; T[::2] </a:t>
            </a:r>
          </a:p>
          <a:p>
            <a:pPr marL="0" indent="0">
              <a:buNone/>
            </a:pPr>
            <a:r>
              <a:rPr lang="en-US" dirty="0"/>
              <a:t> </a:t>
            </a:r>
            <a:r>
              <a:rPr lang="en-US" dirty="0" smtClean="0"/>
              <a:t>      (10, 30, 50)</a:t>
            </a:r>
          </a:p>
          <a:p>
            <a:pPr marL="0" indent="0">
              <a:buNone/>
            </a:pPr>
            <a:r>
              <a:rPr lang="en-US" dirty="0" smtClean="0"/>
              <a:t>will produce a Tuple with every alternate element. </a:t>
            </a:r>
          </a:p>
          <a:p>
            <a:pPr marL="0" indent="0">
              <a:buNone/>
            </a:pPr>
            <a:r>
              <a:rPr lang="en-US" dirty="0" smtClean="0"/>
              <a:t>&gt;&gt;&gt; T[:3]</a:t>
            </a:r>
          </a:p>
          <a:p>
            <a:pPr marL="0" indent="0">
              <a:buNone/>
            </a:pPr>
            <a:r>
              <a:rPr lang="en-US" dirty="0"/>
              <a:t> </a:t>
            </a:r>
            <a:r>
              <a:rPr lang="en-US" dirty="0" smtClean="0"/>
              <a:t>      (10, 20, 30) </a:t>
            </a:r>
          </a:p>
          <a:p>
            <a:pPr marL="0" indent="0">
              <a:buNone/>
            </a:pPr>
            <a:r>
              <a:rPr lang="en-US" dirty="0" smtClean="0"/>
              <a:t>will produce 0 to 2(3-1) </a:t>
            </a:r>
          </a:p>
          <a:p>
            <a:pPr marL="0" indent="0">
              <a:buNone/>
            </a:pPr>
            <a:r>
              <a:rPr lang="en-US" dirty="0" smtClean="0"/>
              <a:t>&gt;&gt;&gt; T[2:] </a:t>
            </a:r>
          </a:p>
          <a:p>
            <a:pPr marL="0" indent="0">
              <a:buNone/>
            </a:pPr>
            <a:r>
              <a:rPr lang="en-US" dirty="0"/>
              <a:t> </a:t>
            </a:r>
            <a:r>
              <a:rPr lang="en-US" dirty="0" smtClean="0"/>
              <a:t>      (30, 40, 50) </a:t>
            </a:r>
          </a:p>
          <a:p>
            <a:pPr marL="0" indent="0">
              <a:buNone/>
            </a:pPr>
            <a:r>
              <a:rPr lang="en-US" dirty="0" smtClean="0"/>
              <a:t>will produce from 2 to end.</a:t>
            </a:r>
            <a:endParaRPr lang="en-IN" dirty="0"/>
          </a:p>
        </p:txBody>
      </p:sp>
    </p:spTree>
    <p:extLst>
      <p:ext uri="{BB962C8B-B14F-4D97-AF65-F5344CB8AC3E}">
        <p14:creationId xmlns:p14="http://schemas.microsoft.com/office/powerpoint/2010/main" val="3791150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t>Tuple Functions</a:t>
            </a:r>
            <a:endParaRPr lang="en-IN" sz="4000" dirty="0"/>
          </a:p>
        </p:txBody>
      </p:sp>
      <p:sp>
        <p:nvSpPr>
          <p:cNvPr id="3" name="Content Placeholder 2"/>
          <p:cNvSpPr>
            <a:spLocks noGrp="1"/>
          </p:cNvSpPr>
          <p:nvPr>
            <p:ph idx="1"/>
          </p:nvPr>
        </p:nvSpPr>
        <p:spPr/>
        <p:txBody>
          <a:bodyPr/>
          <a:lstStyle/>
          <a:p>
            <a:r>
              <a:rPr lang="en-US" dirty="0" err="1" smtClean="0"/>
              <a:t>cmp</a:t>
            </a:r>
            <a:r>
              <a:rPr lang="en-US" dirty="0" smtClean="0"/>
              <a:t>( ) </a:t>
            </a:r>
          </a:p>
          <a:p>
            <a:pPr marL="0" indent="0">
              <a:buNone/>
            </a:pPr>
            <a:r>
              <a:rPr lang="en-US" dirty="0" smtClean="0"/>
              <a:t>This is used to check whether the given tuples are same or not. If both are same, it will return ‘zero’, otherwise return 1 or -1. If the first tuple is big, then it will return 1, otherwise return -1. </a:t>
            </a:r>
          </a:p>
          <a:p>
            <a:pPr marL="0" indent="0">
              <a:buNone/>
            </a:pPr>
            <a:r>
              <a:rPr lang="en-US" sz="2000" b="1" dirty="0" smtClean="0"/>
              <a:t>Syntax:</a:t>
            </a:r>
            <a:r>
              <a:rPr lang="en-US" dirty="0" smtClean="0"/>
              <a:t> </a:t>
            </a:r>
          </a:p>
          <a:p>
            <a:pPr marL="0" indent="0">
              <a:buNone/>
            </a:pPr>
            <a:r>
              <a:rPr lang="en-US" dirty="0"/>
              <a:t>	</a:t>
            </a:r>
            <a:r>
              <a:rPr lang="en-US" sz="2400" b="1" dirty="0" err="1" smtClean="0"/>
              <a:t>cmp</a:t>
            </a:r>
            <a:r>
              <a:rPr lang="en-US" sz="2400" b="1" dirty="0" smtClean="0"/>
              <a:t>(t1,t2)</a:t>
            </a:r>
            <a:r>
              <a:rPr lang="en-US" dirty="0" smtClean="0"/>
              <a:t>      </a:t>
            </a:r>
            <a:r>
              <a:rPr lang="en-US" sz="2000" i="1" dirty="0" smtClean="0"/>
              <a:t>#t1and t2 are tuples.</a:t>
            </a:r>
            <a:r>
              <a:rPr lang="en-US" dirty="0" smtClean="0"/>
              <a:t> </a:t>
            </a:r>
          </a:p>
          <a:p>
            <a:pPr marL="0" indent="0">
              <a:buNone/>
            </a:pPr>
            <a:r>
              <a:rPr lang="en-US" dirty="0"/>
              <a:t> </a:t>
            </a:r>
            <a:r>
              <a:rPr lang="en-US" dirty="0" smtClean="0"/>
              <a:t>           </a:t>
            </a:r>
            <a:r>
              <a:rPr lang="en-US" sz="2000" dirty="0" smtClean="0"/>
              <a:t>returns 0 or 1 or -1</a:t>
            </a:r>
          </a:p>
          <a:p>
            <a:pPr marL="0" indent="0">
              <a:buNone/>
            </a:pPr>
            <a:endParaRPr lang="en-IN" dirty="0"/>
          </a:p>
        </p:txBody>
      </p:sp>
    </p:spTree>
    <p:extLst>
      <p:ext uri="{BB962C8B-B14F-4D97-AF65-F5344CB8AC3E}">
        <p14:creationId xmlns:p14="http://schemas.microsoft.com/office/powerpoint/2010/main" val="3270753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fr-FR" sz="2000" b="1" dirty="0" err="1" smtClean="0"/>
              <a:t>Example</a:t>
            </a:r>
            <a:r>
              <a:rPr lang="fr-FR" dirty="0" smtClean="0"/>
              <a:t> </a:t>
            </a:r>
          </a:p>
          <a:p>
            <a:pPr marL="0" indent="0">
              <a:buNone/>
            </a:pPr>
            <a:r>
              <a:rPr lang="fr-FR" dirty="0" smtClean="0"/>
              <a:t>&gt;&gt;&gt; T1=(10,20,30) </a:t>
            </a:r>
          </a:p>
          <a:p>
            <a:pPr marL="0" indent="0">
              <a:buNone/>
            </a:pPr>
            <a:r>
              <a:rPr lang="fr-FR" dirty="0" smtClean="0"/>
              <a:t>&gt;&gt;&gt; T2=(100,200,300)</a:t>
            </a:r>
          </a:p>
          <a:p>
            <a:pPr marL="0" indent="0">
              <a:buNone/>
            </a:pPr>
            <a:r>
              <a:rPr lang="fr-FR" dirty="0" smtClean="0"/>
              <a:t>&gt;&gt;&gt; T3=(10,20,30)</a:t>
            </a:r>
          </a:p>
          <a:p>
            <a:pPr marL="0" indent="0">
              <a:buNone/>
            </a:pPr>
            <a:r>
              <a:rPr lang="fr-FR" dirty="0" smtClean="0"/>
              <a:t>&gt;&gt;&gt; </a:t>
            </a:r>
            <a:r>
              <a:rPr lang="fr-FR" dirty="0" err="1" smtClean="0"/>
              <a:t>cmp</a:t>
            </a:r>
            <a:r>
              <a:rPr lang="fr-FR" dirty="0" smtClean="0"/>
              <a:t>(T1, T2) </a:t>
            </a:r>
          </a:p>
          <a:p>
            <a:pPr marL="0" indent="0">
              <a:buNone/>
            </a:pPr>
            <a:r>
              <a:rPr lang="fr-FR" dirty="0"/>
              <a:t> </a:t>
            </a:r>
            <a:r>
              <a:rPr lang="fr-FR" dirty="0" smtClean="0"/>
              <a:t>       -1 </a:t>
            </a:r>
          </a:p>
          <a:p>
            <a:pPr marL="0" indent="0">
              <a:buNone/>
            </a:pPr>
            <a:r>
              <a:rPr lang="fr-FR" dirty="0" smtClean="0"/>
              <a:t>&gt;&gt;&gt; </a:t>
            </a:r>
            <a:r>
              <a:rPr lang="fr-FR" dirty="0" err="1" smtClean="0"/>
              <a:t>cmp</a:t>
            </a:r>
            <a:r>
              <a:rPr lang="fr-FR" dirty="0" smtClean="0"/>
              <a:t>(T1, T3)</a:t>
            </a:r>
          </a:p>
          <a:p>
            <a:pPr marL="0" indent="0">
              <a:buNone/>
            </a:pPr>
            <a:r>
              <a:rPr lang="fr-FR" dirty="0"/>
              <a:t> </a:t>
            </a:r>
            <a:r>
              <a:rPr lang="fr-FR" dirty="0" smtClean="0"/>
              <a:t>       0 </a:t>
            </a:r>
          </a:p>
          <a:p>
            <a:pPr marL="0" indent="0">
              <a:buNone/>
            </a:pPr>
            <a:r>
              <a:rPr lang="fr-FR" dirty="0" smtClean="0"/>
              <a:t>&gt;&gt;&gt; </a:t>
            </a:r>
            <a:r>
              <a:rPr lang="fr-FR" dirty="0" err="1" smtClean="0"/>
              <a:t>cmp</a:t>
            </a:r>
            <a:r>
              <a:rPr lang="fr-FR" dirty="0" smtClean="0"/>
              <a:t>(T2,T1) </a:t>
            </a:r>
          </a:p>
          <a:p>
            <a:pPr marL="0" indent="0">
              <a:buNone/>
            </a:pPr>
            <a:r>
              <a:rPr lang="fr-FR" dirty="0"/>
              <a:t> </a:t>
            </a:r>
            <a:r>
              <a:rPr lang="fr-FR" dirty="0" smtClean="0"/>
              <a:t>       1</a:t>
            </a:r>
            <a:endParaRPr lang="en-IN" dirty="0"/>
          </a:p>
        </p:txBody>
      </p:sp>
    </p:spTree>
    <p:extLst>
      <p:ext uri="{BB962C8B-B14F-4D97-AF65-F5344CB8AC3E}">
        <p14:creationId xmlns:p14="http://schemas.microsoft.com/office/powerpoint/2010/main" val="12814385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err="1" smtClean="0"/>
              <a:t>len</a:t>
            </a:r>
            <a:r>
              <a:rPr lang="en-US" dirty="0" smtClean="0"/>
              <a:t>( ) </a:t>
            </a:r>
          </a:p>
          <a:p>
            <a:pPr marL="0" indent="0" algn="just">
              <a:buNone/>
            </a:pPr>
            <a:r>
              <a:rPr lang="en-US" dirty="0" smtClean="0"/>
              <a:t>It returns the number of items in a tuple. </a:t>
            </a:r>
          </a:p>
          <a:p>
            <a:pPr marL="0" indent="0">
              <a:buNone/>
            </a:pPr>
            <a:r>
              <a:rPr lang="en-US" sz="2000" b="1" dirty="0" smtClean="0"/>
              <a:t>Syntax:</a:t>
            </a:r>
            <a:r>
              <a:rPr lang="en-US" dirty="0" smtClean="0"/>
              <a:t> </a:t>
            </a:r>
          </a:p>
          <a:p>
            <a:pPr marL="0" indent="0">
              <a:buNone/>
            </a:pPr>
            <a:r>
              <a:rPr lang="en-US" dirty="0" smtClean="0"/>
              <a:t>	</a:t>
            </a:r>
            <a:r>
              <a:rPr lang="en-US" sz="2400" b="1" dirty="0" err="1" smtClean="0"/>
              <a:t>len</a:t>
            </a:r>
            <a:r>
              <a:rPr lang="en-US" sz="2400" b="1" dirty="0" smtClean="0"/>
              <a:t>(t)</a:t>
            </a:r>
            <a:r>
              <a:rPr lang="en-US" dirty="0" smtClean="0"/>
              <a:t>        </a:t>
            </a:r>
            <a:r>
              <a:rPr lang="en-US" sz="2400" i="1" dirty="0" smtClean="0"/>
              <a:t>#t tuples</a:t>
            </a:r>
            <a:r>
              <a:rPr lang="en-US" dirty="0" smtClean="0"/>
              <a:t> </a:t>
            </a:r>
          </a:p>
          <a:p>
            <a:pPr marL="0" indent="0">
              <a:buNone/>
            </a:pPr>
            <a:r>
              <a:rPr lang="en-US" dirty="0"/>
              <a:t> </a:t>
            </a:r>
            <a:r>
              <a:rPr lang="en-US" dirty="0" smtClean="0"/>
              <a:t>          </a:t>
            </a:r>
            <a:r>
              <a:rPr lang="en-US" sz="2000" dirty="0" smtClean="0"/>
              <a:t>returns number of items in the tuple.</a:t>
            </a:r>
            <a:r>
              <a:rPr lang="en-US" dirty="0" smtClean="0"/>
              <a:t> </a:t>
            </a:r>
          </a:p>
          <a:p>
            <a:pPr marL="0" indent="0">
              <a:buNone/>
            </a:pPr>
            <a:r>
              <a:rPr lang="en-US" sz="2000" b="1" dirty="0" smtClean="0"/>
              <a:t>Example</a:t>
            </a:r>
            <a:r>
              <a:rPr lang="en-US" dirty="0" smtClean="0"/>
              <a:t> </a:t>
            </a:r>
          </a:p>
          <a:p>
            <a:pPr marL="0" indent="0">
              <a:buNone/>
            </a:pPr>
            <a:r>
              <a:rPr lang="en-US" dirty="0" smtClean="0"/>
              <a:t>&gt;&gt;&gt; T2=(100,200,300,400,500)</a:t>
            </a:r>
          </a:p>
          <a:p>
            <a:pPr marL="0" indent="0">
              <a:buNone/>
            </a:pPr>
            <a:r>
              <a:rPr lang="en-US" dirty="0" smtClean="0"/>
              <a:t>&gt;&gt;&gt; </a:t>
            </a:r>
            <a:r>
              <a:rPr lang="en-US" dirty="0" err="1" smtClean="0"/>
              <a:t>len</a:t>
            </a:r>
            <a:r>
              <a:rPr lang="en-US" dirty="0" smtClean="0"/>
              <a:t> (T2)</a:t>
            </a:r>
          </a:p>
          <a:p>
            <a:pPr marL="0" indent="0">
              <a:buNone/>
            </a:pPr>
            <a:r>
              <a:rPr lang="en-US" dirty="0"/>
              <a:t> </a:t>
            </a:r>
            <a:r>
              <a:rPr lang="en-US" dirty="0" smtClean="0"/>
              <a:t>       5</a:t>
            </a:r>
            <a:endParaRPr lang="en-IN" dirty="0"/>
          </a:p>
        </p:txBody>
      </p:sp>
    </p:spTree>
    <p:extLst>
      <p:ext uri="{BB962C8B-B14F-4D97-AF65-F5344CB8AC3E}">
        <p14:creationId xmlns:p14="http://schemas.microsoft.com/office/powerpoint/2010/main" val="13596217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max( ) </a:t>
            </a:r>
          </a:p>
          <a:p>
            <a:pPr marL="0" indent="0">
              <a:buNone/>
            </a:pPr>
            <a:r>
              <a:rPr lang="en-US" dirty="0" smtClean="0"/>
              <a:t>It returns its largest item in the tuple. </a:t>
            </a:r>
          </a:p>
          <a:p>
            <a:pPr marL="0" indent="0">
              <a:buNone/>
            </a:pPr>
            <a:endParaRPr lang="en-US" dirty="0"/>
          </a:p>
          <a:p>
            <a:pPr marL="0" indent="0">
              <a:buNone/>
            </a:pPr>
            <a:r>
              <a:rPr lang="en-US" sz="2000" b="1" dirty="0" smtClean="0"/>
              <a:t>Syntax:</a:t>
            </a:r>
            <a:r>
              <a:rPr lang="en-US" dirty="0" smtClean="0"/>
              <a:t> </a:t>
            </a:r>
          </a:p>
          <a:p>
            <a:pPr marL="0" indent="0">
              <a:buNone/>
            </a:pPr>
            <a:r>
              <a:rPr lang="en-US" dirty="0"/>
              <a:t>	</a:t>
            </a:r>
            <a:r>
              <a:rPr lang="en-US" sz="2400" b="1" dirty="0" smtClean="0"/>
              <a:t>max(t)       </a:t>
            </a:r>
            <a:r>
              <a:rPr lang="en-US" dirty="0" smtClean="0"/>
              <a:t> </a:t>
            </a:r>
            <a:r>
              <a:rPr lang="en-US" sz="2000" i="1" dirty="0" smtClean="0"/>
              <a:t>#t</a:t>
            </a:r>
            <a:r>
              <a:rPr lang="en-US" dirty="0" smtClean="0"/>
              <a:t> </a:t>
            </a:r>
            <a:r>
              <a:rPr lang="en-US" sz="2000" i="1" dirty="0" smtClean="0"/>
              <a:t>tuples</a:t>
            </a:r>
            <a:r>
              <a:rPr lang="en-US" dirty="0" smtClean="0"/>
              <a:t> </a:t>
            </a:r>
          </a:p>
          <a:p>
            <a:pPr marL="0" indent="0">
              <a:buNone/>
            </a:pPr>
            <a:r>
              <a:rPr lang="en-US" dirty="0"/>
              <a:t> </a:t>
            </a:r>
            <a:r>
              <a:rPr lang="en-US" dirty="0" smtClean="0"/>
              <a:t>          </a:t>
            </a:r>
            <a:r>
              <a:rPr lang="en-US" sz="2000" dirty="0" smtClean="0"/>
              <a:t>returns maximum value among the given tuple.</a:t>
            </a:r>
            <a:r>
              <a:rPr lang="en-US" dirty="0" smtClean="0"/>
              <a:t> </a:t>
            </a:r>
          </a:p>
          <a:p>
            <a:pPr marL="0" indent="0">
              <a:buNone/>
            </a:pPr>
            <a:endParaRPr lang="en-US" sz="2000" b="1" dirty="0" smtClean="0"/>
          </a:p>
          <a:p>
            <a:pPr marL="0" indent="0">
              <a:buNone/>
            </a:pPr>
            <a:r>
              <a:rPr lang="en-US" sz="2000" b="1" dirty="0" smtClean="0"/>
              <a:t>Example</a:t>
            </a:r>
            <a:r>
              <a:rPr lang="en-US" dirty="0" smtClean="0"/>
              <a:t> </a:t>
            </a:r>
          </a:p>
          <a:p>
            <a:pPr marL="0" indent="0">
              <a:buNone/>
            </a:pPr>
            <a:r>
              <a:rPr lang="en-US" dirty="0" smtClean="0"/>
              <a:t>&gt;&gt;&gt; T=(100,200,300,400,500) </a:t>
            </a:r>
          </a:p>
          <a:p>
            <a:pPr marL="0" indent="0">
              <a:buNone/>
            </a:pPr>
            <a:r>
              <a:rPr lang="en-US" dirty="0" smtClean="0"/>
              <a:t>&gt;&gt;&gt; max(T) </a:t>
            </a:r>
          </a:p>
          <a:p>
            <a:pPr marL="0" indent="0">
              <a:buNone/>
            </a:pPr>
            <a:r>
              <a:rPr lang="en-US" dirty="0"/>
              <a:t> </a:t>
            </a:r>
            <a:r>
              <a:rPr lang="en-US" dirty="0" smtClean="0"/>
              <a:t>       500</a:t>
            </a:r>
            <a:endParaRPr lang="en-IN" dirty="0"/>
          </a:p>
        </p:txBody>
      </p:sp>
    </p:spTree>
    <p:extLst>
      <p:ext uri="{BB962C8B-B14F-4D97-AF65-F5344CB8AC3E}">
        <p14:creationId xmlns:p14="http://schemas.microsoft.com/office/powerpoint/2010/main" val="2223193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US" dirty="0" smtClean="0"/>
              <a:t>min( ) </a:t>
            </a:r>
          </a:p>
          <a:p>
            <a:pPr marL="0" indent="0">
              <a:buNone/>
            </a:pPr>
            <a:r>
              <a:rPr lang="en-US" dirty="0" smtClean="0"/>
              <a:t>It returns its smallest item in the tuple. </a:t>
            </a:r>
          </a:p>
          <a:p>
            <a:pPr marL="0" indent="0">
              <a:buNone/>
            </a:pPr>
            <a:endParaRPr lang="en-US" dirty="0"/>
          </a:p>
          <a:p>
            <a:pPr marL="0" indent="0">
              <a:buNone/>
            </a:pPr>
            <a:r>
              <a:rPr lang="en-US" sz="2000" b="1" dirty="0" smtClean="0"/>
              <a:t>Syntax:</a:t>
            </a:r>
            <a:r>
              <a:rPr lang="en-US" dirty="0" smtClean="0"/>
              <a:t> </a:t>
            </a:r>
          </a:p>
          <a:p>
            <a:pPr marL="0" indent="0">
              <a:buNone/>
            </a:pPr>
            <a:r>
              <a:rPr lang="en-US" dirty="0"/>
              <a:t>	</a:t>
            </a:r>
            <a:r>
              <a:rPr lang="en-US" sz="2400" b="1" dirty="0" smtClean="0"/>
              <a:t>min(t)</a:t>
            </a:r>
            <a:r>
              <a:rPr lang="en-US" dirty="0" smtClean="0"/>
              <a:t>      </a:t>
            </a:r>
            <a:r>
              <a:rPr lang="en-US" sz="2000" dirty="0" smtClean="0"/>
              <a:t>#t tuples</a:t>
            </a:r>
            <a:r>
              <a:rPr lang="en-US" dirty="0" smtClean="0"/>
              <a:t> </a:t>
            </a:r>
          </a:p>
          <a:p>
            <a:pPr marL="0" indent="0">
              <a:buNone/>
            </a:pPr>
            <a:r>
              <a:rPr lang="en-US" dirty="0"/>
              <a:t> </a:t>
            </a:r>
            <a:r>
              <a:rPr lang="en-US" dirty="0" smtClean="0"/>
              <a:t>            </a:t>
            </a:r>
            <a:r>
              <a:rPr lang="en-US" sz="2000" dirty="0" smtClean="0"/>
              <a:t>returns minimum value among the given tuple.</a:t>
            </a:r>
            <a:r>
              <a:rPr lang="en-US" dirty="0" smtClean="0"/>
              <a:t> </a:t>
            </a:r>
          </a:p>
          <a:p>
            <a:pPr marL="0" indent="0">
              <a:buNone/>
            </a:pPr>
            <a:endParaRPr lang="en-US" dirty="0"/>
          </a:p>
          <a:p>
            <a:pPr marL="0" indent="0">
              <a:buNone/>
            </a:pPr>
            <a:r>
              <a:rPr lang="en-US" sz="2000" b="1" dirty="0" smtClean="0"/>
              <a:t>Example</a:t>
            </a:r>
            <a:r>
              <a:rPr lang="en-US" dirty="0" smtClean="0"/>
              <a:t> </a:t>
            </a:r>
          </a:p>
          <a:p>
            <a:pPr marL="0" indent="0">
              <a:buNone/>
            </a:pPr>
            <a:r>
              <a:rPr lang="en-US" dirty="0" smtClean="0"/>
              <a:t>&gt;&gt;&gt; T=(100,200,300,400,500) </a:t>
            </a:r>
          </a:p>
          <a:p>
            <a:pPr marL="0" indent="0">
              <a:buNone/>
            </a:pPr>
            <a:r>
              <a:rPr lang="en-US" dirty="0" smtClean="0"/>
              <a:t>&gt;&gt;&gt; min(T) </a:t>
            </a:r>
          </a:p>
          <a:p>
            <a:pPr marL="0" indent="0">
              <a:buNone/>
            </a:pPr>
            <a:r>
              <a:rPr lang="en-US" dirty="0"/>
              <a:t> </a:t>
            </a:r>
            <a:r>
              <a:rPr lang="en-US" dirty="0" smtClean="0"/>
              <a:t>       100</a:t>
            </a:r>
            <a:endParaRPr lang="en-IN" dirty="0"/>
          </a:p>
        </p:txBody>
      </p:sp>
    </p:spTree>
    <p:extLst>
      <p:ext uri="{BB962C8B-B14F-4D97-AF65-F5344CB8AC3E}">
        <p14:creationId xmlns:p14="http://schemas.microsoft.com/office/powerpoint/2010/main" val="10463654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tuple( )</a:t>
            </a:r>
          </a:p>
          <a:p>
            <a:pPr marL="0" indent="0">
              <a:buNone/>
            </a:pPr>
            <a:r>
              <a:rPr lang="en-US" dirty="0" smtClean="0"/>
              <a:t>It is used to create empty tuple. </a:t>
            </a:r>
          </a:p>
          <a:p>
            <a:pPr marL="0" indent="0">
              <a:buNone/>
            </a:pPr>
            <a:endParaRPr lang="en-US" dirty="0" smtClean="0"/>
          </a:p>
          <a:p>
            <a:pPr marL="0" indent="0">
              <a:buNone/>
            </a:pPr>
            <a:r>
              <a:rPr lang="en-US" sz="2000" b="1" dirty="0" smtClean="0"/>
              <a:t>Syntax:</a:t>
            </a:r>
            <a:r>
              <a:rPr lang="en-US" dirty="0" smtClean="0"/>
              <a:t> </a:t>
            </a:r>
          </a:p>
          <a:p>
            <a:pPr marL="0" indent="0">
              <a:buNone/>
            </a:pPr>
            <a:r>
              <a:rPr lang="en-US" dirty="0"/>
              <a:t>	</a:t>
            </a:r>
            <a:r>
              <a:rPr lang="en-US" sz="2400" b="1" dirty="0" smtClean="0"/>
              <a:t>T=tuple()</a:t>
            </a:r>
            <a:r>
              <a:rPr lang="en-US" dirty="0" smtClean="0"/>
              <a:t>        </a:t>
            </a:r>
            <a:r>
              <a:rPr lang="en-US" sz="2000" i="1" dirty="0" smtClean="0"/>
              <a:t>#t tuples</a:t>
            </a:r>
            <a:r>
              <a:rPr lang="en-US" dirty="0" smtClean="0"/>
              <a:t> </a:t>
            </a:r>
          </a:p>
          <a:p>
            <a:pPr marL="0" indent="0">
              <a:buNone/>
            </a:pPr>
            <a:r>
              <a:rPr lang="en-US" dirty="0"/>
              <a:t> </a:t>
            </a:r>
            <a:r>
              <a:rPr lang="en-US" dirty="0" smtClean="0"/>
              <a:t>          </a:t>
            </a:r>
            <a:r>
              <a:rPr lang="en-US" sz="2000" dirty="0" smtClean="0"/>
              <a:t>Create empty tuple.</a:t>
            </a:r>
            <a:r>
              <a:rPr lang="en-US" dirty="0" smtClean="0"/>
              <a:t> </a:t>
            </a:r>
          </a:p>
          <a:p>
            <a:pPr marL="0" indent="0">
              <a:buNone/>
            </a:pPr>
            <a:r>
              <a:rPr lang="en-US" sz="2000" b="1" dirty="0" smtClean="0"/>
              <a:t>Example</a:t>
            </a:r>
            <a:r>
              <a:rPr lang="en-US" dirty="0" smtClean="0"/>
              <a:t> </a:t>
            </a:r>
          </a:p>
          <a:p>
            <a:pPr marL="0" indent="0">
              <a:buNone/>
            </a:pPr>
            <a:r>
              <a:rPr lang="en-US" dirty="0" smtClean="0"/>
              <a:t>&gt;&gt;&gt; t=tuple()</a:t>
            </a:r>
          </a:p>
          <a:p>
            <a:pPr marL="0" indent="0">
              <a:buNone/>
            </a:pPr>
            <a:r>
              <a:rPr lang="en-US" dirty="0" smtClean="0"/>
              <a:t>&gt;&gt;&gt; print (t)</a:t>
            </a:r>
          </a:p>
          <a:p>
            <a:pPr marL="0" indent="0">
              <a:buNone/>
            </a:pPr>
            <a:r>
              <a:rPr lang="en-US" dirty="0"/>
              <a:t> </a:t>
            </a:r>
            <a:r>
              <a:rPr lang="en-US" dirty="0" smtClean="0"/>
              <a:t>      ()</a:t>
            </a:r>
            <a:endParaRPr lang="en-IN" dirty="0"/>
          </a:p>
        </p:txBody>
      </p:sp>
    </p:spTree>
    <p:extLst>
      <p:ext uri="{BB962C8B-B14F-4D97-AF65-F5344CB8AC3E}">
        <p14:creationId xmlns:p14="http://schemas.microsoft.com/office/powerpoint/2010/main" val="28485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pPr marL="0" indent="0">
              <a:buNone/>
            </a:pPr>
            <a:r>
              <a:rPr lang="en-IN" sz="2000" b="1" dirty="0" smtClean="0"/>
              <a:t>Example</a:t>
            </a:r>
            <a:r>
              <a:rPr lang="en-IN" dirty="0" smtClean="0"/>
              <a:t> </a:t>
            </a:r>
          </a:p>
          <a:p>
            <a:pPr marL="0" indent="0">
              <a:buNone/>
            </a:pPr>
            <a:r>
              <a:rPr lang="en-IN" dirty="0" smtClean="0"/>
              <a:t>&gt;&gt;&gt; T=(10,20)</a:t>
            </a:r>
          </a:p>
          <a:p>
            <a:pPr marL="0" indent="0">
              <a:buNone/>
            </a:pPr>
            <a:r>
              <a:rPr lang="en-IN" dirty="0" smtClean="0"/>
              <a:t>&gt;&gt;&gt; type(T) </a:t>
            </a:r>
          </a:p>
          <a:p>
            <a:pPr marL="0" indent="0">
              <a:buNone/>
            </a:pPr>
            <a:r>
              <a:rPr lang="en-IN" dirty="0" smtClean="0"/>
              <a:t>&lt;type ‘tuple’&gt;</a:t>
            </a:r>
          </a:p>
          <a:p>
            <a:pPr marL="0" indent="0">
              <a:buNone/>
            </a:pPr>
            <a:r>
              <a:rPr lang="en-IN" sz="2000" b="1" dirty="0" smtClean="0"/>
              <a:t>Example</a:t>
            </a:r>
            <a:r>
              <a:rPr lang="en-IN" dirty="0" smtClean="0"/>
              <a:t> </a:t>
            </a:r>
          </a:p>
          <a:p>
            <a:pPr marL="0" indent="0">
              <a:buNone/>
            </a:pPr>
            <a:r>
              <a:rPr lang="en-IN" sz="2400" i="1" dirty="0" smtClean="0"/>
              <a:t>Tuple with string values</a:t>
            </a:r>
            <a:r>
              <a:rPr lang="en-IN" dirty="0" smtClean="0"/>
              <a:t> </a:t>
            </a:r>
          </a:p>
          <a:p>
            <a:pPr marL="0" indent="0">
              <a:buNone/>
            </a:pPr>
            <a:r>
              <a:rPr lang="en-IN" dirty="0" smtClean="0"/>
              <a:t>&gt;&gt;&gt; T=('sun','</a:t>
            </a:r>
            <a:r>
              <a:rPr lang="en-IN" dirty="0" err="1" smtClean="0"/>
              <a:t>mon</a:t>
            </a:r>
            <a:r>
              <a:rPr lang="en-IN" dirty="0" smtClean="0"/>
              <a:t>','</a:t>
            </a:r>
            <a:r>
              <a:rPr lang="en-IN" dirty="0" err="1" smtClean="0"/>
              <a:t>tue</a:t>
            </a:r>
            <a:r>
              <a:rPr lang="en-IN" dirty="0" smtClean="0"/>
              <a:t>') </a:t>
            </a:r>
          </a:p>
          <a:p>
            <a:pPr marL="0" indent="0">
              <a:buNone/>
            </a:pPr>
            <a:r>
              <a:rPr lang="en-IN" dirty="0" smtClean="0"/>
              <a:t>&gt;&gt;&gt; print (T)</a:t>
            </a:r>
          </a:p>
          <a:p>
            <a:pPr marL="0" indent="0">
              <a:buNone/>
            </a:pPr>
            <a:r>
              <a:rPr lang="en-IN" dirty="0"/>
              <a:t> </a:t>
            </a:r>
            <a:r>
              <a:rPr lang="en-IN" dirty="0" smtClean="0"/>
              <a:t>      ('sun', '</a:t>
            </a:r>
            <a:r>
              <a:rPr lang="en-IN" dirty="0" err="1" smtClean="0"/>
              <a:t>mon</a:t>
            </a:r>
            <a:r>
              <a:rPr lang="en-IN" dirty="0" smtClean="0"/>
              <a:t>', '</a:t>
            </a:r>
            <a:r>
              <a:rPr lang="en-IN" dirty="0" err="1" smtClean="0"/>
              <a:t>tue</a:t>
            </a:r>
            <a:r>
              <a:rPr lang="en-IN" dirty="0" smtClean="0"/>
              <a:t>')</a:t>
            </a:r>
            <a:endParaRPr lang="en-IN" dirty="0"/>
          </a:p>
        </p:txBody>
      </p:sp>
    </p:spTree>
    <p:extLst>
      <p:ext uri="{BB962C8B-B14F-4D97-AF65-F5344CB8AC3E}">
        <p14:creationId xmlns:p14="http://schemas.microsoft.com/office/powerpoint/2010/main" val="116660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sz="2000" b="1" dirty="0" smtClean="0"/>
              <a:t>Example</a:t>
            </a:r>
            <a:r>
              <a:rPr lang="en-IN" dirty="0" smtClean="0"/>
              <a:t> </a:t>
            </a:r>
          </a:p>
          <a:p>
            <a:pPr marL="0" indent="0">
              <a:buNone/>
            </a:pPr>
            <a:r>
              <a:rPr lang="en-IN" sz="2400" i="1" dirty="0" smtClean="0"/>
              <a:t>Tuples with single character</a:t>
            </a:r>
            <a:r>
              <a:rPr lang="en-IN" dirty="0" smtClean="0"/>
              <a:t> </a:t>
            </a:r>
          </a:p>
          <a:p>
            <a:pPr marL="0" indent="0">
              <a:buNone/>
            </a:pPr>
            <a:r>
              <a:rPr lang="en-IN" dirty="0" smtClean="0"/>
              <a:t>&gt;&gt;&gt; T=('P','Y','T','H','O','N')</a:t>
            </a:r>
          </a:p>
          <a:p>
            <a:pPr marL="0" indent="0">
              <a:buNone/>
            </a:pPr>
            <a:r>
              <a:rPr lang="en-IN" dirty="0" smtClean="0"/>
              <a:t>&gt;&gt;&gt; print (T)</a:t>
            </a:r>
          </a:p>
          <a:p>
            <a:pPr marL="0" indent="0">
              <a:buNone/>
            </a:pPr>
            <a:r>
              <a:rPr lang="en-IN" dirty="0"/>
              <a:t> </a:t>
            </a:r>
            <a:r>
              <a:rPr lang="en-IN" dirty="0" smtClean="0"/>
              <a:t>      ('P', 'Y', 'T', 'H', 'O', 'N') </a:t>
            </a:r>
            <a:endParaRPr lang="en-IN" dirty="0"/>
          </a:p>
        </p:txBody>
      </p:sp>
    </p:spTree>
    <p:extLst>
      <p:ext uri="{BB962C8B-B14F-4D97-AF65-F5344CB8AC3E}">
        <p14:creationId xmlns:p14="http://schemas.microsoft.com/office/powerpoint/2010/main" val="1490490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b="1" dirty="0" smtClean="0"/>
              <a:t>Tuple Creation</a:t>
            </a:r>
            <a:r>
              <a:rPr lang="en-US" dirty="0" smtClean="0"/>
              <a:t> </a:t>
            </a:r>
          </a:p>
          <a:p>
            <a:pPr algn="just"/>
            <a:r>
              <a:rPr lang="en-US" dirty="0" smtClean="0"/>
              <a:t>If we need to create a tuple with a single element, we need to include a final comma. </a:t>
            </a:r>
          </a:p>
          <a:p>
            <a:pPr marL="0" indent="0">
              <a:buNone/>
            </a:pPr>
            <a:r>
              <a:rPr lang="en-US" sz="2000" b="1" dirty="0" smtClean="0"/>
              <a:t>Example</a:t>
            </a:r>
            <a:r>
              <a:rPr lang="en-US" dirty="0" smtClean="0"/>
              <a:t> </a:t>
            </a:r>
          </a:p>
          <a:p>
            <a:pPr marL="0" indent="0">
              <a:buNone/>
            </a:pPr>
            <a:r>
              <a:rPr lang="en-US" dirty="0" smtClean="0"/>
              <a:t>&gt;&gt;&gt; t=10, </a:t>
            </a:r>
          </a:p>
          <a:p>
            <a:pPr marL="0" indent="0">
              <a:buNone/>
            </a:pPr>
            <a:r>
              <a:rPr lang="en-US" dirty="0" smtClean="0"/>
              <a:t>&gt;&gt;&gt; print (t)</a:t>
            </a:r>
          </a:p>
          <a:p>
            <a:pPr marL="0" indent="0">
              <a:buNone/>
            </a:pPr>
            <a:r>
              <a:rPr lang="en-US" dirty="0"/>
              <a:t> </a:t>
            </a:r>
            <a:r>
              <a:rPr lang="en-US" dirty="0" smtClean="0"/>
              <a:t>      (10,)</a:t>
            </a:r>
            <a:endParaRPr lang="en-IN" dirty="0"/>
          </a:p>
        </p:txBody>
      </p:sp>
    </p:spTree>
    <p:extLst>
      <p:ext uri="{BB962C8B-B14F-4D97-AF65-F5344CB8AC3E}">
        <p14:creationId xmlns:p14="http://schemas.microsoft.com/office/powerpoint/2010/main" val="4216345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smtClean="0"/>
              <a:t>Another way of creating tuple is built-in function tuple (). </a:t>
            </a:r>
          </a:p>
          <a:p>
            <a:pPr marL="0" indent="0">
              <a:buNone/>
            </a:pPr>
            <a:r>
              <a:rPr lang="en-US" sz="2000" b="1" dirty="0" smtClean="0"/>
              <a:t>Syntax:</a:t>
            </a:r>
            <a:r>
              <a:rPr lang="en-US" dirty="0" smtClean="0"/>
              <a:t> </a:t>
            </a:r>
          </a:p>
          <a:p>
            <a:pPr marL="0" indent="0">
              <a:buNone/>
            </a:pPr>
            <a:r>
              <a:rPr lang="en-US" dirty="0"/>
              <a:t>	</a:t>
            </a:r>
            <a:r>
              <a:rPr lang="en-US" sz="2400" b="1" dirty="0" smtClean="0"/>
              <a:t>T = tuple()</a:t>
            </a:r>
            <a:r>
              <a:rPr lang="en-US" dirty="0" smtClean="0"/>
              <a:t> </a:t>
            </a:r>
          </a:p>
          <a:p>
            <a:pPr marL="0" indent="0">
              <a:buNone/>
            </a:pPr>
            <a:endParaRPr lang="en-US" dirty="0"/>
          </a:p>
          <a:p>
            <a:pPr marL="0" indent="0">
              <a:buNone/>
            </a:pPr>
            <a:r>
              <a:rPr lang="en-US" sz="2000" b="1" dirty="0" smtClean="0"/>
              <a:t>Example</a:t>
            </a:r>
            <a:r>
              <a:rPr lang="en-US" dirty="0" smtClean="0"/>
              <a:t> </a:t>
            </a:r>
          </a:p>
          <a:p>
            <a:pPr marL="0" indent="0">
              <a:buNone/>
            </a:pPr>
            <a:r>
              <a:rPr lang="en-US" dirty="0" smtClean="0"/>
              <a:t>&gt;&gt;&gt; T=tuple()</a:t>
            </a:r>
          </a:p>
          <a:p>
            <a:pPr marL="0" indent="0">
              <a:buNone/>
            </a:pPr>
            <a:r>
              <a:rPr lang="en-IN" dirty="0" smtClean="0"/>
              <a:t>&gt;&gt;&gt; print (T)</a:t>
            </a:r>
          </a:p>
          <a:p>
            <a:pPr marL="0" indent="0">
              <a:buNone/>
            </a:pPr>
            <a:r>
              <a:rPr lang="en-IN" dirty="0"/>
              <a:t> </a:t>
            </a:r>
            <a:r>
              <a:rPr lang="en-IN" dirty="0" smtClean="0"/>
              <a:t>       ( )</a:t>
            </a:r>
            <a:endParaRPr lang="en-IN" dirty="0"/>
          </a:p>
        </p:txBody>
      </p:sp>
    </p:spTree>
    <p:extLst>
      <p:ext uri="{BB962C8B-B14F-4D97-AF65-F5344CB8AC3E}">
        <p14:creationId xmlns:p14="http://schemas.microsoft.com/office/powerpoint/2010/main" val="429264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Add new element to Tuple</a:t>
            </a:r>
            <a:r>
              <a:rPr lang="en-US" dirty="0" smtClean="0"/>
              <a:t> </a:t>
            </a:r>
          </a:p>
          <a:p>
            <a:pPr marL="0" indent="0">
              <a:buNone/>
            </a:pPr>
            <a:r>
              <a:rPr lang="en-US" dirty="0" smtClean="0"/>
              <a:t>We can add new element to tuple using + operator. </a:t>
            </a:r>
          </a:p>
          <a:p>
            <a:pPr marL="0" indent="0">
              <a:buNone/>
            </a:pPr>
            <a:r>
              <a:rPr lang="en-US" sz="2000" b="1" dirty="0" smtClean="0"/>
              <a:t>Example</a:t>
            </a:r>
            <a:r>
              <a:rPr lang="en-US" dirty="0" smtClean="0"/>
              <a:t> </a:t>
            </a:r>
          </a:p>
          <a:p>
            <a:pPr marL="0" indent="0">
              <a:buNone/>
            </a:pPr>
            <a:r>
              <a:rPr lang="en-US" dirty="0" smtClean="0"/>
              <a:t>&gt;&gt;&gt; t=(10,20,30,40) </a:t>
            </a:r>
          </a:p>
          <a:p>
            <a:pPr marL="0" indent="0">
              <a:buNone/>
            </a:pPr>
            <a:r>
              <a:rPr lang="en-US" dirty="0" smtClean="0"/>
              <a:t>&gt;&gt;&gt; t + (60,)    </a:t>
            </a:r>
            <a:r>
              <a:rPr lang="en-US" sz="2000" i="1" dirty="0" smtClean="0"/>
              <a:t># this will not create modification of t.</a:t>
            </a:r>
            <a:r>
              <a:rPr lang="en-US" dirty="0" smtClean="0"/>
              <a:t> </a:t>
            </a:r>
          </a:p>
          <a:p>
            <a:pPr marL="0" indent="0">
              <a:buNone/>
            </a:pPr>
            <a:r>
              <a:rPr lang="en-US" dirty="0"/>
              <a:t> </a:t>
            </a:r>
            <a:r>
              <a:rPr lang="en-US" dirty="0" smtClean="0"/>
              <a:t>      (10, 20, 30, 40, 60) </a:t>
            </a:r>
          </a:p>
          <a:p>
            <a:pPr marL="0" indent="0">
              <a:buNone/>
            </a:pPr>
            <a:r>
              <a:rPr lang="en-US" dirty="0" smtClean="0"/>
              <a:t>&gt;&gt;&gt; print (t)</a:t>
            </a:r>
          </a:p>
          <a:p>
            <a:pPr marL="0" indent="0">
              <a:buNone/>
            </a:pPr>
            <a:r>
              <a:rPr lang="en-US" dirty="0"/>
              <a:t> </a:t>
            </a:r>
            <a:r>
              <a:rPr lang="en-US" dirty="0" smtClean="0"/>
              <a:t>      (10, 20, 30, 40) </a:t>
            </a:r>
          </a:p>
          <a:p>
            <a:pPr marL="0" indent="0">
              <a:buNone/>
            </a:pPr>
            <a:r>
              <a:rPr lang="en-US" dirty="0" smtClean="0"/>
              <a:t>&gt;&gt;&gt; t = t + (60,)     </a:t>
            </a:r>
            <a:r>
              <a:rPr lang="en-US" sz="2200" i="1" dirty="0" smtClean="0"/>
              <a:t># this will do modification of t.</a:t>
            </a:r>
            <a:r>
              <a:rPr lang="en-US" dirty="0" smtClean="0"/>
              <a:t> </a:t>
            </a:r>
          </a:p>
          <a:p>
            <a:pPr marL="0" indent="0">
              <a:buNone/>
            </a:pPr>
            <a:r>
              <a:rPr lang="en-US" dirty="0" smtClean="0"/>
              <a:t>&gt;&gt;&gt; print (t)</a:t>
            </a:r>
          </a:p>
          <a:p>
            <a:pPr marL="0" indent="0">
              <a:buNone/>
            </a:pPr>
            <a:r>
              <a:rPr lang="en-US" dirty="0"/>
              <a:t> </a:t>
            </a:r>
            <a:r>
              <a:rPr lang="en-US" dirty="0" smtClean="0"/>
              <a:t>      (10, 20, 30, 40, 60)</a:t>
            </a:r>
            <a:endParaRPr lang="en-IN" dirty="0"/>
          </a:p>
        </p:txBody>
      </p:sp>
    </p:spTree>
    <p:extLst>
      <p:ext uri="{BB962C8B-B14F-4D97-AF65-F5344CB8AC3E}">
        <p14:creationId xmlns:p14="http://schemas.microsoft.com/office/powerpoint/2010/main" val="1270020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935"/>
            <a:ext cx="10515600" cy="5536028"/>
          </a:xfrm>
        </p:spPr>
        <p:txBody>
          <a:bodyPr/>
          <a:lstStyle/>
          <a:p>
            <a:pPr marL="0" indent="0">
              <a:buNone/>
            </a:pPr>
            <a:r>
              <a:rPr lang="en-US" sz="2000" b="1" dirty="0" smtClean="0"/>
              <a:t>Example</a:t>
            </a:r>
            <a:r>
              <a:rPr lang="en-US" dirty="0" smtClean="0"/>
              <a:t> </a:t>
            </a:r>
          </a:p>
          <a:p>
            <a:pPr marL="0" indent="0">
              <a:buNone/>
            </a:pPr>
            <a:r>
              <a:rPr lang="en-US" sz="2400" i="1" dirty="0" smtClean="0"/>
              <a:t>Write a program to input ‘n’ numbers and store it in tuple.</a:t>
            </a:r>
            <a:r>
              <a:rPr lang="en-US" dirty="0" smtClean="0"/>
              <a:t> </a:t>
            </a:r>
          </a:p>
          <a:p>
            <a:pPr marL="0" indent="0">
              <a:buNone/>
            </a:pPr>
            <a:r>
              <a:rPr lang="en-US" dirty="0" smtClean="0"/>
              <a:t>t=tuple() </a:t>
            </a:r>
          </a:p>
          <a:p>
            <a:pPr marL="0" indent="0">
              <a:buNone/>
            </a:pPr>
            <a:r>
              <a:rPr lang="en-US" dirty="0" smtClean="0"/>
              <a:t>n=input("Enter any number") </a:t>
            </a:r>
          </a:p>
          <a:p>
            <a:pPr marL="0" indent="0">
              <a:buNone/>
            </a:pPr>
            <a:r>
              <a:rPr lang="en-US" dirty="0" smtClean="0"/>
              <a:t>print ("enter all numbers one after other“)</a:t>
            </a:r>
          </a:p>
          <a:p>
            <a:pPr marL="0" indent="0">
              <a:buNone/>
            </a:pPr>
            <a:r>
              <a:rPr lang="en-US" dirty="0" smtClean="0"/>
              <a:t>for </a:t>
            </a:r>
            <a:r>
              <a:rPr lang="en-US" dirty="0" err="1" smtClean="0"/>
              <a:t>i</a:t>
            </a:r>
            <a:r>
              <a:rPr lang="en-US" dirty="0" smtClean="0"/>
              <a:t> in range(n):</a:t>
            </a:r>
          </a:p>
          <a:p>
            <a:pPr marL="0" indent="0">
              <a:buNone/>
            </a:pPr>
            <a:r>
              <a:rPr lang="en-US" dirty="0" smtClean="0"/>
              <a:t>        a = input("enter number")</a:t>
            </a:r>
          </a:p>
          <a:p>
            <a:pPr marL="0" indent="0">
              <a:buNone/>
            </a:pPr>
            <a:r>
              <a:rPr lang="en-US" dirty="0"/>
              <a:t> </a:t>
            </a:r>
            <a:r>
              <a:rPr lang="en-US" dirty="0" smtClean="0"/>
              <a:t>       t = t + (a,) </a:t>
            </a:r>
          </a:p>
          <a:p>
            <a:pPr marL="0" indent="0">
              <a:buNone/>
            </a:pPr>
            <a:r>
              <a:rPr lang="en-US" dirty="0"/>
              <a:t> </a:t>
            </a:r>
            <a:r>
              <a:rPr lang="en-US" dirty="0" smtClean="0"/>
              <a:t>       print ("output is“)</a:t>
            </a:r>
          </a:p>
          <a:p>
            <a:pPr marL="0" indent="0">
              <a:buNone/>
            </a:pPr>
            <a:r>
              <a:rPr lang="en-US" dirty="0"/>
              <a:t> </a:t>
            </a:r>
            <a:r>
              <a:rPr lang="en-US" dirty="0" smtClean="0"/>
              <a:t>       print (t) </a:t>
            </a:r>
            <a:endParaRPr lang="en-IN" dirty="0"/>
          </a:p>
        </p:txBody>
      </p:sp>
    </p:spTree>
    <p:extLst>
      <p:ext uri="{BB962C8B-B14F-4D97-AF65-F5344CB8AC3E}">
        <p14:creationId xmlns:p14="http://schemas.microsoft.com/office/powerpoint/2010/main" val="1969460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US" sz="2000" b="1" dirty="0" smtClean="0"/>
              <a:t>Output</a:t>
            </a:r>
            <a:r>
              <a:rPr lang="en-US" dirty="0" smtClean="0"/>
              <a:t> </a:t>
            </a:r>
          </a:p>
          <a:p>
            <a:pPr marL="0" indent="0">
              <a:buNone/>
            </a:pPr>
            <a:r>
              <a:rPr lang="en-US" dirty="0" smtClean="0"/>
              <a:t>&gt;&gt;&gt; Enter any number 3</a:t>
            </a:r>
          </a:p>
          <a:p>
            <a:pPr marL="0" indent="0">
              <a:buNone/>
            </a:pPr>
            <a:r>
              <a:rPr lang="en-US" dirty="0" smtClean="0"/>
              <a:t>enter all numbers one after other</a:t>
            </a:r>
          </a:p>
          <a:p>
            <a:pPr marL="0" indent="0">
              <a:buNone/>
            </a:pPr>
            <a:r>
              <a:rPr lang="en-US" dirty="0" smtClean="0"/>
              <a:t>enter number 10</a:t>
            </a:r>
          </a:p>
          <a:p>
            <a:pPr marL="0" indent="0">
              <a:buNone/>
            </a:pPr>
            <a:r>
              <a:rPr lang="en-US" dirty="0" smtClean="0"/>
              <a:t>enter number 20</a:t>
            </a:r>
          </a:p>
          <a:p>
            <a:pPr marL="0" indent="0">
              <a:buNone/>
            </a:pPr>
            <a:r>
              <a:rPr lang="en-US" dirty="0" smtClean="0"/>
              <a:t>enter number 30</a:t>
            </a:r>
          </a:p>
          <a:p>
            <a:pPr marL="0" indent="0">
              <a:buNone/>
            </a:pPr>
            <a:r>
              <a:rPr lang="en-US" i="1" dirty="0" smtClean="0"/>
              <a:t>output is</a:t>
            </a:r>
            <a:r>
              <a:rPr lang="en-US" dirty="0" smtClean="0"/>
              <a:t> </a:t>
            </a:r>
          </a:p>
          <a:p>
            <a:pPr marL="0" indent="0">
              <a:buNone/>
            </a:pPr>
            <a:r>
              <a:rPr lang="en-US" dirty="0" smtClean="0"/>
              <a:t>(10, 20, 30) </a:t>
            </a:r>
            <a:endParaRPr lang="en-IN" dirty="0"/>
          </a:p>
        </p:txBody>
      </p:sp>
    </p:spTree>
    <p:extLst>
      <p:ext uri="{BB962C8B-B14F-4D97-AF65-F5344CB8AC3E}">
        <p14:creationId xmlns:p14="http://schemas.microsoft.com/office/powerpoint/2010/main" val="2507095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182</TotalTime>
  <Words>1294</Words>
  <Application>Microsoft Office PowerPoint</Application>
  <PresentationFormat>Widescreen</PresentationFormat>
  <Paragraphs>225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Tuples</vt:lpstr>
      <vt:lpstr>What is a Tuple?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Another way:</vt:lpstr>
      <vt:lpstr>PowerPoint Presentation</vt:lpstr>
      <vt:lpstr>PowerPoint Presentation</vt:lpstr>
      <vt:lpstr>PowerPoint Presentation</vt:lpstr>
      <vt:lpstr>PowerPoint Presentation</vt:lpstr>
      <vt:lpstr>Tuple Assignment </vt:lpstr>
      <vt:lpstr>PowerPoint Presentation</vt:lpstr>
      <vt:lpstr>PowerPoint Presentation</vt:lpstr>
      <vt:lpstr>PowerPoint Presentation</vt:lpstr>
      <vt:lpstr>Tuple Slices </vt:lpstr>
      <vt:lpstr>PowerPoint Presentation</vt:lpstr>
      <vt:lpstr>PowerPoint Presentation</vt:lpstr>
      <vt:lpstr>Tuple Functions</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Tuples</dc:title>
  <dc:creator>Sumu</dc:creator>
  <cp:lastModifiedBy>Sumu</cp:lastModifiedBy>
  <cp:revision>68</cp:revision>
  <dcterms:created xsi:type="dcterms:W3CDTF">2020-04-16T08:14:18Z</dcterms:created>
  <dcterms:modified xsi:type="dcterms:W3CDTF">2020-04-16T11:16:24Z</dcterms:modified>
</cp:coreProperties>
</file>