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0"/>
  </p:notesMasterIdLst>
  <p:sldIdLst>
    <p:sldId id="256" r:id="rId2"/>
    <p:sldId id="257" r:id="rId3"/>
    <p:sldId id="272" r:id="rId4"/>
    <p:sldId id="401" r:id="rId5"/>
    <p:sldId id="343" r:id="rId6"/>
    <p:sldId id="344" r:id="rId7"/>
    <p:sldId id="345" r:id="rId8"/>
    <p:sldId id="346" r:id="rId9"/>
    <p:sldId id="347" r:id="rId10"/>
    <p:sldId id="348" r:id="rId11"/>
    <p:sldId id="349" r:id="rId12"/>
    <p:sldId id="350" r:id="rId13"/>
    <p:sldId id="351" r:id="rId14"/>
    <p:sldId id="352" r:id="rId15"/>
    <p:sldId id="354" r:id="rId16"/>
    <p:sldId id="356" r:id="rId17"/>
    <p:sldId id="357" r:id="rId18"/>
    <p:sldId id="359" r:id="rId19"/>
    <p:sldId id="360" r:id="rId20"/>
    <p:sldId id="358" r:id="rId21"/>
    <p:sldId id="361" r:id="rId22"/>
    <p:sldId id="362" r:id="rId23"/>
    <p:sldId id="363" r:id="rId24"/>
    <p:sldId id="364" r:id="rId25"/>
    <p:sldId id="365" r:id="rId26"/>
    <p:sldId id="367" r:id="rId27"/>
    <p:sldId id="369" r:id="rId28"/>
    <p:sldId id="371" r:id="rId29"/>
    <p:sldId id="372" r:id="rId30"/>
    <p:sldId id="373" r:id="rId31"/>
    <p:sldId id="375" r:id="rId32"/>
    <p:sldId id="376" r:id="rId33"/>
    <p:sldId id="377" r:id="rId34"/>
    <p:sldId id="378" r:id="rId35"/>
    <p:sldId id="380" r:id="rId36"/>
    <p:sldId id="381" r:id="rId37"/>
    <p:sldId id="382" r:id="rId38"/>
    <p:sldId id="383" r:id="rId39"/>
    <p:sldId id="385" r:id="rId40"/>
    <p:sldId id="387" r:id="rId41"/>
    <p:sldId id="388" r:id="rId42"/>
    <p:sldId id="398" r:id="rId43"/>
    <p:sldId id="400" r:id="rId44"/>
    <p:sldId id="399" r:id="rId45"/>
    <p:sldId id="389" r:id="rId46"/>
    <p:sldId id="390" r:id="rId47"/>
    <p:sldId id="391" r:id="rId48"/>
    <p:sldId id="394" r:id="rId49"/>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4660"/>
  </p:normalViewPr>
  <p:slideViewPr>
    <p:cSldViewPr snapToGrid="0">
      <p:cViewPr varScale="1">
        <p:scale>
          <a:sx n="91" d="100"/>
          <a:sy n="91" d="100"/>
        </p:scale>
        <p:origin x="13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EB75CE-FA6A-4B9D-8399-8EBD8B3FE902}" type="datetimeFigureOut">
              <a:rPr lang="en-US" smtClean="0"/>
              <a:t>11/24/2021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9D8F62-8A98-487B-A257-965C5C1BC9CA}" type="slidenum">
              <a:rPr lang="en-US" smtClean="0"/>
              <a:t>‹#›</a:t>
            </a:fld>
            <a:endParaRPr lang="en-US"/>
          </a:p>
        </p:txBody>
      </p:sp>
    </p:spTree>
    <p:extLst>
      <p:ext uri="{BB962C8B-B14F-4D97-AF65-F5344CB8AC3E}">
        <p14:creationId xmlns:p14="http://schemas.microsoft.com/office/powerpoint/2010/main" val="551311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tx1"/>
        </a:solidFill>
        <a:effectLst/>
      </p:bgPr>
    </p:bg>
    <p:spTree>
      <p:nvGrpSpPr>
        <p:cNvPr id="1" name=""/>
        <p:cNvGrpSpPr/>
        <p:nvPr/>
      </p:nvGrpSpPr>
      <p:grpSpPr>
        <a:xfrm>
          <a:off x="0" y="0"/>
          <a:ext cx="0" cy="0"/>
          <a:chOff x="0" y="0"/>
          <a:chExt cx="0" cy="0"/>
        </a:xfrm>
      </p:grpSpPr>
      <p:sp>
        <p:nvSpPr>
          <p:cNvPr id="10" name="Rectangle 9"/>
          <p:cNvSpPr/>
          <p:nvPr/>
        </p:nvSpPr>
        <p:spPr>
          <a:xfrm>
            <a:off x="0" y="0"/>
            <a:ext cx="1887855" cy="80467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11" name="Rectangle 10"/>
          <p:cNvSpPr/>
          <p:nvPr/>
        </p:nvSpPr>
        <p:spPr>
          <a:xfrm>
            <a:off x="1875663" y="0"/>
            <a:ext cx="10316337" cy="813816"/>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pic>
        <p:nvPicPr>
          <p:cNvPr id="8" name="Picture 2" descr="C:\Users\PHOENIX\Pictures\nielit-logo.png"/>
          <p:cNvPicPr>
            <a:picLocks noChangeAspect="1" noChangeArrowheads="1"/>
          </p:cNvPicPr>
          <p:nvPr/>
        </p:nvPicPr>
        <p:blipFill>
          <a:blip r:embed="rId2" cstate="print"/>
          <a:srcRect/>
          <a:stretch>
            <a:fillRect/>
          </a:stretch>
        </p:blipFill>
        <p:spPr bwMode="auto">
          <a:xfrm>
            <a:off x="41627" y="71414"/>
            <a:ext cx="1746113" cy="642918"/>
          </a:xfrm>
          <a:prstGeom prst="rect">
            <a:avLst/>
          </a:prstGeom>
          <a:noFill/>
        </p:spPr>
      </p:pic>
      <p:pic>
        <p:nvPicPr>
          <p:cNvPr id="14" name="Picture 13" descr="Introduction to Web Design (1).jpg"/>
          <p:cNvPicPr>
            <a:picLocks noChangeAspect="1"/>
          </p:cNvPicPr>
          <p:nvPr/>
        </p:nvPicPr>
        <p:blipFill>
          <a:blip r:embed="rId3"/>
          <a:stretch>
            <a:fillRect/>
          </a:stretch>
        </p:blipFill>
        <p:spPr>
          <a:xfrm>
            <a:off x="2" y="785794"/>
            <a:ext cx="12191999" cy="6072206"/>
          </a:xfrm>
          <a:prstGeom prst="rect">
            <a:avLst/>
          </a:prstGeom>
        </p:spPr>
      </p:pic>
      <p:sp>
        <p:nvSpPr>
          <p:cNvPr id="15" name="Rectangle 14"/>
          <p:cNvSpPr/>
          <p:nvPr/>
        </p:nvSpPr>
        <p:spPr>
          <a:xfrm>
            <a:off x="1875663" y="-23178"/>
            <a:ext cx="10287072" cy="461665"/>
          </a:xfrm>
          <a:prstGeom prst="rect">
            <a:avLst/>
          </a:prstGeom>
        </p:spPr>
        <p:txBody>
          <a:bodyPr wrap="square">
            <a:spAutoFit/>
          </a:bodyPr>
          <a:lstStyle/>
          <a:p>
            <a:pPr algn="ctr"/>
            <a:r>
              <a:rPr lang="en-US" sz="2400" b="1" dirty="0">
                <a:solidFill>
                  <a:schemeClr val="bg1"/>
                </a:solidFill>
                <a:latin typeface="Times New Roman" pitchFamily="18" charset="0"/>
                <a:cs typeface="Times New Roman" pitchFamily="18" charset="0"/>
              </a:rPr>
              <a:t>National Institute of Electronics &amp; Information Technology</a:t>
            </a:r>
          </a:p>
        </p:txBody>
      </p:sp>
      <p:sp>
        <p:nvSpPr>
          <p:cNvPr id="16" name="Rectangle 15"/>
          <p:cNvSpPr/>
          <p:nvPr/>
        </p:nvSpPr>
        <p:spPr>
          <a:xfrm>
            <a:off x="1904928" y="357167"/>
            <a:ext cx="10287072" cy="371897"/>
          </a:xfrm>
          <a:prstGeom prst="rect">
            <a:avLst/>
          </a:prstGeom>
        </p:spPr>
        <p:txBody>
          <a:bodyPr wrap="square">
            <a:spAutoFit/>
          </a:bodyPr>
          <a:lstStyle/>
          <a:p>
            <a:pPr lvl="0" algn="ctr">
              <a:lnSpc>
                <a:spcPts val="2112"/>
              </a:lnSpc>
              <a:spcBef>
                <a:spcPct val="0"/>
              </a:spcBef>
              <a:defRPr/>
            </a:pPr>
            <a:r>
              <a:rPr lang="en-US" sz="1800" b="1" dirty="0">
                <a:solidFill>
                  <a:schemeClr val="bg1"/>
                </a:solidFill>
                <a:latin typeface="Times New Roman" pitchFamily="18" charset="0"/>
                <a:cs typeface="Times New Roman" pitchFamily="18" charset="0"/>
              </a:rPr>
              <a:t>MMM University of Technology Campus, </a:t>
            </a:r>
            <a:r>
              <a:rPr lang="en-US" sz="1800" b="1" dirty="0" err="1">
                <a:solidFill>
                  <a:schemeClr val="bg1"/>
                </a:solidFill>
                <a:latin typeface="Times New Roman" pitchFamily="18" charset="0"/>
                <a:cs typeface="Times New Roman" pitchFamily="18" charset="0"/>
              </a:rPr>
              <a:t>Deoria</a:t>
            </a:r>
            <a:r>
              <a:rPr lang="en-US" sz="1800" b="1" dirty="0">
                <a:solidFill>
                  <a:schemeClr val="bg1"/>
                </a:solidFill>
                <a:latin typeface="Times New Roman" pitchFamily="18" charset="0"/>
                <a:cs typeface="Times New Roman" pitchFamily="18" charset="0"/>
              </a:rPr>
              <a:t> Road, Gorakhpur</a:t>
            </a:r>
            <a:endParaRPr kumimoji="0" lang="en-US" sz="1800" b="1" i="0" u="none" strike="noStrike" kern="1200" spc="0" normalizeH="0" noProof="0" dirty="0">
              <a:ln>
                <a:noFill/>
              </a:ln>
              <a:solidFill>
                <a:schemeClr val="bg1"/>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16932919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1_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861568" y="1399736"/>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000" b="1">
                <a:ln>
                  <a:noFill/>
                </a:ln>
                <a:solidFill>
                  <a:schemeClr val="bg1"/>
                </a:solidFill>
                <a:effectLst>
                  <a:outerShdw blurRad="38100" dist="25400" dir="5400000" algn="tl" rotWithShape="0">
                    <a:srgbClr val="000000">
                      <a:alpha val="43000"/>
                    </a:srgbClr>
                  </a:outerShdw>
                </a:effectLst>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4" name="Date Placeholder 29">
            <a:extLst>
              <a:ext uri="{FF2B5EF4-FFF2-40B4-BE49-F238E27FC236}">
                <a16:creationId xmlns:a16="http://schemas.microsoft.com/office/drawing/2014/main" id="{8805A113-FD98-41D8-B91E-8D43A673C495}"/>
              </a:ext>
            </a:extLst>
          </p:cNvPr>
          <p:cNvSpPr>
            <a:spLocks noGrp="1"/>
          </p:cNvSpPr>
          <p:nvPr>
            <p:ph type="dt" sz="half" idx="10"/>
          </p:nvPr>
        </p:nvSpPr>
        <p:spPr/>
        <p:txBody>
          <a:bodyPr/>
          <a:lstStyle>
            <a:lvl1pPr>
              <a:defRPr/>
            </a:lvl1pPr>
          </a:lstStyle>
          <a:p>
            <a:fld id="{A59FE4B8-DF33-4605-9264-3B33DFDB7FAD}" type="datetime1">
              <a:rPr lang="en-US" smtClean="0"/>
              <a:t>11/24/2021</a:t>
            </a:fld>
            <a:endParaRPr lang="en-US"/>
          </a:p>
        </p:txBody>
      </p:sp>
      <p:sp>
        <p:nvSpPr>
          <p:cNvPr id="5" name="Footer Placeholder 18">
            <a:extLst>
              <a:ext uri="{FF2B5EF4-FFF2-40B4-BE49-F238E27FC236}">
                <a16:creationId xmlns:a16="http://schemas.microsoft.com/office/drawing/2014/main" id="{76B9A9BC-E37E-461F-B64B-EED856AFB160}"/>
              </a:ext>
            </a:extLst>
          </p:cNvPr>
          <p:cNvSpPr>
            <a:spLocks noGrp="1"/>
          </p:cNvSpPr>
          <p:nvPr>
            <p:ph type="ftr" sz="quarter" idx="11"/>
          </p:nvPr>
        </p:nvSpPr>
        <p:spPr/>
        <p:txBody>
          <a:bodyPr/>
          <a:lstStyle>
            <a:lvl1pPr>
              <a:defRPr/>
            </a:lvl1pPr>
          </a:lstStyle>
          <a:p>
            <a:endParaRPr lang="en-US"/>
          </a:p>
        </p:txBody>
      </p:sp>
      <p:sp>
        <p:nvSpPr>
          <p:cNvPr id="6" name="Slide Number Placeholder 26">
            <a:extLst>
              <a:ext uri="{FF2B5EF4-FFF2-40B4-BE49-F238E27FC236}">
                <a16:creationId xmlns:a16="http://schemas.microsoft.com/office/drawing/2014/main" id="{3EB484A6-C36E-403C-B66B-B68EB1351419}"/>
              </a:ext>
            </a:extLst>
          </p:cNvPr>
          <p:cNvSpPr>
            <a:spLocks noGrp="1"/>
          </p:cNvSpPr>
          <p:nvPr>
            <p:ph type="sldNum" sz="quarter" idx="12"/>
          </p:nvPr>
        </p:nvSpPr>
        <p:spPr/>
        <p:txBody>
          <a:bodyPr/>
          <a:lstStyle>
            <a:lvl1pPr>
              <a:defRPr>
                <a:solidFill>
                  <a:srgbClr val="D1EAEE"/>
                </a:solidFill>
              </a:defRPr>
            </a:lvl1pPr>
          </a:lstStyle>
          <a:p>
            <a:fld id="{2D487EA2-3AC4-4646-AC37-AB7E1F8A84A1}" type="slidenum">
              <a:rPr lang="en-US" smtClean="0"/>
              <a:t>‹#›</a:t>
            </a:fld>
            <a:endParaRPr lang="en-US"/>
          </a:p>
        </p:txBody>
      </p:sp>
      <p:sp>
        <p:nvSpPr>
          <p:cNvPr id="7" name="Action Button: Back or Previous 6">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34452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702D2-0DF9-45BC-8F95-6D052398F2FD}" type="datetime1">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31B2F-AFDF-4768-87BA-3AF3DB3FE775}" type="slidenum">
              <a:rPr lang="en-US" smtClean="0"/>
              <a:pPr/>
              <a:t>‹#›</a:t>
            </a:fld>
            <a:endParaRPr lang="en-US" dirty="0"/>
          </a:p>
        </p:txBody>
      </p:sp>
      <p:sp>
        <p:nvSpPr>
          <p:cNvPr id="7" name="TextBox 6"/>
          <p:cNvSpPr txBox="1"/>
          <p:nvPr userDrawn="1"/>
        </p:nvSpPr>
        <p:spPr>
          <a:xfrm>
            <a:off x="4728322" y="136866"/>
            <a:ext cx="7273219" cy="584775"/>
          </a:xfrm>
          <a:prstGeom prst="rect">
            <a:avLst/>
          </a:prstGeom>
          <a:noFill/>
        </p:spPr>
        <p:txBody>
          <a:bodyPr wrap="square" rtlCol="0">
            <a:spAutoFit/>
          </a:bodyPr>
          <a:lstStyle/>
          <a:p>
            <a:r>
              <a:rPr lang="en-US" sz="1600" dirty="0"/>
              <a:t>Course:</a:t>
            </a:r>
            <a:r>
              <a:rPr lang="en-US" sz="1600" baseline="0" dirty="0"/>
              <a:t> NIELIT ‘O’ Level (IT)</a:t>
            </a:r>
          </a:p>
          <a:p>
            <a:r>
              <a:rPr lang="en-US" sz="1600" baseline="0" dirty="0"/>
              <a:t>Module: </a:t>
            </a:r>
            <a:r>
              <a:rPr lang="en-US" sz="1600" baseline="0" dirty="0" smtClean="0"/>
              <a:t>M1-R5 </a:t>
            </a:r>
            <a:r>
              <a:rPr lang="en-US" sz="1600" baseline="0" dirty="0"/>
              <a:t>: </a:t>
            </a:r>
            <a:r>
              <a:rPr lang="en-US" sz="1600" baseline="0" dirty="0" smtClean="0"/>
              <a:t>IT Tools and Network Basics</a:t>
            </a:r>
            <a:endParaRPr lang="en-US" sz="1600" dirty="0"/>
          </a:p>
        </p:txBody>
      </p:sp>
    </p:spTree>
    <p:extLst>
      <p:ext uri="{BB962C8B-B14F-4D97-AF65-F5344CB8AC3E}">
        <p14:creationId xmlns:p14="http://schemas.microsoft.com/office/powerpoint/2010/main" val="3896651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Click to edit Master title style</a:t>
            </a:r>
          </a:p>
        </p:txBody>
      </p:sp>
      <p:sp>
        <p:nvSpPr>
          <p:cNvPr id="3" name="Rectangle 2"/>
          <p:cNvSpPr>
            <a:spLocks noGrp="1"/>
          </p:cNvSpPr>
          <p:nvPr>
            <p:ph type="dt" sz="half" idx="10"/>
          </p:nvPr>
        </p:nvSpPr>
        <p:spPr/>
        <p:txBody>
          <a:bodyPr/>
          <a:lstStyle/>
          <a:p>
            <a:fld id="{70733200-198F-4DF6-836D-4F6301037094}" type="datetime1">
              <a:rPr lang="en-US" smtClean="0"/>
              <a:t>11/24/2021</a:t>
            </a:fld>
            <a:endParaRPr lang="en-US"/>
          </a:p>
        </p:txBody>
      </p:sp>
      <p:sp>
        <p:nvSpPr>
          <p:cNvPr id="4" name="Rectangle 3"/>
          <p:cNvSpPr>
            <a:spLocks noGrp="1"/>
          </p:cNvSpPr>
          <p:nvPr>
            <p:ph type="ftr" sz="quarter" idx="11"/>
          </p:nvPr>
        </p:nvSpPr>
        <p:spPr/>
        <p:txBody>
          <a:bodyPr/>
          <a:lstStyle/>
          <a:p>
            <a:endParaRPr lang="en-US"/>
          </a:p>
        </p:txBody>
      </p:sp>
      <p:sp>
        <p:nvSpPr>
          <p:cNvPr id="5" name="Rectangle 4"/>
          <p:cNvSpPr>
            <a:spLocks noGrp="1"/>
          </p:cNvSpPr>
          <p:nvPr>
            <p:ph type="sldNum" sz="quarter" idx="12"/>
          </p:nvPr>
        </p:nvSpPr>
        <p:spPr/>
        <p:txBody>
          <a:bodyPr/>
          <a:lstStyle/>
          <a:p>
            <a:fld id="{2D487EA2-3AC4-4646-AC37-AB7E1F8A84A1}" type="slidenum">
              <a:rPr lang="en-US" smtClean="0"/>
              <a:t>‹#›</a:t>
            </a:fld>
            <a:endParaRPr lang="en-US"/>
          </a:p>
        </p:txBody>
      </p:sp>
      <p:sp>
        <p:nvSpPr>
          <p:cNvPr id="7" name="Rectangle 6"/>
          <p:cNvSpPr>
            <a:spLocks noGrp="1"/>
          </p:cNvSpPr>
          <p:nvPr>
            <p:ph sz="quarter" idx="13"/>
          </p:nvPr>
        </p:nvSpPr>
        <p:spPr>
          <a:xfrm>
            <a:off x="293036" y="1357298"/>
            <a:ext cx="11693851" cy="481490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p:nvPicPr>
        <p:blipFill>
          <a:blip r:embed="rId2"/>
          <a:stretch>
            <a:fillRect/>
          </a:stretch>
        </p:blipFill>
        <p:spPr>
          <a:xfrm>
            <a:off x="1854187" y="73945"/>
            <a:ext cx="10337813" cy="647696"/>
          </a:xfrm>
          <a:prstGeom prst="rect">
            <a:avLst/>
          </a:prstGeom>
        </p:spPr>
      </p:pic>
      <p:sp>
        <p:nvSpPr>
          <p:cNvPr id="8" name="TextBox 7"/>
          <p:cNvSpPr txBox="1"/>
          <p:nvPr userDrawn="1"/>
        </p:nvSpPr>
        <p:spPr>
          <a:xfrm>
            <a:off x="4728322" y="136866"/>
            <a:ext cx="7273219" cy="584775"/>
          </a:xfrm>
          <a:prstGeom prst="rect">
            <a:avLst/>
          </a:prstGeom>
          <a:noFill/>
        </p:spPr>
        <p:txBody>
          <a:bodyPr wrap="square" rtlCol="0">
            <a:spAutoFit/>
          </a:bodyPr>
          <a:lstStyle/>
          <a:p>
            <a:r>
              <a:rPr lang="en-US" sz="1600" dirty="0"/>
              <a:t>Course:</a:t>
            </a:r>
            <a:r>
              <a:rPr lang="en-US" sz="1600" baseline="0" dirty="0"/>
              <a:t> NIELIT ‘O’ Level (IT)</a:t>
            </a:r>
          </a:p>
          <a:p>
            <a:r>
              <a:rPr lang="en-US" sz="1600" baseline="0" dirty="0"/>
              <a:t>Module: M2-R5 : Web Designing and Publishing</a:t>
            </a:r>
            <a:endParaRPr lang="en-US" sz="1600" dirty="0"/>
          </a:p>
        </p:txBody>
      </p:sp>
      <p:sp>
        <p:nvSpPr>
          <p:cNvPr id="9" name="Action Button: Back or Previous 8">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6947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0" y="2743202"/>
            <a:ext cx="9497484" cy="1673225"/>
          </a:xfrm>
        </p:spPr>
        <p:txBody>
          <a:bodyPr anchor="t"/>
          <a:lstStyle>
            <a:lvl1pPr>
              <a:buNone/>
              <a:defRPr sz="3300">
                <a:solidFill>
                  <a:schemeClr val="tx2"/>
                </a:solidFill>
              </a:defRPr>
            </a:lvl1pPr>
            <a:lvl2pPr>
              <a:buNone/>
              <a:defRPr sz="2100">
                <a:solidFill>
                  <a:schemeClr val="tx1">
                    <a:tint val="75000"/>
                  </a:schemeClr>
                </a:solidFill>
              </a:defRPr>
            </a:lvl2pPr>
            <a:lvl3pPr>
              <a:buNone/>
              <a:defRPr sz="1900">
                <a:solidFill>
                  <a:schemeClr val="tx1">
                    <a:tint val="75000"/>
                  </a:schemeClr>
                </a:solidFill>
              </a:defRPr>
            </a:lvl3pPr>
            <a:lvl4pPr>
              <a:buNone/>
              <a:defRPr sz="1600">
                <a:solidFill>
                  <a:schemeClr val="tx1">
                    <a:tint val="75000"/>
                  </a:schemeClr>
                </a:solidFill>
              </a:defRPr>
            </a:lvl4pPr>
            <a:lvl5pPr>
              <a:buNone/>
              <a:defRPr sz="1600">
                <a:solidFill>
                  <a:schemeClr val="tx1">
                    <a:tint val="75000"/>
                  </a:schemeClr>
                </a:solidFill>
              </a:defRPr>
            </a:lvl5pPr>
            <a:extLst/>
          </a:lstStyle>
          <a:p>
            <a:pPr lvl="0"/>
            <a:r>
              <a:rPr lang="en-US"/>
              <a:t>Edit Master text styles</a:t>
            </a:r>
          </a:p>
        </p:txBody>
      </p:sp>
      <p:sp>
        <p:nvSpPr>
          <p:cNvPr id="7" name="Rectangle 6"/>
          <p:cNvSpPr/>
          <p:nvPr/>
        </p:nvSpPr>
        <p:spPr>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8" name="Rectangle 7"/>
          <p:cNvSpPr/>
          <p:nvPr/>
        </p:nvSpPr>
        <p:spPr>
          <a:xfrm>
            <a:off x="0" y="1600200"/>
            <a:ext cx="1727200" cy="4572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9" name="Rectangle 8"/>
          <p:cNvSpPr/>
          <p:nvPr/>
        </p:nvSpPr>
        <p:spPr>
          <a:xfrm>
            <a:off x="1828800" y="1600200"/>
            <a:ext cx="10363200" cy="4572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2" name="Title 1"/>
          <p:cNvSpPr>
            <a:spLocks noGrp="1"/>
          </p:cNvSpPr>
          <p:nvPr>
            <p:ph type="title" hasCustomPrompt="1"/>
          </p:nvPr>
        </p:nvSpPr>
        <p:spPr>
          <a:xfrm>
            <a:off x="1828800" y="1600200"/>
            <a:ext cx="10160000" cy="457200"/>
          </a:xfrm>
        </p:spPr>
        <p:txBody>
          <a:bodyPr/>
          <a:lstStyle>
            <a:lvl1pPr algn="l">
              <a:buNone/>
              <a:defRPr sz="2800" b="0" cap="none">
                <a:solidFill>
                  <a:srgbClr val="FFFFFF"/>
                </a:solidFill>
              </a:defRPr>
            </a:lvl1pPr>
            <a:extLst/>
          </a:lstStyle>
          <a:p>
            <a:r>
              <a:rPr lang="en-US" dirty="0"/>
              <a:t>Click to edit master title style</a:t>
            </a:r>
          </a:p>
        </p:txBody>
      </p:sp>
      <p:sp>
        <p:nvSpPr>
          <p:cNvPr id="12" name="Date Placeholder 11"/>
          <p:cNvSpPr>
            <a:spLocks noGrp="1"/>
          </p:cNvSpPr>
          <p:nvPr>
            <p:ph type="dt" sz="half" idx="10"/>
          </p:nvPr>
        </p:nvSpPr>
        <p:spPr/>
        <p:txBody>
          <a:bodyPr/>
          <a:lstStyle/>
          <a:p>
            <a:fld id="{4F6BADC0-C6B9-4B5F-A40F-EAB1CB22ABF7}" type="datetime1">
              <a:rPr lang="en-US" smtClean="0"/>
              <a:t>11/24/2021</a:t>
            </a:fld>
            <a:endParaRPr lang="en-US"/>
          </a:p>
        </p:txBody>
      </p:sp>
      <p:sp>
        <p:nvSpPr>
          <p:cNvPr id="13" name="Slide Number Placeholder 12"/>
          <p:cNvSpPr>
            <a:spLocks noGrp="1"/>
          </p:cNvSpPr>
          <p:nvPr>
            <p:ph type="sldNum" sz="quarter" idx="11"/>
          </p:nvPr>
        </p:nvSpPr>
        <p:spPr>
          <a:xfrm>
            <a:off x="0" y="1638482"/>
            <a:ext cx="1727200" cy="457200"/>
          </a:xfrm>
        </p:spPr>
        <p:txBody>
          <a:bodyPr>
            <a:noAutofit/>
          </a:bodyPr>
          <a:lstStyle>
            <a:lvl1pPr>
              <a:defRPr sz="2800">
                <a:solidFill>
                  <a:srgbClr val="FFFFFF"/>
                </a:solidFill>
              </a:defRPr>
            </a:lvl1pPr>
            <a:extLst/>
          </a:lstStyle>
          <a:p>
            <a:fld id="{2D487EA2-3AC4-4646-AC37-AB7E1F8A84A1}"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2747738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4350" y="785794"/>
            <a:ext cx="10871200" cy="457200"/>
          </a:xfrm>
        </p:spPr>
        <p:txBody>
          <a:bodyPr>
            <a:noAutofit/>
          </a:bodyPr>
          <a:lstStyle>
            <a:lvl1pPr>
              <a:defRPr sz="2800"/>
            </a:lvl1pPr>
            <a:extLst/>
          </a:lstStyle>
          <a:p>
            <a:r>
              <a:rPr lang="en-US"/>
              <a:t>Click to edit Master title style</a:t>
            </a:r>
            <a:endParaRPr lang="en-US" dirty="0"/>
          </a:p>
        </p:txBody>
      </p:sp>
      <p:sp>
        <p:nvSpPr>
          <p:cNvPr id="9" name="Content Placeholder 8"/>
          <p:cNvSpPr>
            <a:spLocks noGrp="1"/>
          </p:cNvSpPr>
          <p:nvPr>
            <p:ph sz="quarter" idx="13"/>
          </p:nvPr>
        </p:nvSpPr>
        <p:spPr>
          <a:xfrm>
            <a:off x="293036" y="1357299"/>
            <a:ext cx="5627116" cy="48042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6183924" y="1357298"/>
            <a:ext cx="5715040" cy="48757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5"/>
          </p:nvPr>
        </p:nvSpPr>
        <p:spPr/>
        <p:txBody>
          <a:bodyPr rtlCol="0"/>
          <a:lstStyle/>
          <a:p>
            <a:fld id="{F983D955-3E0A-4EE2-A932-D413356FFE6E}" type="datetime1">
              <a:rPr lang="en-US" smtClean="0"/>
              <a:t>11/24/2021</a:t>
            </a:fld>
            <a:endParaRPr lang="en-US"/>
          </a:p>
        </p:txBody>
      </p:sp>
      <p:sp>
        <p:nvSpPr>
          <p:cNvPr id="10" name="Slide Number Placeholder 9"/>
          <p:cNvSpPr>
            <a:spLocks noGrp="1"/>
          </p:cNvSpPr>
          <p:nvPr>
            <p:ph type="sldNum" sz="quarter" idx="16"/>
          </p:nvPr>
        </p:nvSpPr>
        <p:spPr/>
        <p:txBody>
          <a:bodyPr rtlCol="0">
            <a:noAutofit/>
          </a:bodyPr>
          <a:lstStyle>
            <a:lvl1pPr>
              <a:defRPr sz="2300" b="0"/>
            </a:lvl1pPr>
            <a:extLst/>
          </a:lstStyle>
          <a:p>
            <a:fld id="{2D487EA2-3AC4-4646-AC37-AB7E1F8A84A1}"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pic>
        <p:nvPicPr>
          <p:cNvPr id="3" name="Picture 2"/>
          <p:cNvPicPr>
            <a:picLocks noChangeAspect="1"/>
          </p:cNvPicPr>
          <p:nvPr userDrawn="1"/>
        </p:nvPicPr>
        <p:blipFill>
          <a:blip r:embed="rId2"/>
          <a:stretch>
            <a:fillRect/>
          </a:stretch>
        </p:blipFill>
        <p:spPr>
          <a:xfrm>
            <a:off x="1884944" y="125213"/>
            <a:ext cx="9834831" cy="590550"/>
          </a:xfrm>
          <a:prstGeom prst="rect">
            <a:avLst/>
          </a:prstGeom>
        </p:spPr>
      </p:pic>
      <p:sp>
        <p:nvSpPr>
          <p:cNvPr id="13" name="Action Button: Back or Previous 12">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1973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6864" y="781226"/>
            <a:ext cx="10871200" cy="576072"/>
          </a:xfrm>
        </p:spPr>
        <p:txBody>
          <a:bodyPr anchor="b"/>
          <a:lstStyle>
            <a:lvl1pPr>
              <a:defRPr/>
            </a:lvl1pPr>
            <a:extLst/>
          </a:lstStyle>
          <a:p>
            <a:r>
              <a:rPr lang="en-US" dirty="0"/>
              <a:t>Click to edit Master title style</a:t>
            </a:r>
          </a:p>
        </p:txBody>
      </p:sp>
      <p:sp>
        <p:nvSpPr>
          <p:cNvPr id="11" name="Content Placeholder 10"/>
          <p:cNvSpPr>
            <a:spLocks noGrp="1"/>
          </p:cNvSpPr>
          <p:nvPr>
            <p:ph sz="quarter" idx="13"/>
          </p:nvPr>
        </p:nvSpPr>
        <p:spPr>
          <a:xfrm>
            <a:off x="812800" y="2559757"/>
            <a:ext cx="5181600" cy="3505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400800" y="2559757"/>
            <a:ext cx="5181600" cy="3505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5"/>
          </p:nvPr>
        </p:nvSpPr>
        <p:spPr>
          <a:xfrm>
            <a:off x="2571726" y="6286521"/>
            <a:ext cx="3556000" cy="365125"/>
          </a:xfrm>
        </p:spPr>
        <p:txBody>
          <a:bodyPr rtlCol="0"/>
          <a:lstStyle/>
          <a:p>
            <a:fld id="{C1EBB4A5-5B1A-4FAE-950D-322D7C1796CE}" type="datetime1">
              <a:rPr lang="en-US" smtClean="0"/>
              <a:t>11/24/2021</a:t>
            </a:fld>
            <a:endParaRPr lang="en-US"/>
          </a:p>
        </p:txBody>
      </p:sp>
      <p:sp>
        <p:nvSpPr>
          <p:cNvPr id="12" name="Slide Number Placeholder 11"/>
          <p:cNvSpPr>
            <a:spLocks noGrp="1"/>
          </p:cNvSpPr>
          <p:nvPr>
            <p:ph type="sldNum" sz="quarter" idx="16"/>
          </p:nvPr>
        </p:nvSpPr>
        <p:spPr/>
        <p:txBody>
          <a:bodyPr rtlCol="0"/>
          <a:lstStyle/>
          <a:p>
            <a:fld id="{2D487EA2-3AC4-4646-AC37-AB7E1F8A84A1}" type="slidenum">
              <a:rPr lang="en-US" smtClean="0"/>
              <a:t>‹#›</a:t>
            </a:fld>
            <a:endParaRPr lang="en-US"/>
          </a:p>
        </p:txBody>
      </p:sp>
      <p:sp>
        <p:nvSpPr>
          <p:cNvPr id="14" name="Footer Placeholder 13"/>
          <p:cNvSpPr>
            <a:spLocks noGrp="1"/>
          </p:cNvSpPr>
          <p:nvPr>
            <p:ph type="ftr" sz="quarter" idx="17"/>
          </p:nvPr>
        </p:nvSpPr>
        <p:spPr>
          <a:xfrm>
            <a:off x="812802" y="6248208"/>
            <a:ext cx="1663674" cy="365125"/>
          </a:xfrm>
        </p:spPr>
        <p:txBody>
          <a:bodyPr rtlCol="0"/>
          <a:lstStyle/>
          <a:p>
            <a:endParaRPr lang="en-US"/>
          </a:p>
        </p:txBody>
      </p:sp>
      <p:sp>
        <p:nvSpPr>
          <p:cNvPr id="16" name="Text Placeholder 15"/>
          <p:cNvSpPr>
            <a:spLocks noGrp="1"/>
          </p:cNvSpPr>
          <p:nvPr>
            <p:ph type="body" sz="quarter" idx="18"/>
          </p:nvPr>
        </p:nvSpPr>
        <p:spPr>
          <a:xfrm>
            <a:off x="812800" y="1816383"/>
            <a:ext cx="5181600" cy="707136"/>
          </a:xfrm>
          <a:solidFill>
            <a:schemeClr val="accent2"/>
          </a:solidFill>
        </p:spPr>
        <p:txBody>
          <a:bodyPr rtlCol="0" anchor="ctr"/>
          <a:lstStyle>
            <a:lvl1pPr>
              <a:buFontTx/>
              <a:buNone/>
              <a:defRPr sz="2300" b="1">
                <a:solidFill>
                  <a:srgbClr val="FFFFFF"/>
                </a:solidFill>
              </a:defRPr>
            </a:lvl1pPr>
            <a:extLst/>
          </a:lstStyle>
          <a:p>
            <a:pPr lvl="0"/>
            <a:r>
              <a:rPr lang="en-US"/>
              <a:t>Edit Master text styles</a:t>
            </a:r>
          </a:p>
        </p:txBody>
      </p:sp>
      <p:sp>
        <p:nvSpPr>
          <p:cNvPr id="15" name="Text Placeholder 14"/>
          <p:cNvSpPr>
            <a:spLocks noGrp="1"/>
          </p:cNvSpPr>
          <p:nvPr>
            <p:ph type="body" sz="quarter" idx="19"/>
          </p:nvPr>
        </p:nvSpPr>
        <p:spPr>
          <a:xfrm>
            <a:off x="6400800" y="1816383"/>
            <a:ext cx="5181600" cy="707136"/>
          </a:xfrm>
          <a:solidFill>
            <a:schemeClr val="accent4"/>
          </a:solidFill>
        </p:spPr>
        <p:txBody>
          <a:bodyPr rtlCol="0" anchor="ctr"/>
          <a:lstStyle>
            <a:lvl1pPr>
              <a:buFontTx/>
              <a:buNone/>
              <a:defRPr sz="2300" b="1">
                <a:solidFill>
                  <a:srgbClr val="FFFFFF"/>
                </a:solidFill>
              </a:defRPr>
            </a:lvl1pPr>
            <a:extLst/>
          </a:lstStyle>
          <a:p>
            <a:pPr lvl="0"/>
            <a:r>
              <a:rPr lang="en-US"/>
              <a:t>Edit Master text styles</a:t>
            </a:r>
          </a:p>
        </p:txBody>
      </p:sp>
      <p:pic>
        <p:nvPicPr>
          <p:cNvPr id="3" name="Picture 2"/>
          <p:cNvPicPr>
            <a:picLocks noChangeAspect="1"/>
          </p:cNvPicPr>
          <p:nvPr userDrawn="1"/>
        </p:nvPicPr>
        <p:blipFill>
          <a:blip r:embed="rId2"/>
          <a:stretch>
            <a:fillRect/>
          </a:stretch>
        </p:blipFill>
        <p:spPr>
          <a:xfrm>
            <a:off x="1828800" y="26865"/>
            <a:ext cx="9859264" cy="735117"/>
          </a:xfrm>
          <a:prstGeom prst="rect">
            <a:avLst/>
          </a:prstGeom>
        </p:spPr>
      </p:pic>
      <p:sp>
        <p:nvSpPr>
          <p:cNvPr id="17" name="Action Button: Back or Previous 16">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5205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AD1F486A-1AA1-4524-B4E4-50E61AAEDDF5}" type="datetime1">
              <a:rPr lang="en-US" smtClean="0"/>
              <a:t>11/24/2021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2D487EA2-3AC4-4646-AC37-AB7E1F8A84A1}" type="slidenum">
              <a:rPr lang="en-US" smtClean="0"/>
              <a:t>‹#›</a:t>
            </a:fld>
            <a:endParaRPr lang="en-US"/>
          </a:p>
        </p:txBody>
      </p:sp>
      <p:pic>
        <p:nvPicPr>
          <p:cNvPr id="6" name="Picture 5"/>
          <p:cNvPicPr>
            <a:picLocks noChangeAspect="1"/>
          </p:cNvPicPr>
          <p:nvPr userDrawn="1"/>
        </p:nvPicPr>
        <p:blipFill>
          <a:blip r:embed="rId2"/>
          <a:stretch>
            <a:fillRect/>
          </a:stretch>
        </p:blipFill>
        <p:spPr>
          <a:xfrm>
            <a:off x="1893194" y="115911"/>
            <a:ext cx="9775367" cy="590550"/>
          </a:xfrm>
          <a:prstGeom prst="rect">
            <a:avLst/>
          </a:prstGeom>
        </p:spPr>
      </p:pic>
      <p:sp>
        <p:nvSpPr>
          <p:cNvPr id="7" name="Action Button: Back or Previous 6">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20028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76614C-1CA3-49FE-9CDF-0A01B43E270E}" type="datetime1">
              <a:rPr lang="en-US" smtClean="0"/>
              <a:t>11/24/2021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extLst/>
          </a:lstStyle>
          <a:p>
            <a:fld id="{2D487EA2-3AC4-4646-AC37-AB7E1F8A84A1}" type="slidenum">
              <a:rPr lang="en-US" smtClean="0"/>
              <a:t>‹#›</a:t>
            </a:fld>
            <a:endParaRPr lang="en-US"/>
          </a:p>
        </p:txBody>
      </p:sp>
    </p:spTree>
    <p:extLst>
      <p:ext uri="{BB962C8B-B14F-4D97-AF65-F5344CB8AC3E}">
        <p14:creationId xmlns:p14="http://schemas.microsoft.com/office/powerpoint/2010/main" val="837433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781226"/>
            <a:ext cx="10871200" cy="457200"/>
          </a:xfrm>
        </p:spPr>
        <p:txBody>
          <a:bodyPr anchor="b"/>
          <a:lstStyle>
            <a:lvl1pPr algn="l">
              <a:buNone/>
              <a:defRPr sz="2400" b="0"/>
            </a:lvl1pPr>
            <a:extLst/>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7C3AC3C2-46D0-4121-8F3D-E8F7A68539BF}" type="datetime1">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2D487EA2-3AC4-4646-AC37-AB7E1F8A84A1}" type="slidenum">
              <a:rPr lang="en-US" smtClean="0"/>
              <a:t>‹#›</a:t>
            </a:fld>
            <a:endParaRPr lang="en-US"/>
          </a:p>
        </p:txBody>
      </p:sp>
      <p:sp>
        <p:nvSpPr>
          <p:cNvPr id="3" name="Text Placeholder 2"/>
          <p:cNvSpPr>
            <a:spLocks noGrp="1"/>
          </p:cNvSpPr>
          <p:nvPr>
            <p:ph type="body" idx="1"/>
          </p:nvPr>
        </p:nvSpPr>
        <p:spPr>
          <a:xfrm>
            <a:off x="812800" y="1905000"/>
            <a:ext cx="2133600" cy="41656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60930" tIns="214573" rIns="160930" bIns="107287"/>
          <a:lstStyle>
            <a:lvl1pPr marL="0" indent="0">
              <a:spcAft>
                <a:spcPts val="1173"/>
              </a:spcAft>
              <a:buNone/>
              <a:defRPr sz="2100"/>
            </a:lvl1pPr>
            <a:lvl2pPr>
              <a:buNone/>
              <a:defRPr sz="1400"/>
            </a:lvl2pPr>
            <a:lvl3pPr>
              <a:buNone/>
              <a:defRPr sz="1200"/>
            </a:lvl3pPr>
            <a:lvl4pPr>
              <a:buNone/>
              <a:defRPr sz="1100"/>
            </a:lvl4pPr>
            <a:lvl5pPr>
              <a:buNone/>
              <a:defRPr sz="1100"/>
            </a:lvl5pPr>
            <a:extLst/>
          </a:lstStyle>
          <a:p>
            <a:pPr lvl="0"/>
            <a:r>
              <a:rPr lang="en-US"/>
              <a:t>Edit Master text styles</a:t>
            </a:r>
          </a:p>
        </p:txBody>
      </p:sp>
      <p:sp>
        <p:nvSpPr>
          <p:cNvPr id="9" name="Content Placeholder 8"/>
          <p:cNvSpPr>
            <a:spLocks noGrp="1"/>
          </p:cNvSpPr>
          <p:nvPr>
            <p:ph sz="quarter" idx="13"/>
          </p:nvPr>
        </p:nvSpPr>
        <p:spPr>
          <a:xfrm>
            <a:off x="3149600" y="1905000"/>
            <a:ext cx="8534400" cy="426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p:cNvPicPr>
            <a:picLocks noChangeAspect="1"/>
          </p:cNvPicPr>
          <p:nvPr/>
        </p:nvPicPr>
        <p:blipFill>
          <a:blip r:embed="rId2"/>
          <a:stretch>
            <a:fillRect/>
          </a:stretch>
        </p:blipFill>
        <p:spPr>
          <a:xfrm>
            <a:off x="1879600" y="176"/>
            <a:ext cx="10155518" cy="705042"/>
          </a:xfrm>
          <a:prstGeom prst="rect">
            <a:avLst/>
          </a:prstGeom>
        </p:spPr>
      </p:pic>
      <p:sp>
        <p:nvSpPr>
          <p:cNvPr id="8" name="TextBox 7"/>
          <p:cNvSpPr txBox="1"/>
          <p:nvPr userDrawn="1"/>
        </p:nvSpPr>
        <p:spPr>
          <a:xfrm>
            <a:off x="5035639" y="120443"/>
            <a:ext cx="6999479" cy="584775"/>
          </a:xfrm>
          <a:prstGeom prst="rect">
            <a:avLst/>
          </a:prstGeom>
          <a:noFill/>
        </p:spPr>
        <p:txBody>
          <a:bodyPr wrap="square" rtlCol="0">
            <a:spAutoFit/>
          </a:bodyPr>
          <a:lstStyle/>
          <a:p>
            <a:r>
              <a:rPr lang="en-US" sz="1600" dirty="0"/>
              <a:t>Course:</a:t>
            </a:r>
            <a:r>
              <a:rPr lang="en-US" sz="1600" baseline="0" dirty="0"/>
              <a:t> </a:t>
            </a:r>
            <a:endParaRPr lang="en-US" sz="1600" baseline="0" dirty="0" smtClean="0"/>
          </a:p>
          <a:p>
            <a:r>
              <a:rPr lang="en-US" sz="1600" baseline="0" dirty="0" smtClean="0"/>
              <a:t>Module:</a:t>
            </a:r>
            <a:endParaRPr lang="en-US" sz="1600" dirty="0"/>
          </a:p>
        </p:txBody>
      </p:sp>
      <p:sp>
        <p:nvSpPr>
          <p:cNvPr id="10" name="Action Button: Back or Previous 9">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8141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076891" y="0"/>
            <a:ext cx="10115109" cy="4559808"/>
          </a:xfrm>
          <a:solidFill>
            <a:schemeClr val="tx2">
              <a:shade val="50000"/>
            </a:schemeClr>
          </a:solidFill>
          <a:ln>
            <a:noFill/>
          </a:ln>
        </p:spPr>
        <p:txBody>
          <a:bodyPr/>
          <a:lstStyle>
            <a:lvl1pPr>
              <a:buNone/>
              <a:defRPr sz="3800"/>
            </a:lvl1pPr>
            <a:extLst/>
          </a:lstStyle>
          <a:p>
            <a:r>
              <a:rPr lang="en-US"/>
              <a:t>Click icon to add picture</a:t>
            </a:r>
            <a:endParaRPr lang="en-US" dirty="0"/>
          </a:p>
        </p:txBody>
      </p:sp>
      <p:sp>
        <p:nvSpPr>
          <p:cNvPr id="4" name="Text Placeholder 3"/>
          <p:cNvSpPr>
            <a:spLocks noGrp="1"/>
          </p:cNvSpPr>
          <p:nvPr>
            <p:ph type="body" sz="half" idx="2"/>
          </p:nvPr>
        </p:nvSpPr>
        <p:spPr>
          <a:xfrm>
            <a:off x="2133600" y="5486400"/>
            <a:ext cx="9753600" cy="685800"/>
          </a:xfrm>
        </p:spPr>
        <p:txBody>
          <a:bodyPr/>
          <a:lstStyle>
            <a:lvl1pPr marL="0" indent="0">
              <a:buFontTx/>
              <a:buNone/>
              <a:defRPr sz="2000"/>
            </a:lvl1pPr>
            <a:lvl2pPr>
              <a:buFontTx/>
              <a:buNone/>
              <a:defRPr sz="1400"/>
            </a:lvl2pPr>
            <a:lvl3pPr>
              <a:buFontTx/>
              <a:buNone/>
              <a:defRPr sz="1200"/>
            </a:lvl3pPr>
            <a:lvl4pPr>
              <a:buFontTx/>
              <a:buNone/>
              <a:defRPr sz="1100"/>
            </a:lvl4pPr>
            <a:lvl5pPr>
              <a:buFontTx/>
              <a:buNone/>
              <a:defRPr sz="1100"/>
            </a:lvl5pPr>
            <a:extLst/>
          </a:lstStyle>
          <a:p>
            <a:pPr lvl="0"/>
            <a:r>
              <a:rPr lang="en-US"/>
              <a:t>Edit Master text styles</a:t>
            </a:r>
          </a:p>
        </p:txBody>
      </p:sp>
      <p:sp>
        <p:nvSpPr>
          <p:cNvPr id="8" name="Rectangle 7"/>
          <p:cNvSpPr/>
          <p:nvPr/>
        </p:nvSpPr>
        <p:spPr>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10" name="Rectangle 9"/>
          <p:cNvSpPr/>
          <p:nvPr/>
        </p:nvSpPr>
        <p:spPr>
          <a:xfrm>
            <a:off x="2060448" y="4654296"/>
            <a:ext cx="10119360"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2" name="Title 1"/>
          <p:cNvSpPr>
            <a:spLocks noGrp="1"/>
          </p:cNvSpPr>
          <p:nvPr>
            <p:ph type="title"/>
          </p:nvPr>
        </p:nvSpPr>
        <p:spPr>
          <a:xfrm>
            <a:off x="2133600" y="4724400"/>
            <a:ext cx="9753600" cy="609600"/>
          </a:xfrm>
        </p:spPr>
        <p:txBody>
          <a:bodyPr anchor="ctr"/>
          <a:lstStyle>
            <a:lvl1pPr algn="l">
              <a:buNone/>
              <a:defRPr sz="3300" b="0">
                <a:solidFill>
                  <a:srgbClr val="FFFFFF"/>
                </a:solidFill>
              </a:defRPr>
            </a:lvl1pPr>
            <a:extLst/>
          </a:lstStyle>
          <a:p>
            <a:r>
              <a:rPr lang="en-US"/>
              <a:t>Click to edit Master title style</a:t>
            </a:r>
            <a:endParaRPr lang="en-US" dirty="0"/>
          </a:p>
        </p:txBody>
      </p:sp>
      <p:sp>
        <p:nvSpPr>
          <p:cNvPr id="11" name="Rectangle 10"/>
          <p:cNvSpPr/>
          <p:nvPr/>
        </p:nvSpPr>
        <p:spPr>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12" name="Date Placeholder 11"/>
          <p:cNvSpPr>
            <a:spLocks noGrp="1"/>
          </p:cNvSpPr>
          <p:nvPr>
            <p:ph type="dt" sz="half" idx="10"/>
          </p:nvPr>
        </p:nvSpPr>
        <p:spPr>
          <a:xfrm>
            <a:off x="8331200" y="6248401"/>
            <a:ext cx="3556000" cy="365125"/>
          </a:xfrm>
        </p:spPr>
        <p:txBody>
          <a:bodyPr rtlCol="0"/>
          <a:lstStyle/>
          <a:p>
            <a:fld id="{EDFEE988-EB1F-4AFD-8644-3F3C9B981EE1}" type="datetime1">
              <a:rPr lang="en-US" smtClean="0"/>
              <a:t>11/24/2021</a:t>
            </a:fld>
            <a:endParaRPr lang="en-US"/>
          </a:p>
        </p:txBody>
      </p:sp>
      <p:sp>
        <p:nvSpPr>
          <p:cNvPr id="13" name="Slide Number Placeholder 12"/>
          <p:cNvSpPr>
            <a:spLocks noGrp="1"/>
          </p:cNvSpPr>
          <p:nvPr>
            <p:ph type="sldNum" sz="quarter" idx="11"/>
          </p:nvPr>
        </p:nvSpPr>
        <p:spPr>
          <a:xfrm>
            <a:off x="0" y="4667250"/>
            <a:ext cx="1930400" cy="663579"/>
          </a:xfrm>
        </p:spPr>
        <p:txBody>
          <a:bodyPr rtlCol="0"/>
          <a:lstStyle>
            <a:lvl1pPr>
              <a:defRPr sz="3300"/>
            </a:lvl1pPr>
            <a:extLst/>
          </a:lstStyle>
          <a:p>
            <a:fld id="{2D487EA2-3AC4-4646-AC37-AB7E1F8A84A1}" type="slidenum">
              <a:rPr lang="en-US" smtClean="0"/>
              <a:t>‹#›</a:t>
            </a:fld>
            <a:endParaRPr lang="en-US"/>
          </a:p>
        </p:txBody>
      </p:sp>
      <p:sp>
        <p:nvSpPr>
          <p:cNvPr id="14" name="Footer Placeholder 13"/>
          <p:cNvSpPr>
            <a:spLocks noGrp="1"/>
          </p:cNvSpPr>
          <p:nvPr>
            <p:ph type="ftr" sz="quarter" idx="12"/>
          </p:nvPr>
        </p:nvSpPr>
        <p:spPr>
          <a:xfrm>
            <a:off x="2133600" y="6248208"/>
            <a:ext cx="6096000" cy="365125"/>
          </a:xfrm>
        </p:spPr>
        <p:txBody>
          <a:bodyPr rtlCol="0"/>
          <a:lstStyle/>
          <a:p>
            <a:endParaRPr lang="en-US"/>
          </a:p>
        </p:txBody>
      </p:sp>
    </p:spTree>
    <p:extLst>
      <p:ext uri="{BB962C8B-B14F-4D97-AF65-F5344CB8AC3E}">
        <p14:creationId xmlns:p14="http://schemas.microsoft.com/office/powerpoint/2010/main" val="38188014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Olevel_M2R5_WDP_Unit1_NIELIT_Gorakhpur.pptx#-1,2,Contents to be covered . . ."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285709" y="1214423"/>
            <a:ext cx="11715833" cy="4912058"/>
          </a:xfrm>
          <a:prstGeom prst="rect">
            <a:avLst/>
          </a:prstGeom>
        </p:spPr>
        <p:txBody>
          <a:bodyPr vert="horz" lIns="107287" tIns="53643" rIns="107287" bIns="53643">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13"/>
          <p:cNvSpPr>
            <a:spLocks noGrp="1"/>
          </p:cNvSpPr>
          <p:nvPr>
            <p:ph type="dt" sz="half" idx="2"/>
          </p:nvPr>
        </p:nvSpPr>
        <p:spPr>
          <a:xfrm>
            <a:off x="4095737" y="6207148"/>
            <a:ext cx="3556000" cy="365125"/>
          </a:xfrm>
          <a:prstGeom prst="rect">
            <a:avLst/>
          </a:prstGeom>
        </p:spPr>
        <p:txBody>
          <a:bodyPr vert="horz" lIns="107287" tIns="53643" rIns="107287" bIns="53643" anchor="ctr" anchorCtr="0"/>
          <a:lstStyle>
            <a:lvl1pPr algn="l">
              <a:defRPr sz="1600">
                <a:solidFill>
                  <a:schemeClr val="tx2"/>
                </a:solidFill>
              </a:defRPr>
            </a:lvl1pPr>
            <a:extLst/>
          </a:lstStyle>
          <a:p>
            <a:fld id="{9E850547-43B5-4443-8A89-2C1686AB955E}" type="datetime1">
              <a:rPr lang="en-US" smtClean="0"/>
              <a:t>11/24/2021</a:t>
            </a:fld>
            <a:endParaRPr lang="en-US"/>
          </a:p>
        </p:txBody>
      </p:sp>
      <p:sp>
        <p:nvSpPr>
          <p:cNvPr id="3" name="Footer Placeholder 2"/>
          <p:cNvSpPr>
            <a:spLocks noGrp="1"/>
          </p:cNvSpPr>
          <p:nvPr>
            <p:ph type="ftr" sz="quarter" idx="3"/>
          </p:nvPr>
        </p:nvSpPr>
        <p:spPr>
          <a:xfrm>
            <a:off x="812803" y="6248208"/>
            <a:ext cx="2901932" cy="365125"/>
          </a:xfrm>
          <a:prstGeom prst="rect">
            <a:avLst/>
          </a:prstGeom>
        </p:spPr>
        <p:txBody>
          <a:bodyPr vert="horz" lIns="107287" tIns="53643" rIns="107287" bIns="53643" anchor="ctr"/>
          <a:lstStyle>
            <a:lvl1pPr algn="l">
              <a:defRPr sz="1600">
                <a:solidFill>
                  <a:schemeClr val="tx2"/>
                </a:solidFill>
              </a:defRPr>
            </a:lvl1pPr>
            <a:extLst/>
          </a:lstStyle>
          <a:p>
            <a:endParaRPr lang="en-US"/>
          </a:p>
        </p:txBody>
      </p:sp>
      <p:sp>
        <p:nvSpPr>
          <p:cNvPr id="8" name="Rectangle 7"/>
          <p:cNvSpPr/>
          <p:nvPr/>
        </p:nvSpPr>
        <p:spPr>
          <a:xfrm>
            <a:off x="0" y="761981"/>
            <a:ext cx="711200" cy="4572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9" name="Rectangle 8"/>
          <p:cNvSpPr/>
          <p:nvPr/>
        </p:nvSpPr>
        <p:spPr>
          <a:xfrm>
            <a:off x="787399" y="761982"/>
            <a:ext cx="11214142" cy="452441"/>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23" name="Slide Number Placeholder 22"/>
          <p:cNvSpPr>
            <a:spLocks noGrp="1"/>
          </p:cNvSpPr>
          <p:nvPr>
            <p:ph type="sldNum" sz="quarter" idx="4"/>
          </p:nvPr>
        </p:nvSpPr>
        <p:spPr>
          <a:xfrm>
            <a:off x="0" y="761983"/>
            <a:ext cx="711200" cy="457200"/>
          </a:xfrm>
          <a:prstGeom prst="rect">
            <a:avLst/>
          </a:prstGeom>
        </p:spPr>
        <p:txBody>
          <a:bodyPr vert="horz" lIns="107287" tIns="53643" rIns="107287" bIns="53643" anchor="ctr" anchorCtr="0">
            <a:normAutofit/>
          </a:bodyPr>
          <a:lstStyle>
            <a:lvl1pPr algn="ctr">
              <a:defRPr sz="2300" b="0">
                <a:solidFill>
                  <a:srgbClr val="002060"/>
                </a:solidFill>
                <a:latin typeface="Times New Roman" pitchFamily="18" charset="0"/>
                <a:cs typeface="Times New Roman" pitchFamily="18" charset="0"/>
              </a:defRPr>
            </a:lvl1pPr>
            <a:extLst/>
          </a:lstStyle>
          <a:p>
            <a:fld id="{2D487EA2-3AC4-4646-AC37-AB7E1F8A84A1}" type="slidenum">
              <a:rPr lang="en-US" smtClean="0"/>
              <a:t>‹#›</a:t>
            </a:fld>
            <a:endParaRPr lang="en-US"/>
          </a:p>
        </p:txBody>
      </p:sp>
      <p:sp>
        <p:nvSpPr>
          <p:cNvPr id="22" name="Title Placeholder 21"/>
          <p:cNvSpPr>
            <a:spLocks noGrp="1"/>
          </p:cNvSpPr>
          <p:nvPr>
            <p:ph type="title"/>
          </p:nvPr>
        </p:nvSpPr>
        <p:spPr>
          <a:xfrm>
            <a:off x="1320800" y="761982"/>
            <a:ext cx="10680741" cy="452441"/>
          </a:xfrm>
          <a:prstGeom prst="rect">
            <a:avLst/>
          </a:prstGeom>
        </p:spPr>
        <p:txBody>
          <a:bodyPr vert="horz" lIns="107287" tIns="53643" rIns="107287" bIns="53643" anchor="b">
            <a:noAutofit/>
          </a:bodyPr>
          <a:lstStyle/>
          <a:p>
            <a:r>
              <a:rPr lang="en-US"/>
              <a:t>Click to edit Master title style</a:t>
            </a:r>
            <a:endParaRPr lang="en-US" dirty="0"/>
          </a:p>
        </p:txBody>
      </p:sp>
      <p:pic>
        <p:nvPicPr>
          <p:cNvPr id="15" name="Picture 2" descr="C:\Users\PHOENIX\Pictures\nielit-logo.png"/>
          <p:cNvPicPr>
            <a:picLocks noChangeAspect="1" noChangeArrowheads="1"/>
          </p:cNvPicPr>
          <p:nvPr/>
        </p:nvPicPr>
        <p:blipFill>
          <a:blip r:embed="rId13" cstate="print"/>
          <a:srcRect/>
          <a:stretch>
            <a:fillRect/>
          </a:stretch>
        </p:blipFill>
        <p:spPr bwMode="auto">
          <a:xfrm>
            <a:off x="75416" y="-24"/>
            <a:ext cx="1604388" cy="691893"/>
          </a:xfrm>
          <a:prstGeom prst="rect">
            <a:avLst/>
          </a:prstGeom>
          <a:noFill/>
        </p:spPr>
      </p:pic>
      <p:sp>
        <p:nvSpPr>
          <p:cNvPr id="26" name="TextBox 25"/>
          <p:cNvSpPr txBox="1"/>
          <p:nvPr/>
        </p:nvSpPr>
        <p:spPr>
          <a:xfrm>
            <a:off x="5304686" y="357166"/>
            <a:ext cx="6221906" cy="416110"/>
          </a:xfrm>
          <a:prstGeom prst="rect">
            <a:avLst/>
          </a:prstGeom>
          <a:noFill/>
        </p:spPr>
        <p:txBody>
          <a:bodyPr wrap="square" lIns="107287" tIns="53643" rIns="107287" bIns="53643" rtlCol="0">
            <a:spAutoFit/>
          </a:bodyPr>
          <a:lstStyle/>
          <a:p>
            <a:pPr algn="r"/>
            <a:r>
              <a:rPr lang="en-US" sz="2000" b="0" dirty="0">
                <a:latin typeface="Times New Roman" pitchFamily="18" charset="0"/>
                <a:cs typeface="Times New Roman" pitchFamily="18" charset="0"/>
              </a:rPr>
              <a:t>Module: M2-R5:</a:t>
            </a:r>
            <a:r>
              <a:rPr lang="en-US" sz="2000" b="0" baseline="0" dirty="0">
                <a:latin typeface="Times New Roman" pitchFamily="18" charset="0"/>
                <a:cs typeface="Times New Roman" pitchFamily="18" charset="0"/>
              </a:rPr>
              <a:t> </a:t>
            </a:r>
            <a:r>
              <a:rPr lang="en-US" sz="2000" b="0" dirty="0">
                <a:latin typeface="Times New Roman" pitchFamily="18" charset="0"/>
                <a:cs typeface="Times New Roman" pitchFamily="18" charset="0"/>
              </a:rPr>
              <a:t>Web Designing &amp; Publishing </a:t>
            </a:r>
          </a:p>
        </p:txBody>
      </p:sp>
      <p:sp>
        <p:nvSpPr>
          <p:cNvPr id="27" name="TextBox 26"/>
          <p:cNvSpPr txBox="1"/>
          <p:nvPr/>
        </p:nvSpPr>
        <p:spPr>
          <a:xfrm>
            <a:off x="1875662" y="61907"/>
            <a:ext cx="3818603" cy="385333"/>
          </a:xfrm>
          <a:prstGeom prst="rect">
            <a:avLst/>
          </a:prstGeom>
          <a:noFill/>
        </p:spPr>
        <p:txBody>
          <a:bodyPr wrap="square" lIns="107287" tIns="53643" rIns="107287" bIns="53643" rtlCol="0">
            <a:spAutoFit/>
          </a:bodyPr>
          <a:lstStyle/>
          <a:p>
            <a:pPr marL="0" marR="0" lvl="4" indent="0" algn="ctr" defTabSz="914400" rtl="0" eaLnBrk="1" fontAlgn="auto" latinLnBrk="0" hangingPunct="1">
              <a:lnSpc>
                <a:spcPct val="100000"/>
              </a:lnSpc>
              <a:spcBef>
                <a:spcPts val="469"/>
              </a:spcBef>
              <a:spcAft>
                <a:spcPts val="0"/>
              </a:spcAft>
              <a:buClr>
                <a:schemeClr val="accent4"/>
              </a:buClr>
              <a:buSzPct val="65000"/>
              <a:buFont typeface="Wingdings"/>
              <a:buNone/>
              <a:tabLst/>
              <a:defRPr/>
            </a:pPr>
            <a:r>
              <a:rPr lang="en-US" sz="1800" b="1" dirty="0">
                <a:latin typeface="Times New Roman" pitchFamily="18" charset="0"/>
                <a:cs typeface="Times New Roman" pitchFamily="18" charset="0"/>
              </a:rPr>
              <a:t>[Unit 1: Introduction</a:t>
            </a:r>
            <a:r>
              <a:rPr lang="en-US" sz="1800" b="1" baseline="0" dirty="0">
                <a:latin typeface="Times New Roman" pitchFamily="18" charset="0"/>
                <a:cs typeface="Times New Roman" pitchFamily="18" charset="0"/>
              </a:rPr>
              <a:t> to Web Design</a:t>
            </a:r>
            <a:r>
              <a:rPr lang="en-US" sz="1800" b="1" dirty="0">
                <a:latin typeface="Times New Roman" pitchFamily="18" charset="0"/>
                <a:cs typeface="Times New Roman" pitchFamily="18" charset="0"/>
              </a:rPr>
              <a:t>]</a:t>
            </a:r>
          </a:p>
        </p:txBody>
      </p:sp>
      <p:sp>
        <p:nvSpPr>
          <p:cNvPr id="28" name="TextBox 27"/>
          <p:cNvSpPr txBox="1"/>
          <p:nvPr/>
        </p:nvSpPr>
        <p:spPr>
          <a:xfrm>
            <a:off x="5304687" y="1"/>
            <a:ext cx="4835803" cy="431499"/>
          </a:xfrm>
          <a:prstGeom prst="rect">
            <a:avLst/>
          </a:prstGeom>
          <a:noFill/>
        </p:spPr>
        <p:txBody>
          <a:bodyPr wrap="square" lIns="107287" tIns="53643" rIns="107287" bIns="53643" rtlCol="0">
            <a:spAutoFit/>
          </a:bodyPr>
          <a:lstStyle/>
          <a:p>
            <a:pPr marL="0" marR="0" lvl="4" indent="0" algn="r" defTabSz="914400" rtl="0" eaLnBrk="1" fontAlgn="auto" latinLnBrk="0" hangingPunct="1">
              <a:lnSpc>
                <a:spcPct val="100000"/>
              </a:lnSpc>
              <a:spcBef>
                <a:spcPts val="469"/>
              </a:spcBef>
              <a:spcAft>
                <a:spcPts val="0"/>
              </a:spcAft>
              <a:buClr>
                <a:schemeClr val="accent4"/>
              </a:buClr>
              <a:buSzPct val="65000"/>
              <a:buFont typeface="Wingdings"/>
              <a:buNone/>
              <a:tabLst/>
              <a:defRPr/>
            </a:pPr>
            <a:r>
              <a:rPr lang="en-US" sz="2100" b="0" dirty="0">
                <a:latin typeface="Times New Roman" pitchFamily="18" charset="0"/>
                <a:cs typeface="Times New Roman" pitchFamily="18" charset="0"/>
              </a:rPr>
              <a:t>     Course: NIELIT ‘O’ Level (IT)</a:t>
            </a:r>
          </a:p>
        </p:txBody>
      </p:sp>
      <p:pic>
        <p:nvPicPr>
          <p:cNvPr id="16" name="Picture 15" descr="home-2741413_960_720.png">
            <a:hlinkClick r:id="rId14" action="ppaction://hlinkpres?slideindex=2&amp;slidetitle=Contents to be covered . . ."/>
          </p:cNvPr>
          <p:cNvPicPr>
            <a:picLocks noChangeAspect="1"/>
          </p:cNvPicPr>
          <p:nvPr/>
        </p:nvPicPr>
        <p:blipFill>
          <a:blip r:embed="rId15" cstate="print"/>
          <a:stretch>
            <a:fillRect/>
          </a:stretch>
        </p:blipFill>
        <p:spPr>
          <a:xfrm>
            <a:off x="11336256" y="785794"/>
            <a:ext cx="562708" cy="457200"/>
          </a:xfrm>
          <a:prstGeom prst="rect">
            <a:avLst/>
          </a:prstGeom>
        </p:spPr>
      </p:pic>
      <p:pic>
        <p:nvPicPr>
          <p:cNvPr id="2" name="Picture 1"/>
          <p:cNvPicPr>
            <a:picLocks noChangeAspect="1"/>
          </p:cNvPicPr>
          <p:nvPr userDrawn="1"/>
        </p:nvPicPr>
        <p:blipFill>
          <a:blip r:embed="rId16"/>
          <a:stretch>
            <a:fillRect/>
          </a:stretch>
        </p:blipFill>
        <p:spPr>
          <a:xfrm>
            <a:off x="1875662" y="61908"/>
            <a:ext cx="9650930" cy="672198"/>
          </a:xfrm>
          <a:prstGeom prst="rect">
            <a:avLst/>
          </a:prstGeom>
        </p:spPr>
      </p:pic>
      <p:sp>
        <p:nvSpPr>
          <p:cNvPr id="17" name="Action Button: Back or Previous 16">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73857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800" decel="100000"/>
                                        <p:tgtEl>
                                          <p:spTgt spid="22"/>
                                        </p:tgtEl>
                                      </p:cBhvr>
                                    </p:animEffect>
                                    <p:anim calcmode="lin" valueType="num">
                                      <p:cBhvr>
                                        <p:cTn id="8" dur="800" decel="100000" fill="hold"/>
                                        <p:tgtEl>
                                          <p:spTgt spid="22"/>
                                        </p:tgtEl>
                                        <p:attrNameLst>
                                          <p:attrName>style.rotation</p:attrName>
                                        </p:attrNameLst>
                                      </p:cBhvr>
                                      <p:tavLst>
                                        <p:tav tm="0">
                                          <p:val>
                                            <p:fltVal val="-90"/>
                                          </p:val>
                                        </p:tav>
                                        <p:tav tm="100000">
                                          <p:val>
                                            <p:fltVal val="0"/>
                                          </p:val>
                                        </p:tav>
                                      </p:tavLst>
                                    </p:anim>
                                    <p:anim calcmode="lin" valueType="num">
                                      <p:cBhvr>
                                        <p:cTn id="9" dur="800" decel="100000" fill="hold"/>
                                        <p:tgtEl>
                                          <p:spTgt spid="22"/>
                                        </p:tgtEl>
                                        <p:attrNameLst>
                                          <p:attrName>ppt_x</p:attrName>
                                        </p:attrNameLst>
                                      </p:cBhvr>
                                      <p:tavLst>
                                        <p:tav tm="0">
                                          <p:val>
                                            <p:strVal val="#ppt_x+0.4"/>
                                          </p:val>
                                        </p:tav>
                                        <p:tav tm="100000">
                                          <p:val>
                                            <p:strVal val="#ppt_x-0.05"/>
                                          </p:val>
                                        </p:tav>
                                      </p:tavLst>
                                    </p:anim>
                                    <p:anim calcmode="lin" valueType="num">
                                      <p:cBhvr>
                                        <p:cTn id="10" dur="800" decel="100000" fill="hold"/>
                                        <p:tgtEl>
                                          <p:spTgt spid="2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2"/>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fade">
                                      <p:cBhvr>
                                        <p:cTn id="17" dur="1000"/>
                                        <p:tgtEl>
                                          <p:spTgt spid="13">
                                            <p:txEl>
                                              <p:pRg st="0" end="0"/>
                                            </p:txEl>
                                          </p:spTgt>
                                        </p:tgtEl>
                                      </p:cBhvr>
                                    </p:animEffect>
                                    <p:anim calcmode="lin" valueType="num">
                                      <p:cBhvr>
                                        <p:cTn id="1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13">
                                            <p:txEl>
                                              <p:pRg st="0" end="0"/>
                                            </p:txEl>
                                          </p:spTgt>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3">
                                            <p:txEl>
                                              <p:pRg st="1" end="1"/>
                                            </p:txEl>
                                          </p:spTgt>
                                        </p:tgtEl>
                                        <p:attrNameLst>
                                          <p:attrName>style.visibility</p:attrName>
                                        </p:attrNameLst>
                                      </p:cBhvr>
                                      <p:to>
                                        <p:strVal val="visible"/>
                                      </p:to>
                                    </p:set>
                                    <p:animEffect transition="in" filter="fade">
                                      <p:cBhvr>
                                        <p:cTn id="22" dur="1000"/>
                                        <p:tgtEl>
                                          <p:spTgt spid="13">
                                            <p:txEl>
                                              <p:pRg st="1" end="1"/>
                                            </p:txEl>
                                          </p:spTgt>
                                        </p:tgtEl>
                                      </p:cBhvr>
                                    </p:animEffect>
                                    <p:anim calcmode="lin" valueType="num">
                                      <p:cBhvr>
                                        <p:cTn id="23"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13">
                                            <p:txEl>
                                              <p:pRg st="1" end="1"/>
                                            </p:txEl>
                                          </p:spTgt>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13">
                                            <p:txEl>
                                              <p:pRg st="2" end="2"/>
                                            </p:txEl>
                                          </p:spTgt>
                                        </p:tgtEl>
                                        <p:attrNameLst>
                                          <p:attrName>style.visibility</p:attrName>
                                        </p:attrNameLst>
                                      </p:cBhvr>
                                      <p:to>
                                        <p:strVal val="visible"/>
                                      </p:to>
                                    </p:set>
                                    <p:animEffect transition="in" filter="fade">
                                      <p:cBhvr>
                                        <p:cTn id="27" dur="1000"/>
                                        <p:tgtEl>
                                          <p:spTgt spid="13">
                                            <p:txEl>
                                              <p:pRg st="2" end="2"/>
                                            </p:txEl>
                                          </p:spTgt>
                                        </p:tgtEl>
                                      </p:cBhvr>
                                    </p:animEffect>
                                    <p:anim calcmode="lin" valueType="num">
                                      <p:cBhvr>
                                        <p:cTn id="28"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13">
                                            <p:txEl>
                                              <p:pRg st="2" end="2"/>
                                            </p:txEl>
                                          </p:spTgt>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13">
                                            <p:txEl>
                                              <p:pRg st="3" end="3"/>
                                            </p:txEl>
                                          </p:spTgt>
                                        </p:tgtEl>
                                        <p:attrNameLst>
                                          <p:attrName>style.visibility</p:attrName>
                                        </p:attrNameLst>
                                      </p:cBhvr>
                                      <p:to>
                                        <p:strVal val="visible"/>
                                      </p:to>
                                    </p:set>
                                    <p:animEffect transition="in" filter="fade">
                                      <p:cBhvr>
                                        <p:cTn id="32" dur="1000"/>
                                        <p:tgtEl>
                                          <p:spTgt spid="13">
                                            <p:txEl>
                                              <p:pRg st="3" end="3"/>
                                            </p:txEl>
                                          </p:spTgt>
                                        </p:tgtEl>
                                      </p:cBhvr>
                                    </p:animEffect>
                                    <p:anim calcmode="lin" valueType="num">
                                      <p:cBhvr>
                                        <p:cTn id="33"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13">
                                            <p:txEl>
                                              <p:pRg st="3" end="3"/>
                                            </p:txEl>
                                          </p:spTgt>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13">
                                            <p:txEl>
                                              <p:pRg st="4" end="4"/>
                                            </p:txEl>
                                          </p:spTgt>
                                        </p:tgtEl>
                                        <p:attrNameLst>
                                          <p:attrName>style.visibility</p:attrName>
                                        </p:attrNameLst>
                                      </p:cBhvr>
                                      <p:to>
                                        <p:strVal val="visible"/>
                                      </p:to>
                                    </p:set>
                                    <p:animEffect transition="in" filter="fade">
                                      <p:cBhvr>
                                        <p:cTn id="37" dur="1000"/>
                                        <p:tgtEl>
                                          <p:spTgt spid="13">
                                            <p:txEl>
                                              <p:pRg st="4" end="4"/>
                                            </p:txEl>
                                          </p:spTgt>
                                        </p:tgtEl>
                                      </p:cBhvr>
                                    </p:animEffect>
                                    <p:anim calcmode="lin" valueType="num">
                                      <p:cBhvr>
                                        <p:cTn id="38"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22" grpId="0"/>
    </p:bldLst>
  </p:timing>
  <p:hf hdr="0" ftr="0" dt="0"/>
  <p:txStyles>
    <p:titleStyle>
      <a:lvl1pPr algn="l" rtl="0" eaLnBrk="1" latinLnBrk="0" hangingPunct="1">
        <a:spcBef>
          <a:spcPct val="0"/>
        </a:spcBef>
        <a:buNone/>
        <a:defRPr sz="2800" kern="1200">
          <a:solidFill>
            <a:schemeClr val="bg1"/>
          </a:solidFill>
          <a:latin typeface="Times New Roman" pitchFamily="18" charset="0"/>
          <a:ea typeface="+mj-ea"/>
          <a:cs typeface="Times New Roman" pitchFamily="18" charset="0"/>
        </a:defRPr>
      </a:lvl1pPr>
      <a:extLst/>
    </p:titleStyle>
    <p:bodyStyle>
      <a:lvl1pPr marL="375503" indent="-375503" algn="l" rtl="0" eaLnBrk="1" latinLnBrk="0" hangingPunct="1">
        <a:spcBef>
          <a:spcPts val="821"/>
        </a:spcBef>
        <a:buClr>
          <a:schemeClr val="accent2"/>
        </a:buClr>
        <a:buSzPct val="60000"/>
        <a:buFont typeface="Wingdings"/>
        <a:buChar char=""/>
        <a:defRPr sz="2100" kern="1200">
          <a:solidFill>
            <a:schemeClr val="tx1"/>
          </a:solidFill>
          <a:latin typeface="Times New Roman" pitchFamily="18" charset="0"/>
          <a:ea typeface="+mn-ea"/>
          <a:cs typeface="Times New Roman" pitchFamily="18" charset="0"/>
        </a:defRPr>
      </a:lvl1pPr>
      <a:lvl2pPr marL="751006" indent="-321860" algn="l" rtl="0" eaLnBrk="1" latinLnBrk="0" hangingPunct="1">
        <a:spcBef>
          <a:spcPts val="645"/>
        </a:spcBef>
        <a:buClr>
          <a:schemeClr val="accent1"/>
        </a:buClr>
        <a:buSzPct val="70000"/>
        <a:buFont typeface="Wingdings 2"/>
        <a:buChar char=""/>
        <a:defRPr sz="2100" kern="1200">
          <a:solidFill>
            <a:schemeClr val="tx1"/>
          </a:solidFill>
          <a:latin typeface="Times New Roman" pitchFamily="18" charset="0"/>
          <a:ea typeface="+mn-ea"/>
          <a:cs typeface="Times New Roman" pitchFamily="18" charset="0"/>
        </a:defRPr>
      </a:lvl2pPr>
      <a:lvl3pPr marL="1072866" indent="-268216" algn="l" rtl="0" eaLnBrk="1" latinLnBrk="0" hangingPunct="1">
        <a:spcBef>
          <a:spcPts val="587"/>
        </a:spcBef>
        <a:buClr>
          <a:schemeClr val="accent2"/>
        </a:buClr>
        <a:buSzPct val="75000"/>
        <a:buFont typeface="Wingdings"/>
        <a:buChar char=""/>
        <a:defRPr sz="2100" kern="1200">
          <a:solidFill>
            <a:schemeClr val="tx1"/>
          </a:solidFill>
          <a:latin typeface="Times New Roman" pitchFamily="18" charset="0"/>
          <a:ea typeface="+mn-ea"/>
          <a:cs typeface="Times New Roman" pitchFamily="18" charset="0"/>
        </a:defRPr>
      </a:lvl3pPr>
      <a:lvl4pPr marL="1609298" indent="-268216" algn="l" rtl="0" eaLnBrk="1" latinLnBrk="0" hangingPunct="1">
        <a:spcBef>
          <a:spcPts val="469"/>
        </a:spcBef>
        <a:buClr>
          <a:schemeClr val="accent3"/>
        </a:buClr>
        <a:buSzPct val="75000"/>
        <a:buFont typeface="Wingdings"/>
        <a:buChar char=""/>
        <a:defRPr sz="2100" kern="1200">
          <a:solidFill>
            <a:schemeClr val="tx1"/>
          </a:solidFill>
          <a:latin typeface="Times New Roman" pitchFamily="18" charset="0"/>
          <a:ea typeface="+mn-ea"/>
          <a:cs typeface="Times New Roman" pitchFamily="18" charset="0"/>
        </a:defRPr>
      </a:lvl4pPr>
      <a:lvl5pPr marL="2145731" indent="-268216" algn="l" rtl="0" eaLnBrk="1" latinLnBrk="0" hangingPunct="1">
        <a:spcBef>
          <a:spcPts val="469"/>
        </a:spcBef>
        <a:buClr>
          <a:schemeClr val="accent4"/>
        </a:buClr>
        <a:buSzPct val="65000"/>
        <a:buFont typeface="Wingdings"/>
        <a:buChar char=""/>
        <a:defRPr sz="2100" kern="1200">
          <a:solidFill>
            <a:schemeClr val="tx1"/>
          </a:solidFill>
          <a:latin typeface="Times New Roman" pitchFamily="18" charset="0"/>
          <a:ea typeface="+mn-ea"/>
          <a:cs typeface="Times New Roman" pitchFamily="18" charset="0"/>
        </a:defRPr>
      </a:lvl5pPr>
      <a:lvl6pPr marL="2467591" indent="-268216" algn="l" rtl="0" eaLnBrk="1" latinLnBrk="0" hangingPunct="1">
        <a:spcBef>
          <a:spcPct val="20000"/>
        </a:spcBef>
        <a:buClr>
          <a:schemeClr val="accent1"/>
        </a:buClr>
        <a:buFont typeface="Wingdings"/>
        <a:buNone/>
        <a:defRPr sz="2100" kern="1200" baseline="0">
          <a:solidFill>
            <a:schemeClr val="tx1"/>
          </a:solidFill>
          <a:latin typeface="+mn-lt"/>
          <a:ea typeface="+mn-ea"/>
          <a:cs typeface="+mn-cs"/>
        </a:defRPr>
      </a:lvl6pPr>
      <a:lvl7pPr marL="2789450" indent="-268216" algn="l" rtl="0" eaLnBrk="1" latinLnBrk="0" hangingPunct="1">
        <a:spcBef>
          <a:spcPct val="20000"/>
        </a:spcBef>
        <a:buClr>
          <a:schemeClr val="accent2"/>
        </a:buClr>
        <a:buFont typeface="Wingdings"/>
        <a:buChar char="§"/>
        <a:defRPr sz="2100" kern="1200" baseline="0">
          <a:solidFill>
            <a:schemeClr val="tx1"/>
          </a:solidFill>
          <a:latin typeface="+mn-lt"/>
          <a:ea typeface="+mn-ea"/>
          <a:cs typeface="+mn-cs"/>
        </a:defRPr>
      </a:lvl7pPr>
      <a:lvl8pPr marL="3111310" indent="-268216" algn="l" rtl="0" eaLnBrk="1" latinLnBrk="0" hangingPunct="1">
        <a:spcBef>
          <a:spcPct val="20000"/>
        </a:spcBef>
        <a:buClr>
          <a:schemeClr val="accent3"/>
        </a:buClr>
        <a:buFont typeface="Wingdings"/>
        <a:buChar char="§"/>
        <a:defRPr sz="2100" kern="1200" baseline="0">
          <a:solidFill>
            <a:schemeClr val="tx1"/>
          </a:solidFill>
          <a:latin typeface="+mn-lt"/>
          <a:ea typeface="+mn-ea"/>
          <a:cs typeface="+mn-cs"/>
        </a:defRPr>
      </a:lvl8pPr>
      <a:lvl9pPr marL="3433170" indent="-268216" algn="l" rtl="0" eaLnBrk="1" latinLnBrk="0" hangingPunct="1">
        <a:spcBef>
          <a:spcPct val="20000"/>
        </a:spcBef>
        <a:buClr>
          <a:schemeClr val="accent4"/>
        </a:buClr>
        <a:buFont typeface="Wingdings"/>
        <a:buChar char="§"/>
        <a:defRPr sz="21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536433" algn="l" rtl="0" eaLnBrk="1" hangingPunct="1">
        <a:defRPr kern="1200">
          <a:solidFill>
            <a:schemeClr val="tx1"/>
          </a:solidFill>
          <a:latin typeface="+mn-lt"/>
          <a:ea typeface="+mn-ea"/>
          <a:cs typeface="+mn-cs"/>
        </a:defRPr>
      </a:lvl2pPr>
      <a:lvl3pPr marL="1072866" algn="l" rtl="0" eaLnBrk="1" hangingPunct="1">
        <a:defRPr kern="1200">
          <a:solidFill>
            <a:schemeClr val="tx1"/>
          </a:solidFill>
          <a:latin typeface="+mn-lt"/>
          <a:ea typeface="+mn-ea"/>
          <a:cs typeface="+mn-cs"/>
        </a:defRPr>
      </a:lvl3pPr>
      <a:lvl4pPr marL="1609298" algn="l" rtl="0" eaLnBrk="1" hangingPunct="1">
        <a:defRPr kern="1200">
          <a:solidFill>
            <a:schemeClr val="tx1"/>
          </a:solidFill>
          <a:latin typeface="+mn-lt"/>
          <a:ea typeface="+mn-ea"/>
          <a:cs typeface="+mn-cs"/>
        </a:defRPr>
      </a:lvl4pPr>
      <a:lvl5pPr marL="2145731" algn="l" rtl="0" eaLnBrk="1" hangingPunct="1">
        <a:defRPr kern="1200">
          <a:solidFill>
            <a:schemeClr val="tx1"/>
          </a:solidFill>
          <a:latin typeface="+mn-lt"/>
          <a:ea typeface="+mn-ea"/>
          <a:cs typeface="+mn-cs"/>
        </a:defRPr>
      </a:lvl5pPr>
      <a:lvl6pPr marL="2682164" algn="l" rtl="0" eaLnBrk="1" hangingPunct="1">
        <a:defRPr kern="1200">
          <a:solidFill>
            <a:schemeClr val="tx1"/>
          </a:solidFill>
          <a:latin typeface="+mn-lt"/>
          <a:ea typeface="+mn-ea"/>
          <a:cs typeface="+mn-cs"/>
        </a:defRPr>
      </a:lvl6pPr>
      <a:lvl7pPr marL="3218597" algn="l" rtl="0" eaLnBrk="1" hangingPunct="1">
        <a:defRPr kern="1200">
          <a:solidFill>
            <a:schemeClr val="tx1"/>
          </a:solidFill>
          <a:latin typeface="+mn-lt"/>
          <a:ea typeface="+mn-ea"/>
          <a:cs typeface="+mn-cs"/>
        </a:defRPr>
      </a:lvl7pPr>
      <a:lvl8pPr marL="3755029" algn="l" rtl="0" eaLnBrk="1" hangingPunct="1">
        <a:defRPr kern="1200">
          <a:solidFill>
            <a:schemeClr val="tx1"/>
          </a:solidFill>
          <a:latin typeface="+mn-lt"/>
          <a:ea typeface="+mn-ea"/>
          <a:cs typeface="+mn-cs"/>
        </a:defRPr>
      </a:lvl8pPr>
      <a:lvl9pPr marL="4291462"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719B0-98A0-4F0D-84F6-A7A6BB41F462}"/>
              </a:ext>
            </a:extLst>
          </p:cNvPr>
          <p:cNvSpPr>
            <a:spLocks noGrp="1"/>
          </p:cNvSpPr>
          <p:nvPr>
            <p:ph type="ctrTitle"/>
          </p:nvPr>
        </p:nvSpPr>
        <p:spPr/>
        <p:txBody>
          <a:bodyPr>
            <a:normAutofit/>
          </a:bodyPr>
          <a:lstStyle/>
          <a:p>
            <a:r>
              <a:rPr lang="en-US" sz="4000" dirty="0">
                <a:latin typeface="Arial" panose="020B0604020202020204" pitchFamily="34" charset="0"/>
                <a:cs typeface="Arial" panose="020B0604020202020204" pitchFamily="34" charset="0"/>
              </a:rPr>
              <a:t>File and Printer sharing in Windows NT Environment </a:t>
            </a:r>
          </a:p>
        </p:txBody>
      </p:sp>
      <p:sp>
        <p:nvSpPr>
          <p:cNvPr id="3" name="Subtitle 2">
            <a:extLst>
              <a:ext uri="{FF2B5EF4-FFF2-40B4-BE49-F238E27FC236}">
                <a16:creationId xmlns:a16="http://schemas.microsoft.com/office/drawing/2014/main" id="{1A7EEA48-BFE4-4B38-B6C7-BFD6FB0CBDB1}"/>
              </a:ext>
            </a:extLst>
          </p:cNvPr>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9" cy="6858000"/>
          </a:xfrm>
          <a:prstGeom prst="rect">
            <a:avLst/>
          </a:prstGeom>
        </p:spPr>
      </p:pic>
      <p:sp>
        <p:nvSpPr>
          <p:cNvPr id="5" name="TextBox 4"/>
          <p:cNvSpPr txBox="1"/>
          <p:nvPr/>
        </p:nvSpPr>
        <p:spPr>
          <a:xfrm>
            <a:off x="1883391" y="1"/>
            <a:ext cx="10208525" cy="1323439"/>
          </a:xfrm>
          <a:prstGeom prst="rect">
            <a:avLst/>
          </a:prstGeom>
          <a:noFill/>
        </p:spPr>
        <p:txBody>
          <a:bodyPr wrap="square" rtlCol="0">
            <a:spAutoFit/>
          </a:bodyPr>
          <a:lstStyle/>
          <a:p>
            <a:pPr algn="ctr"/>
            <a:r>
              <a:rPr lang="en-US" sz="2000" b="1" dirty="0">
                <a:solidFill>
                  <a:schemeClr val="bg1"/>
                </a:solidFill>
              </a:rPr>
              <a:t>NATIONAL INSTITUTE OF ELECTRONICS AND INFORMATION TECHNOLOGY</a:t>
            </a:r>
          </a:p>
          <a:p>
            <a:pPr algn="ctr"/>
            <a:r>
              <a:rPr lang="en-US" sz="2000" dirty="0" smtClean="0">
                <a:solidFill>
                  <a:schemeClr val="bg1"/>
                </a:solidFill>
              </a:rPr>
              <a:t>Birla Farms, Bada Phull, Ropar</a:t>
            </a:r>
            <a:endParaRPr lang="en-US" sz="2000" dirty="0">
              <a:solidFill>
                <a:schemeClr val="bg1"/>
              </a:solidFill>
            </a:endParaRPr>
          </a:p>
          <a:p>
            <a:endParaRPr lang="en-US" sz="2000" dirty="0"/>
          </a:p>
          <a:p>
            <a:endParaRPr lang="en-US" sz="2000" dirty="0"/>
          </a:p>
        </p:txBody>
      </p:sp>
      <p:sp>
        <p:nvSpPr>
          <p:cNvPr id="6" name="TextBox 5"/>
          <p:cNvSpPr txBox="1"/>
          <p:nvPr/>
        </p:nvSpPr>
        <p:spPr>
          <a:xfrm>
            <a:off x="1924334" y="5057336"/>
            <a:ext cx="8843750" cy="2123658"/>
          </a:xfrm>
          <a:prstGeom prst="rect">
            <a:avLst/>
          </a:prstGeom>
          <a:noFill/>
        </p:spPr>
        <p:txBody>
          <a:bodyPr wrap="square" rtlCol="0">
            <a:spAutoFit/>
          </a:bodyPr>
          <a:lstStyle/>
          <a:p>
            <a:pPr algn="ctr"/>
            <a:r>
              <a:rPr lang="en-IN" sz="4400" b="1" dirty="0" smtClean="0">
                <a:solidFill>
                  <a:schemeClr val="bg1"/>
                </a:solidFill>
                <a:latin typeface="Times New Roman" pitchFamily="18" charset="0"/>
                <a:cs typeface="Times New Roman" pitchFamily="18" charset="0"/>
              </a:rPr>
              <a:t>NIELIT ‘O’-Level</a:t>
            </a:r>
          </a:p>
          <a:p>
            <a:pPr algn="ctr"/>
            <a:r>
              <a:rPr lang="en-IN" sz="4400" b="1" dirty="0" smtClean="0">
                <a:solidFill>
                  <a:schemeClr val="bg1"/>
                </a:solidFill>
                <a:latin typeface="Times New Roman" pitchFamily="18" charset="0"/>
                <a:cs typeface="Times New Roman" pitchFamily="18" charset="0"/>
              </a:rPr>
              <a:t>IT Tools and Network basics</a:t>
            </a:r>
            <a:endParaRPr lang="en-IN" sz="4400" dirty="0">
              <a:solidFill>
                <a:schemeClr val="bg1"/>
              </a:solidFill>
              <a:latin typeface="Times New Roman" pitchFamily="18" charset="0"/>
              <a:cs typeface="Times New Roman" pitchFamily="18" charset="0"/>
            </a:endParaRPr>
          </a:p>
          <a:p>
            <a:pPr algn="ctr"/>
            <a:endParaRPr lang="en-US" sz="4400" dirty="0"/>
          </a:p>
        </p:txBody>
      </p:sp>
    </p:spTree>
    <p:extLst>
      <p:ext uri="{BB962C8B-B14F-4D97-AF65-F5344CB8AC3E}">
        <p14:creationId xmlns:p14="http://schemas.microsoft.com/office/powerpoint/2010/main" val="3180252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95786"/>
            <a:ext cx="10515600" cy="4351338"/>
          </a:xfrm>
        </p:spPr>
        <p:txBody>
          <a:bodyPr/>
          <a:lstStyle/>
          <a:p>
            <a:pPr marL="0" indent="0">
              <a:buNone/>
            </a:pPr>
            <a:r>
              <a:rPr lang="en-IN" b="1" dirty="0"/>
              <a:t>The data source</a:t>
            </a:r>
          </a:p>
          <a:p>
            <a:pPr algn="just"/>
            <a:r>
              <a:rPr lang="en-US" dirty="0"/>
              <a:t>An address data source is a database containing the name and address records from which mailing labels and envelopes can be derived. </a:t>
            </a:r>
            <a:r>
              <a:rPr lang="en-US" dirty="0" err="1"/>
              <a:t>LibreOffice</a:t>
            </a:r>
            <a:r>
              <a:rPr lang="en-US" dirty="0"/>
              <a:t> can create the database from spreadsheets, text files including Writer documents, and databases such as MySQL.</a:t>
            </a:r>
            <a:r>
              <a:rPr lang="en-US" dirty="0" smtClean="0"/>
              <a:t/>
            </a:r>
            <a:br>
              <a:rPr lang="en-US" dirty="0" smtClean="0"/>
            </a:br>
            <a:r>
              <a:rPr lang="en-IN" dirty="0" smtClean="0"/>
              <a:t/>
            </a:r>
            <a:br>
              <a:rPr lang="en-IN" dirty="0" smtClean="0"/>
            </a:b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10</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2987" y="3097369"/>
            <a:ext cx="5935873" cy="2698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a:spLocks noGrp="1"/>
          </p:cNvSpPr>
          <p:nvPr>
            <p:ph type="title"/>
          </p:nvPr>
        </p:nvSpPr>
        <p:spPr/>
        <p:txBody>
          <a:bodyPr/>
          <a:lstStyle/>
          <a:p>
            <a:r>
              <a:rPr lang="en-IN" dirty="0"/>
              <a:t>Content for Mail Merge</a:t>
            </a:r>
          </a:p>
        </p:txBody>
      </p:sp>
    </p:spTree>
    <p:extLst>
      <p:ext uri="{BB962C8B-B14F-4D97-AF65-F5344CB8AC3E}">
        <p14:creationId xmlns:p14="http://schemas.microsoft.com/office/powerpoint/2010/main" val="3932951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b="1" dirty="0"/>
              <a:t>The source document</a:t>
            </a:r>
          </a:p>
          <a:p>
            <a:pPr algn="just"/>
            <a:r>
              <a:rPr lang="en-US" dirty="0" smtClean="0"/>
              <a:t>The </a:t>
            </a:r>
            <a:r>
              <a:rPr lang="en-US" dirty="0"/>
              <a:t>source document can be any Writer Document. A good practice is to mark the dynamic parts of the document using generic titles or custom text fields. </a:t>
            </a:r>
            <a:r>
              <a:rPr lang="en-US" dirty="0" smtClean="0"/>
              <a:t>For ex: </a:t>
            </a:r>
            <a:r>
              <a:rPr lang="en-US" dirty="0"/>
              <a:t>the dynamic parts </a:t>
            </a:r>
            <a:r>
              <a:rPr lang="en-US" dirty="0" smtClean="0"/>
              <a:t>can be </a:t>
            </a:r>
            <a:r>
              <a:rPr lang="en-US" i="1" dirty="0"/>
              <a:t>Title, First</a:t>
            </a:r>
            <a:r>
              <a:rPr lang="en-US" dirty="0"/>
              <a:t> and </a:t>
            </a:r>
            <a:r>
              <a:rPr lang="en-US" i="1" dirty="0"/>
              <a:t>Last</a:t>
            </a:r>
            <a:r>
              <a:rPr lang="en-US" dirty="0"/>
              <a:t> </a:t>
            </a:r>
            <a:r>
              <a:rPr lang="en-US" dirty="0" smtClean="0"/>
              <a:t>name.</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11</a:t>
            </a:fld>
            <a:endParaRPr lang="en-US" dirty="0"/>
          </a:p>
        </p:txBody>
      </p:sp>
      <p:sp>
        <p:nvSpPr>
          <p:cNvPr id="5" name="Title 1"/>
          <p:cNvSpPr>
            <a:spLocks noGrp="1"/>
          </p:cNvSpPr>
          <p:nvPr>
            <p:ph type="title"/>
          </p:nvPr>
        </p:nvSpPr>
        <p:spPr/>
        <p:txBody>
          <a:bodyPr/>
          <a:lstStyle/>
          <a:p>
            <a:r>
              <a:rPr lang="en-IN" dirty="0"/>
              <a:t>Content for Mail Merge</a:t>
            </a:r>
          </a:p>
        </p:txBody>
      </p:sp>
      <p:grpSp>
        <p:nvGrpSpPr>
          <p:cNvPr id="16" name="Group 15"/>
          <p:cNvGrpSpPr/>
          <p:nvPr/>
        </p:nvGrpSpPr>
        <p:grpSpPr>
          <a:xfrm>
            <a:off x="3635266" y="2908070"/>
            <a:ext cx="5309042" cy="2455402"/>
            <a:chOff x="3635266" y="2908070"/>
            <a:chExt cx="5309042" cy="2455402"/>
          </a:xfrm>
        </p:grpSpPr>
        <p:pic>
          <p:nvPicPr>
            <p:cNvPr id="2" name="Picture 1"/>
            <p:cNvPicPr>
              <a:picLocks noChangeAspect="1"/>
            </p:cNvPicPr>
            <p:nvPr/>
          </p:nvPicPr>
          <p:blipFill>
            <a:blip r:embed="rId2"/>
            <a:stretch>
              <a:fillRect/>
            </a:stretch>
          </p:blipFill>
          <p:spPr>
            <a:xfrm>
              <a:off x="3635266" y="3473012"/>
              <a:ext cx="4038600" cy="1257300"/>
            </a:xfrm>
            <a:prstGeom prst="rect">
              <a:avLst/>
            </a:prstGeom>
            <a:ln>
              <a:noFill/>
            </a:ln>
            <a:effectLst>
              <a:outerShdw blurRad="190500" algn="tl" rotWithShape="0">
                <a:srgbClr val="000000">
                  <a:alpha val="70000"/>
                </a:srgbClr>
              </a:outerShdw>
            </a:effectLst>
          </p:spPr>
        </p:pic>
        <p:cxnSp>
          <p:nvCxnSpPr>
            <p:cNvPr id="7" name="Straight Arrow Connector 6"/>
            <p:cNvCxnSpPr/>
            <p:nvPr/>
          </p:nvCxnSpPr>
          <p:spPr>
            <a:xfrm>
              <a:off x="4508938" y="3174124"/>
              <a:ext cx="52552" cy="58857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p:cNvCxnSpPr/>
            <p:nvPr/>
          </p:nvCxnSpPr>
          <p:spPr>
            <a:xfrm>
              <a:off x="4561490" y="3174124"/>
              <a:ext cx="788276" cy="57806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TextBox 10"/>
            <p:cNvSpPr txBox="1"/>
            <p:nvPr/>
          </p:nvSpPr>
          <p:spPr>
            <a:xfrm>
              <a:off x="3940723" y="2908070"/>
              <a:ext cx="1241534" cy="276999"/>
            </a:xfrm>
            <a:prstGeom prst="rect">
              <a:avLst/>
            </a:prstGeom>
            <a:noFill/>
          </p:spPr>
          <p:txBody>
            <a:bodyPr wrap="square" rtlCol="0">
              <a:spAutoFit/>
            </a:bodyPr>
            <a:lstStyle/>
            <a:p>
              <a:r>
                <a:rPr lang="en-US" sz="1200" dirty="0" smtClean="0">
                  <a:solidFill>
                    <a:srgbClr val="FF0000"/>
                  </a:solidFill>
                </a:rPr>
                <a:t>Dynamic parts</a:t>
              </a:r>
              <a:endParaRPr lang="en-US" sz="1200" dirty="0">
                <a:solidFill>
                  <a:srgbClr val="FF0000"/>
                </a:solidFill>
              </a:endParaRPr>
            </a:p>
          </p:txBody>
        </p:sp>
        <p:cxnSp>
          <p:nvCxnSpPr>
            <p:cNvPr id="13" name="Straight Arrow Connector 12"/>
            <p:cNvCxnSpPr/>
            <p:nvPr/>
          </p:nvCxnSpPr>
          <p:spPr>
            <a:xfrm flipH="1" flipV="1">
              <a:off x="7375943" y="4583258"/>
              <a:ext cx="595846" cy="49280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5" name="TextBox 14"/>
            <p:cNvSpPr txBox="1"/>
            <p:nvPr/>
          </p:nvSpPr>
          <p:spPr>
            <a:xfrm>
              <a:off x="7547746" y="5086473"/>
              <a:ext cx="1396562" cy="276999"/>
            </a:xfrm>
            <a:prstGeom prst="rect">
              <a:avLst/>
            </a:prstGeom>
            <a:noFill/>
          </p:spPr>
          <p:txBody>
            <a:bodyPr wrap="square" rtlCol="0">
              <a:spAutoFit/>
            </a:bodyPr>
            <a:lstStyle/>
            <a:p>
              <a:r>
                <a:rPr lang="en-US" sz="1200" dirty="0" smtClean="0">
                  <a:solidFill>
                    <a:srgbClr val="FF0000"/>
                  </a:solidFill>
                </a:rPr>
                <a:t>Source document</a:t>
              </a:r>
              <a:endParaRPr lang="en-US" sz="1200" dirty="0">
                <a:solidFill>
                  <a:srgbClr val="FF0000"/>
                </a:solidFill>
              </a:endParaRPr>
            </a:p>
          </p:txBody>
        </p:sp>
      </p:grpSp>
    </p:spTree>
    <p:extLst>
      <p:ext uri="{BB962C8B-B14F-4D97-AF65-F5344CB8AC3E}">
        <p14:creationId xmlns:p14="http://schemas.microsoft.com/office/powerpoint/2010/main" val="2649038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smtClean="0"/>
              <a:t>Mail Merge Process</a:t>
            </a:r>
            <a:endParaRPr lang="en-IN"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The </a:t>
            </a:r>
            <a:r>
              <a:rPr lang="en-US" dirty="0"/>
              <a:t>Mail Merge process involves three main </a:t>
            </a:r>
            <a:r>
              <a:rPr lang="en-US" dirty="0" smtClean="0"/>
              <a:t>steps:</a:t>
            </a:r>
            <a:endParaRPr lang="en-US" dirty="0"/>
          </a:p>
          <a:p>
            <a:r>
              <a:rPr lang="en-US" dirty="0"/>
              <a:t>Connecting the data source with the source document</a:t>
            </a:r>
          </a:p>
          <a:p>
            <a:r>
              <a:rPr lang="en-US" dirty="0"/>
              <a:t>Inserting the table fields to the document</a:t>
            </a:r>
          </a:p>
          <a:p>
            <a:r>
              <a:rPr lang="en-US" dirty="0"/>
              <a:t>Produce the output (or merge) the documents.</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12</a:t>
            </a:fld>
            <a:endParaRPr lang="en-US" dirty="0"/>
          </a:p>
        </p:txBody>
      </p:sp>
    </p:spTree>
    <p:extLst>
      <p:ext uri="{BB962C8B-B14F-4D97-AF65-F5344CB8AC3E}">
        <p14:creationId xmlns:p14="http://schemas.microsoft.com/office/powerpoint/2010/main" val="879875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8380" y="1244029"/>
            <a:ext cx="10515600" cy="5874135"/>
          </a:xfrm>
        </p:spPr>
        <p:txBody>
          <a:bodyPr/>
          <a:lstStyle/>
          <a:p>
            <a:pPr algn="just"/>
            <a:r>
              <a:rPr lang="en-US" dirty="0" smtClean="0"/>
              <a:t>Open </a:t>
            </a:r>
            <a:r>
              <a:rPr lang="en-US" dirty="0"/>
              <a:t>the source document and choose Edit &gt; Exchange Database menu item.</a:t>
            </a:r>
          </a:p>
          <a:p>
            <a:r>
              <a:rPr lang="en-US" dirty="0"/>
              <a:t>This command opens the Exchange Database </a:t>
            </a:r>
            <a:r>
              <a:rPr lang="en-US" dirty="0" smtClean="0"/>
              <a:t>window</a:t>
            </a:r>
          </a:p>
          <a:p>
            <a:r>
              <a:rPr lang="en-US" dirty="0" smtClean="0"/>
              <a:t>Use this window to browse for database you want to access in your document.</a:t>
            </a:r>
          </a:p>
          <a:p>
            <a:r>
              <a:rPr lang="en-US" dirty="0"/>
              <a:t>The Available Databases pane will </a:t>
            </a:r>
            <a:r>
              <a:rPr lang="en-US" dirty="0" smtClean="0"/>
              <a:t>contain</a:t>
            </a:r>
          </a:p>
          <a:p>
            <a:pPr marL="0" indent="0">
              <a:buNone/>
            </a:pPr>
            <a:r>
              <a:rPr lang="en-US" dirty="0"/>
              <a:t> </a:t>
            </a:r>
            <a:r>
              <a:rPr lang="en-US" dirty="0" smtClean="0"/>
              <a:t>     </a:t>
            </a:r>
            <a:r>
              <a:rPr lang="en-US" dirty="0"/>
              <a:t>only the Bibliography </a:t>
            </a:r>
            <a:r>
              <a:rPr lang="en-US" dirty="0" smtClean="0"/>
              <a:t>database</a:t>
            </a:r>
          </a:p>
          <a:p>
            <a:pPr marL="0" indent="0">
              <a:buNone/>
            </a:pPr>
            <a:r>
              <a:rPr lang="en-US" dirty="0"/>
              <a:t> </a:t>
            </a:r>
            <a:r>
              <a:rPr lang="en-US" dirty="0" smtClean="0"/>
              <a:t>     </a:t>
            </a:r>
            <a:r>
              <a:rPr lang="en-US" dirty="0"/>
              <a:t>(a pre installed </a:t>
            </a:r>
            <a:r>
              <a:rPr lang="en-US" dirty="0" err="1"/>
              <a:t>LibreOffice</a:t>
            </a:r>
            <a:r>
              <a:rPr lang="en-US" dirty="0"/>
              <a:t> database).</a:t>
            </a:r>
          </a:p>
          <a:p>
            <a:endParaRPr lang="en-US" dirty="0"/>
          </a:p>
          <a:p>
            <a:pPr marL="0" indent="0">
              <a:buNone/>
            </a:pPr>
            <a:r>
              <a:rPr lang="en-US" dirty="0" smtClean="0"/>
              <a:t/>
            </a:r>
            <a:br>
              <a:rPr lang="en-US" dirty="0" smtClean="0"/>
            </a:br>
            <a:r>
              <a:rPr lang="en-US" dirty="0" smtClean="0"/>
              <a:t/>
            </a:r>
            <a:br>
              <a:rPr lang="en-US" dirty="0" smtClean="0"/>
            </a:br>
            <a:endParaRPr lang="en-IN" dirty="0"/>
          </a:p>
        </p:txBody>
      </p:sp>
      <p:sp>
        <p:nvSpPr>
          <p:cNvPr id="4" name="AutoShape 2" descr="https://elearn.ellak.gr/pluginfile.php/4751/mod_page/content/9/mail-merge-exchange-database.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Slide Number Placeholder 1"/>
          <p:cNvSpPr>
            <a:spLocks noGrp="1"/>
          </p:cNvSpPr>
          <p:nvPr>
            <p:ph type="sldNum" sz="quarter" idx="12"/>
          </p:nvPr>
        </p:nvSpPr>
        <p:spPr/>
        <p:txBody>
          <a:bodyPr>
            <a:normAutofit lnSpcReduction="10000"/>
          </a:bodyPr>
          <a:lstStyle/>
          <a:p>
            <a:fld id="{26A31B2F-AFDF-4768-87BA-3AF3DB3FE775}" type="slidenum">
              <a:rPr lang="en-US" smtClean="0"/>
              <a:pPr/>
              <a:t>13</a:t>
            </a:fld>
            <a:endParaRPr lang="en-US" dirty="0"/>
          </a:p>
        </p:txBody>
      </p:sp>
      <p:sp>
        <p:nvSpPr>
          <p:cNvPr id="7" name="Title 1"/>
          <p:cNvSpPr>
            <a:spLocks noGrp="1"/>
          </p:cNvSpPr>
          <p:nvPr>
            <p:ph type="title"/>
          </p:nvPr>
        </p:nvSpPr>
        <p:spPr>
          <a:xfrm>
            <a:off x="1320800" y="761982"/>
            <a:ext cx="10680741" cy="452441"/>
          </a:xfrm>
        </p:spPr>
        <p:txBody>
          <a:bodyPr>
            <a:noAutofit/>
          </a:bodyPr>
          <a:lstStyle/>
          <a:p>
            <a:r>
              <a:rPr lang="en-IN" dirty="0" smtClean="0"/>
              <a:t>Connecting the data source</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6898" y="2486025"/>
            <a:ext cx="4562475" cy="437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7204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Inserting </a:t>
            </a:r>
            <a:r>
              <a:rPr lang="en-US" dirty="0"/>
              <a:t>the data fields to </a:t>
            </a:r>
            <a:r>
              <a:rPr lang="en-US" dirty="0" smtClean="0"/>
              <a:t>the </a:t>
            </a:r>
            <a:r>
              <a:rPr lang="en-US" dirty="0"/>
              <a:t>document</a:t>
            </a:r>
            <a:r>
              <a:rPr lang="en-US" dirty="0" smtClean="0"/>
              <a:t>.</a:t>
            </a:r>
            <a:endParaRPr lang="en-IN" dirty="0"/>
          </a:p>
        </p:txBody>
      </p:sp>
      <p:sp>
        <p:nvSpPr>
          <p:cNvPr id="3" name="Content Placeholder 2"/>
          <p:cNvSpPr>
            <a:spLocks noGrp="1"/>
          </p:cNvSpPr>
          <p:nvPr>
            <p:ph idx="1"/>
          </p:nvPr>
        </p:nvSpPr>
        <p:spPr/>
        <p:txBody>
          <a:bodyPr/>
          <a:lstStyle/>
          <a:p>
            <a:pPr algn="just"/>
            <a:r>
              <a:rPr lang="en-US" dirty="0"/>
              <a:t>With your source document still open select the </a:t>
            </a:r>
            <a:r>
              <a:rPr lang="en-US" b="1" i="1" dirty="0"/>
              <a:t>View &gt; Data Sources</a:t>
            </a:r>
            <a:r>
              <a:rPr lang="en-US" dirty="0"/>
              <a:t> menu command (or press F4).</a:t>
            </a:r>
          </a:p>
          <a:p>
            <a:pPr algn="just"/>
            <a:r>
              <a:rPr lang="en-US" dirty="0"/>
              <a:t>Now the top of the Writer Windows displays the Data Sources window. On the left </a:t>
            </a:r>
            <a:r>
              <a:rPr lang="en-US" dirty="0" smtClean="0"/>
              <a:t>one </a:t>
            </a:r>
            <a:r>
              <a:rPr lang="en-US" dirty="0"/>
              <a:t>can browse the connected data sources and on the right the data </a:t>
            </a:r>
            <a:r>
              <a:rPr lang="en-US" dirty="0" smtClean="0"/>
              <a:t>is </a:t>
            </a:r>
            <a:r>
              <a:rPr lang="en-US" dirty="0"/>
              <a:t>displayed. Make sure the correct data source is selected. On the right pane you can sort and filter the data if required.</a:t>
            </a:r>
            <a:r>
              <a:rPr lang="en-US" dirty="0" smtClean="0"/>
              <a:t/>
            </a:r>
            <a:br>
              <a:rPr lang="en-US" dirty="0" smtClean="0"/>
            </a:b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14</a:t>
            </a:fld>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216" y="2750029"/>
            <a:ext cx="6337908" cy="3914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8314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Inserting </a:t>
            </a:r>
            <a:r>
              <a:rPr lang="en-US" dirty="0"/>
              <a:t>the data fields to </a:t>
            </a:r>
            <a:r>
              <a:rPr lang="en-US" dirty="0" smtClean="0"/>
              <a:t>the </a:t>
            </a:r>
            <a:r>
              <a:rPr lang="en-US" dirty="0"/>
              <a:t>document.</a:t>
            </a:r>
            <a:endParaRPr lang="en-IN" dirty="0"/>
          </a:p>
        </p:txBody>
      </p:sp>
      <p:sp>
        <p:nvSpPr>
          <p:cNvPr id="3" name="Content Placeholder 2"/>
          <p:cNvSpPr>
            <a:spLocks noGrp="1"/>
          </p:cNvSpPr>
          <p:nvPr>
            <p:ph idx="1"/>
          </p:nvPr>
        </p:nvSpPr>
        <p:spPr/>
        <p:txBody>
          <a:bodyPr/>
          <a:lstStyle/>
          <a:p>
            <a:pPr algn="just"/>
            <a:r>
              <a:rPr lang="en-US" dirty="0"/>
              <a:t>Now select the </a:t>
            </a:r>
            <a:r>
              <a:rPr lang="en-US" b="1" dirty="0"/>
              <a:t>Title</a:t>
            </a:r>
            <a:r>
              <a:rPr lang="en-US" dirty="0"/>
              <a:t> field from the table and </a:t>
            </a:r>
            <a:r>
              <a:rPr lang="en-US" b="1" dirty="0"/>
              <a:t>drag</a:t>
            </a:r>
            <a:r>
              <a:rPr lang="en-US" dirty="0"/>
              <a:t> it to the [Title] placeholder inside the document. This automatically creates a field in the document that is connected with the title field in the data source. </a:t>
            </a:r>
            <a:endParaRPr lang="en-US" dirty="0" smtClean="0"/>
          </a:p>
          <a:p>
            <a:pPr algn="just"/>
            <a:r>
              <a:rPr lang="en-US" dirty="0"/>
              <a:t>Repeat the above process and drag the First Name and Last Name fields.</a:t>
            </a:r>
          </a:p>
          <a:p>
            <a:pPr algn="just"/>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15</a:t>
            </a:fld>
            <a:endParaRPr lang="en-US" dirty="0"/>
          </a:p>
        </p:txBody>
      </p:sp>
      <p:grpSp>
        <p:nvGrpSpPr>
          <p:cNvPr id="8" name="Group 7"/>
          <p:cNvGrpSpPr/>
          <p:nvPr/>
        </p:nvGrpSpPr>
        <p:grpSpPr>
          <a:xfrm>
            <a:off x="3687182" y="2570140"/>
            <a:ext cx="4276725" cy="3314700"/>
            <a:chOff x="3687182" y="2570140"/>
            <a:chExt cx="4276725" cy="331470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7182" y="2570140"/>
              <a:ext cx="4276725"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a:xfrm>
              <a:off x="4172755" y="2807594"/>
              <a:ext cx="515155" cy="2781837"/>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grpSp>
    </p:spTree>
    <p:extLst>
      <p:ext uri="{BB962C8B-B14F-4D97-AF65-F5344CB8AC3E}">
        <p14:creationId xmlns:p14="http://schemas.microsoft.com/office/powerpoint/2010/main" val="2478838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Produce the output</a:t>
            </a:r>
            <a:endParaRPr lang="en-IN" dirty="0"/>
          </a:p>
        </p:txBody>
      </p:sp>
      <p:sp>
        <p:nvSpPr>
          <p:cNvPr id="3" name="Content Placeholder 2"/>
          <p:cNvSpPr>
            <a:spLocks noGrp="1"/>
          </p:cNvSpPr>
          <p:nvPr>
            <p:ph idx="1"/>
          </p:nvPr>
        </p:nvSpPr>
        <p:spPr/>
        <p:txBody>
          <a:bodyPr/>
          <a:lstStyle/>
          <a:p>
            <a:pPr marL="0" indent="0">
              <a:buNone/>
            </a:pPr>
            <a:endParaRPr lang="en-IN" b="1" dirty="0"/>
          </a:p>
          <a:p>
            <a:pPr algn="just"/>
            <a:r>
              <a:rPr lang="en-US" dirty="0"/>
              <a:t>The quickest way to produce the output is using the Print button. Press the Print button and a dialog window will appear asking to print a form letter. Select Yes.</a:t>
            </a:r>
            <a:endParaRPr lang="en-IN" dirty="0"/>
          </a:p>
        </p:txBody>
      </p:sp>
      <p:pic>
        <p:nvPicPr>
          <p:cNvPr id="9218" name="Picture 2" descr="https://elearn.ellak.gr/pluginfile.php/4751/mod_page/content/9/mail-merge-print-form-letter-dialog.png"/>
          <p:cNvPicPr>
            <a:picLocks noChangeAspect="1" noChangeArrowheads="1"/>
          </p:cNvPicPr>
          <p:nvPr/>
        </p:nvPicPr>
        <p:blipFill rotWithShape="1">
          <a:blip r:embed="rId2">
            <a:extLst>
              <a:ext uri="{28A0092B-C50C-407E-A947-70E740481C1C}">
                <a14:useLocalDpi xmlns:a14="http://schemas.microsoft.com/office/drawing/2010/main" val="0"/>
              </a:ext>
            </a:extLst>
          </a:blip>
          <a:srcRect t="20100"/>
          <a:stretch/>
        </p:blipFill>
        <p:spPr bwMode="auto">
          <a:xfrm>
            <a:off x="2950050" y="3425779"/>
            <a:ext cx="5029200" cy="96653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16</a:t>
            </a:fld>
            <a:endParaRPr lang="en-US" dirty="0"/>
          </a:p>
        </p:txBody>
      </p:sp>
    </p:spTree>
    <p:extLst>
      <p:ext uri="{BB962C8B-B14F-4D97-AF65-F5344CB8AC3E}">
        <p14:creationId xmlns:p14="http://schemas.microsoft.com/office/powerpoint/2010/main" val="3894835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Saving the merged document</a:t>
            </a:r>
            <a:endParaRPr lang="en-IN" dirty="0"/>
          </a:p>
        </p:txBody>
      </p:sp>
      <p:sp>
        <p:nvSpPr>
          <p:cNvPr id="3" name="Content Placeholder 2"/>
          <p:cNvSpPr>
            <a:spLocks noGrp="1"/>
          </p:cNvSpPr>
          <p:nvPr>
            <p:ph idx="1"/>
          </p:nvPr>
        </p:nvSpPr>
        <p:spPr/>
        <p:txBody>
          <a:bodyPr/>
          <a:lstStyle/>
          <a:p>
            <a:r>
              <a:rPr lang="en-US" dirty="0" smtClean="0"/>
              <a:t>Save merged window</a:t>
            </a:r>
            <a:endParaRPr lang="en-US" dirty="0"/>
          </a:p>
          <a:p>
            <a:pPr marL="0" indent="0">
              <a:buNone/>
            </a:pPr>
            <a:r>
              <a:rPr lang="en-US" dirty="0" smtClean="0"/>
              <a:t/>
            </a:r>
            <a:br>
              <a:rPr lang="en-US" dirty="0" smtClean="0"/>
            </a:b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17</a:t>
            </a:fld>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4642" y="2278371"/>
            <a:ext cx="5356646" cy="3174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1523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Saving </a:t>
            </a:r>
            <a:r>
              <a:rPr lang="en-IN" dirty="0" smtClean="0"/>
              <a:t>the merged </a:t>
            </a:r>
            <a:r>
              <a:rPr lang="en-IN" dirty="0"/>
              <a:t>document</a:t>
            </a:r>
          </a:p>
        </p:txBody>
      </p:sp>
      <p:sp>
        <p:nvSpPr>
          <p:cNvPr id="3" name="Content Placeholder 2"/>
          <p:cNvSpPr>
            <a:spLocks noGrp="1"/>
          </p:cNvSpPr>
          <p:nvPr>
            <p:ph idx="1"/>
          </p:nvPr>
        </p:nvSpPr>
        <p:spPr/>
        <p:txBody>
          <a:bodyPr>
            <a:normAutofit/>
          </a:bodyPr>
          <a:lstStyle/>
          <a:p>
            <a:pPr marL="0" indent="0">
              <a:buNone/>
            </a:pPr>
            <a:r>
              <a:rPr lang="en-US" b="1" dirty="0"/>
              <a:t>Save merged document</a:t>
            </a:r>
            <a:endParaRPr lang="en-US" dirty="0"/>
          </a:p>
          <a:p>
            <a:pPr marL="0" indent="0">
              <a:buNone/>
            </a:pPr>
            <a:r>
              <a:rPr lang="en-US" dirty="0"/>
              <a:t>This setting applies only when the File option is selected</a:t>
            </a:r>
            <a:r>
              <a:rPr lang="en-US" dirty="0" smtClean="0"/>
              <a:t>.</a:t>
            </a:r>
          </a:p>
          <a:p>
            <a:pPr marL="0" indent="0">
              <a:buNone/>
            </a:pPr>
            <a:endParaRPr lang="en-US" dirty="0"/>
          </a:p>
          <a:p>
            <a:pPr marL="0" indent="0">
              <a:buNone/>
            </a:pPr>
            <a:r>
              <a:rPr lang="en-US" b="1" dirty="0"/>
              <a:t>Save as a single </a:t>
            </a:r>
            <a:r>
              <a:rPr lang="en-US" b="1" dirty="0" smtClean="0"/>
              <a:t>document</a:t>
            </a:r>
            <a:endParaRPr lang="en-US" dirty="0" smtClean="0"/>
          </a:p>
          <a:p>
            <a:pPr marL="0" indent="0">
              <a:buNone/>
            </a:pPr>
            <a:r>
              <a:rPr lang="en-US" dirty="0" smtClean="0"/>
              <a:t>The </a:t>
            </a:r>
            <a:r>
              <a:rPr lang="en-US" dirty="0"/>
              <a:t>merge output produces a single document. If for example the data source has 10 records and the master document is one page long the output document will contain 10 pages in total</a:t>
            </a:r>
            <a:r>
              <a:rPr lang="en-US" dirty="0" smtClean="0"/>
              <a:t>.</a:t>
            </a:r>
          </a:p>
          <a:p>
            <a:pPr marL="0" indent="0">
              <a:buNone/>
            </a:pPr>
            <a:endParaRPr lang="en-US" dirty="0"/>
          </a:p>
          <a:p>
            <a:pPr marL="0" indent="0">
              <a:buNone/>
            </a:pPr>
            <a:r>
              <a:rPr lang="en-US" b="1" dirty="0"/>
              <a:t>Save as individual </a:t>
            </a:r>
            <a:r>
              <a:rPr lang="en-US" b="1" dirty="0" smtClean="0"/>
              <a:t>documents</a:t>
            </a:r>
            <a:endParaRPr lang="en-US" dirty="0" smtClean="0"/>
          </a:p>
          <a:p>
            <a:pPr marL="0" indent="0">
              <a:buNone/>
            </a:pPr>
            <a:r>
              <a:rPr lang="en-US" dirty="0" smtClean="0"/>
              <a:t>Creates </a:t>
            </a:r>
            <a:r>
              <a:rPr lang="en-US" dirty="0"/>
              <a:t>a separate document for each record of the data source, for 10 records in data source for </a:t>
            </a:r>
            <a:r>
              <a:rPr lang="en-US" dirty="0" smtClean="0"/>
              <a:t>example </a:t>
            </a:r>
            <a:r>
              <a:rPr lang="en-US" dirty="0"/>
              <a:t>10 documents will be created.</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18</a:t>
            </a:fld>
            <a:endParaRPr lang="en-US" dirty="0"/>
          </a:p>
        </p:txBody>
      </p:sp>
    </p:spTree>
    <p:extLst>
      <p:ext uri="{BB962C8B-B14F-4D97-AF65-F5344CB8AC3E}">
        <p14:creationId xmlns:p14="http://schemas.microsoft.com/office/powerpoint/2010/main" val="1450947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Saving merged document</a:t>
            </a:r>
          </a:p>
        </p:txBody>
      </p:sp>
      <p:sp>
        <p:nvSpPr>
          <p:cNvPr id="3" name="Content Placeholder 2"/>
          <p:cNvSpPr>
            <a:spLocks noGrp="1"/>
          </p:cNvSpPr>
          <p:nvPr>
            <p:ph idx="1"/>
          </p:nvPr>
        </p:nvSpPr>
        <p:spPr/>
        <p:txBody>
          <a:bodyPr/>
          <a:lstStyle/>
          <a:p>
            <a:endParaRPr lang="en-IN"/>
          </a:p>
        </p:txBody>
      </p:sp>
      <p:pic>
        <p:nvPicPr>
          <p:cNvPr id="12290" name="Picture 2" descr="https://elearn.ellak.gr/pluginfile.php/4751/mod_page/content/9/mail-merge-save-individual-outpu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2938" y="1890305"/>
            <a:ext cx="7415240" cy="377246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19</a:t>
            </a:fld>
            <a:endParaRPr lang="en-US" dirty="0"/>
          </a:p>
        </p:txBody>
      </p:sp>
    </p:spTree>
    <p:extLst>
      <p:ext uri="{BB962C8B-B14F-4D97-AF65-F5344CB8AC3E}">
        <p14:creationId xmlns:p14="http://schemas.microsoft.com/office/powerpoint/2010/main" val="1260611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Advanced Features</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normAutofit lnSpcReduction="10000"/>
          </a:bodyPr>
          <a:lstStyle/>
          <a:p>
            <a:fld id="{2D487EA2-3AC4-4646-AC37-AB7E1F8A84A1}" type="slidenum">
              <a:rPr lang="en-US" smtClean="0"/>
              <a:t>2</a:t>
            </a:fld>
            <a:endParaRPr lang="en-US"/>
          </a:p>
        </p:txBody>
      </p:sp>
    </p:spTree>
    <p:extLst>
      <p:ext uri="{BB962C8B-B14F-4D97-AF65-F5344CB8AC3E}">
        <p14:creationId xmlns:p14="http://schemas.microsoft.com/office/powerpoint/2010/main" val="2385529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Printing the merged document</a:t>
            </a:r>
            <a:endParaRPr lang="en-IN" dirty="0"/>
          </a:p>
        </p:txBody>
      </p:sp>
      <p:sp>
        <p:nvSpPr>
          <p:cNvPr id="3" name="Content Placeholder 2"/>
          <p:cNvSpPr>
            <a:spLocks noGrp="1"/>
          </p:cNvSpPr>
          <p:nvPr>
            <p:ph idx="1"/>
          </p:nvPr>
        </p:nvSpPr>
        <p:spPr/>
        <p:txBody>
          <a:bodyPr/>
          <a:lstStyle/>
          <a:p>
            <a:pPr marL="0" indent="0">
              <a:buNone/>
            </a:pPr>
            <a:r>
              <a:rPr lang="en-US" b="1" dirty="0" smtClean="0"/>
              <a:t>Print merged document</a:t>
            </a:r>
            <a:endParaRPr lang="en-US" dirty="0"/>
          </a:p>
          <a:p>
            <a:r>
              <a:rPr lang="en-US" dirty="0" smtClean="0"/>
              <a:t>Printer will </a:t>
            </a:r>
            <a:r>
              <a:rPr lang="en-US" dirty="0"/>
              <a:t>send the output to a printer</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20</a:t>
            </a:fld>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6599" y="2328862"/>
            <a:ext cx="5351649" cy="3314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2513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Table of contents</a:t>
            </a:r>
            <a:endParaRPr lang="en-IN" dirty="0"/>
          </a:p>
        </p:txBody>
      </p:sp>
      <p:sp>
        <p:nvSpPr>
          <p:cNvPr id="3" name="Subtitle 2"/>
          <p:cNvSpPr>
            <a:spLocks noGrp="1"/>
          </p:cNvSpPr>
          <p:nvPr>
            <p:ph type="subTitle" idx="1"/>
          </p:nvPr>
        </p:nvSpPr>
        <p:spPr/>
        <p:txBody>
          <a:bodyPr/>
          <a:lstStyle/>
          <a:p>
            <a:endParaRPr lang="en-IN"/>
          </a:p>
        </p:txBody>
      </p:sp>
      <p:sp>
        <p:nvSpPr>
          <p:cNvPr id="4" name="Slide Number Placeholder 3"/>
          <p:cNvSpPr>
            <a:spLocks noGrp="1"/>
          </p:cNvSpPr>
          <p:nvPr>
            <p:ph type="sldNum" sz="quarter" idx="12"/>
          </p:nvPr>
        </p:nvSpPr>
        <p:spPr/>
        <p:txBody>
          <a:bodyPr>
            <a:normAutofit lnSpcReduction="10000"/>
          </a:bodyPr>
          <a:lstStyle/>
          <a:p>
            <a:fld id="{2D487EA2-3AC4-4646-AC37-AB7E1F8A84A1}" type="slidenum">
              <a:rPr lang="en-US" smtClean="0"/>
              <a:t>21</a:t>
            </a:fld>
            <a:endParaRPr lang="en-US"/>
          </a:p>
        </p:txBody>
      </p:sp>
    </p:spTree>
    <p:extLst>
      <p:ext uri="{BB962C8B-B14F-4D97-AF65-F5344CB8AC3E}">
        <p14:creationId xmlns:p14="http://schemas.microsoft.com/office/powerpoint/2010/main" val="7668057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Table of contents</a:t>
            </a:r>
            <a:endParaRPr lang="en-IN" dirty="0"/>
          </a:p>
        </p:txBody>
      </p:sp>
      <p:sp>
        <p:nvSpPr>
          <p:cNvPr id="3" name="Content Placeholder 2"/>
          <p:cNvSpPr>
            <a:spLocks noGrp="1"/>
          </p:cNvSpPr>
          <p:nvPr>
            <p:ph idx="1"/>
          </p:nvPr>
        </p:nvSpPr>
        <p:spPr/>
        <p:txBody>
          <a:bodyPr/>
          <a:lstStyle/>
          <a:p>
            <a:pPr algn="just"/>
            <a:r>
              <a:rPr lang="en-US" dirty="0" smtClean="0"/>
              <a:t>A Table </a:t>
            </a:r>
            <a:r>
              <a:rPr lang="en-US" dirty="0"/>
              <a:t>of </a:t>
            </a:r>
            <a:r>
              <a:rPr lang="en-US" dirty="0" smtClean="0"/>
              <a:t>Contents is a </a:t>
            </a:r>
            <a:r>
              <a:rPr lang="en-US" dirty="0"/>
              <a:t>list, usually found on a page before the start of a written work, of its chapter or section titles or brief descriptions with their commencing page numbers</a:t>
            </a:r>
            <a:r>
              <a:rPr lang="en-US" dirty="0" smtClean="0"/>
              <a:t>. It </a:t>
            </a:r>
            <a:r>
              <a:rPr lang="en-US" dirty="0"/>
              <a:t>is a necessary index which is needed for every user when dealing with long documents, book drafts etc. </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22</a:t>
            </a:fld>
            <a:endParaRPr lang="en-US" dirty="0"/>
          </a:p>
        </p:txBody>
      </p:sp>
    </p:spTree>
    <p:extLst>
      <p:ext uri="{BB962C8B-B14F-4D97-AF65-F5344CB8AC3E}">
        <p14:creationId xmlns:p14="http://schemas.microsoft.com/office/powerpoint/2010/main" val="1830220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Inserting table of contents</a:t>
            </a:r>
            <a:endParaRPr lang="en-IN" dirty="0"/>
          </a:p>
        </p:txBody>
      </p:sp>
      <p:sp>
        <p:nvSpPr>
          <p:cNvPr id="3" name="Content Placeholder 2"/>
          <p:cNvSpPr>
            <a:spLocks noGrp="1"/>
          </p:cNvSpPr>
          <p:nvPr>
            <p:ph idx="1"/>
          </p:nvPr>
        </p:nvSpPr>
        <p:spPr>
          <a:xfrm>
            <a:off x="825321" y="1354402"/>
            <a:ext cx="10515600" cy="4351338"/>
          </a:xfrm>
        </p:spPr>
        <p:txBody>
          <a:bodyPr/>
          <a:lstStyle/>
          <a:p>
            <a:pPr algn="just"/>
            <a:r>
              <a:rPr lang="en-US" dirty="0" smtClean="0"/>
              <a:t>Make </a:t>
            </a:r>
            <a:r>
              <a:rPr lang="en-US" dirty="0"/>
              <a:t>sure that the headings </a:t>
            </a:r>
            <a:r>
              <a:rPr lang="en-US" dirty="0" smtClean="0"/>
              <a:t>and sub headings are </a:t>
            </a:r>
            <a:r>
              <a:rPr lang="en-US" dirty="0"/>
              <a:t>styled </a:t>
            </a:r>
            <a:r>
              <a:rPr lang="en-US" dirty="0" smtClean="0"/>
              <a:t>consistently to make them appear in the document.</a:t>
            </a:r>
          </a:p>
          <a:p>
            <a:pPr algn="just"/>
            <a:r>
              <a:rPr lang="en-US" dirty="0" smtClean="0"/>
              <a:t>Then Click to create the table</a:t>
            </a:r>
          </a:p>
          <a:p>
            <a:pPr marL="0" indent="0" algn="just">
              <a:buNone/>
            </a:pPr>
            <a:r>
              <a:rPr lang="en-US" dirty="0"/>
              <a:t> </a:t>
            </a:r>
            <a:r>
              <a:rPr lang="en-US" dirty="0" smtClean="0"/>
              <a:t>     of </a:t>
            </a:r>
            <a:r>
              <a:rPr lang="en-US" dirty="0"/>
              <a:t>contents.</a:t>
            </a:r>
          </a:p>
          <a:p>
            <a:pPr marL="0" indent="0">
              <a:buNone/>
            </a:pPr>
            <a:r>
              <a:rPr lang="en-US" sz="2000" i="1" dirty="0" smtClean="0"/>
              <a:t>   Consider this  example :</a:t>
            </a:r>
            <a:br>
              <a:rPr lang="en-US" sz="2000" i="1" dirty="0" smtClean="0"/>
            </a:br>
            <a:endParaRPr lang="en-IN" sz="2000" i="1" dirty="0"/>
          </a:p>
        </p:txBody>
      </p:sp>
      <p:pic>
        <p:nvPicPr>
          <p:cNvPr id="1026" name="Picture 2" descr="Document for TOC"/>
          <p:cNvPicPr>
            <a:picLocks noChangeAspect="1" noChangeArrowheads="1"/>
          </p:cNvPicPr>
          <p:nvPr/>
        </p:nvPicPr>
        <p:blipFill rotWithShape="1">
          <a:blip r:embed="rId2">
            <a:extLst>
              <a:ext uri="{28A0092B-C50C-407E-A947-70E740481C1C}">
                <a14:useLocalDpi xmlns:a14="http://schemas.microsoft.com/office/drawing/2010/main" val="0"/>
              </a:ext>
            </a:extLst>
          </a:blip>
          <a:srcRect l="8535" t="27894" r="17106"/>
          <a:stretch/>
        </p:blipFill>
        <p:spPr bwMode="auto">
          <a:xfrm>
            <a:off x="4528539" y="1838464"/>
            <a:ext cx="5869156" cy="499377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23</a:t>
            </a:fld>
            <a:endParaRPr lang="en-US" dirty="0"/>
          </a:p>
        </p:txBody>
      </p:sp>
    </p:spTree>
    <p:extLst>
      <p:ext uri="{BB962C8B-B14F-4D97-AF65-F5344CB8AC3E}">
        <p14:creationId xmlns:p14="http://schemas.microsoft.com/office/powerpoint/2010/main" val="3112978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1288" y="1290859"/>
            <a:ext cx="10515600" cy="4351338"/>
          </a:xfrm>
        </p:spPr>
        <p:txBody>
          <a:bodyPr/>
          <a:lstStyle/>
          <a:p>
            <a:pPr algn="just"/>
            <a:r>
              <a:rPr lang="en-US" dirty="0" smtClean="0"/>
              <a:t>Select </a:t>
            </a:r>
            <a:r>
              <a:rPr lang="en-US" dirty="0"/>
              <a:t>the heading which would be an item in your index content. Then from the toolbar </a:t>
            </a:r>
            <a:r>
              <a:rPr lang="en-US" dirty="0" smtClean="0"/>
              <a:t>apply style ‘Heading 1’.</a:t>
            </a:r>
          </a:p>
          <a:p>
            <a:pPr algn="just"/>
            <a:endParaRPr lang="en-IN" dirty="0"/>
          </a:p>
        </p:txBody>
      </p:sp>
      <p:pic>
        <p:nvPicPr>
          <p:cNvPr id="2050" name="Picture 2" descr="Apply Heading Sty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6376" y="2000932"/>
            <a:ext cx="6804261" cy="406128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normAutofit lnSpcReduction="10000"/>
          </a:bodyPr>
          <a:lstStyle/>
          <a:p>
            <a:fld id="{26A31B2F-AFDF-4768-87BA-3AF3DB3FE775}" type="slidenum">
              <a:rPr lang="en-US" smtClean="0"/>
              <a:pPr/>
              <a:t>24</a:t>
            </a:fld>
            <a:endParaRPr lang="en-US" dirty="0"/>
          </a:p>
        </p:txBody>
      </p:sp>
      <p:sp>
        <p:nvSpPr>
          <p:cNvPr id="5" name="Title 1"/>
          <p:cNvSpPr>
            <a:spLocks noGrp="1"/>
          </p:cNvSpPr>
          <p:nvPr>
            <p:ph type="title"/>
          </p:nvPr>
        </p:nvSpPr>
        <p:spPr>
          <a:xfrm>
            <a:off x="1320800" y="761982"/>
            <a:ext cx="10680741" cy="452441"/>
          </a:xfrm>
        </p:spPr>
        <p:txBody>
          <a:bodyPr/>
          <a:lstStyle/>
          <a:p>
            <a:r>
              <a:rPr lang="en-IN" dirty="0"/>
              <a:t>Inserting </a:t>
            </a:r>
            <a:r>
              <a:rPr lang="en-IN" dirty="0" smtClean="0"/>
              <a:t>table of contents</a:t>
            </a:r>
            <a:endParaRPr lang="en-IN" dirty="0"/>
          </a:p>
        </p:txBody>
      </p:sp>
    </p:spTree>
    <p:extLst>
      <p:ext uri="{BB962C8B-B14F-4D97-AF65-F5344CB8AC3E}">
        <p14:creationId xmlns:p14="http://schemas.microsoft.com/office/powerpoint/2010/main" val="2937912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fontAlgn="base"/>
            <a:r>
              <a:rPr lang="en-US" dirty="0"/>
              <a:t>Repeat the steps for all top level headings.</a:t>
            </a:r>
          </a:p>
          <a:p>
            <a:pPr algn="just" fontAlgn="base"/>
            <a:r>
              <a:rPr lang="en-US" dirty="0" smtClean="0"/>
              <a:t>In the similar way, complete the document, </a:t>
            </a:r>
            <a:r>
              <a:rPr lang="en-US" dirty="0"/>
              <a:t>using the </a:t>
            </a:r>
            <a:r>
              <a:rPr lang="en-US" dirty="0" smtClean="0"/>
              <a:t>paragraph </a:t>
            </a:r>
            <a:r>
              <a:rPr lang="en-US" dirty="0"/>
              <a:t>styles for different heading levels (such as chapter and section headings): Heading 1, Heading 2, and Heading </a:t>
            </a:r>
            <a:r>
              <a:rPr lang="en-US" dirty="0" smtClean="0"/>
              <a:t>3.</a:t>
            </a:r>
          </a:p>
          <a:p>
            <a:pPr algn="just" fontAlgn="base"/>
            <a:r>
              <a:rPr lang="en-IN" sz="2400" i="1" dirty="0" smtClean="0"/>
              <a:t>After Applying Heading Styles</a:t>
            </a:r>
            <a:endParaRPr lang="en-IN" sz="2400" i="1" dirty="0"/>
          </a:p>
          <a:p>
            <a:pPr algn="just" fontAlgn="base"/>
            <a:endParaRPr lang="en-US" dirty="0"/>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25</a:t>
            </a:fld>
            <a:endParaRPr lang="en-US" dirty="0"/>
          </a:p>
        </p:txBody>
      </p:sp>
      <p:sp>
        <p:nvSpPr>
          <p:cNvPr id="5" name="Title 1"/>
          <p:cNvSpPr>
            <a:spLocks noGrp="1"/>
          </p:cNvSpPr>
          <p:nvPr>
            <p:ph type="title"/>
          </p:nvPr>
        </p:nvSpPr>
        <p:spPr/>
        <p:txBody>
          <a:bodyPr/>
          <a:lstStyle/>
          <a:p>
            <a:r>
              <a:rPr lang="en-IN" dirty="0"/>
              <a:t>Inserting </a:t>
            </a:r>
            <a:r>
              <a:rPr lang="en-IN" dirty="0" smtClean="0"/>
              <a:t>table of contents</a:t>
            </a:r>
            <a:endParaRPr lang="en-IN" dirty="0"/>
          </a:p>
        </p:txBody>
      </p:sp>
      <p:pic>
        <p:nvPicPr>
          <p:cNvPr id="6" name="Picture 4" descr="After Applying Heading Sty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8914" y="2850694"/>
            <a:ext cx="3881190" cy="3506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956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188625"/>
            <a:ext cx="11715833" cy="4912058"/>
          </a:xfrm>
        </p:spPr>
        <p:txBody>
          <a:bodyPr/>
          <a:lstStyle/>
          <a:p>
            <a:pPr algn="just"/>
            <a:r>
              <a:rPr lang="en-US" dirty="0" smtClean="0"/>
              <a:t>After applying </a:t>
            </a:r>
            <a:r>
              <a:rPr lang="en-US" dirty="0"/>
              <a:t>all the heading styles, put the cursor at the beginning of the document to create table of contents</a:t>
            </a:r>
            <a:r>
              <a:rPr lang="en-US" dirty="0" smtClean="0"/>
              <a:t>.</a:t>
            </a:r>
          </a:p>
          <a:p>
            <a:pPr algn="just"/>
            <a:r>
              <a:rPr lang="en-US" dirty="0"/>
              <a:t>From menu, select Insert &gt; Table of contents and Index &gt; Table of contents, Index or Bibliography.</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26</a:t>
            </a:fld>
            <a:endParaRPr lang="en-US" dirty="0"/>
          </a:p>
        </p:txBody>
      </p:sp>
      <p:sp>
        <p:nvSpPr>
          <p:cNvPr id="5" name="Title 1"/>
          <p:cNvSpPr>
            <a:spLocks noGrp="1"/>
          </p:cNvSpPr>
          <p:nvPr>
            <p:ph type="title"/>
          </p:nvPr>
        </p:nvSpPr>
        <p:spPr/>
        <p:txBody>
          <a:bodyPr/>
          <a:lstStyle/>
          <a:p>
            <a:r>
              <a:rPr lang="en-IN" dirty="0"/>
              <a:t>Inserting table </a:t>
            </a:r>
            <a:r>
              <a:rPr lang="en-IN" dirty="0" smtClean="0"/>
              <a:t>of contents</a:t>
            </a:r>
            <a:endParaRPr lang="en-IN" dirty="0"/>
          </a:p>
        </p:txBody>
      </p:sp>
      <p:pic>
        <p:nvPicPr>
          <p:cNvPr id="6" name="Picture 2" descr="https://libreofficehelp.com/wp-content/uploads/2019/02/Table-of-Contents-from-Menu.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1353" y="2313275"/>
            <a:ext cx="5546419" cy="4544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441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21090"/>
            <a:ext cx="10515600" cy="5636909"/>
          </a:xfrm>
        </p:spPr>
        <p:txBody>
          <a:bodyPr>
            <a:normAutofit/>
          </a:bodyPr>
          <a:lstStyle/>
          <a:p>
            <a:pPr algn="just"/>
            <a:r>
              <a:rPr lang="en-US" dirty="0" smtClean="0"/>
              <a:t>The </a:t>
            </a:r>
            <a:r>
              <a:rPr lang="en-US" dirty="0"/>
              <a:t>table of contents </a:t>
            </a:r>
            <a:r>
              <a:rPr lang="en-US" dirty="0" smtClean="0"/>
              <a:t>would get added </a:t>
            </a:r>
            <a:r>
              <a:rPr lang="en-US" dirty="0"/>
              <a:t>in the beginning of your document. </a:t>
            </a:r>
            <a:r>
              <a:rPr lang="en-US" dirty="0" smtClean="0"/>
              <a:t>One </a:t>
            </a:r>
            <a:r>
              <a:rPr lang="en-US" dirty="0"/>
              <a:t>can CTRL+Click to follow the sections/headings from the table of contents</a:t>
            </a:r>
            <a:r>
              <a:rPr lang="en-US" dirty="0" smtClean="0"/>
              <a:t>.</a:t>
            </a:r>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a:p>
          <a:p>
            <a:pPr algn="just"/>
            <a:endParaRPr lang="en-US" dirty="0" smtClean="0"/>
          </a:p>
          <a:p>
            <a:pPr algn="just"/>
            <a:endParaRPr lang="en-US" dirty="0" smtClean="0"/>
          </a:p>
          <a:p>
            <a:pPr algn="just"/>
            <a:r>
              <a:rPr lang="en-US" sz="1800" i="1" dirty="0"/>
              <a:t>Note : If some of your headings do not show up in the table of contents, check that the headings have been tagged with the correct paragraph style.</a:t>
            </a:r>
          </a:p>
          <a:p>
            <a:pPr algn="just"/>
            <a:endParaRPr lang="en-IN" dirty="0"/>
          </a:p>
        </p:txBody>
      </p:sp>
      <p:pic>
        <p:nvPicPr>
          <p:cNvPr id="5122" name="Picture 2" descr="Applied TO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1561" y="1988273"/>
            <a:ext cx="4855501" cy="4203009"/>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normAutofit lnSpcReduction="10000"/>
          </a:bodyPr>
          <a:lstStyle/>
          <a:p>
            <a:fld id="{26A31B2F-AFDF-4768-87BA-3AF3DB3FE775}" type="slidenum">
              <a:rPr lang="en-US" smtClean="0"/>
              <a:pPr/>
              <a:t>27</a:t>
            </a:fld>
            <a:endParaRPr lang="en-US" dirty="0"/>
          </a:p>
        </p:txBody>
      </p:sp>
      <p:sp>
        <p:nvSpPr>
          <p:cNvPr id="5" name="Title 1"/>
          <p:cNvSpPr>
            <a:spLocks noGrp="1"/>
          </p:cNvSpPr>
          <p:nvPr>
            <p:ph type="title"/>
          </p:nvPr>
        </p:nvSpPr>
        <p:spPr>
          <a:xfrm>
            <a:off x="1320800" y="761982"/>
            <a:ext cx="10680741" cy="452441"/>
          </a:xfrm>
        </p:spPr>
        <p:txBody>
          <a:bodyPr/>
          <a:lstStyle/>
          <a:p>
            <a:r>
              <a:rPr lang="en-IN" dirty="0"/>
              <a:t>Inserting table </a:t>
            </a:r>
            <a:r>
              <a:rPr lang="en-IN" dirty="0" smtClean="0"/>
              <a:t>of contents</a:t>
            </a:r>
            <a:endParaRPr lang="en-IN" dirty="0"/>
          </a:p>
        </p:txBody>
      </p:sp>
    </p:spTree>
    <p:extLst>
      <p:ext uri="{BB962C8B-B14F-4D97-AF65-F5344CB8AC3E}">
        <p14:creationId xmlns:p14="http://schemas.microsoft.com/office/powerpoint/2010/main" val="10188536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8633"/>
            <a:ext cx="10515600" cy="600550"/>
          </a:xfrm>
        </p:spPr>
        <p:txBody>
          <a:bodyPr>
            <a:normAutofit/>
          </a:bodyPr>
          <a:lstStyle/>
          <a:p>
            <a:r>
              <a:rPr lang="en-US" dirty="0"/>
              <a:t>Numbered List in the Table of </a:t>
            </a:r>
            <a:r>
              <a:rPr lang="en-US" dirty="0" smtClean="0"/>
              <a:t>Contents</a:t>
            </a:r>
            <a:endParaRPr lang="en-IN" dirty="0"/>
          </a:p>
        </p:txBody>
      </p:sp>
      <p:sp>
        <p:nvSpPr>
          <p:cNvPr id="3" name="Content Placeholder 2"/>
          <p:cNvSpPr>
            <a:spLocks noGrp="1"/>
          </p:cNvSpPr>
          <p:nvPr>
            <p:ph idx="1"/>
          </p:nvPr>
        </p:nvSpPr>
        <p:spPr>
          <a:xfrm>
            <a:off x="838200" y="1350236"/>
            <a:ext cx="10515600" cy="4826727"/>
          </a:xfrm>
        </p:spPr>
        <p:txBody>
          <a:bodyPr>
            <a:normAutofit/>
          </a:bodyPr>
          <a:lstStyle/>
          <a:p>
            <a:pPr algn="just" fontAlgn="base"/>
            <a:r>
              <a:rPr lang="en-US" dirty="0"/>
              <a:t>It is often wise to add numbered list to table of contents to properly explain the hierarchy. For example –</a:t>
            </a:r>
          </a:p>
          <a:p>
            <a:pPr marL="0" indent="0" fontAlgn="base">
              <a:buNone/>
            </a:pPr>
            <a:r>
              <a:rPr lang="en-US" i="1" dirty="0"/>
              <a:t>1. Chapter 1</a:t>
            </a:r>
            <a:r>
              <a:rPr lang="en-US" dirty="0"/>
              <a:t/>
            </a:r>
            <a:br>
              <a:rPr lang="en-US" dirty="0"/>
            </a:br>
            <a:r>
              <a:rPr lang="en-US" i="1" dirty="0"/>
              <a:t>1.1 Introduction</a:t>
            </a:r>
            <a:endParaRPr lang="en-US" dirty="0"/>
          </a:p>
          <a:p>
            <a:pPr marL="0" indent="0" fontAlgn="base">
              <a:buNone/>
            </a:pPr>
            <a:endParaRPr lang="en-US" i="1" dirty="0" smtClean="0"/>
          </a:p>
          <a:p>
            <a:pPr marL="0" indent="0" fontAlgn="base">
              <a:buNone/>
            </a:pPr>
            <a:r>
              <a:rPr lang="en-US" i="1" dirty="0" smtClean="0"/>
              <a:t>2</a:t>
            </a:r>
            <a:r>
              <a:rPr lang="en-US" i="1" dirty="0"/>
              <a:t>. Chapter 2</a:t>
            </a:r>
            <a:r>
              <a:rPr lang="en-US" dirty="0"/>
              <a:t/>
            </a:r>
            <a:br>
              <a:rPr lang="en-US" dirty="0"/>
            </a:br>
            <a:r>
              <a:rPr lang="en-US" i="1" dirty="0"/>
              <a:t>2.1 Description</a:t>
            </a:r>
            <a:r>
              <a:rPr lang="en-US" dirty="0"/>
              <a:t/>
            </a:r>
            <a:br>
              <a:rPr lang="en-US" dirty="0"/>
            </a:br>
            <a:r>
              <a:rPr lang="en-US" i="1" dirty="0"/>
              <a:t>2.2 How to create</a:t>
            </a:r>
            <a:endParaRPr lang="en-US" dirty="0"/>
          </a:p>
          <a:p>
            <a:pPr marL="0" indent="0" fontAlgn="base">
              <a:buNone/>
            </a:pPr>
            <a:endParaRPr lang="en-US" i="1" dirty="0" smtClean="0"/>
          </a:p>
          <a:p>
            <a:pPr marL="0" indent="0" fontAlgn="base">
              <a:buNone/>
            </a:pPr>
            <a:r>
              <a:rPr lang="en-US" i="1" dirty="0" smtClean="0"/>
              <a:t>3</a:t>
            </a:r>
            <a:r>
              <a:rPr lang="en-US" i="1" dirty="0"/>
              <a:t>. Chapter 3</a:t>
            </a:r>
            <a:r>
              <a:rPr lang="en-US" dirty="0"/>
              <a:t/>
            </a:r>
            <a:br>
              <a:rPr lang="en-US" dirty="0"/>
            </a:br>
            <a:r>
              <a:rPr lang="en-US" i="1" dirty="0"/>
              <a:t>3.1 Summary</a:t>
            </a:r>
            <a:endParaRPr lang="en-US" dirty="0"/>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28</a:t>
            </a:fld>
            <a:endParaRPr lang="en-US" dirty="0"/>
          </a:p>
        </p:txBody>
      </p:sp>
    </p:spTree>
    <p:extLst>
      <p:ext uri="{BB962C8B-B14F-4D97-AF65-F5344CB8AC3E}">
        <p14:creationId xmlns:p14="http://schemas.microsoft.com/office/powerpoint/2010/main" val="962407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33851"/>
            <a:ext cx="10515600" cy="5638578"/>
          </a:xfrm>
        </p:spPr>
        <p:txBody>
          <a:bodyPr/>
          <a:lstStyle/>
          <a:p>
            <a:pPr algn="just"/>
            <a:r>
              <a:rPr lang="en-US" dirty="0"/>
              <a:t>Select the texts where </a:t>
            </a:r>
            <a:r>
              <a:rPr lang="en-US" i="1" dirty="0" smtClean="0"/>
              <a:t>Headings </a:t>
            </a:r>
            <a:r>
              <a:rPr lang="en-US" dirty="0" smtClean="0"/>
              <a:t>style is applied. </a:t>
            </a:r>
            <a:r>
              <a:rPr lang="en-US" dirty="0"/>
              <a:t>From the toolbar, select Numbered Lists. Choose </a:t>
            </a:r>
            <a:r>
              <a:rPr lang="en-US" dirty="0" smtClean="0"/>
              <a:t>any </a:t>
            </a:r>
            <a:r>
              <a:rPr lang="en-US" dirty="0"/>
              <a:t>numbered </a:t>
            </a:r>
            <a:r>
              <a:rPr lang="en-US" dirty="0" smtClean="0"/>
              <a:t>list of choice.</a:t>
            </a:r>
            <a:endParaRPr lang="en-IN" dirty="0"/>
          </a:p>
        </p:txBody>
      </p:sp>
      <p:pic>
        <p:nvPicPr>
          <p:cNvPr id="6146" name="Picture 2" descr="Table of contents with Numbered L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2292" y="1934294"/>
            <a:ext cx="9029700" cy="492442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normAutofit lnSpcReduction="10000"/>
          </a:bodyPr>
          <a:lstStyle/>
          <a:p>
            <a:fld id="{26A31B2F-AFDF-4768-87BA-3AF3DB3FE775}" type="slidenum">
              <a:rPr lang="en-US" smtClean="0"/>
              <a:pPr/>
              <a:t>29</a:t>
            </a:fld>
            <a:endParaRPr lang="en-US" dirty="0"/>
          </a:p>
        </p:txBody>
      </p:sp>
      <p:sp>
        <p:nvSpPr>
          <p:cNvPr id="6" name="Title 1"/>
          <p:cNvSpPr>
            <a:spLocks noGrp="1"/>
          </p:cNvSpPr>
          <p:nvPr>
            <p:ph type="title"/>
          </p:nvPr>
        </p:nvSpPr>
        <p:spPr>
          <a:xfrm>
            <a:off x="838200" y="683172"/>
            <a:ext cx="10515600" cy="536011"/>
          </a:xfrm>
        </p:spPr>
        <p:txBody>
          <a:bodyPr>
            <a:normAutofit/>
          </a:bodyPr>
          <a:lstStyle/>
          <a:p>
            <a:r>
              <a:rPr lang="en-US" dirty="0"/>
              <a:t>Numbered List in the Table of </a:t>
            </a:r>
            <a:r>
              <a:rPr lang="en-US" dirty="0" smtClean="0"/>
              <a:t>Contents</a:t>
            </a:r>
            <a:endParaRPr lang="en-IN" dirty="0"/>
          </a:p>
        </p:txBody>
      </p:sp>
    </p:spTree>
    <p:extLst>
      <p:ext uri="{BB962C8B-B14F-4D97-AF65-F5344CB8AC3E}">
        <p14:creationId xmlns:p14="http://schemas.microsoft.com/office/powerpoint/2010/main" val="1184908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a:xfrm>
            <a:off x="285709" y="1214422"/>
            <a:ext cx="11715833" cy="5643577"/>
          </a:xfrm>
        </p:spPr>
        <p:txBody>
          <a:bodyPr>
            <a:normAutofit/>
          </a:bodyPr>
          <a:lstStyle/>
          <a:p>
            <a:r>
              <a:rPr lang="en-US" dirty="0" smtClean="0"/>
              <a:t>Mail Merge</a:t>
            </a:r>
          </a:p>
          <a:p>
            <a:pPr lvl="1"/>
            <a:r>
              <a:rPr lang="en-US" dirty="0" smtClean="0"/>
              <a:t>What is Mail Merge?</a:t>
            </a:r>
          </a:p>
          <a:p>
            <a:pPr lvl="1"/>
            <a:r>
              <a:rPr lang="en-US" dirty="0" smtClean="0"/>
              <a:t>Content for Mail Merge</a:t>
            </a:r>
          </a:p>
          <a:p>
            <a:pPr lvl="1"/>
            <a:r>
              <a:rPr lang="en-US" dirty="0" smtClean="0"/>
              <a:t>Mail Merge Process</a:t>
            </a:r>
          </a:p>
          <a:p>
            <a:pPr lvl="1"/>
            <a:r>
              <a:rPr lang="en-US" dirty="0" smtClean="0"/>
              <a:t>Connecting the data source</a:t>
            </a:r>
          </a:p>
          <a:p>
            <a:pPr lvl="1"/>
            <a:r>
              <a:rPr lang="en-US" dirty="0" smtClean="0"/>
              <a:t>Inserting the data fields to the document</a:t>
            </a:r>
          </a:p>
          <a:p>
            <a:pPr lvl="1"/>
            <a:r>
              <a:rPr lang="en-US" dirty="0" smtClean="0"/>
              <a:t>Completing mail merge</a:t>
            </a:r>
          </a:p>
          <a:p>
            <a:pPr lvl="1"/>
            <a:r>
              <a:rPr lang="en-US" dirty="0" smtClean="0"/>
              <a:t>Saving the merged document</a:t>
            </a:r>
          </a:p>
          <a:p>
            <a:pPr lvl="1"/>
            <a:r>
              <a:rPr lang="en-US" dirty="0" smtClean="0"/>
              <a:t>Printing the merged document.</a:t>
            </a:r>
          </a:p>
          <a:p>
            <a:r>
              <a:rPr lang="en-US" dirty="0" smtClean="0"/>
              <a:t>Table of Contents (TOC)</a:t>
            </a:r>
          </a:p>
          <a:p>
            <a:pPr lvl="1"/>
            <a:r>
              <a:rPr lang="en-US" dirty="0"/>
              <a:t>Introduction to Table of contents</a:t>
            </a:r>
          </a:p>
          <a:p>
            <a:pPr lvl="1"/>
            <a:r>
              <a:rPr lang="en-US" dirty="0" smtClean="0"/>
              <a:t>Inserting TOC</a:t>
            </a:r>
            <a:endParaRPr lang="en-US" dirty="0"/>
          </a:p>
          <a:p>
            <a:pPr lvl="1"/>
            <a:r>
              <a:rPr lang="en-US" dirty="0"/>
              <a:t>Numbered list in TOC</a:t>
            </a:r>
          </a:p>
          <a:p>
            <a:pPr lvl="1"/>
            <a:r>
              <a:rPr lang="en-US" dirty="0"/>
              <a:t>Updating </a:t>
            </a:r>
            <a:r>
              <a:rPr lang="en-US" dirty="0" smtClean="0"/>
              <a:t>and Customizing TOC</a:t>
            </a:r>
            <a:endParaRPr lang="en-US" dirty="0"/>
          </a:p>
          <a:p>
            <a:endParaRPr lang="en-US" dirty="0" smtClean="0"/>
          </a:p>
          <a:p>
            <a:endParaRPr lang="en-US" dirty="0" smtClean="0"/>
          </a:p>
          <a:p>
            <a:pPr lvl="2"/>
            <a:endParaRPr lang="en-US" dirty="0" smtClean="0"/>
          </a:p>
          <a:p>
            <a:pPr lvl="1"/>
            <a:endParaRPr lang="en-US" dirty="0" smtClean="0"/>
          </a:p>
          <a:p>
            <a:endParaRPr lang="en-US" dirty="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a:t>
            </a:fld>
            <a:endParaRPr lang="en-US" dirty="0"/>
          </a:p>
        </p:txBody>
      </p:sp>
    </p:spTree>
    <p:extLst>
      <p:ext uri="{BB962C8B-B14F-4D97-AF65-F5344CB8AC3E}">
        <p14:creationId xmlns:p14="http://schemas.microsoft.com/office/powerpoint/2010/main" val="959677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fontAlgn="base"/>
            <a:r>
              <a:rPr lang="en-US" dirty="0"/>
              <a:t>Now, click on a subheading (having style heading 2) and select Numbered List again from the toolbar. </a:t>
            </a:r>
            <a:r>
              <a:rPr lang="en-US" dirty="0" smtClean="0"/>
              <a:t>The labeled subheading with </a:t>
            </a:r>
            <a:r>
              <a:rPr lang="en-US" dirty="0"/>
              <a:t>dot and a </a:t>
            </a:r>
            <a:r>
              <a:rPr lang="en-US" dirty="0" smtClean="0"/>
              <a:t>sub list </a:t>
            </a:r>
            <a:r>
              <a:rPr lang="en-US" dirty="0"/>
              <a:t>is created.</a:t>
            </a:r>
          </a:p>
          <a:p>
            <a:pPr algn="just" fontAlgn="base"/>
            <a:r>
              <a:rPr lang="en-US" dirty="0"/>
              <a:t>This way, </a:t>
            </a:r>
            <a:r>
              <a:rPr lang="en-US" dirty="0" smtClean="0"/>
              <a:t>one </a:t>
            </a:r>
            <a:r>
              <a:rPr lang="en-US" dirty="0"/>
              <a:t>can keep repeating the </a:t>
            </a:r>
            <a:r>
              <a:rPr lang="en-US" dirty="0" smtClean="0"/>
              <a:t>steps</a:t>
            </a:r>
          </a:p>
          <a:p>
            <a:pPr marL="0" indent="0" algn="just" fontAlgn="base">
              <a:buNone/>
            </a:pPr>
            <a:r>
              <a:rPr lang="en-US" dirty="0"/>
              <a:t> </a:t>
            </a:r>
            <a:r>
              <a:rPr lang="en-US" dirty="0" smtClean="0"/>
              <a:t>     </a:t>
            </a:r>
            <a:r>
              <a:rPr lang="en-US" dirty="0"/>
              <a:t>for all the headings, subheadings.</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30</a:t>
            </a:fld>
            <a:endParaRPr lang="en-US" dirty="0"/>
          </a:p>
        </p:txBody>
      </p:sp>
      <p:sp>
        <p:nvSpPr>
          <p:cNvPr id="5" name="Title 1"/>
          <p:cNvSpPr>
            <a:spLocks noGrp="1"/>
          </p:cNvSpPr>
          <p:nvPr>
            <p:ph type="title"/>
          </p:nvPr>
        </p:nvSpPr>
        <p:spPr>
          <a:xfrm>
            <a:off x="1320800" y="630622"/>
            <a:ext cx="10680741" cy="583802"/>
          </a:xfrm>
        </p:spPr>
        <p:txBody>
          <a:bodyPr>
            <a:normAutofit/>
          </a:bodyPr>
          <a:lstStyle/>
          <a:p>
            <a:r>
              <a:rPr lang="en-US" dirty="0"/>
              <a:t>Numbered List in the Table of </a:t>
            </a:r>
            <a:r>
              <a:rPr lang="en-US" dirty="0" smtClean="0"/>
              <a:t>Contents</a:t>
            </a:r>
            <a:endParaRPr lang="en-IN" dirty="0"/>
          </a:p>
        </p:txBody>
      </p:sp>
      <p:pic>
        <p:nvPicPr>
          <p:cNvPr id="6" name="Picture 2" descr="https://libreofficehelp.com/wp-content/uploads/2019/02/TOC-with-Numbered-Li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4051" y="1946548"/>
            <a:ext cx="4532818" cy="4911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741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220"/>
            <a:ext cx="10515600" cy="805649"/>
          </a:xfrm>
        </p:spPr>
        <p:txBody>
          <a:bodyPr/>
          <a:lstStyle/>
          <a:p>
            <a:r>
              <a:rPr lang="en-US" dirty="0"/>
              <a:t>Add New Headings in Table of </a:t>
            </a:r>
            <a:r>
              <a:rPr lang="en-US" dirty="0" smtClean="0"/>
              <a:t>Contents</a:t>
            </a:r>
            <a:endParaRPr lang="en-IN" dirty="0"/>
          </a:p>
        </p:txBody>
      </p:sp>
      <p:sp>
        <p:nvSpPr>
          <p:cNvPr id="3" name="Content Placeholder 2"/>
          <p:cNvSpPr>
            <a:spLocks noGrp="1"/>
          </p:cNvSpPr>
          <p:nvPr>
            <p:ph idx="1"/>
          </p:nvPr>
        </p:nvSpPr>
        <p:spPr>
          <a:xfrm>
            <a:off x="838200" y="1281869"/>
            <a:ext cx="10515600" cy="4647266"/>
          </a:xfrm>
        </p:spPr>
        <p:txBody>
          <a:bodyPr/>
          <a:lstStyle/>
          <a:p>
            <a:pPr algn="just"/>
            <a:r>
              <a:rPr lang="en-US" dirty="0"/>
              <a:t>To add new headings, </a:t>
            </a:r>
            <a:r>
              <a:rPr lang="en-US" dirty="0" smtClean="0"/>
              <a:t>one </a:t>
            </a:r>
            <a:r>
              <a:rPr lang="en-US" dirty="0"/>
              <a:t>can just apply the Heading 1 or Heading 2 </a:t>
            </a:r>
            <a:r>
              <a:rPr lang="en-US" dirty="0" smtClean="0"/>
              <a:t>etc. </a:t>
            </a:r>
            <a:r>
              <a:rPr lang="en-US" dirty="0"/>
              <a:t>to any text and it would appear in the table of contents. </a:t>
            </a:r>
            <a:r>
              <a:rPr lang="en-US" dirty="0" smtClean="0"/>
              <a:t>For </a:t>
            </a:r>
            <a:r>
              <a:rPr lang="en-US" dirty="0"/>
              <a:t>headings to be numbered list, </a:t>
            </a:r>
            <a:r>
              <a:rPr lang="en-US" dirty="0" smtClean="0"/>
              <a:t>one </a:t>
            </a:r>
            <a:r>
              <a:rPr lang="en-US" dirty="0"/>
              <a:t>can still apply the same as well.</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31</a:t>
            </a:fld>
            <a:endParaRPr lang="en-US" dirty="0"/>
          </a:p>
        </p:txBody>
      </p:sp>
    </p:spTree>
    <p:extLst>
      <p:ext uri="{BB962C8B-B14F-4D97-AF65-F5344CB8AC3E}">
        <p14:creationId xmlns:p14="http://schemas.microsoft.com/office/powerpoint/2010/main" val="9931012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Table </a:t>
            </a:r>
            <a:r>
              <a:rPr lang="en-US" dirty="0"/>
              <a:t>of </a:t>
            </a:r>
            <a:r>
              <a:rPr lang="en-US" dirty="0" smtClean="0"/>
              <a:t>contents</a:t>
            </a:r>
            <a:endParaRPr lang="en-IN" dirty="0"/>
          </a:p>
        </p:txBody>
      </p:sp>
      <p:sp>
        <p:nvSpPr>
          <p:cNvPr id="3" name="Content Placeholder 2"/>
          <p:cNvSpPr>
            <a:spLocks noGrp="1"/>
          </p:cNvSpPr>
          <p:nvPr>
            <p:ph idx="1"/>
          </p:nvPr>
        </p:nvSpPr>
        <p:spPr/>
        <p:txBody>
          <a:bodyPr/>
          <a:lstStyle/>
          <a:p>
            <a:pPr marL="0" indent="0" algn="just" fontAlgn="base">
              <a:buNone/>
            </a:pPr>
            <a:r>
              <a:rPr lang="en-US" dirty="0"/>
              <a:t>Once new headings are added, to update the table of contents follow below </a:t>
            </a:r>
            <a:r>
              <a:rPr lang="en-US" dirty="0" smtClean="0"/>
              <a:t>steps:</a:t>
            </a:r>
            <a:endParaRPr lang="en-US" dirty="0"/>
          </a:p>
          <a:p>
            <a:pPr fontAlgn="base"/>
            <a:r>
              <a:rPr lang="en-US" dirty="0"/>
              <a:t>Right click on top of the table of contents and click Update Index.</a:t>
            </a:r>
          </a:p>
          <a:p>
            <a:endParaRPr lang="en-IN" dirty="0"/>
          </a:p>
        </p:txBody>
      </p:sp>
      <p:pic>
        <p:nvPicPr>
          <p:cNvPr id="8194" name="Picture 2" descr="TOC - Upd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5829" y="2665244"/>
            <a:ext cx="8382000" cy="369570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32</a:t>
            </a:fld>
            <a:endParaRPr lang="en-US" dirty="0"/>
          </a:p>
        </p:txBody>
      </p:sp>
    </p:spTree>
    <p:extLst>
      <p:ext uri="{BB962C8B-B14F-4D97-AF65-F5344CB8AC3E}">
        <p14:creationId xmlns:p14="http://schemas.microsoft.com/office/powerpoint/2010/main" val="25119500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Table </a:t>
            </a:r>
            <a:r>
              <a:rPr lang="en-US" dirty="0"/>
              <a:t>of contents</a:t>
            </a:r>
            <a:endParaRPr lang="en-IN" dirty="0"/>
          </a:p>
        </p:txBody>
      </p:sp>
      <p:sp>
        <p:nvSpPr>
          <p:cNvPr id="3" name="Content Placeholder 2"/>
          <p:cNvSpPr>
            <a:spLocks noGrp="1"/>
          </p:cNvSpPr>
          <p:nvPr>
            <p:ph idx="1"/>
          </p:nvPr>
        </p:nvSpPr>
        <p:spPr/>
        <p:txBody>
          <a:bodyPr/>
          <a:lstStyle/>
          <a:p>
            <a:pPr algn="just" fontAlgn="base"/>
            <a:r>
              <a:rPr lang="en-US" dirty="0"/>
              <a:t>The entire table of content would be updated with the headings from the entire document.</a:t>
            </a:r>
          </a:p>
          <a:p>
            <a:pPr algn="just" fontAlgn="base"/>
            <a:r>
              <a:rPr lang="en-US" dirty="0"/>
              <a:t>If </a:t>
            </a:r>
            <a:r>
              <a:rPr lang="en-US" dirty="0" smtClean="0"/>
              <a:t>one </a:t>
            </a:r>
            <a:r>
              <a:rPr lang="en-US" dirty="0"/>
              <a:t>would like to edit the table of contents, its styles, click on the Edit index in the right click context menu.</a:t>
            </a:r>
          </a:p>
          <a:p>
            <a:pPr algn="just" fontAlgn="base"/>
            <a:r>
              <a:rPr lang="en-US" dirty="0"/>
              <a:t>To delete the table of contents, click on the Delete Index.</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33</a:t>
            </a:fld>
            <a:endParaRPr lang="en-US" dirty="0"/>
          </a:p>
        </p:txBody>
      </p:sp>
    </p:spTree>
    <p:extLst>
      <p:ext uri="{BB962C8B-B14F-4D97-AF65-F5344CB8AC3E}">
        <p14:creationId xmlns:p14="http://schemas.microsoft.com/office/powerpoint/2010/main" val="28102268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Customizing table of contents</a:t>
            </a:r>
            <a:endParaRPr lang="en-US" dirty="0"/>
          </a:p>
        </p:txBody>
      </p:sp>
      <p:sp>
        <p:nvSpPr>
          <p:cNvPr id="3" name="Content Placeholder 2"/>
          <p:cNvSpPr>
            <a:spLocks noGrp="1"/>
          </p:cNvSpPr>
          <p:nvPr>
            <p:ph idx="1"/>
          </p:nvPr>
        </p:nvSpPr>
        <p:spPr/>
        <p:txBody>
          <a:bodyPr/>
          <a:lstStyle/>
          <a:p>
            <a:r>
              <a:rPr lang="en-US" dirty="0" smtClean="0"/>
              <a:t>Table </a:t>
            </a:r>
            <a:r>
              <a:rPr lang="en-US" dirty="0"/>
              <a:t>of contents can be customized to suit the style and requirements of your document</a:t>
            </a:r>
            <a:r>
              <a:rPr lang="en-US" dirty="0" smtClean="0"/>
              <a:t>.</a:t>
            </a:r>
          </a:p>
          <a:p>
            <a:r>
              <a:rPr lang="en-US" dirty="0"/>
              <a:t>To modify TOC, </a:t>
            </a:r>
            <a:r>
              <a:rPr lang="en-US" dirty="0" smtClean="0"/>
              <a:t>right-click </a:t>
            </a:r>
            <a:r>
              <a:rPr lang="en-US" dirty="0"/>
              <a:t>anywhere in an existing table of contents and choosing Edit Index from the context menu </a:t>
            </a:r>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34</a:t>
            </a:fld>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5527" y="2145284"/>
            <a:ext cx="7610598" cy="451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3662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Customizing table of contents</a:t>
            </a:r>
          </a:p>
        </p:txBody>
      </p:sp>
      <p:sp>
        <p:nvSpPr>
          <p:cNvPr id="3" name="Content Placeholder 2"/>
          <p:cNvSpPr>
            <a:spLocks noGrp="1"/>
          </p:cNvSpPr>
          <p:nvPr>
            <p:ph idx="1"/>
          </p:nvPr>
        </p:nvSpPr>
        <p:spPr/>
        <p:txBody>
          <a:bodyPr>
            <a:normAutofit lnSpcReduction="10000"/>
          </a:bodyPr>
          <a:lstStyle/>
          <a:p>
            <a:r>
              <a:rPr lang="en-US" dirty="0"/>
              <a:t>The Table of Contents, Index or Bibliography dialog has five </a:t>
            </a:r>
            <a:r>
              <a:rPr lang="en-US" dirty="0" smtClean="0"/>
              <a:t>pages:</a:t>
            </a:r>
          </a:p>
          <a:p>
            <a:pPr lvl="1" algn="just"/>
            <a:r>
              <a:rPr lang="en-US" dirty="0" smtClean="0"/>
              <a:t>Type : Use this page </a:t>
            </a:r>
            <a:r>
              <a:rPr lang="en-US" dirty="0"/>
              <a:t>to set the attributes of the </a:t>
            </a:r>
            <a:r>
              <a:rPr lang="en-US" dirty="0" smtClean="0"/>
              <a:t>TOC such as changing the title, setting the type, number of levels </a:t>
            </a:r>
            <a:r>
              <a:rPr lang="en-US" dirty="0" err="1" smtClean="0"/>
              <a:t>etc</a:t>
            </a:r>
            <a:endParaRPr lang="en-US" dirty="0" smtClean="0"/>
          </a:p>
          <a:p>
            <a:pPr lvl="1" algn="just"/>
            <a:r>
              <a:rPr lang="en-US" dirty="0" smtClean="0"/>
              <a:t>Entries : Use these </a:t>
            </a:r>
            <a:r>
              <a:rPr lang="en-US" dirty="0"/>
              <a:t>pages to define and format the entries in the TOC. Each outline level can be styled independently from the other levels by adding and deleting elements. Click a number in the Level column to select the outline level whose elements you want to format. The Structure line contains the elements included in the entries for that level</a:t>
            </a:r>
            <a:r>
              <a:rPr lang="en-US" dirty="0" smtClean="0"/>
              <a:t>.</a:t>
            </a:r>
          </a:p>
          <a:p>
            <a:pPr lvl="2" algn="just"/>
            <a:r>
              <a:rPr lang="en-US" dirty="0"/>
              <a:t>The LS icon represents the start of a hyperlink. </a:t>
            </a:r>
            <a:endParaRPr lang="en-US" dirty="0" smtClean="0"/>
          </a:p>
          <a:p>
            <a:pPr lvl="2" algn="just"/>
            <a:r>
              <a:rPr lang="en-US" dirty="0" smtClean="0"/>
              <a:t>The </a:t>
            </a:r>
            <a:r>
              <a:rPr lang="en-US" dirty="0"/>
              <a:t>E# icon represents the “chapter number”, which means the heading number value assigned to a heading style in Tools &gt; Chapter </a:t>
            </a:r>
            <a:r>
              <a:rPr lang="en-US" dirty="0" smtClean="0"/>
              <a:t>Numbering</a:t>
            </a:r>
          </a:p>
          <a:p>
            <a:pPr lvl="2" algn="just"/>
            <a:r>
              <a:rPr lang="en-US" dirty="0" smtClean="0"/>
              <a:t>The </a:t>
            </a:r>
            <a:r>
              <a:rPr lang="en-US" dirty="0"/>
              <a:t>E icon represents the chapter (or sub-chapter) </a:t>
            </a:r>
            <a:r>
              <a:rPr lang="en-US" dirty="0" smtClean="0"/>
              <a:t>text.</a:t>
            </a:r>
          </a:p>
          <a:p>
            <a:pPr lvl="2" algn="just"/>
            <a:r>
              <a:rPr lang="en-US" dirty="0" smtClean="0"/>
              <a:t>The </a:t>
            </a:r>
            <a:r>
              <a:rPr lang="en-US" dirty="0"/>
              <a:t>T icon represents a tab </a:t>
            </a:r>
            <a:r>
              <a:rPr lang="en-US" dirty="0" smtClean="0"/>
              <a:t>stop.</a:t>
            </a:r>
          </a:p>
          <a:p>
            <a:pPr lvl="2" algn="just"/>
            <a:r>
              <a:rPr lang="en-US" dirty="0" smtClean="0"/>
              <a:t>The </a:t>
            </a:r>
            <a:r>
              <a:rPr lang="en-US" dirty="0"/>
              <a:t># icon represents the page number. </a:t>
            </a:r>
            <a:endParaRPr lang="en-US" dirty="0" smtClean="0"/>
          </a:p>
          <a:p>
            <a:pPr lvl="2" algn="just"/>
            <a:r>
              <a:rPr lang="en-US" dirty="0" smtClean="0"/>
              <a:t>The </a:t>
            </a:r>
            <a:r>
              <a:rPr lang="en-US" dirty="0"/>
              <a:t>LE icon represents the end of a hyperlink. </a:t>
            </a:r>
            <a:endParaRPr lang="en-US" dirty="0" smtClean="0"/>
          </a:p>
          <a:p>
            <a:pPr lvl="1"/>
            <a:endParaRPr lang="en-US"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35</a:t>
            </a:fld>
            <a:endParaRPr lang="en-US" dirty="0"/>
          </a:p>
        </p:txBody>
      </p:sp>
    </p:spTree>
    <p:extLst>
      <p:ext uri="{BB962C8B-B14F-4D97-AF65-F5344CB8AC3E}">
        <p14:creationId xmlns:p14="http://schemas.microsoft.com/office/powerpoint/2010/main" val="41244030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Customizing table of contents</a:t>
            </a:r>
          </a:p>
        </p:txBody>
      </p:sp>
      <p:sp>
        <p:nvSpPr>
          <p:cNvPr id="3" name="Content Placeholder 2"/>
          <p:cNvSpPr>
            <a:spLocks noGrp="1"/>
          </p:cNvSpPr>
          <p:nvPr>
            <p:ph idx="1"/>
          </p:nvPr>
        </p:nvSpPr>
        <p:spPr/>
        <p:txBody>
          <a:bodyPr/>
          <a:lstStyle/>
          <a:p>
            <a:pPr lvl="1"/>
            <a:r>
              <a:rPr lang="en-US" dirty="0"/>
              <a:t>Styles : Use the styles page to change which paragraph style is assigned to display the text of each level in the table of contents.</a:t>
            </a:r>
          </a:p>
          <a:p>
            <a:pPr lvl="1"/>
            <a:r>
              <a:rPr lang="en-US" dirty="0" smtClean="0"/>
              <a:t>Columns : Use this page to put the TOC into more than one column.</a:t>
            </a:r>
          </a:p>
          <a:p>
            <a:pPr lvl="1"/>
            <a:r>
              <a:rPr lang="en-US" dirty="0" smtClean="0"/>
              <a:t>Background : Use this page to add color or an image to the background of the TOC.</a:t>
            </a:r>
            <a:endParaRPr lang="en-US"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36</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2931" y="2956842"/>
            <a:ext cx="4762500"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26681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Macros</a:t>
            </a:r>
            <a:endParaRPr lang="en-IN" dirty="0"/>
          </a:p>
        </p:txBody>
      </p:sp>
      <p:sp>
        <p:nvSpPr>
          <p:cNvPr id="3" name="Subtitle 2"/>
          <p:cNvSpPr>
            <a:spLocks noGrp="1"/>
          </p:cNvSpPr>
          <p:nvPr>
            <p:ph type="subTitle" idx="1"/>
          </p:nvPr>
        </p:nvSpPr>
        <p:spPr/>
        <p:txBody>
          <a:bodyPr/>
          <a:lstStyle/>
          <a:p>
            <a:endParaRPr lang="en-IN" dirty="0"/>
          </a:p>
        </p:txBody>
      </p:sp>
      <p:sp>
        <p:nvSpPr>
          <p:cNvPr id="4" name="Slide Number Placeholder 3"/>
          <p:cNvSpPr>
            <a:spLocks noGrp="1"/>
          </p:cNvSpPr>
          <p:nvPr>
            <p:ph type="sldNum" sz="quarter" idx="12"/>
          </p:nvPr>
        </p:nvSpPr>
        <p:spPr/>
        <p:txBody>
          <a:bodyPr>
            <a:normAutofit lnSpcReduction="10000"/>
          </a:bodyPr>
          <a:lstStyle/>
          <a:p>
            <a:fld id="{2D487EA2-3AC4-4646-AC37-AB7E1F8A84A1}" type="slidenum">
              <a:rPr lang="en-US" smtClean="0"/>
              <a:t>37</a:t>
            </a:fld>
            <a:endParaRPr lang="en-US"/>
          </a:p>
        </p:txBody>
      </p:sp>
    </p:spTree>
    <p:extLst>
      <p:ext uri="{BB962C8B-B14F-4D97-AF65-F5344CB8AC3E}">
        <p14:creationId xmlns:p14="http://schemas.microsoft.com/office/powerpoint/2010/main" val="114262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a:bodyPr>
          <a:lstStyle/>
          <a:p>
            <a:pPr algn="just"/>
            <a:r>
              <a:rPr lang="en-US" dirty="0"/>
              <a:t>A macro is a saved sequence of commands or keystrokes that are stored for later </a:t>
            </a:r>
            <a:r>
              <a:rPr lang="en-US" dirty="0" smtClean="0"/>
              <a:t>use. </a:t>
            </a:r>
            <a:r>
              <a:rPr lang="en-US" dirty="0"/>
              <a:t>The </a:t>
            </a:r>
            <a:r>
              <a:rPr lang="en-US" dirty="0" err="1"/>
              <a:t>LibreOffice</a:t>
            </a:r>
            <a:r>
              <a:rPr lang="en-US" dirty="0"/>
              <a:t> macro language is very flexible, allowing automation of both simple and complex tasks. Macros are very useful when you have to repeat the same task in the same way over and over again</a:t>
            </a:r>
            <a:r>
              <a:rPr lang="en-US" dirty="0" smtClean="0"/>
              <a:t>.</a:t>
            </a:r>
          </a:p>
          <a:p>
            <a:pPr algn="just"/>
            <a:r>
              <a:rPr lang="en-US" dirty="0" err="1"/>
              <a:t>LibreOffice</a:t>
            </a:r>
            <a:r>
              <a:rPr lang="en-US" dirty="0"/>
              <a:t> macros are usually written in a language called </a:t>
            </a:r>
            <a:r>
              <a:rPr lang="en-US" dirty="0" err="1"/>
              <a:t>LibreOffice</a:t>
            </a:r>
            <a:r>
              <a:rPr lang="en-US" dirty="0"/>
              <a:t> Basic, sometimes abbreviated to Basic. Although </a:t>
            </a:r>
            <a:r>
              <a:rPr lang="en-US" dirty="0" smtClean="0"/>
              <a:t>one </a:t>
            </a:r>
            <a:r>
              <a:rPr lang="en-US" dirty="0"/>
              <a:t>can learn Basic and write macros, there is a steep learning curve to writing macros from scratch. </a:t>
            </a:r>
            <a:endParaRPr lang="en-US" dirty="0" smtClean="0"/>
          </a:p>
          <a:p>
            <a:pPr algn="just"/>
            <a:r>
              <a:rPr lang="en-US" dirty="0" smtClean="0"/>
              <a:t>The </a:t>
            </a:r>
            <a:r>
              <a:rPr lang="en-US" dirty="0"/>
              <a:t>usual methods for a beginner are to use macros that someone else has written or use the built-in macro recorder, which records keystrokes and saves them for use</a:t>
            </a:r>
            <a:r>
              <a:rPr lang="en-US" dirty="0" smtClean="0"/>
              <a:t>.</a:t>
            </a:r>
          </a:p>
          <a:p>
            <a:pPr algn="just"/>
            <a:r>
              <a:rPr lang="en-US" dirty="0"/>
              <a:t>Most tasks in </a:t>
            </a:r>
            <a:r>
              <a:rPr lang="en-US" dirty="0" err="1"/>
              <a:t>LibreOffice</a:t>
            </a:r>
            <a:r>
              <a:rPr lang="en-US" dirty="0"/>
              <a:t> are accomplished by “dispatching a command” (sending a command), which is intercepted and used. The macro recorder works by recording the commands that are </a:t>
            </a:r>
            <a:r>
              <a:rPr lang="en-US" dirty="0" smtClean="0"/>
              <a:t>dispatched.</a:t>
            </a:r>
            <a:endParaRPr lang="en-IN" dirty="0"/>
          </a:p>
          <a:p>
            <a:pPr algn="just"/>
            <a:endParaRPr lang="en-IN" b="1"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38</a:t>
            </a:fld>
            <a:endParaRPr lang="en-US" dirty="0"/>
          </a:p>
        </p:txBody>
      </p:sp>
    </p:spTree>
    <p:extLst>
      <p:ext uri="{BB962C8B-B14F-4D97-AF65-F5344CB8AC3E}">
        <p14:creationId xmlns:p14="http://schemas.microsoft.com/office/powerpoint/2010/main" val="20860763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800" y="672662"/>
            <a:ext cx="10680741" cy="541761"/>
          </a:xfrm>
        </p:spPr>
        <p:txBody>
          <a:bodyPr>
            <a:normAutofit/>
          </a:bodyPr>
          <a:lstStyle/>
          <a:p>
            <a:r>
              <a:rPr lang="en-IN" dirty="0"/>
              <a:t>Recording a </a:t>
            </a:r>
            <a:r>
              <a:rPr lang="en-IN" dirty="0" smtClean="0"/>
              <a:t>macro</a:t>
            </a:r>
            <a:endParaRPr lang="en-IN" dirty="0"/>
          </a:p>
        </p:txBody>
      </p:sp>
      <p:sp>
        <p:nvSpPr>
          <p:cNvPr id="3" name="Content Placeholder 2"/>
          <p:cNvSpPr>
            <a:spLocks noGrp="1"/>
          </p:cNvSpPr>
          <p:nvPr>
            <p:ph idx="1"/>
          </p:nvPr>
        </p:nvSpPr>
        <p:spPr/>
        <p:txBody>
          <a:bodyPr/>
          <a:lstStyle/>
          <a:p>
            <a:pPr algn="just"/>
            <a:r>
              <a:rPr lang="en-US" dirty="0"/>
              <a:t>If you have to repeatedly enter the same information, you can copy this information after it has been entered into your document for the first time, then paste the information into your document each time you want to use it. </a:t>
            </a:r>
            <a:endParaRPr lang="en-US" dirty="0" smtClean="0"/>
          </a:p>
          <a:p>
            <a:pPr algn="just"/>
            <a:r>
              <a:rPr lang="en-US" dirty="0" smtClean="0"/>
              <a:t>However</a:t>
            </a:r>
            <a:r>
              <a:rPr lang="en-US" dirty="0"/>
              <a:t>, if something else is copied to the clipboard, the contents on the clipboard are changed. This means that you have to re-copy your repeated information. To overcome this problem, you can create a macro that enters your repeated information</a:t>
            </a:r>
            <a:r>
              <a:rPr lang="en-US" dirty="0" smtClean="0"/>
              <a:t>.</a:t>
            </a:r>
          </a:p>
          <a:p>
            <a:pPr algn="just"/>
            <a:r>
              <a:rPr lang="en-US" dirty="0"/>
              <a:t>Make sure macro recording is enabled by going to </a:t>
            </a:r>
            <a:r>
              <a:rPr lang="en-US" b="1" i="1" dirty="0"/>
              <a:t>Tools &gt; Options &gt; </a:t>
            </a:r>
            <a:r>
              <a:rPr lang="en-US" b="1" i="1" dirty="0" err="1"/>
              <a:t>LibreOffice</a:t>
            </a:r>
            <a:r>
              <a:rPr lang="en-US" b="1" i="1" dirty="0"/>
              <a:t> &gt; Advanced</a:t>
            </a:r>
            <a:r>
              <a:rPr lang="en-US" dirty="0"/>
              <a:t> on the main menu bar and selecting the option </a:t>
            </a:r>
            <a:r>
              <a:rPr lang="en-US" b="1" i="1" dirty="0"/>
              <a:t>Enable macro recording</a:t>
            </a:r>
            <a:r>
              <a:rPr lang="en-US" dirty="0"/>
              <a:t>. By default, this feature is turned off when </a:t>
            </a:r>
            <a:r>
              <a:rPr lang="en-US" dirty="0" err="1"/>
              <a:t>LibreOffice</a:t>
            </a:r>
            <a:r>
              <a:rPr lang="en-US" dirty="0"/>
              <a:t> was installed on your computer.</a:t>
            </a:r>
            <a:endParaRPr lang="en-IN" dirty="0"/>
          </a:p>
          <a:p>
            <a:pPr algn="just"/>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39</a:t>
            </a:fld>
            <a:endParaRPr lang="en-US" dirty="0"/>
          </a:p>
        </p:txBody>
      </p:sp>
    </p:spTree>
    <p:extLst>
      <p:ext uri="{BB962C8B-B14F-4D97-AF65-F5344CB8AC3E}">
        <p14:creationId xmlns:p14="http://schemas.microsoft.com/office/powerpoint/2010/main" val="2124933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p:txBody>
          <a:bodyPr/>
          <a:lstStyle/>
          <a:p>
            <a:r>
              <a:rPr lang="en-US" dirty="0"/>
              <a:t>Macros</a:t>
            </a:r>
          </a:p>
          <a:p>
            <a:pPr lvl="1"/>
            <a:r>
              <a:rPr lang="en-US" dirty="0"/>
              <a:t>Introduction</a:t>
            </a:r>
          </a:p>
          <a:p>
            <a:pPr lvl="1"/>
            <a:r>
              <a:rPr lang="en-US" dirty="0"/>
              <a:t>Recording a macro</a:t>
            </a:r>
          </a:p>
          <a:p>
            <a:pPr lvl="1"/>
            <a:r>
              <a:rPr lang="en-US" dirty="0"/>
              <a:t>Running a macro</a:t>
            </a:r>
          </a:p>
          <a:p>
            <a:r>
              <a:rPr lang="en-US" dirty="0"/>
              <a:t>Adding Comments</a:t>
            </a:r>
          </a:p>
          <a:p>
            <a:r>
              <a:rPr lang="en-US" dirty="0"/>
              <a:t>Track Changes</a:t>
            </a:r>
          </a:p>
          <a:p>
            <a:pPr lvl="1"/>
            <a:r>
              <a:rPr lang="en-US" dirty="0"/>
              <a:t>Introduction</a:t>
            </a:r>
          </a:p>
          <a:p>
            <a:pPr lvl="1"/>
            <a:r>
              <a:rPr lang="en-US" dirty="0"/>
              <a:t>Track Changes toolbar</a:t>
            </a:r>
          </a:p>
          <a:p>
            <a:pPr lvl="1"/>
            <a:r>
              <a:rPr lang="en-US" dirty="0"/>
              <a:t>Managing track changes</a:t>
            </a:r>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4</a:t>
            </a:fld>
            <a:endParaRPr lang="en-US" dirty="0"/>
          </a:p>
        </p:txBody>
      </p:sp>
    </p:spTree>
    <p:extLst>
      <p:ext uri="{BB962C8B-B14F-4D97-AF65-F5344CB8AC3E}">
        <p14:creationId xmlns:p14="http://schemas.microsoft.com/office/powerpoint/2010/main" val="7262179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5441" y="1241177"/>
            <a:ext cx="11426099" cy="5643577"/>
          </a:xfrm>
        </p:spPr>
        <p:txBody>
          <a:bodyPr>
            <a:normAutofit fontScale="55000" lnSpcReduction="20000"/>
          </a:bodyPr>
          <a:lstStyle/>
          <a:p>
            <a:pPr algn="just"/>
            <a:r>
              <a:rPr lang="en-US" sz="3600" dirty="0"/>
              <a:t>Go to </a:t>
            </a:r>
            <a:r>
              <a:rPr lang="en-US" sz="3600" b="1" i="1" dirty="0"/>
              <a:t>Tools &gt; Macros &gt; Record Macro</a:t>
            </a:r>
            <a:r>
              <a:rPr lang="en-US" sz="3600" dirty="0"/>
              <a:t> on the main menu bar to start recording a macro. A small dialog is displayed indicating that </a:t>
            </a:r>
            <a:r>
              <a:rPr lang="en-US" sz="3600" dirty="0" err="1"/>
              <a:t>LibreOffice</a:t>
            </a:r>
            <a:r>
              <a:rPr lang="en-US" sz="3600" dirty="0"/>
              <a:t> is recording a macro. </a:t>
            </a:r>
          </a:p>
          <a:p>
            <a:pPr algn="just"/>
            <a:r>
              <a:rPr lang="en-US" sz="3600" dirty="0" smtClean="0"/>
              <a:t>Type </a:t>
            </a:r>
            <a:r>
              <a:rPr lang="en-US" sz="3600" dirty="0"/>
              <a:t>the desired information or perform an appropriate series of operations. As an example, type your name. </a:t>
            </a:r>
          </a:p>
          <a:p>
            <a:pPr algn="just"/>
            <a:r>
              <a:rPr lang="en-US" sz="3600" dirty="0" smtClean="0"/>
              <a:t>Click</a:t>
            </a:r>
            <a:r>
              <a:rPr lang="en-US" sz="3600" dirty="0"/>
              <a:t> </a:t>
            </a:r>
            <a:r>
              <a:rPr lang="en-US" sz="3600" b="1" i="1" dirty="0"/>
              <a:t>Stop Recording</a:t>
            </a:r>
            <a:r>
              <a:rPr lang="en-US" sz="3600" dirty="0"/>
              <a:t> on the small Recording dialog to stop recording and the </a:t>
            </a:r>
            <a:r>
              <a:rPr lang="en-US" sz="3600" dirty="0" err="1"/>
              <a:t>LibreOffice</a:t>
            </a:r>
            <a:r>
              <a:rPr lang="en-US" sz="3600" dirty="0"/>
              <a:t> Basic Macros dialog </a:t>
            </a:r>
            <a:r>
              <a:rPr lang="en-US" sz="3600" dirty="0" smtClean="0"/>
              <a:t>opens.</a:t>
            </a:r>
            <a:endParaRPr lang="en-US" sz="3600" dirty="0"/>
          </a:p>
          <a:p>
            <a:pPr algn="just"/>
            <a:r>
              <a:rPr lang="en-US" sz="3600" dirty="0" smtClean="0"/>
              <a:t>Open </a:t>
            </a:r>
            <a:r>
              <a:rPr lang="en-US" sz="3600" dirty="0"/>
              <a:t>the library container </a:t>
            </a:r>
            <a:r>
              <a:rPr lang="en-US" sz="3600" i="1" dirty="0"/>
              <a:t>My Macros</a:t>
            </a:r>
            <a:r>
              <a:rPr lang="en-US" sz="3600" dirty="0"/>
              <a:t>. </a:t>
            </a:r>
          </a:p>
          <a:p>
            <a:pPr algn="just"/>
            <a:r>
              <a:rPr lang="en-US" sz="3600" dirty="0" smtClean="0"/>
              <a:t>Find </a:t>
            </a:r>
            <a:r>
              <a:rPr lang="en-US" sz="3600" dirty="0"/>
              <a:t>the library named </a:t>
            </a:r>
            <a:r>
              <a:rPr lang="en-US" sz="3600" i="1" dirty="0"/>
              <a:t>Standard</a:t>
            </a:r>
            <a:r>
              <a:rPr lang="en-US" sz="3600" dirty="0"/>
              <a:t> in My Macros. Note that every library container has a library named Standard. </a:t>
            </a:r>
          </a:p>
          <a:p>
            <a:pPr algn="just"/>
            <a:r>
              <a:rPr lang="en-US" sz="3600" dirty="0" smtClean="0"/>
              <a:t>Select </a:t>
            </a:r>
            <a:r>
              <a:rPr lang="en-US" sz="3600" dirty="0"/>
              <a:t>the Standard library and click </a:t>
            </a:r>
            <a:r>
              <a:rPr lang="en-US" sz="3600" b="1" i="1" dirty="0"/>
              <a:t>New Module</a:t>
            </a:r>
            <a:r>
              <a:rPr lang="en-US" sz="3600" dirty="0"/>
              <a:t> to create a new module to contain the macro. This opens the New Module dialog. </a:t>
            </a:r>
          </a:p>
          <a:p>
            <a:pPr algn="just"/>
            <a:r>
              <a:rPr lang="en-US" sz="3600" dirty="0" smtClean="0"/>
              <a:t>Type </a:t>
            </a:r>
            <a:r>
              <a:rPr lang="en-US" sz="3600" dirty="0"/>
              <a:t>a descriptive name for the new module, for example </a:t>
            </a:r>
            <a:r>
              <a:rPr lang="en-US" sz="3600" i="1" dirty="0"/>
              <a:t>Recorded</a:t>
            </a:r>
            <a:r>
              <a:rPr lang="en-US" sz="3600" dirty="0"/>
              <a:t>, and click </a:t>
            </a:r>
            <a:r>
              <a:rPr lang="en-US" sz="3600" b="1" i="1" dirty="0"/>
              <a:t>OK</a:t>
            </a:r>
            <a:r>
              <a:rPr lang="en-US" sz="3600" dirty="0"/>
              <a:t> to create the module. The </a:t>
            </a:r>
            <a:r>
              <a:rPr lang="en-US" sz="3600" dirty="0" err="1"/>
              <a:t>LibreOffice</a:t>
            </a:r>
            <a:r>
              <a:rPr lang="en-US" sz="3600" dirty="0"/>
              <a:t> Basic Macros dialog now displays the name of the new module in the Standard library. </a:t>
            </a:r>
          </a:p>
          <a:p>
            <a:pPr algn="just"/>
            <a:r>
              <a:rPr lang="en-US" sz="3600" dirty="0" smtClean="0"/>
              <a:t>In </a:t>
            </a:r>
            <a:r>
              <a:rPr lang="en-US" sz="3600" dirty="0"/>
              <a:t>the </a:t>
            </a:r>
            <a:r>
              <a:rPr lang="en-US" sz="3600" b="1" i="1" dirty="0"/>
              <a:t>Macro name</a:t>
            </a:r>
            <a:r>
              <a:rPr lang="en-US" sz="3600" dirty="0"/>
              <a:t> text box, type a name for the macro you have just recorded, for example </a:t>
            </a:r>
            <a:r>
              <a:rPr lang="en-US" sz="3600" i="1" dirty="0" err="1"/>
              <a:t>EnterMyName</a:t>
            </a:r>
            <a:r>
              <a:rPr lang="en-US" sz="3600" dirty="0"/>
              <a:t>. </a:t>
            </a:r>
          </a:p>
          <a:p>
            <a:pPr algn="just"/>
            <a:r>
              <a:rPr lang="en-US" sz="3600" dirty="0" smtClean="0"/>
              <a:t>Click</a:t>
            </a:r>
            <a:r>
              <a:rPr lang="en-US" sz="3600" dirty="0"/>
              <a:t> </a:t>
            </a:r>
            <a:r>
              <a:rPr lang="en-US" sz="3600" b="1" i="1" dirty="0"/>
              <a:t>Save</a:t>
            </a:r>
            <a:r>
              <a:rPr lang="en-US" sz="3600" dirty="0"/>
              <a:t> to save the macro and close the </a:t>
            </a:r>
            <a:r>
              <a:rPr lang="en-US" sz="3600" dirty="0" err="1"/>
              <a:t>LibreOffice</a:t>
            </a:r>
            <a:r>
              <a:rPr lang="en-US" sz="3600" dirty="0"/>
              <a:t> Basic Macros dialog. </a:t>
            </a:r>
            <a:endParaRPr lang="en-US" sz="3600" dirty="0" smtClean="0"/>
          </a:p>
          <a:p>
            <a:pPr algn="just"/>
            <a:r>
              <a:rPr lang="en-US" sz="3600" dirty="0" smtClean="0"/>
              <a:t>If </a:t>
            </a:r>
            <a:r>
              <a:rPr lang="en-US" sz="3600" dirty="0"/>
              <a:t>you followed all of the above steps, the Standard library now contains a module named Recorded and this module contains </a:t>
            </a:r>
            <a:r>
              <a:rPr lang="en-US" sz="3600" dirty="0" smtClean="0"/>
              <a:t>the macro</a:t>
            </a:r>
            <a:r>
              <a:rPr lang="en-US" sz="3600" dirty="0"/>
              <a:t>.</a:t>
            </a:r>
          </a:p>
          <a:p>
            <a:endParaRPr lang="en-IN" dirty="0"/>
          </a:p>
        </p:txBody>
      </p:sp>
      <p:sp>
        <p:nvSpPr>
          <p:cNvPr id="2" name="Slide Number Placeholder 1"/>
          <p:cNvSpPr>
            <a:spLocks noGrp="1"/>
          </p:cNvSpPr>
          <p:nvPr>
            <p:ph type="sldNum" sz="quarter" idx="12"/>
          </p:nvPr>
        </p:nvSpPr>
        <p:spPr/>
        <p:txBody>
          <a:bodyPr>
            <a:normAutofit lnSpcReduction="10000"/>
          </a:bodyPr>
          <a:lstStyle/>
          <a:p>
            <a:fld id="{26A31B2F-AFDF-4768-87BA-3AF3DB3FE775}" type="slidenum">
              <a:rPr lang="en-US" smtClean="0"/>
              <a:pPr/>
              <a:t>40</a:t>
            </a:fld>
            <a:endParaRPr lang="en-US" dirty="0"/>
          </a:p>
        </p:txBody>
      </p:sp>
      <p:sp>
        <p:nvSpPr>
          <p:cNvPr id="4" name="Title 1"/>
          <p:cNvSpPr>
            <a:spLocks noGrp="1"/>
          </p:cNvSpPr>
          <p:nvPr>
            <p:ph type="title"/>
          </p:nvPr>
        </p:nvSpPr>
        <p:spPr>
          <a:xfrm>
            <a:off x="1320800" y="672662"/>
            <a:ext cx="10680741" cy="541761"/>
          </a:xfrm>
        </p:spPr>
        <p:txBody>
          <a:bodyPr>
            <a:normAutofit/>
          </a:bodyPr>
          <a:lstStyle/>
          <a:p>
            <a:r>
              <a:rPr lang="en-IN" dirty="0"/>
              <a:t>Recording a </a:t>
            </a:r>
            <a:r>
              <a:rPr lang="en-IN" dirty="0" smtClean="0"/>
              <a:t>macro</a:t>
            </a:r>
            <a:endParaRPr lang="en-IN" dirty="0"/>
          </a:p>
        </p:txBody>
      </p:sp>
    </p:spTree>
    <p:extLst>
      <p:ext uri="{BB962C8B-B14F-4D97-AF65-F5344CB8AC3E}">
        <p14:creationId xmlns:p14="http://schemas.microsoft.com/office/powerpoint/2010/main" val="39245913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800" y="662152"/>
            <a:ext cx="10680741" cy="552271"/>
          </a:xfrm>
        </p:spPr>
        <p:txBody>
          <a:bodyPr>
            <a:normAutofit/>
          </a:bodyPr>
          <a:lstStyle/>
          <a:p>
            <a:r>
              <a:rPr lang="en-IN" dirty="0"/>
              <a:t>Running a </a:t>
            </a:r>
            <a:r>
              <a:rPr lang="en-IN" dirty="0" smtClean="0"/>
              <a:t>macro</a:t>
            </a:r>
            <a:endParaRPr lang="en-IN" dirty="0"/>
          </a:p>
        </p:txBody>
      </p:sp>
      <p:sp>
        <p:nvSpPr>
          <p:cNvPr id="3" name="Content Placeholder 2"/>
          <p:cNvSpPr>
            <a:spLocks noGrp="1"/>
          </p:cNvSpPr>
          <p:nvPr>
            <p:ph idx="1"/>
          </p:nvPr>
        </p:nvSpPr>
        <p:spPr/>
        <p:txBody>
          <a:bodyPr/>
          <a:lstStyle/>
          <a:p>
            <a:pPr algn="just"/>
            <a:r>
              <a:rPr lang="en-US" dirty="0"/>
              <a:t>Go to </a:t>
            </a:r>
            <a:r>
              <a:rPr lang="en-US" b="1" i="1" dirty="0"/>
              <a:t>Tools &gt; Macros &gt; Run Macro</a:t>
            </a:r>
            <a:r>
              <a:rPr lang="en-US" dirty="0"/>
              <a:t> on the main menu bar to open the Macro Selector </a:t>
            </a:r>
            <a:r>
              <a:rPr lang="en-US" dirty="0" smtClean="0"/>
              <a:t>dialog.</a:t>
            </a:r>
            <a:r>
              <a:rPr lang="en-US" dirty="0"/>
              <a:t> </a:t>
            </a:r>
          </a:p>
          <a:p>
            <a:pPr algn="just"/>
            <a:r>
              <a:rPr lang="en-US" dirty="0" smtClean="0"/>
              <a:t>For </a:t>
            </a:r>
            <a:r>
              <a:rPr lang="en-US" dirty="0"/>
              <a:t>example, select your newly created macro </a:t>
            </a:r>
            <a:r>
              <a:rPr lang="en-US" dirty="0" err="1"/>
              <a:t>EnterMyName</a:t>
            </a:r>
            <a:r>
              <a:rPr lang="en-US" dirty="0"/>
              <a:t> and click </a:t>
            </a:r>
            <a:r>
              <a:rPr lang="en-US" b="1" i="1" dirty="0"/>
              <a:t>Run</a:t>
            </a:r>
            <a:r>
              <a:rPr lang="en-US" dirty="0"/>
              <a:t>. </a:t>
            </a:r>
          </a:p>
          <a:p>
            <a:pPr algn="just"/>
            <a:r>
              <a:rPr lang="en-US" dirty="0" smtClean="0"/>
              <a:t>Alternatively</a:t>
            </a:r>
            <a:r>
              <a:rPr lang="en-US" dirty="0"/>
              <a:t>, go to </a:t>
            </a:r>
            <a:r>
              <a:rPr lang="en-US" b="1" i="1" dirty="0"/>
              <a:t>Tools &gt; Macros &gt; Organize Macros &gt; </a:t>
            </a:r>
            <a:r>
              <a:rPr lang="en-US" b="1" i="1" dirty="0" err="1"/>
              <a:t>LibreOffice</a:t>
            </a:r>
            <a:r>
              <a:rPr lang="en-US" b="1" i="1" dirty="0"/>
              <a:t> Basic</a:t>
            </a:r>
            <a:r>
              <a:rPr lang="en-US" dirty="0"/>
              <a:t> on the main menu bar to open the </a:t>
            </a:r>
            <a:r>
              <a:rPr lang="en-US" dirty="0" err="1"/>
              <a:t>LibreOffice</a:t>
            </a:r>
            <a:r>
              <a:rPr lang="en-US" dirty="0"/>
              <a:t> Basic Macros dialog, select your macro and click </a:t>
            </a:r>
            <a:r>
              <a:rPr lang="en-US" b="1" dirty="0"/>
              <a:t>Run</a:t>
            </a:r>
            <a:r>
              <a:rPr lang="en-US" dirty="0"/>
              <a:t>. </a:t>
            </a:r>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5033" y="3520155"/>
            <a:ext cx="5359602" cy="1925775"/>
          </a:xfrm>
          <a:prstGeom prst="rect">
            <a:avLst/>
          </a:prstGeom>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41</a:t>
            </a:fld>
            <a:endParaRPr lang="en-US" dirty="0"/>
          </a:p>
        </p:txBody>
      </p:sp>
    </p:spTree>
    <p:extLst>
      <p:ext uri="{BB962C8B-B14F-4D97-AF65-F5344CB8AC3E}">
        <p14:creationId xmlns:p14="http://schemas.microsoft.com/office/powerpoint/2010/main" val="5798944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Comments</a:t>
            </a:r>
            <a:endParaRPr lang="en-IN" dirty="0"/>
          </a:p>
        </p:txBody>
      </p:sp>
      <p:sp>
        <p:nvSpPr>
          <p:cNvPr id="3" name="Subtitle 2"/>
          <p:cNvSpPr>
            <a:spLocks noGrp="1"/>
          </p:cNvSpPr>
          <p:nvPr>
            <p:ph type="subTitle" idx="1"/>
          </p:nvPr>
        </p:nvSpPr>
        <p:spPr/>
        <p:txBody>
          <a:bodyPr/>
          <a:lstStyle/>
          <a:p>
            <a:endParaRPr lang="en-IN" dirty="0"/>
          </a:p>
        </p:txBody>
      </p:sp>
      <p:sp>
        <p:nvSpPr>
          <p:cNvPr id="4" name="Slide Number Placeholder 3"/>
          <p:cNvSpPr>
            <a:spLocks noGrp="1"/>
          </p:cNvSpPr>
          <p:nvPr>
            <p:ph type="sldNum" sz="quarter" idx="12"/>
          </p:nvPr>
        </p:nvSpPr>
        <p:spPr/>
        <p:txBody>
          <a:bodyPr>
            <a:normAutofit lnSpcReduction="10000"/>
          </a:bodyPr>
          <a:lstStyle/>
          <a:p>
            <a:fld id="{2D487EA2-3AC4-4646-AC37-AB7E1F8A84A1}" type="slidenum">
              <a:rPr lang="en-US" smtClean="0"/>
              <a:t>42</a:t>
            </a:fld>
            <a:endParaRPr lang="en-US"/>
          </a:p>
        </p:txBody>
      </p:sp>
    </p:spTree>
    <p:extLst>
      <p:ext uri="{BB962C8B-B14F-4D97-AF65-F5344CB8AC3E}">
        <p14:creationId xmlns:p14="http://schemas.microsoft.com/office/powerpoint/2010/main" val="4071228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Adding Comments</a:t>
            </a:r>
            <a:endParaRPr lang="en-IN" dirty="0"/>
          </a:p>
        </p:txBody>
      </p:sp>
      <p:sp>
        <p:nvSpPr>
          <p:cNvPr id="3" name="Content Placeholder 2"/>
          <p:cNvSpPr>
            <a:spLocks noGrp="1"/>
          </p:cNvSpPr>
          <p:nvPr>
            <p:ph idx="1"/>
          </p:nvPr>
        </p:nvSpPr>
        <p:spPr/>
        <p:txBody>
          <a:bodyPr/>
          <a:lstStyle/>
          <a:p>
            <a:pPr algn="just"/>
            <a:r>
              <a:rPr lang="en-US" dirty="0" smtClean="0"/>
              <a:t>Comments are used by authors </a:t>
            </a:r>
            <a:r>
              <a:rPr lang="en-US" dirty="0"/>
              <a:t>and reviewers </a:t>
            </a:r>
            <a:r>
              <a:rPr lang="en-US" dirty="0" smtClean="0"/>
              <a:t>to </a:t>
            </a:r>
            <a:r>
              <a:rPr lang="en-US" dirty="0"/>
              <a:t>exchange ideas, </a:t>
            </a:r>
            <a:r>
              <a:rPr lang="en-US" dirty="0" smtClean="0"/>
              <a:t>ask for suggestions </a:t>
            </a:r>
            <a:r>
              <a:rPr lang="en-US" dirty="0"/>
              <a:t>or mark </a:t>
            </a:r>
            <a:r>
              <a:rPr lang="en-US" smtClean="0"/>
              <a:t>few important items </a:t>
            </a:r>
            <a:r>
              <a:rPr lang="en-US" dirty="0" smtClean="0"/>
              <a:t>in the document.</a:t>
            </a:r>
            <a:endParaRPr lang="en-US" dirty="0"/>
          </a:p>
          <a:p>
            <a:pPr algn="just"/>
            <a:r>
              <a:rPr lang="en-US" dirty="0" smtClean="0"/>
              <a:t>To </a:t>
            </a:r>
            <a:r>
              <a:rPr lang="en-US" dirty="0"/>
              <a:t>insert a </a:t>
            </a:r>
            <a:r>
              <a:rPr lang="en-US" dirty="0" smtClean="0"/>
              <a:t>comment </a:t>
            </a:r>
            <a:r>
              <a:rPr lang="en-US" dirty="0"/>
              <a:t>select the text, or place </a:t>
            </a:r>
            <a:r>
              <a:rPr lang="en-US" dirty="0" smtClean="0"/>
              <a:t>the cursor </a:t>
            </a:r>
            <a:r>
              <a:rPr lang="en-US" dirty="0"/>
              <a:t>in the place the comment refers to. Right-click</a:t>
            </a:r>
            <a:r>
              <a:rPr lang="en-US" i="1" dirty="0"/>
              <a:t> </a:t>
            </a:r>
            <a:r>
              <a:rPr lang="en-US" dirty="0"/>
              <a:t>and choose </a:t>
            </a:r>
            <a:r>
              <a:rPr lang="en-US" b="1" i="1" dirty="0"/>
              <a:t>Insert &gt; Comment</a:t>
            </a:r>
            <a:r>
              <a:rPr lang="en-US" b="1" dirty="0"/>
              <a:t> </a:t>
            </a:r>
            <a:r>
              <a:rPr lang="en-US" dirty="0"/>
              <a:t>or </a:t>
            </a:r>
            <a:r>
              <a:rPr lang="en-US" dirty="0" smtClean="0"/>
              <a:t>press </a:t>
            </a:r>
            <a:r>
              <a:rPr lang="en-US" i="1" dirty="0" err="1" smtClean="0"/>
              <a:t>Ctrl+Alt+C</a:t>
            </a:r>
            <a:r>
              <a:rPr lang="en-US" dirty="0"/>
              <a:t>.</a:t>
            </a:r>
          </a:p>
          <a:p>
            <a:r>
              <a:rPr lang="en-US" dirty="0"/>
              <a:t>The anchor point of the comment is connected by a dotted line to a box on the right-hand side </a:t>
            </a:r>
            <a:r>
              <a:rPr lang="en-US" dirty="0" smtClean="0"/>
              <a:t>of the </a:t>
            </a:r>
            <a:r>
              <a:rPr lang="en-US" dirty="0"/>
              <a:t>page where you can type the text of the comment. A Comments</a:t>
            </a:r>
            <a:r>
              <a:rPr lang="en-US" b="1" dirty="0"/>
              <a:t> </a:t>
            </a:r>
            <a:r>
              <a:rPr lang="en-US" dirty="0"/>
              <a:t>button is also added to </a:t>
            </a:r>
            <a:r>
              <a:rPr lang="en-US" dirty="0" smtClean="0"/>
              <a:t>the right </a:t>
            </a:r>
            <a:r>
              <a:rPr lang="en-US" dirty="0"/>
              <a:t>of the horizontal </a:t>
            </a:r>
            <a:r>
              <a:rPr lang="en-US" dirty="0" smtClean="0"/>
              <a:t>ruler which can be used </a:t>
            </a:r>
            <a:r>
              <a:rPr lang="en-US" dirty="0"/>
              <a:t>to toggle the display of </a:t>
            </a:r>
            <a:r>
              <a:rPr lang="en-US" dirty="0" smtClean="0"/>
              <a:t>the comments </a:t>
            </a:r>
            <a:r>
              <a:rPr lang="en-US" dirty="0"/>
              <a:t>on and off.</a:t>
            </a:r>
            <a:endParaRPr lang="en-IN" sz="1050" dirty="0" smtClean="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43</a:t>
            </a:fld>
            <a:endParaRPr lang="en-US" dirty="0"/>
          </a:p>
        </p:txBody>
      </p:sp>
      <p:pic>
        <p:nvPicPr>
          <p:cNvPr id="5" name="Picture 4"/>
          <p:cNvPicPr>
            <a:picLocks noChangeAspect="1"/>
          </p:cNvPicPr>
          <p:nvPr/>
        </p:nvPicPr>
        <p:blipFill>
          <a:blip r:embed="rId2"/>
          <a:stretch>
            <a:fillRect/>
          </a:stretch>
        </p:blipFill>
        <p:spPr>
          <a:xfrm>
            <a:off x="2618226" y="3972855"/>
            <a:ext cx="5275044" cy="233220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925103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Track Changes</a:t>
            </a:r>
            <a:endParaRPr lang="en-IN" dirty="0"/>
          </a:p>
        </p:txBody>
      </p:sp>
      <p:sp>
        <p:nvSpPr>
          <p:cNvPr id="3" name="Subtitle 2"/>
          <p:cNvSpPr>
            <a:spLocks noGrp="1"/>
          </p:cNvSpPr>
          <p:nvPr>
            <p:ph type="subTitle" idx="1"/>
          </p:nvPr>
        </p:nvSpPr>
        <p:spPr/>
        <p:txBody>
          <a:bodyPr/>
          <a:lstStyle/>
          <a:p>
            <a:endParaRPr lang="en-IN" dirty="0"/>
          </a:p>
        </p:txBody>
      </p:sp>
      <p:sp>
        <p:nvSpPr>
          <p:cNvPr id="4" name="Slide Number Placeholder 3"/>
          <p:cNvSpPr>
            <a:spLocks noGrp="1"/>
          </p:cNvSpPr>
          <p:nvPr>
            <p:ph type="sldNum" sz="quarter" idx="12"/>
          </p:nvPr>
        </p:nvSpPr>
        <p:spPr/>
        <p:txBody>
          <a:bodyPr>
            <a:normAutofit lnSpcReduction="10000"/>
          </a:bodyPr>
          <a:lstStyle/>
          <a:p>
            <a:fld id="{2D487EA2-3AC4-4646-AC37-AB7E1F8A84A1}" type="slidenum">
              <a:rPr lang="en-US" smtClean="0"/>
              <a:t>44</a:t>
            </a:fld>
            <a:endParaRPr lang="en-US"/>
          </a:p>
        </p:txBody>
      </p:sp>
    </p:spTree>
    <p:extLst>
      <p:ext uri="{BB962C8B-B14F-4D97-AF65-F5344CB8AC3E}">
        <p14:creationId xmlns:p14="http://schemas.microsoft.com/office/powerpoint/2010/main" val="2338637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Track changes</a:t>
            </a:r>
            <a:endParaRPr lang="en-IN" dirty="0"/>
          </a:p>
        </p:txBody>
      </p:sp>
      <p:sp>
        <p:nvSpPr>
          <p:cNvPr id="3" name="Content Placeholder 2"/>
          <p:cNvSpPr>
            <a:spLocks noGrp="1"/>
          </p:cNvSpPr>
          <p:nvPr>
            <p:ph idx="1"/>
          </p:nvPr>
        </p:nvSpPr>
        <p:spPr/>
        <p:txBody>
          <a:bodyPr/>
          <a:lstStyle/>
          <a:p>
            <a:pPr algn="just"/>
            <a:r>
              <a:rPr lang="en-US" dirty="0" smtClean="0"/>
              <a:t>This feature allows </a:t>
            </a:r>
            <a:r>
              <a:rPr lang="en-US" dirty="0"/>
              <a:t>to make changes (and other additions) to a document in such a way that </a:t>
            </a:r>
            <a:r>
              <a:rPr lang="en-US" dirty="0" smtClean="0"/>
              <a:t>document collaborators </a:t>
            </a:r>
            <a:r>
              <a:rPr lang="en-US" dirty="0"/>
              <a:t>can see what </a:t>
            </a:r>
            <a:r>
              <a:rPr lang="en-US" dirty="0" smtClean="0"/>
              <a:t>other persons have </a:t>
            </a:r>
            <a:r>
              <a:rPr lang="en-US" dirty="0"/>
              <a:t>done. </a:t>
            </a:r>
            <a:r>
              <a:rPr lang="en-US" dirty="0" smtClean="0"/>
              <a:t>It’s a useful tool if someone wants to send </a:t>
            </a:r>
            <a:r>
              <a:rPr lang="en-US" dirty="0"/>
              <a:t>a document to someone else </a:t>
            </a:r>
            <a:r>
              <a:rPr lang="en-US" dirty="0" smtClean="0"/>
              <a:t>for reviewing </a:t>
            </a:r>
            <a:r>
              <a:rPr lang="en-US" dirty="0"/>
              <a:t>or </a:t>
            </a:r>
            <a:r>
              <a:rPr lang="en-US" dirty="0" smtClean="0"/>
              <a:t>editing</a:t>
            </a:r>
            <a:r>
              <a:rPr lang="en-IN" sz="1050" dirty="0" smtClean="0"/>
              <a:t> </a:t>
            </a:r>
          </a:p>
        </p:txBody>
      </p:sp>
      <p:pic>
        <p:nvPicPr>
          <p:cNvPr id="2050" name="Picture 2" descr="Figure 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7932" y="2966095"/>
            <a:ext cx="6086475" cy="233362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45</a:t>
            </a:fld>
            <a:endParaRPr lang="en-US" dirty="0"/>
          </a:p>
        </p:txBody>
      </p:sp>
    </p:spTree>
    <p:extLst>
      <p:ext uri="{BB962C8B-B14F-4D97-AF65-F5344CB8AC3E}">
        <p14:creationId xmlns:p14="http://schemas.microsoft.com/office/powerpoint/2010/main" val="12393501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Adding the Track Changes </a:t>
            </a:r>
            <a:r>
              <a:rPr lang="en-US" dirty="0" smtClean="0"/>
              <a:t>toolbar</a:t>
            </a:r>
            <a:endParaRPr lang="en-IN" dirty="0"/>
          </a:p>
        </p:txBody>
      </p:sp>
      <p:sp>
        <p:nvSpPr>
          <p:cNvPr id="3" name="Content Placeholder 2"/>
          <p:cNvSpPr>
            <a:spLocks noGrp="1"/>
          </p:cNvSpPr>
          <p:nvPr>
            <p:ph idx="1"/>
          </p:nvPr>
        </p:nvSpPr>
        <p:spPr/>
        <p:txBody>
          <a:bodyPr>
            <a:normAutofit/>
          </a:bodyPr>
          <a:lstStyle/>
          <a:p>
            <a:pPr marL="0" indent="0" algn="just">
              <a:buNone/>
            </a:pPr>
            <a:r>
              <a:rPr lang="en-US" dirty="0"/>
              <a:t>Adding the Track Changes toolbar is quite easy. </a:t>
            </a:r>
            <a:r>
              <a:rPr lang="en-US" dirty="0" smtClean="0"/>
              <a:t>Adding it to </a:t>
            </a:r>
            <a:r>
              <a:rPr lang="en-US" dirty="0"/>
              <a:t>the </a:t>
            </a:r>
            <a:r>
              <a:rPr lang="en-US" dirty="0" smtClean="0"/>
              <a:t>user interface makes document  collaboration </a:t>
            </a:r>
            <a:r>
              <a:rPr lang="en-US" dirty="0"/>
              <a:t>so much more efficient</a:t>
            </a:r>
            <a:r>
              <a:rPr lang="en-US" dirty="0" smtClean="0"/>
              <a:t>.</a:t>
            </a:r>
          </a:p>
          <a:p>
            <a:pPr marL="0" indent="0">
              <a:buNone/>
            </a:pPr>
            <a:r>
              <a:rPr lang="en-US" dirty="0" smtClean="0"/>
              <a:t>To </a:t>
            </a:r>
            <a:r>
              <a:rPr lang="en-US" dirty="0"/>
              <a:t>add the toolbar, do the following:</a:t>
            </a:r>
          </a:p>
          <a:p>
            <a:r>
              <a:rPr lang="en-US" dirty="0"/>
              <a:t>Open </a:t>
            </a:r>
            <a:r>
              <a:rPr lang="en-US" dirty="0" err="1"/>
              <a:t>LibreOffice</a:t>
            </a:r>
            <a:endParaRPr lang="en-US" dirty="0"/>
          </a:p>
          <a:p>
            <a:r>
              <a:rPr lang="en-US" dirty="0"/>
              <a:t>Click View | Toolbars</a:t>
            </a:r>
          </a:p>
          <a:p>
            <a:r>
              <a:rPr lang="en-US" dirty="0"/>
              <a:t>Click the Track Changes entry in the </a:t>
            </a:r>
            <a:r>
              <a:rPr lang="en-US" dirty="0" smtClean="0"/>
              <a:t>menu</a:t>
            </a:r>
          </a:p>
          <a:p>
            <a:endParaRPr lang="en-US" dirty="0"/>
          </a:p>
          <a:p>
            <a:pPr marL="0" indent="0" algn="just">
              <a:buNone/>
            </a:pPr>
            <a:r>
              <a:rPr lang="en-US" sz="2000" dirty="0"/>
              <a:t>Depending upon what other toolbars you have open, the Track Changes bar will probably be added to the bottom of the </a:t>
            </a:r>
            <a:r>
              <a:rPr lang="en-US" sz="2000" dirty="0" err="1"/>
              <a:t>LibreOffice</a:t>
            </a:r>
            <a:r>
              <a:rPr lang="en-US" sz="2000" dirty="0"/>
              <a:t> </a:t>
            </a:r>
            <a:r>
              <a:rPr lang="en-US" sz="2000" dirty="0" smtClean="0"/>
              <a:t>window.</a:t>
            </a:r>
            <a:endParaRPr lang="en-US" sz="2000" dirty="0"/>
          </a:p>
          <a:p>
            <a:pPr algn="just"/>
            <a:endParaRPr lang="en-IN" dirty="0"/>
          </a:p>
        </p:txBody>
      </p:sp>
      <p:pic>
        <p:nvPicPr>
          <p:cNvPr id="3074" name="Picture 2" descr="Figure 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7618" y="5386551"/>
            <a:ext cx="4286250" cy="46672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46</a:t>
            </a:fld>
            <a:endParaRPr lang="en-US" dirty="0"/>
          </a:p>
        </p:txBody>
      </p:sp>
    </p:spTree>
    <p:extLst>
      <p:ext uri="{BB962C8B-B14F-4D97-AF65-F5344CB8AC3E}">
        <p14:creationId xmlns:p14="http://schemas.microsoft.com/office/powerpoint/2010/main" val="20839057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Track Changes Toolbar</a:t>
            </a:r>
            <a:endParaRPr lang="en-IN" dirty="0"/>
          </a:p>
        </p:txBody>
      </p:sp>
      <p:sp>
        <p:nvSpPr>
          <p:cNvPr id="3" name="Content Placeholder 2"/>
          <p:cNvSpPr>
            <a:spLocks noGrp="1"/>
          </p:cNvSpPr>
          <p:nvPr>
            <p:ph idx="1"/>
          </p:nvPr>
        </p:nvSpPr>
        <p:spPr>
          <a:xfrm>
            <a:off x="285709" y="1214422"/>
            <a:ext cx="11715833" cy="5491177"/>
          </a:xfrm>
        </p:spPr>
        <p:txBody>
          <a:bodyPr>
            <a:normAutofit fontScale="92500" lnSpcReduction="20000"/>
          </a:bodyPr>
          <a:lstStyle/>
          <a:p>
            <a:pPr marL="0" indent="0" algn="just">
              <a:buNone/>
            </a:pPr>
            <a:r>
              <a:rPr lang="en-US" dirty="0"/>
              <a:t>The Track Changes toolbar buttons are </a:t>
            </a:r>
            <a:r>
              <a:rPr lang="en-US" dirty="0" smtClean="0"/>
              <a:t>as follows (from </a:t>
            </a:r>
            <a:r>
              <a:rPr lang="en-US" dirty="0"/>
              <a:t>the left): </a:t>
            </a:r>
            <a:endParaRPr lang="en-US" dirty="0" smtClean="0"/>
          </a:p>
          <a:p>
            <a:pPr algn="just"/>
            <a:r>
              <a:rPr lang="en-US" dirty="0" smtClean="0"/>
              <a:t>Show </a:t>
            </a:r>
            <a:r>
              <a:rPr lang="en-US" dirty="0"/>
              <a:t>Track </a:t>
            </a:r>
            <a:r>
              <a:rPr lang="en-US" dirty="0" smtClean="0"/>
              <a:t>Changes</a:t>
            </a:r>
          </a:p>
          <a:p>
            <a:pPr algn="just"/>
            <a:r>
              <a:rPr lang="en-US" dirty="0" smtClean="0"/>
              <a:t>Record Changes</a:t>
            </a:r>
          </a:p>
          <a:p>
            <a:pPr algn="just"/>
            <a:r>
              <a:rPr lang="en-US" dirty="0" smtClean="0"/>
              <a:t>Previous Change</a:t>
            </a:r>
          </a:p>
          <a:p>
            <a:pPr algn="just"/>
            <a:r>
              <a:rPr lang="en-US" dirty="0" smtClean="0"/>
              <a:t>Next Change</a:t>
            </a:r>
          </a:p>
          <a:p>
            <a:pPr algn="just"/>
            <a:r>
              <a:rPr lang="en-US" dirty="0" smtClean="0"/>
              <a:t>Accept Change</a:t>
            </a:r>
          </a:p>
          <a:p>
            <a:pPr algn="just"/>
            <a:r>
              <a:rPr lang="en-US" dirty="0" smtClean="0"/>
              <a:t>Reject Change</a:t>
            </a:r>
          </a:p>
          <a:p>
            <a:pPr algn="just"/>
            <a:r>
              <a:rPr lang="en-US" dirty="0" smtClean="0"/>
              <a:t>Manage </a:t>
            </a:r>
            <a:r>
              <a:rPr lang="en-US" dirty="0"/>
              <a:t>Track </a:t>
            </a:r>
            <a:r>
              <a:rPr lang="en-US" dirty="0" smtClean="0"/>
              <a:t>Changes</a:t>
            </a:r>
          </a:p>
          <a:p>
            <a:pPr algn="just"/>
            <a:r>
              <a:rPr lang="en-US" dirty="0" smtClean="0"/>
              <a:t>Insert Comment</a:t>
            </a:r>
          </a:p>
          <a:p>
            <a:pPr algn="just"/>
            <a:r>
              <a:rPr lang="en-US" dirty="0" smtClean="0"/>
              <a:t>Insert </a:t>
            </a:r>
            <a:r>
              <a:rPr lang="en-US" dirty="0"/>
              <a:t>Track Change </a:t>
            </a:r>
            <a:r>
              <a:rPr lang="en-US" dirty="0" smtClean="0"/>
              <a:t>Comment</a:t>
            </a:r>
          </a:p>
          <a:p>
            <a:pPr algn="just"/>
            <a:r>
              <a:rPr lang="en-US" dirty="0" smtClean="0"/>
              <a:t>Protect </a:t>
            </a:r>
            <a:r>
              <a:rPr lang="en-US" dirty="0"/>
              <a:t>Track </a:t>
            </a:r>
            <a:r>
              <a:rPr lang="en-US" dirty="0" smtClean="0"/>
              <a:t>Change</a:t>
            </a:r>
          </a:p>
          <a:p>
            <a:pPr algn="just"/>
            <a:r>
              <a:rPr lang="en-US" dirty="0" smtClean="0"/>
              <a:t>Compare </a:t>
            </a:r>
            <a:r>
              <a:rPr lang="en-US" dirty="0"/>
              <a:t>Non-Track Changed </a:t>
            </a:r>
            <a:r>
              <a:rPr lang="en-US" dirty="0" smtClean="0"/>
              <a:t>Document</a:t>
            </a:r>
          </a:p>
          <a:p>
            <a:pPr algn="just"/>
            <a:r>
              <a:rPr lang="en-US" dirty="0" smtClean="0"/>
              <a:t>Merge </a:t>
            </a:r>
            <a:r>
              <a:rPr lang="en-US" dirty="0"/>
              <a:t>Track Changed Document</a:t>
            </a:r>
            <a:r>
              <a:rPr lang="en-US" dirty="0" smtClean="0"/>
              <a:t>.</a:t>
            </a:r>
          </a:p>
          <a:p>
            <a:pPr algn="just"/>
            <a:endParaRPr lang="en-US" dirty="0"/>
          </a:p>
          <a:p>
            <a:pPr marL="0" indent="0" algn="just">
              <a:buNone/>
            </a:pPr>
            <a:r>
              <a:rPr lang="en-US" sz="1700" i="1" dirty="0"/>
              <a:t>Note: </a:t>
            </a:r>
            <a:r>
              <a:rPr lang="en-US" sz="1700" i="1" dirty="0" smtClean="0"/>
              <a:t>Clicking the </a:t>
            </a:r>
            <a:r>
              <a:rPr lang="en-US" sz="1700" i="1" dirty="0"/>
              <a:t>three horizontal lines at the left edge of the </a:t>
            </a:r>
            <a:r>
              <a:rPr lang="en-US" sz="1700" i="1" dirty="0" smtClean="0"/>
              <a:t>toolbar and </a:t>
            </a:r>
            <a:r>
              <a:rPr lang="en-US" sz="1700" i="1" dirty="0"/>
              <a:t>then </a:t>
            </a:r>
            <a:r>
              <a:rPr lang="en-US" sz="1700" i="1" dirty="0" smtClean="0"/>
              <a:t>dragging it allows to place it anywhere </a:t>
            </a:r>
            <a:r>
              <a:rPr lang="en-US" sz="1700" i="1" dirty="0"/>
              <a:t>in the UI. </a:t>
            </a:r>
            <a:r>
              <a:rPr lang="en-US" sz="1700" i="1" dirty="0" smtClean="0"/>
              <a:t>It can be placed </a:t>
            </a:r>
            <a:r>
              <a:rPr lang="en-US" sz="1700" i="1" dirty="0"/>
              <a:t>at the top, on the bottom, or even make it a free-floating toolbar</a:t>
            </a:r>
            <a:endParaRPr lang="en-IN" sz="1700" i="1" dirty="0"/>
          </a:p>
          <a:p>
            <a:pPr marL="0" indent="0" algn="just">
              <a:buNone/>
            </a:pPr>
            <a:endParaRPr lang="en-US" dirty="0" smtClean="0"/>
          </a:p>
          <a:p>
            <a:pPr algn="just"/>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47</a:t>
            </a:fld>
            <a:endParaRPr lang="en-US" dirty="0"/>
          </a:p>
        </p:txBody>
      </p:sp>
      <p:pic>
        <p:nvPicPr>
          <p:cNvPr id="5" name="Picture 4"/>
          <p:cNvPicPr>
            <a:picLocks noChangeAspect="1"/>
          </p:cNvPicPr>
          <p:nvPr/>
        </p:nvPicPr>
        <p:blipFill>
          <a:blip r:embed="rId2"/>
          <a:stretch>
            <a:fillRect/>
          </a:stretch>
        </p:blipFill>
        <p:spPr>
          <a:xfrm>
            <a:off x="5415619" y="3317073"/>
            <a:ext cx="5438775" cy="4286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2045560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825" y="655326"/>
            <a:ext cx="10515600" cy="559097"/>
          </a:xfrm>
        </p:spPr>
        <p:txBody>
          <a:bodyPr/>
          <a:lstStyle/>
          <a:p>
            <a:r>
              <a:rPr lang="en-IN" dirty="0" smtClean="0"/>
              <a:t>Managing Track Changes</a:t>
            </a:r>
            <a:endParaRPr lang="en-IN" dirty="0"/>
          </a:p>
        </p:txBody>
      </p:sp>
      <p:sp>
        <p:nvSpPr>
          <p:cNvPr id="3" name="Content Placeholder 2"/>
          <p:cNvSpPr>
            <a:spLocks noGrp="1"/>
          </p:cNvSpPr>
          <p:nvPr>
            <p:ph idx="1"/>
          </p:nvPr>
        </p:nvSpPr>
        <p:spPr>
          <a:xfrm>
            <a:off x="285709" y="1214422"/>
            <a:ext cx="11715833" cy="5564749"/>
          </a:xfrm>
        </p:spPr>
        <p:txBody>
          <a:bodyPr>
            <a:normAutofit/>
          </a:bodyPr>
          <a:lstStyle/>
          <a:p>
            <a:r>
              <a:rPr lang="en-US" dirty="0"/>
              <a:t>The </a:t>
            </a:r>
            <a:r>
              <a:rPr lang="en-US" dirty="0" smtClean="0"/>
              <a:t>changes can be managed by </a:t>
            </a:r>
            <a:r>
              <a:rPr lang="en-US" dirty="0"/>
              <a:t>using the </a:t>
            </a:r>
            <a:r>
              <a:rPr lang="en-US" i="1" dirty="0"/>
              <a:t>Manage Changes</a:t>
            </a:r>
            <a:r>
              <a:rPr lang="en-US" dirty="0"/>
              <a:t> </a:t>
            </a:r>
            <a:r>
              <a:rPr lang="en-US" dirty="0" smtClean="0"/>
              <a:t>dialog.</a:t>
            </a:r>
          </a:p>
          <a:p>
            <a:r>
              <a:rPr lang="en-US" dirty="0" smtClean="0"/>
              <a:t>It can be opened by clicking the </a:t>
            </a:r>
            <a:r>
              <a:rPr lang="en-US" i="1" dirty="0" smtClean="0"/>
              <a:t>Manage changes </a:t>
            </a:r>
            <a:r>
              <a:rPr lang="en-US" dirty="0" smtClean="0"/>
              <a:t>button on the track changes toolbar.</a:t>
            </a:r>
          </a:p>
          <a:p>
            <a:r>
              <a:rPr lang="en-US" dirty="0" smtClean="0"/>
              <a:t>It allows </a:t>
            </a:r>
            <a:r>
              <a:rPr lang="en-US" dirty="0"/>
              <a:t>you to accept and reject </a:t>
            </a:r>
            <a:r>
              <a:rPr lang="en-US" dirty="0" smtClean="0"/>
              <a:t>changes one by one or all at once. </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pPr algn="just"/>
            <a:r>
              <a:rPr lang="en-US" sz="1600" i="1" dirty="0" smtClean="0"/>
              <a:t>Note: </a:t>
            </a:r>
            <a:r>
              <a:rPr lang="en-US" sz="1600" dirty="0" smtClean="0"/>
              <a:t>Before collaborating </a:t>
            </a:r>
            <a:r>
              <a:rPr lang="en-US" sz="1600" dirty="0"/>
              <a:t>with other writers/editors/users, </a:t>
            </a:r>
            <a:r>
              <a:rPr lang="en-US" sz="1600" dirty="0" smtClean="0"/>
              <a:t>one should enable the </a:t>
            </a:r>
            <a:r>
              <a:rPr lang="en-US" sz="1600" dirty="0"/>
              <a:t>track </a:t>
            </a:r>
            <a:r>
              <a:rPr lang="en-US" sz="1600" dirty="0" smtClean="0"/>
              <a:t>changes features </a:t>
            </a:r>
            <a:r>
              <a:rPr lang="en-US" sz="1600" dirty="0"/>
              <a:t>using the Track Changes toolbar. In conjunction with the Manage Changes </a:t>
            </a:r>
            <a:r>
              <a:rPr lang="en-US" sz="1600" dirty="0" smtClean="0"/>
              <a:t>dialog, the collaboration </a:t>
            </a:r>
            <a:r>
              <a:rPr lang="en-US" sz="1600" dirty="0"/>
              <a:t>will be more </a:t>
            </a:r>
            <a:r>
              <a:rPr lang="en-US" sz="1600" dirty="0" smtClean="0"/>
              <a:t>efficient as it will list down all the changes and the author who created it.</a:t>
            </a:r>
            <a:endParaRPr lang="en-IN" sz="1600" dirty="0"/>
          </a:p>
          <a:p>
            <a:endParaRPr lang="en-IN" i="1"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48</a:t>
            </a:fld>
            <a:endParaRPr lang="en-US" dirty="0"/>
          </a:p>
        </p:txBody>
      </p:sp>
      <p:pic>
        <p:nvPicPr>
          <p:cNvPr id="5" name="Picture 4"/>
          <p:cNvPicPr>
            <a:picLocks noChangeAspect="1"/>
          </p:cNvPicPr>
          <p:nvPr/>
        </p:nvPicPr>
        <p:blipFill>
          <a:blip r:embed="rId2"/>
          <a:stretch>
            <a:fillRect/>
          </a:stretch>
        </p:blipFill>
        <p:spPr>
          <a:xfrm>
            <a:off x="3468906" y="2481893"/>
            <a:ext cx="3814763" cy="3323047"/>
          </a:xfrm>
          <a:prstGeom prst="rect">
            <a:avLst/>
          </a:prstGeom>
        </p:spPr>
      </p:pic>
    </p:spTree>
    <p:extLst>
      <p:ext uri="{BB962C8B-B14F-4D97-AF65-F5344CB8AC3E}">
        <p14:creationId xmlns:p14="http://schemas.microsoft.com/office/powerpoint/2010/main" val="3305593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Mail Merge</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normAutofit lnSpcReduction="10000"/>
          </a:bodyPr>
          <a:lstStyle/>
          <a:p>
            <a:fld id="{2D487EA2-3AC4-4646-AC37-AB7E1F8A84A1}" type="slidenum">
              <a:rPr lang="en-US" smtClean="0"/>
              <a:t>5</a:t>
            </a:fld>
            <a:endParaRPr lang="en-US"/>
          </a:p>
        </p:txBody>
      </p:sp>
    </p:spTree>
    <p:extLst>
      <p:ext uri="{BB962C8B-B14F-4D97-AF65-F5344CB8AC3E}">
        <p14:creationId xmlns:p14="http://schemas.microsoft.com/office/powerpoint/2010/main" val="709979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Mail </a:t>
            </a:r>
            <a:r>
              <a:rPr lang="en-IN" dirty="0" smtClean="0"/>
              <a:t>Merge?</a:t>
            </a:r>
            <a:endParaRPr lang="en-IN" dirty="0"/>
          </a:p>
        </p:txBody>
      </p:sp>
      <p:sp>
        <p:nvSpPr>
          <p:cNvPr id="3" name="Content Placeholder 2"/>
          <p:cNvSpPr>
            <a:spLocks noGrp="1"/>
          </p:cNvSpPr>
          <p:nvPr>
            <p:ph idx="1"/>
          </p:nvPr>
        </p:nvSpPr>
        <p:spPr/>
        <p:txBody>
          <a:bodyPr/>
          <a:lstStyle/>
          <a:p>
            <a:pPr algn="just"/>
            <a:r>
              <a:rPr lang="en-US" dirty="0" smtClean="0"/>
              <a:t>Writer’s </a:t>
            </a:r>
            <a:r>
              <a:rPr lang="en-US" dirty="0"/>
              <a:t>mail merge provides features to create and print multiple copies of one </a:t>
            </a:r>
            <a:r>
              <a:rPr lang="en-US" dirty="0" smtClean="0"/>
              <a:t>document </a:t>
            </a:r>
            <a:r>
              <a:rPr lang="en-US" dirty="0"/>
              <a:t>(such as return address labels, </a:t>
            </a:r>
            <a:r>
              <a:rPr lang="en-US" dirty="0" smtClean="0"/>
              <a:t>emails) </a:t>
            </a:r>
            <a:r>
              <a:rPr lang="en-US" dirty="0"/>
              <a:t>or to produce copies that include variable information </a:t>
            </a:r>
            <a:r>
              <a:rPr lang="en-US" dirty="0" smtClean="0"/>
              <a:t>(ex: </a:t>
            </a:r>
            <a:r>
              <a:rPr lang="en-US" dirty="0"/>
              <a:t>names, addresses, and amounts due):</a:t>
            </a:r>
            <a:endParaRPr lang="en-US" dirty="0" smtClean="0"/>
          </a:p>
          <a:p>
            <a:pPr lvl="1" algn="just"/>
            <a:r>
              <a:rPr lang="en-US" dirty="0"/>
              <a:t>Form letters (a document to send to a list of recipients</a:t>
            </a:r>
            <a:r>
              <a:rPr lang="en-US" dirty="0" smtClean="0"/>
              <a:t>)</a:t>
            </a:r>
          </a:p>
          <a:p>
            <a:pPr lvl="1" algn="just"/>
            <a:r>
              <a:rPr lang="en-US" dirty="0" smtClean="0"/>
              <a:t>Mailing </a:t>
            </a:r>
            <a:r>
              <a:rPr lang="en-US" dirty="0"/>
              <a:t>labels, labels for physical file folders, and similar </a:t>
            </a:r>
            <a:r>
              <a:rPr lang="en-US" dirty="0" smtClean="0"/>
              <a:t>purposes</a:t>
            </a:r>
          </a:p>
          <a:p>
            <a:pPr lvl="1" algn="just"/>
            <a:r>
              <a:rPr lang="en-US" dirty="0" smtClean="0"/>
              <a:t>Envelopes</a:t>
            </a:r>
            <a:endParaRPr lang="en-IN" dirty="0"/>
          </a:p>
        </p:txBody>
      </p:sp>
      <p:pic>
        <p:nvPicPr>
          <p:cNvPr id="1026" name="Picture 2" descr="https://elearn.ellak.gr/pluginfile.php/4751/mod_page/content/9/mail-mer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0768" y="3569983"/>
            <a:ext cx="5185546" cy="260698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6</a:t>
            </a:fld>
            <a:endParaRPr lang="en-US" dirty="0"/>
          </a:p>
        </p:txBody>
      </p:sp>
    </p:spTree>
    <p:extLst>
      <p:ext uri="{BB962C8B-B14F-4D97-AF65-F5344CB8AC3E}">
        <p14:creationId xmlns:p14="http://schemas.microsoft.com/office/powerpoint/2010/main" val="2791309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Mail </a:t>
            </a:r>
            <a:r>
              <a:rPr lang="en-IN" dirty="0"/>
              <a:t>Merge</a:t>
            </a:r>
          </a:p>
        </p:txBody>
      </p:sp>
      <p:sp>
        <p:nvSpPr>
          <p:cNvPr id="3" name="Content Placeholder 2"/>
          <p:cNvSpPr>
            <a:spLocks noGrp="1"/>
          </p:cNvSpPr>
          <p:nvPr>
            <p:ph idx="1"/>
          </p:nvPr>
        </p:nvSpPr>
        <p:spPr/>
        <p:txBody>
          <a:bodyPr/>
          <a:lstStyle/>
          <a:p>
            <a:pPr algn="just"/>
            <a:r>
              <a:rPr lang="en-US" dirty="0"/>
              <a:t>A business owner wants to send a newsletter to all the customers to promote a new product. The letter is a document containing the company information and some standard text. Instead of sending the same letter to all customers, the business owner wants to personalize the document by addressing each customer by his/her title, First and Last Name.</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7</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655" y="3356127"/>
            <a:ext cx="6115904" cy="174331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48570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Mail </a:t>
            </a:r>
            <a:r>
              <a:rPr lang="en-IN" dirty="0"/>
              <a:t>Merge</a:t>
            </a:r>
          </a:p>
        </p:txBody>
      </p:sp>
      <p:sp>
        <p:nvSpPr>
          <p:cNvPr id="3" name="Content Placeholder 2"/>
          <p:cNvSpPr>
            <a:spLocks noGrp="1"/>
          </p:cNvSpPr>
          <p:nvPr>
            <p:ph idx="1"/>
          </p:nvPr>
        </p:nvSpPr>
        <p:spPr/>
        <p:txBody>
          <a:bodyPr>
            <a:normAutofit/>
          </a:bodyPr>
          <a:lstStyle/>
          <a:p>
            <a:pPr algn="just"/>
            <a:r>
              <a:rPr lang="en-US" dirty="0"/>
              <a:t>For a small number of customers the owner can simply copy and paste the text and change only the Title and Name for each customer. However this process becomes tedious and time consuming for a larger number of customer entries.</a:t>
            </a:r>
          </a:p>
          <a:p>
            <a:pPr algn="just"/>
            <a:r>
              <a:rPr lang="en-US" dirty="0"/>
              <a:t>Mail merge solves this problem by allowing us to make multiple copies of a document and automatically inserting data from a source to certain parts of the document</a:t>
            </a:r>
            <a:r>
              <a:rPr lang="en-US" dirty="0" smtClean="0"/>
              <a:t>.</a:t>
            </a:r>
          </a:p>
          <a:p>
            <a:pPr algn="just"/>
            <a:r>
              <a:rPr lang="en-US" dirty="0" smtClean="0"/>
              <a:t> </a:t>
            </a:r>
            <a:r>
              <a:rPr lang="en-US" dirty="0"/>
              <a:t>Mail Merge was first used to produce mailing letters but has multiple applications as well. For </a:t>
            </a:r>
            <a:r>
              <a:rPr lang="en-US" dirty="0" smtClean="0"/>
              <a:t>ex. you </a:t>
            </a:r>
            <a:r>
              <a:rPr lang="en-US" dirty="0"/>
              <a:t>can issue multiple certificates for a </a:t>
            </a:r>
            <a:r>
              <a:rPr lang="en-US" dirty="0" smtClean="0"/>
              <a:t>college </a:t>
            </a:r>
            <a:r>
              <a:rPr lang="en-US" dirty="0"/>
              <a:t>using a certificate template and data containing the </a:t>
            </a:r>
            <a:r>
              <a:rPr lang="en-US" dirty="0" smtClean="0"/>
              <a:t>student </a:t>
            </a:r>
            <a:r>
              <a:rPr lang="en-US" dirty="0"/>
              <a:t>names</a:t>
            </a:r>
            <a:r>
              <a:rPr lang="en-US" dirty="0" smtClean="0"/>
              <a:t>.</a:t>
            </a:r>
          </a:p>
          <a:p>
            <a:pPr algn="just"/>
            <a:r>
              <a:rPr lang="en-US" dirty="0" smtClean="0"/>
              <a:t> </a:t>
            </a:r>
            <a:r>
              <a:rPr lang="en-US" dirty="0"/>
              <a:t>If the data source contains email addresses, you can also use mail merge to send a document to multiple addressees by email.</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8</a:t>
            </a:fld>
            <a:endParaRPr lang="en-US" dirty="0"/>
          </a:p>
        </p:txBody>
      </p:sp>
    </p:spTree>
    <p:extLst>
      <p:ext uri="{BB962C8B-B14F-4D97-AF65-F5344CB8AC3E}">
        <p14:creationId xmlns:p14="http://schemas.microsoft.com/office/powerpoint/2010/main" val="3242901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 for Mail </a:t>
            </a:r>
            <a:r>
              <a:rPr lang="en-IN" dirty="0"/>
              <a:t>Merge</a:t>
            </a:r>
          </a:p>
        </p:txBody>
      </p:sp>
      <p:sp>
        <p:nvSpPr>
          <p:cNvPr id="3" name="Content Placeholder 2"/>
          <p:cNvSpPr>
            <a:spLocks noGrp="1"/>
          </p:cNvSpPr>
          <p:nvPr>
            <p:ph idx="1"/>
          </p:nvPr>
        </p:nvSpPr>
        <p:spPr>
          <a:xfrm>
            <a:off x="711200" y="1298753"/>
            <a:ext cx="11715833" cy="4912058"/>
          </a:xfrm>
        </p:spPr>
        <p:txBody>
          <a:bodyPr/>
          <a:lstStyle/>
          <a:p>
            <a:pPr marL="0" indent="0">
              <a:buNone/>
            </a:pPr>
            <a:r>
              <a:rPr lang="en-US" dirty="0" smtClean="0"/>
              <a:t>The </a:t>
            </a:r>
            <a:r>
              <a:rPr lang="en-US" dirty="0"/>
              <a:t>following </a:t>
            </a:r>
            <a:r>
              <a:rPr lang="en-US" dirty="0" smtClean="0"/>
              <a:t>content should </a:t>
            </a:r>
            <a:r>
              <a:rPr lang="en-US" dirty="0"/>
              <a:t>be ready </a:t>
            </a:r>
            <a:r>
              <a:rPr lang="en-US" dirty="0" smtClean="0"/>
              <a:t>before using the </a:t>
            </a:r>
            <a:r>
              <a:rPr lang="en-US" dirty="0"/>
              <a:t>Mail </a:t>
            </a:r>
            <a:r>
              <a:rPr lang="en-US" dirty="0" smtClean="0"/>
              <a:t>Merge tool:</a:t>
            </a:r>
            <a:endParaRPr lang="en-US" dirty="0"/>
          </a:p>
          <a:p>
            <a:pPr algn="just"/>
            <a:r>
              <a:rPr lang="en-US" dirty="0" smtClean="0"/>
              <a:t>Data source</a:t>
            </a:r>
            <a:endParaRPr lang="en-US" dirty="0"/>
          </a:p>
          <a:p>
            <a:pPr algn="just"/>
            <a:r>
              <a:rPr lang="en-US" dirty="0" smtClean="0"/>
              <a:t>Source </a:t>
            </a:r>
            <a:r>
              <a:rPr lang="en-US" dirty="0"/>
              <a:t>document</a:t>
            </a:r>
          </a:p>
          <a:p>
            <a:pPr algn="just"/>
            <a:r>
              <a:rPr lang="en-US" i="1" dirty="0" smtClean="0"/>
              <a:t>Dynamic</a:t>
            </a:r>
            <a:r>
              <a:rPr lang="en-US" dirty="0"/>
              <a:t> parts of the source document,  that will be merged from the data source.</a:t>
            </a:r>
          </a:p>
          <a:p>
            <a:pPr marL="0" indent="0">
              <a:buNone/>
            </a:pPr>
            <a:r>
              <a:rPr lang="en-US" dirty="0"/>
              <a:t/>
            </a:r>
            <a:br>
              <a:rPr lang="en-US" dirty="0"/>
            </a:b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9</a:t>
            </a:fld>
            <a:endParaRPr lang="en-US" dirty="0"/>
          </a:p>
        </p:txBody>
      </p:sp>
    </p:spTree>
    <p:extLst>
      <p:ext uri="{BB962C8B-B14F-4D97-AF65-F5344CB8AC3E}">
        <p14:creationId xmlns:p14="http://schemas.microsoft.com/office/powerpoint/2010/main" val="2046329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Installing Network using Windows NT bases Systems</Template>
  <TotalTime>1189</TotalTime>
  <Words>2242</Words>
  <Application>Microsoft Office PowerPoint</Application>
  <PresentationFormat>Widescreen</PresentationFormat>
  <Paragraphs>291</Paragraphs>
  <Slides>48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ＭＳ Ｐゴシック</vt:lpstr>
      <vt:lpstr>Arial</vt:lpstr>
      <vt:lpstr>Calibri</vt:lpstr>
      <vt:lpstr>Times New Roman</vt:lpstr>
      <vt:lpstr>Tw Cen MT</vt:lpstr>
      <vt:lpstr>Wingdings</vt:lpstr>
      <vt:lpstr>Wingdings 2</vt:lpstr>
      <vt:lpstr>WidescreenPresentation</vt:lpstr>
      <vt:lpstr>File and Printer sharing in Windows NT Environment </vt:lpstr>
      <vt:lpstr>Advanced Features</vt:lpstr>
      <vt:lpstr>Index</vt:lpstr>
      <vt:lpstr>Index</vt:lpstr>
      <vt:lpstr>Mail Merge</vt:lpstr>
      <vt:lpstr>What is Mail Merge?</vt:lpstr>
      <vt:lpstr>Mail Merge</vt:lpstr>
      <vt:lpstr>Mail Merge</vt:lpstr>
      <vt:lpstr>Content for Mail Merge</vt:lpstr>
      <vt:lpstr>Content for Mail Merge</vt:lpstr>
      <vt:lpstr>Content for Mail Merge</vt:lpstr>
      <vt:lpstr>Mail Merge Process</vt:lpstr>
      <vt:lpstr>Connecting the data source</vt:lpstr>
      <vt:lpstr>Inserting the data fields to the document.</vt:lpstr>
      <vt:lpstr>Inserting the data fields to the document.</vt:lpstr>
      <vt:lpstr>Produce the output</vt:lpstr>
      <vt:lpstr>Saving the merged document</vt:lpstr>
      <vt:lpstr>Saving the merged document</vt:lpstr>
      <vt:lpstr>Saving merged document</vt:lpstr>
      <vt:lpstr>Printing the merged document</vt:lpstr>
      <vt:lpstr>Table of contents</vt:lpstr>
      <vt:lpstr>Table of contents</vt:lpstr>
      <vt:lpstr>Inserting table of contents</vt:lpstr>
      <vt:lpstr>Inserting table of contents</vt:lpstr>
      <vt:lpstr>Inserting table of contents</vt:lpstr>
      <vt:lpstr>Inserting table of contents</vt:lpstr>
      <vt:lpstr>Inserting table of contents</vt:lpstr>
      <vt:lpstr>Numbered List in the Table of Contents</vt:lpstr>
      <vt:lpstr>Numbered List in the Table of Contents</vt:lpstr>
      <vt:lpstr>Numbered List in the Table of Contents</vt:lpstr>
      <vt:lpstr>Add New Headings in Table of Contents</vt:lpstr>
      <vt:lpstr>Updating Table of contents</vt:lpstr>
      <vt:lpstr>Updating Table of contents</vt:lpstr>
      <vt:lpstr>Customizing table of contents</vt:lpstr>
      <vt:lpstr>Customizing table of contents</vt:lpstr>
      <vt:lpstr>Customizing table of contents</vt:lpstr>
      <vt:lpstr>Macros</vt:lpstr>
      <vt:lpstr>Introduction</vt:lpstr>
      <vt:lpstr>Recording a macro</vt:lpstr>
      <vt:lpstr>Recording a macro</vt:lpstr>
      <vt:lpstr>Running a macro</vt:lpstr>
      <vt:lpstr>Comments</vt:lpstr>
      <vt:lpstr>Adding Comments</vt:lpstr>
      <vt:lpstr>Track Changes</vt:lpstr>
      <vt:lpstr>Track changes</vt:lpstr>
      <vt:lpstr>Adding the Track Changes toolbar</vt:lpstr>
      <vt:lpstr>Track Changes Toolbar</vt:lpstr>
      <vt:lpstr>Managing Track Changes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and Printer sharing in Windows NT Environment</dc:title>
  <dc:creator>Siddhant Tripathi</dc:creator>
  <cp:lastModifiedBy>suman</cp:lastModifiedBy>
  <cp:revision>296</cp:revision>
  <dcterms:created xsi:type="dcterms:W3CDTF">2020-05-02T05:50:57Z</dcterms:created>
  <dcterms:modified xsi:type="dcterms:W3CDTF">2021-11-24T05:18:24Z</dcterms:modified>
</cp:coreProperties>
</file>