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1.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 id="2147483720" r:id="rId2"/>
  </p:sldMasterIdLst>
  <p:notesMasterIdLst>
    <p:notesMasterId r:id="rId64"/>
  </p:notesMasterIdLst>
  <p:sldIdLst>
    <p:sldId id="492" r:id="rId3"/>
    <p:sldId id="493" r:id="rId4"/>
    <p:sldId id="388" r:id="rId5"/>
    <p:sldId id="389" r:id="rId6"/>
    <p:sldId id="390" r:id="rId7"/>
    <p:sldId id="519" r:id="rId8"/>
    <p:sldId id="535" r:id="rId9"/>
    <p:sldId id="536" r:id="rId10"/>
    <p:sldId id="537" r:id="rId11"/>
    <p:sldId id="543" r:id="rId12"/>
    <p:sldId id="393" r:id="rId13"/>
    <p:sldId id="544" r:id="rId14"/>
    <p:sldId id="525" r:id="rId15"/>
    <p:sldId id="545" r:id="rId16"/>
    <p:sldId id="538" r:id="rId17"/>
    <p:sldId id="522" r:id="rId18"/>
    <p:sldId id="546" r:id="rId19"/>
    <p:sldId id="547" r:id="rId20"/>
    <p:sldId id="548" r:id="rId21"/>
    <p:sldId id="549" r:id="rId22"/>
    <p:sldId id="510" r:id="rId23"/>
    <p:sldId id="550" r:id="rId24"/>
    <p:sldId id="511" r:id="rId25"/>
    <p:sldId id="343" r:id="rId26"/>
    <p:sldId id="344" r:id="rId27"/>
    <p:sldId id="307" r:id="rId28"/>
    <p:sldId id="526" r:id="rId29"/>
    <p:sldId id="435" r:id="rId30"/>
    <p:sldId id="436" r:id="rId31"/>
    <p:sldId id="304" r:id="rId32"/>
    <p:sldId id="305" r:id="rId33"/>
    <p:sldId id="306" r:id="rId34"/>
    <p:sldId id="529" r:id="rId35"/>
    <p:sldId id="530" r:id="rId36"/>
    <p:sldId id="531" r:id="rId37"/>
    <p:sldId id="532" r:id="rId38"/>
    <p:sldId id="533" r:id="rId39"/>
    <p:sldId id="534" r:id="rId40"/>
    <p:sldId id="327" r:id="rId41"/>
    <p:sldId id="455" r:id="rId42"/>
    <p:sldId id="376" r:id="rId43"/>
    <p:sldId id="401" r:id="rId44"/>
    <p:sldId id="523" r:id="rId45"/>
    <p:sldId id="524" r:id="rId46"/>
    <p:sldId id="551" r:id="rId47"/>
    <p:sldId id="557" r:id="rId48"/>
    <p:sldId id="564" r:id="rId49"/>
    <p:sldId id="552" r:id="rId50"/>
    <p:sldId id="553" r:id="rId51"/>
    <p:sldId id="558" r:id="rId52"/>
    <p:sldId id="554" r:id="rId53"/>
    <p:sldId id="559" r:id="rId54"/>
    <p:sldId id="556" r:id="rId55"/>
    <p:sldId id="560" r:id="rId56"/>
    <p:sldId id="561" r:id="rId57"/>
    <p:sldId id="563" r:id="rId58"/>
    <p:sldId id="565" r:id="rId59"/>
    <p:sldId id="567" r:id="rId60"/>
    <p:sldId id="566" r:id="rId61"/>
    <p:sldId id="568" r:id="rId62"/>
    <p:sldId id="341" r:id="rId63"/>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D90B"/>
    <a:srgbClr val="F8E6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02" autoAdjust="0"/>
    <p:restoredTop sz="94624" autoAdjust="0"/>
  </p:normalViewPr>
  <p:slideViewPr>
    <p:cSldViewPr snapToGrid="0" snapToObjects="1">
      <p:cViewPr>
        <p:scale>
          <a:sx n="77" d="100"/>
          <a:sy n="77" d="100"/>
        </p:scale>
        <p:origin x="-1164"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B589B4-BF05-4055-9BCD-B46A7D9BAE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728123-A0C7-4F5D-AAA2-DFCD7C6D0B3D}">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Prepaid Cards</a:t>
          </a:r>
          <a:endParaRPr lang="en-US" b="0" dirty="0">
            <a:solidFill>
              <a:schemeClr val="tx1"/>
            </a:solidFill>
            <a:latin typeface="Times New Roman" pitchFamily="18" charset="0"/>
            <a:cs typeface="Times New Roman" pitchFamily="18" charset="0"/>
          </a:endParaRPr>
        </a:p>
      </dgm:t>
    </dgm:pt>
    <dgm:pt modelId="{E631498C-0696-49EA-9EEB-DC9271AE0196}" type="parTrans" cxnId="{F278C0B7-8EFB-4736-A641-25109D870422}">
      <dgm:prSet/>
      <dgm:spPr/>
      <dgm:t>
        <a:bodyPr/>
        <a:lstStyle/>
        <a:p>
          <a:endParaRPr lang="en-US" b="0">
            <a:solidFill>
              <a:schemeClr val="tx1"/>
            </a:solidFill>
          </a:endParaRPr>
        </a:p>
      </dgm:t>
    </dgm:pt>
    <dgm:pt modelId="{D84F5804-BADA-46C1-B03A-099DE5592B17}" type="sibTrans" cxnId="{F278C0B7-8EFB-4736-A641-25109D870422}">
      <dgm:prSet/>
      <dgm:spPr/>
      <dgm:t>
        <a:bodyPr/>
        <a:lstStyle/>
        <a:p>
          <a:endParaRPr lang="en-US" b="0">
            <a:solidFill>
              <a:schemeClr val="tx1"/>
            </a:solidFill>
          </a:endParaRPr>
        </a:p>
      </dgm:t>
    </dgm:pt>
    <dgm:pt modelId="{B0B8A056-1895-42C7-A147-FE76845CA9CE}">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Debit Cards</a:t>
          </a:r>
          <a:endParaRPr lang="en-US" b="0" dirty="0">
            <a:solidFill>
              <a:schemeClr val="tx1"/>
            </a:solidFill>
            <a:latin typeface="Times New Roman" pitchFamily="18" charset="0"/>
            <a:cs typeface="Times New Roman" pitchFamily="18" charset="0"/>
          </a:endParaRPr>
        </a:p>
      </dgm:t>
    </dgm:pt>
    <dgm:pt modelId="{81E82839-0150-402E-9417-2049103B8107}" type="parTrans" cxnId="{9CF22F22-0D36-4AFD-B824-1203481862E9}">
      <dgm:prSet/>
      <dgm:spPr/>
      <dgm:t>
        <a:bodyPr/>
        <a:lstStyle/>
        <a:p>
          <a:endParaRPr lang="en-US" b="0">
            <a:solidFill>
              <a:schemeClr val="tx1"/>
            </a:solidFill>
          </a:endParaRPr>
        </a:p>
      </dgm:t>
    </dgm:pt>
    <dgm:pt modelId="{07324729-7A73-4159-B9E2-17F1B10A82DE}" type="sibTrans" cxnId="{9CF22F22-0D36-4AFD-B824-1203481862E9}">
      <dgm:prSet/>
      <dgm:spPr/>
      <dgm:t>
        <a:bodyPr/>
        <a:lstStyle/>
        <a:p>
          <a:endParaRPr lang="en-US" b="0">
            <a:solidFill>
              <a:schemeClr val="tx1"/>
            </a:solidFill>
          </a:endParaRPr>
        </a:p>
      </dgm:t>
    </dgm:pt>
    <dgm:pt modelId="{57365247-C7A1-41A4-B9A1-A47B851D87BF}">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Credit Cards</a:t>
          </a:r>
          <a:endParaRPr lang="en-US" b="0" dirty="0">
            <a:solidFill>
              <a:schemeClr val="tx1"/>
            </a:solidFill>
            <a:latin typeface="Times New Roman" pitchFamily="18" charset="0"/>
            <a:cs typeface="Times New Roman" pitchFamily="18" charset="0"/>
          </a:endParaRPr>
        </a:p>
      </dgm:t>
    </dgm:pt>
    <dgm:pt modelId="{A40D0847-C7E5-4011-883B-39160183BE0E}" type="parTrans" cxnId="{2974462C-B062-4D96-BC4B-0193C1C6C299}">
      <dgm:prSet/>
      <dgm:spPr/>
      <dgm:t>
        <a:bodyPr/>
        <a:lstStyle/>
        <a:p>
          <a:endParaRPr lang="en-US" b="0">
            <a:solidFill>
              <a:schemeClr val="tx1"/>
            </a:solidFill>
          </a:endParaRPr>
        </a:p>
      </dgm:t>
    </dgm:pt>
    <dgm:pt modelId="{23208E23-E93B-4D8D-BFAD-58F2A3401F5E}" type="sibTrans" cxnId="{2974462C-B062-4D96-BC4B-0193C1C6C299}">
      <dgm:prSet/>
      <dgm:spPr/>
      <dgm:t>
        <a:bodyPr/>
        <a:lstStyle/>
        <a:p>
          <a:endParaRPr lang="en-US" b="0">
            <a:solidFill>
              <a:schemeClr val="tx1"/>
            </a:solidFill>
          </a:endParaRPr>
        </a:p>
      </dgm:t>
    </dgm:pt>
    <dgm:pt modelId="{2CF9665C-67B0-4E49-9EBD-BFA56C77238C}" type="pres">
      <dgm:prSet presAssocID="{39B589B4-BF05-4055-9BCD-B46A7D9BAE84}" presName="linear" presStyleCnt="0">
        <dgm:presLayoutVars>
          <dgm:animLvl val="lvl"/>
          <dgm:resizeHandles val="exact"/>
        </dgm:presLayoutVars>
      </dgm:prSet>
      <dgm:spPr/>
      <dgm:t>
        <a:bodyPr/>
        <a:lstStyle/>
        <a:p>
          <a:endParaRPr lang="en-IN"/>
        </a:p>
      </dgm:t>
    </dgm:pt>
    <dgm:pt modelId="{1BD4EA22-47EC-402A-A32B-B4161223FABD}" type="pres">
      <dgm:prSet presAssocID="{CA728123-A0C7-4F5D-AAA2-DFCD7C6D0B3D}" presName="parentText" presStyleLbl="node1" presStyleIdx="0" presStyleCnt="3" custLinFactNeighborY="-60532">
        <dgm:presLayoutVars>
          <dgm:chMax val="0"/>
          <dgm:bulletEnabled val="1"/>
        </dgm:presLayoutVars>
      </dgm:prSet>
      <dgm:spPr/>
      <dgm:t>
        <a:bodyPr/>
        <a:lstStyle/>
        <a:p>
          <a:endParaRPr lang="en-IN"/>
        </a:p>
      </dgm:t>
    </dgm:pt>
    <dgm:pt modelId="{57510083-28CA-4811-A616-F59B09A5A7BD}" type="pres">
      <dgm:prSet presAssocID="{D84F5804-BADA-46C1-B03A-099DE5592B17}" presName="spacer" presStyleCnt="0"/>
      <dgm:spPr/>
    </dgm:pt>
    <dgm:pt modelId="{6633B19C-03AE-40F4-8074-6836DDDAAD09}" type="pres">
      <dgm:prSet presAssocID="{B0B8A056-1895-42C7-A147-FE76845CA9CE}" presName="parentText" presStyleLbl="node1" presStyleIdx="1" presStyleCnt="3">
        <dgm:presLayoutVars>
          <dgm:chMax val="0"/>
          <dgm:bulletEnabled val="1"/>
        </dgm:presLayoutVars>
      </dgm:prSet>
      <dgm:spPr/>
      <dgm:t>
        <a:bodyPr/>
        <a:lstStyle/>
        <a:p>
          <a:endParaRPr lang="en-IN"/>
        </a:p>
      </dgm:t>
    </dgm:pt>
    <dgm:pt modelId="{E8E1DEC4-A26C-4195-88CC-3421838BC7F8}" type="pres">
      <dgm:prSet presAssocID="{07324729-7A73-4159-B9E2-17F1B10A82DE}" presName="spacer" presStyleCnt="0"/>
      <dgm:spPr/>
    </dgm:pt>
    <dgm:pt modelId="{726D97BE-F5F3-4FC9-9413-F6E4D41C4CF5}" type="pres">
      <dgm:prSet presAssocID="{57365247-C7A1-41A4-B9A1-A47B851D87BF}" presName="parentText" presStyleLbl="node1" presStyleIdx="2" presStyleCnt="3">
        <dgm:presLayoutVars>
          <dgm:chMax val="0"/>
          <dgm:bulletEnabled val="1"/>
        </dgm:presLayoutVars>
      </dgm:prSet>
      <dgm:spPr/>
      <dgm:t>
        <a:bodyPr/>
        <a:lstStyle/>
        <a:p>
          <a:endParaRPr lang="en-IN"/>
        </a:p>
      </dgm:t>
    </dgm:pt>
  </dgm:ptLst>
  <dgm:cxnLst>
    <dgm:cxn modelId="{6C8883EB-2AD6-48E4-92AC-5EB556E850DA}" type="presOf" srcId="{39B589B4-BF05-4055-9BCD-B46A7D9BAE84}" destId="{2CF9665C-67B0-4E49-9EBD-BFA56C77238C}" srcOrd="0" destOrd="0" presId="urn:microsoft.com/office/officeart/2005/8/layout/vList2"/>
    <dgm:cxn modelId="{9CF22F22-0D36-4AFD-B824-1203481862E9}" srcId="{39B589B4-BF05-4055-9BCD-B46A7D9BAE84}" destId="{B0B8A056-1895-42C7-A147-FE76845CA9CE}" srcOrd="1" destOrd="0" parTransId="{81E82839-0150-402E-9417-2049103B8107}" sibTransId="{07324729-7A73-4159-B9E2-17F1B10A82DE}"/>
    <dgm:cxn modelId="{348D197F-C993-4E5A-83A0-697750C427CD}" type="presOf" srcId="{B0B8A056-1895-42C7-A147-FE76845CA9CE}" destId="{6633B19C-03AE-40F4-8074-6836DDDAAD09}" srcOrd="0" destOrd="0" presId="urn:microsoft.com/office/officeart/2005/8/layout/vList2"/>
    <dgm:cxn modelId="{FD87A765-83FF-4DC4-AB86-0B209A7C045C}" type="presOf" srcId="{CA728123-A0C7-4F5D-AAA2-DFCD7C6D0B3D}" destId="{1BD4EA22-47EC-402A-A32B-B4161223FABD}" srcOrd="0" destOrd="0" presId="urn:microsoft.com/office/officeart/2005/8/layout/vList2"/>
    <dgm:cxn modelId="{F278C0B7-8EFB-4736-A641-25109D870422}" srcId="{39B589B4-BF05-4055-9BCD-B46A7D9BAE84}" destId="{CA728123-A0C7-4F5D-AAA2-DFCD7C6D0B3D}" srcOrd="0" destOrd="0" parTransId="{E631498C-0696-49EA-9EEB-DC9271AE0196}" sibTransId="{D84F5804-BADA-46C1-B03A-099DE5592B17}"/>
    <dgm:cxn modelId="{4C91F379-0A23-4294-8BCC-781E363C7B6C}" type="presOf" srcId="{57365247-C7A1-41A4-B9A1-A47B851D87BF}" destId="{726D97BE-F5F3-4FC9-9413-F6E4D41C4CF5}" srcOrd="0" destOrd="0" presId="urn:microsoft.com/office/officeart/2005/8/layout/vList2"/>
    <dgm:cxn modelId="{2974462C-B062-4D96-BC4B-0193C1C6C299}" srcId="{39B589B4-BF05-4055-9BCD-B46A7D9BAE84}" destId="{57365247-C7A1-41A4-B9A1-A47B851D87BF}" srcOrd="2" destOrd="0" parTransId="{A40D0847-C7E5-4011-883B-39160183BE0E}" sibTransId="{23208E23-E93B-4D8D-BFAD-58F2A3401F5E}"/>
    <dgm:cxn modelId="{6A543F7E-FDD3-47AB-8673-D9DB42909AC5}" type="presParOf" srcId="{2CF9665C-67B0-4E49-9EBD-BFA56C77238C}" destId="{1BD4EA22-47EC-402A-A32B-B4161223FABD}" srcOrd="0" destOrd="0" presId="urn:microsoft.com/office/officeart/2005/8/layout/vList2"/>
    <dgm:cxn modelId="{F0BBB198-9807-4B97-A39F-4C8DE77A9013}" type="presParOf" srcId="{2CF9665C-67B0-4E49-9EBD-BFA56C77238C}" destId="{57510083-28CA-4811-A616-F59B09A5A7BD}" srcOrd="1" destOrd="0" presId="urn:microsoft.com/office/officeart/2005/8/layout/vList2"/>
    <dgm:cxn modelId="{2F36C71E-F69A-40B6-A426-BC21E5DA08F1}" type="presParOf" srcId="{2CF9665C-67B0-4E49-9EBD-BFA56C77238C}" destId="{6633B19C-03AE-40F4-8074-6836DDDAAD09}" srcOrd="2" destOrd="0" presId="urn:microsoft.com/office/officeart/2005/8/layout/vList2"/>
    <dgm:cxn modelId="{22C9575D-5D34-47F6-8FE7-EEFA9CBF4E1A}" type="presParOf" srcId="{2CF9665C-67B0-4E49-9EBD-BFA56C77238C}" destId="{E8E1DEC4-A26C-4195-88CC-3421838BC7F8}" srcOrd="3" destOrd="0" presId="urn:microsoft.com/office/officeart/2005/8/layout/vList2"/>
    <dgm:cxn modelId="{FEBF1967-463A-44C3-BA25-B726E79C0342}" type="presParOf" srcId="{2CF9665C-67B0-4E49-9EBD-BFA56C77238C}" destId="{726D97BE-F5F3-4FC9-9413-F6E4D41C4CF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04036C0-6706-4FA7-8B11-81FFD72A786F}"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F08677CD-49F2-4FC6-BEA7-F7CAE300903B}">
      <dgm:prSet phldrT="[Text]" custT="1"/>
      <dgm:spPr>
        <a:solidFill>
          <a:srgbClr val="00B0F0"/>
        </a:solidFill>
      </dgm:spPr>
      <dgm:t>
        <a:bodyPr/>
        <a:lstStyle/>
        <a:p>
          <a:r>
            <a:rPr lang="en-US" sz="1800" b="1" spc="-10" dirty="0" smtClean="0">
              <a:latin typeface="Trebuchet MS"/>
              <a:cs typeface="Trebuchet MS"/>
            </a:rPr>
            <a:t>Fi</a:t>
          </a:r>
          <a:r>
            <a:rPr lang="en-US" sz="1800" b="1" spc="-5" dirty="0" smtClean="0">
              <a:latin typeface="Trebuchet MS"/>
              <a:cs typeface="Trebuchet MS"/>
            </a:rPr>
            <a:t>n</a:t>
          </a:r>
          <a:r>
            <a:rPr lang="en-US" sz="1800" b="1" spc="-10" dirty="0" smtClean="0">
              <a:latin typeface="Trebuchet MS"/>
              <a:cs typeface="Trebuchet MS"/>
            </a:rPr>
            <a:t>a</a:t>
          </a:r>
          <a:r>
            <a:rPr lang="en-US" sz="1800" b="1" spc="-5" dirty="0" smtClean="0">
              <a:latin typeface="Trebuchet MS"/>
              <a:cs typeface="Trebuchet MS"/>
            </a:rPr>
            <a:t>n</a:t>
          </a:r>
          <a:r>
            <a:rPr lang="en-US" sz="1800" b="1" spc="-10" dirty="0" smtClean="0">
              <a:latin typeface="Trebuchet MS"/>
              <a:cs typeface="Trebuchet MS"/>
            </a:rPr>
            <a:t>cial</a:t>
          </a:r>
          <a:r>
            <a:rPr lang="en-US" sz="1800" b="1" spc="65" dirty="0" smtClean="0">
              <a:latin typeface="Times New Roman"/>
              <a:cs typeface="Times New Roman"/>
            </a:rPr>
            <a:t> </a:t>
          </a:r>
          <a:r>
            <a:rPr lang="en-US" sz="1800" b="1" spc="-185" dirty="0" smtClean="0">
              <a:latin typeface="Trebuchet MS"/>
              <a:cs typeface="Trebuchet MS"/>
            </a:rPr>
            <a:t>T</a:t>
          </a:r>
          <a:r>
            <a:rPr lang="en-US" sz="1800" b="1" spc="-60" dirty="0" smtClean="0">
              <a:latin typeface="Trebuchet MS"/>
              <a:cs typeface="Trebuchet MS"/>
            </a:rPr>
            <a:t>r</a:t>
          </a:r>
          <a:r>
            <a:rPr lang="en-US" sz="1800" b="1" spc="-10" dirty="0" smtClean="0">
              <a:latin typeface="Trebuchet MS"/>
              <a:cs typeface="Trebuchet MS"/>
            </a:rPr>
            <a:t>a</a:t>
          </a:r>
          <a:r>
            <a:rPr lang="en-US" sz="1800" b="1" spc="-5" dirty="0" smtClean="0">
              <a:latin typeface="Trebuchet MS"/>
              <a:cs typeface="Trebuchet MS"/>
            </a:rPr>
            <a:t>n</a:t>
          </a:r>
          <a:r>
            <a:rPr lang="en-US" sz="1800" b="1" spc="-10" dirty="0" smtClean="0">
              <a:latin typeface="Trebuchet MS"/>
              <a:cs typeface="Trebuchet MS"/>
            </a:rPr>
            <a:t>sactions</a:t>
          </a:r>
          <a:endParaRPr lang="en-US" sz="1800" dirty="0"/>
        </a:p>
      </dgm:t>
    </dgm:pt>
    <dgm:pt modelId="{80C70506-E2A6-45D1-8647-144A6264D435}" type="parTrans" cxnId="{FEA2F1F3-3A10-48DF-AA23-C9BCACF8133C}">
      <dgm:prSet/>
      <dgm:spPr/>
      <dgm:t>
        <a:bodyPr/>
        <a:lstStyle/>
        <a:p>
          <a:endParaRPr lang="en-US"/>
        </a:p>
      </dgm:t>
    </dgm:pt>
    <dgm:pt modelId="{9F02A6F6-77ED-4343-8FA5-3229CEB4993C}" type="sibTrans" cxnId="{FEA2F1F3-3A10-48DF-AA23-C9BCACF8133C}">
      <dgm:prSet/>
      <dgm:spPr/>
      <dgm:t>
        <a:bodyPr/>
        <a:lstStyle/>
        <a:p>
          <a:endParaRPr lang="en-US"/>
        </a:p>
      </dgm:t>
    </dgm:pt>
    <dgm:pt modelId="{413C1812-9DCA-4E92-8D50-2FBF26F0F1F5}">
      <dgm:prSet phldrT="[Text]" custT="1"/>
      <dgm:spPr/>
      <dgm:t>
        <a:bodyPr/>
        <a:lstStyle/>
        <a:p>
          <a:r>
            <a:rPr lang="en-US" sz="1800" spc="-10" dirty="0" smtClean="0">
              <a:latin typeface="Trebuchet MS"/>
              <a:cs typeface="Trebuchet MS"/>
            </a:rPr>
            <a:t>Balance</a:t>
          </a:r>
          <a:r>
            <a:rPr lang="en-US" sz="1800" spc="85" dirty="0" smtClean="0">
              <a:latin typeface="Times New Roman"/>
              <a:cs typeface="Times New Roman"/>
            </a:rPr>
            <a:t> </a:t>
          </a:r>
          <a:r>
            <a:rPr lang="en-US" sz="1800" spc="-10" dirty="0" smtClean="0">
              <a:latin typeface="Trebuchet MS"/>
              <a:cs typeface="Trebuchet MS"/>
            </a:rPr>
            <a:t>Enquiry</a:t>
          </a:r>
          <a:endParaRPr lang="en-US" sz="1800" dirty="0"/>
        </a:p>
      </dgm:t>
    </dgm:pt>
    <dgm:pt modelId="{E49BCFF7-6BC6-4406-BBF3-0F8AB663F59D}" type="parTrans" cxnId="{3A3D2E6D-BBEA-4DCB-912B-ED3DFFBF4CF7}">
      <dgm:prSet/>
      <dgm:spPr/>
      <dgm:t>
        <a:bodyPr/>
        <a:lstStyle/>
        <a:p>
          <a:endParaRPr lang="en-US"/>
        </a:p>
      </dgm:t>
    </dgm:pt>
    <dgm:pt modelId="{DCCBF516-2DE6-450E-B48D-0B3EF689E3CA}" type="sibTrans" cxnId="{3A3D2E6D-BBEA-4DCB-912B-ED3DFFBF4CF7}">
      <dgm:prSet/>
      <dgm:spPr/>
      <dgm:t>
        <a:bodyPr/>
        <a:lstStyle/>
        <a:p>
          <a:endParaRPr lang="en-US"/>
        </a:p>
      </dgm:t>
    </dgm:pt>
    <dgm:pt modelId="{94F18929-BB42-49D2-A966-55B99146D57F}">
      <dgm:prSet phldrT="[Text]" custT="1"/>
      <dgm:spPr>
        <a:solidFill>
          <a:srgbClr val="00B0F0"/>
        </a:solidFill>
      </dgm:spPr>
      <dgm:t>
        <a:bodyPr/>
        <a:lstStyle/>
        <a:p>
          <a:r>
            <a:rPr lang="en-US" sz="1800" b="1" spc="-130" dirty="0" smtClean="0">
              <a:latin typeface="Trebuchet MS"/>
              <a:cs typeface="Trebuchet MS"/>
            </a:rPr>
            <a:t>V</a:t>
          </a:r>
          <a:r>
            <a:rPr lang="en-US" sz="1800" b="1" spc="-10" dirty="0" smtClean="0">
              <a:latin typeface="Trebuchet MS"/>
              <a:cs typeface="Trebuchet MS"/>
            </a:rPr>
            <a:t>alue</a:t>
          </a:r>
          <a:r>
            <a:rPr lang="en-US" sz="1800" b="1" spc="15" dirty="0" smtClean="0">
              <a:latin typeface="Times New Roman"/>
              <a:cs typeface="Times New Roman"/>
            </a:rPr>
            <a:t> </a:t>
          </a:r>
          <a:r>
            <a:rPr lang="en-US" sz="1800" b="1" spc="-15" dirty="0" smtClean="0">
              <a:latin typeface="Trebuchet MS"/>
              <a:cs typeface="Trebuchet MS"/>
            </a:rPr>
            <a:t>Ad</a:t>
          </a:r>
          <a:r>
            <a:rPr lang="en-US" sz="1800" b="1" spc="-10" dirty="0" smtClean="0">
              <a:latin typeface="Trebuchet MS"/>
              <a:cs typeface="Trebuchet MS"/>
            </a:rPr>
            <a:t>d</a:t>
          </a:r>
          <a:r>
            <a:rPr lang="en-US" sz="1800" b="1" spc="-20" dirty="0" smtClean="0">
              <a:latin typeface="Trebuchet MS"/>
              <a:cs typeface="Trebuchet MS"/>
            </a:rPr>
            <a:t>e</a:t>
          </a:r>
          <a:r>
            <a:rPr lang="en-US" sz="1800" b="1" spc="-10" dirty="0" smtClean="0">
              <a:latin typeface="Trebuchet MS"/>
              <a:cs typeface="Trebuchet MS"/>
            </a:rPr>
            <a:t>d</a:t>
          </a:r>
          <a:r>
            <a:rPr lang="en-US" sz="1800" b="1" spc="110" dirty="0" smtClean="0">
              <a:latin typeface="Times New Roman"/>
              <a:cs typeface="Times New Roman"/>
            </a:rPr>
            <a:t> </a:t>
          </a:r>
          <a:r>
            <a:rPr lang="en-US" sz="1800" b="1" spc="-15" dirty="0" smtClean="0">
              <a:latin typeface="Trebuchet MS"/>
              <a:cs typeface="Trebuchet MS"/>
            </a:rPr>
            <a:t>Ser</a:t>
          </a:r>
          <a:r>
            <a:rPr lang="en-US" sz="1800" b="1" spc="30" dirty="0" smtClean="0">
              <a:latin typeface="Trebuchet MS"/>
              <a:cs typeface="Trebuchet MS"/>
            </a:rPr>
            <a:t>v</a:t>
          </a:r>
          <a:r>
            <a:rPr lang="en-US" sz="1800" b="1" spc="-15" dirty="0" smtClean="0">
              <a:latin typeface="Trebuchet MS"/>
              <a:cs typeface="Trebuchet MS"/>
            </a:rPr>
            <a:t>ice</a:t>
          </a:r>
          <a:endParaRPr lang="en-US" sz="1800" dirty="0"/>
        </a:p>
      </dgm:t>
    </dgm:pt>
    <dgm:pt modelId="{7EB642EF-5AB8-4561-B70D-AA52B766D859}" type="parTrans" cxnId="{82AFBBA9-A367-4012-B2E2-55BB9AA7E3D8}">
      <dgm:prSet/>
      <dgm:spPr/>
      <dgm:t>
        <a:bodyPr/>
        <a:lstStyle/>
        <a:p>
          <a:endParaRPr lang="en-US"/>
        </a:p>
      </dgm:t>
    </dgm:pt>
    <dgm:pt modelId="{A2AEAC6F-21EB-4DE6-893C-F93D84B66576}" type="sibTrans" cxnId="{82AFBBA9-A367-4012-B2E2-55BB9AA7E3D8}">
      <dgm:prSet/>
      <dgm:spPr/>
      <dgm:t>
        <a:bodyPr/>
        <a:lstStyle/>
        <a:p>
          <a:endParaRPr lang="en-US"/>
        </a:p>
      </dgm:t>
    </dgm:pt>
    <dgm:pt modelId="{F8E5DE64-2CBF-4B4B-9410-063179B0DE83}">
      <dgm:prSet phldrT="[Text]" custT="1"/>
      <dgm:spPr>
        <a:solidFill>
          <a:srgbClr val="00B0F0"/>
        </a:solidFill>
      </dgm:spPr>
      <dgm:t>
        <a:bodyPr/>
        <a:lstStyle/>
        <a:p>
          <a:r>
            <a:rPr lang="en-US" sz="1800" b="1" spc="-15" dirty="0" smtClean="0">
              <a:latin typeface="Trebuchet MS"/>
              <a:cs typeface="Trebuchet MS"/>
            </a:rPr>
            <a:t>No</a:t>
          </a:r>
          <a:r>
            <a:rPr lang="en-US" sz="1800" b="1" spc="-10" dirty="0" smtClean="0">
              <a:latin typeface="Trebuchet MS"/>
              <a:cs typeface="Trebuchet MS"/>
            </a:rPr>
            <a:t>n-</a:t>
          </a:r>
          <a:r>
            <a:rPr lang="en-US" sz="1800" b="1" spc="-15" dirty="0" smtClean="0">
              <a:latin typeface="Trebuchet MS"/>
              <a:cs typeface="Trebuchet MS"/>
            </a:rPr>
            <a:t>F</a:t>
          </a:r>
          <a:r>
            <a:rPr lang="en-US" sz="1800" b="1" dirty="0" smtClean="0">
              <a:latin typeface="Trebuchet MS"/>
              <a:cs typeface="Trebuchet MS"/>
            </a:rPr>
            <a:t>i</a:t>
          </a:r>
          <a:r>
            <a:rPr lang="en-US" sz="1800" b="1" spc="-10" dirty="0" smtClean="0">
              <a:latin typeface="Trebuchet MS"/>
              <a:cs typeface="Trebuchet MS"/>
            </a:rPr>
            <a:t>nancial</a:t>
          </a:r>
          <a:r>
            <a:rPr lang="en-US" sz="1800" b="1" spc="55" dirty="0" smtClean="0">
              <a:latin typeface="Times New Roman"/>
              <a:cs typeface="Times New Roman"/>
            </a:rPr>
            <a:t> </a:t>
          </a:r>
          <a:r>
            <a:rPr lang="en-US" sz="1800" b="1" spc="-185" dirty="0" smtClean="0">
              <a:latin typeface="Trebuchet MS"/>
              <a:cs typeface="Trebuchet MS"/>
            </a:rPr>
            <a:t>T</a:t>
          </a:r>
          <a:r>
            <a:rPr lang="en-US" sz="1800" b="1" spc="-60" dirty="0" smtClean="0">
              <a:latin typeface="Trebuchet MS"/>
              <a:cs typeface="Trebuchet MS"/>
            </a:rPr>
            <a:t>r</a:t>
          </a:r>
          <a:r>
            <a:rPr lang="en-US" sz="1800" b="1" spc="-10" dirty="0" smtClean="0">
              <a:latin typeface="Trebuchet MS"/>
              <a:cs typeface="Trebuchet MS"/>
            </a:rPr>
            <a:t>an</a:t>
          </a:r>
          <a:r>
            <a:rPr lang="en-US" sz="1800" b="1" spc="-15" dirty="0" smtClean="0">
              <a:latin typeface="Trebuchet MS"/>
              <a:cs typeface="Trebuchet MS"/>
            </a:rPr>
            <a:t>s</a:t>
          </a:r>
          <a:r>
            <a:rPr lang="en-US" sz="1800" b="1" spc="-10" dirty="0" smtClean="0">
              <a:latin typeface="Trebuchet MS"/>
              <a:cs typeface="Trebuchet MS"/>
            </a:rPr>
            <a:t>actions</a:t>
          </a:r>
          <a:endParaRPr lang="en-US" sz="1800" dirty="0"/>
        </a:p>
      </dgm:t>
    </dgm:pt>
    <dgm:pt modelId="{5650773B-963D-424B-944A-71672518591F}" type="parTrans" cxnId="{4AA0E602-B971-48B0-AFB1-C627E2A5BAE0}">
      <dgm:prSet/>
      <dgm:spPr/>
      <dgm:t>
        <a:bodyPr/>
        <a:lstStyle/>
        <a:p>
          <a:endParaRPr lang="en-US"/>
        </a:p>
      </dgm:t>
    </dgm:pt>
    <dgm:pt modelId="{6F41FCFC-7579-4F39-8703-DC1208499A56}" type="sibTrans" cxnId="{4AA0E602-B971-48B0-AFB1-C627E2A5BAE0}">
      <dgm:prSet/>
      <dgm:spPr/>
      <dgm:t>
        <a:bodyPr/>
        <a:lstStyle/>
        <a:p>
          <a:endParaRPr lang="en-US"/>
        </a:p>
      </dgm:t>
    </dgm:pt>
    <dgm:pt modelId="{5D534229-0567-414E-B06E-C1DF177610C1}">
      <dgm:prSet phldrT="[Text]" custT="1"/>
      <dgm:spPr/>
      <dgm:t>
        <a:bodyPr/>
        <a:lstStyle/>
        <a:p>
          <a:pPr>
            <a:lnSpc>
              <a:spcPct val="150000"/>
            </a:lnSpc>
          </a:pPr>
          <a:r>
            <a:rPr lang="en-US" sz="1800" spc="-10" dirty="0" smtClean="0">
              <a:latin typeface="Trebuchet MS"/>
              <a:cs typeface="Trebuchet MS"/>
            </a:rPr>
            <a:t>Fu</a:t>
          </a:r>
          <a:r>
            <a:rPr lang="en-US" sz="1800" spc="-15" dirty="0" smtClean="0">
              <a:latin typeface="Trebuchet MS"/>
              <a:cs typeface="Trebuchet MS"/>
            </a:rPr>
            <a:t>n</a:t>
          </a:r>
          <a:r>
            <a:rPr lang="en-US" sz="1800" spc="-10" dirty="0" smtClean="0">
              <a:latin typeface="Trebuchet MS"/>
              <a:cs typeface="Trebuchet MS"/>
            </a:rPr>
            <a:t>d</a:t>
          </a:r>
          <a:r>
            <a:rPr lang="en-US" sz="1800" spc="60" dirty="0" smtClean="0">
              <a:latin typeface="Times New Roman"/>
              <a:cs typeface="Times New Roman"/>
            </a:rPr>
            <a:t> </a:t>
          </a:r>
          <a:r>
            <a:rPr lang="en-US" sz="1800" spc="-195" dirty="0" smtClean="0">
              <a:latin typeface="Trebuchet MS"/>
              <a:cs typeface="Trebuchet MS"/>
            </a:rPr>
            <a:t>T</a:t>
          </a:r>
          <a:r>
            <a:rPr lang="en-US" sz="1800" spc="-10" dirty="0" smtClean="0">
              <a:latin typeface="Trebuchet MS"/>
              <a:cs typeface="Trebuchet MS"/>
            </a:rPr>
            <a:t>ra</a:t>
          </a:r>
          <a:r>
            <a:rPr lang="en-US" sz="1800" spc="-15" dirty="0" smtClean="0">
              <a:latin typeface="Trebuchet MS"/>
              <a:cs typeface="Trebuchet MS"/>
            </a:rPr>
            <a:t>n</a:t>
          </a:r>
          <a:r>
            <a:rPr lang="en-US" sz="1800" spc="-5" dirty="0" smtClean="0">
              <a:latin typeface="Trebuchet MS"/>
              <a:cs typeface="Trebuchet MS"/>
            </a:rPr>
            <a:t>s</a:t>
          </a:r>
          <a:r>
            <a:rPr lang="en-US" sz="1800" spc="-10" dirty="0" smtClean="0">
              <a:latin typeface="Trebuchet MS"/>
              <a:cs typeface="Trebuchet MS"/>
            </a:rPr>
            <a:t>fer</a:t>
          </a:r>
          <a:r>
            <a:rPr lang="en-US" sz="1800" spc="90" dirty="0" smtClean="0">
              <a:latin typeface="Times New Roman"/>
              <a:cs typeface="Times New Roman"/>
            </a:rPr>
            <a:t> </a:t>
          </a:r>
          <a:r>
            <a:rPr lang="en-US" sz="1800" dirty="0" smtClean="0">
              <a:latin typeface="Trebuchet MS"/>
              <a:cs typeface="Trebuchet MS"/>
            </a:rPr>
            <a:t>(</a:t>
          </a:r>
          <a:r>
            <a:rPr lang="en-US" sz="1800" spc="-20" dirty="0" smtClean="0">
              <a:latin typeface="Trebuchet MS"/>
              <a:cs typeface="Trebuchet MS"/>
            </a:rPr>
            <a:t>Mo</a:t>
          </a:r>
          <a:r>
            <a:rPr lang="en-US" sz="1800" spc="-15" dirty="0" smtClean="0">
              <a:latin typeface="Trebuchet MS"/>
              <a:cs typeface="Trebuchet MS"/>
            </a:rPr>
            <a:t>bil</a:t>
          </a:r>
          <a:r>
            <a:rPr lang="en-US" sz="1800" spc="-10" dirty="0" smtClean="0">
              <a:latin typeface="Trebuchet MS"/>
              <a:cs typeface="Trebuchet MS"/>
            </a:rPr>
            <a:t>e</a:t>
          </a:r>
          <a:r>
            <a:rPr lang="en-US" sz="1800" spc="114" dirty="0" smtClean="0">
              <a:latin typeface="Times New Roman"/>
              <a:cs typeface="Times New Roman"/>
            </a:rPr>
            <a:t> </a:t>
          </a:r>
          <a:r>
            <a:rPr lang="en-US" sz="1800" spc="-15" dirty="0" smtClean="0">
              <a:latin typeface="Trebuchet MS"/>
              <a:cs typeface="Trebuchet MS"/>
            </a:rPr>
            <a:t>No</a:t>
          </a:r>
          <a:r>
            <a:rPr lang="en-US" sz="1800" spc="-10" dirty="0" smtClean="0">
              <a:latin typeface="Trebuchet MS"/>
              <a:cs typeface="Trebuchet MS"/>
            </a:rPr>
            <a:t>.</a:t>
          </a:r>
          <a:r>
            <a:rPr lang="en-US" sz="1800" spc="105" dirty="0" smtClean="0">
              <a:latin typeface="Times New Roman"/>
              <a:cs typeface="Times New Roman"/>
            </a:rPr>
            <a:t> </a:t>
          </a:r>
          <a:r>
            <a:rPr lang="en-US" sz="1800" spc="-15" dirty="0" smtClean="0">
              <a:latin typeface="Trebuchet MS"/>
              <a:cs typeface="Trebuchet MS"/>
            </a:rPr>
            <a:t>&amp;</a:t>
          </a:r>
          <a:r>
            <a:rPr lang="en-US" sz="1800" spc="80" dirty="0" smtClean="0">
              <a:latin typeface="Times New Roman"/>
              <a:cs typeface="Times New Roman"/>
            </a:rPr>
            <a:t> </a:t>
          </a:r>
          <a:r>
            <a:rPr lang="en-US" sz="1800" spc="-20" dirty="0" smtClean="0">
              <a:latin typeface="Trebuchet MS"/>
              <a:cs typeface="Trebuchet MS"/>
            </a:rPr>
            <a:t>M</a:t>
          </a:r>
          <a:r>
            <a:rPr lang="en-US" sz="1800" spc="-25" dirty="0" smtClean="0">
              <a:latin typeface="Trebuchet MS"/>
              <a:cs typeface="Trebuchet MS"/>
            </a:rPr>
            <a:t>M</a:t>
          </a:r>
          <a:r>
            <a:rPr lang="en-US" sz="1800" spc="-10" dirty="0" smtClean="0">
              <a:latin typeface="Trebuchet MS"/>
              <a:cs typeface="Trebuchet MS"/>
            </a:rPr>
            <a:t>ID)</a:t>
          </a:r>
          <a:endParaRPr lang="en-US" sz="1800" dirty="0"/>
        </a:p>
      </dgm:t>
    </dgm:pt>
    <dgm:pt modelId="{8B2D74E8-E38A-45C3-B8C0-D6418BC7637A}" type="parTrans" cxnId="{111A95B4-FCE6-4196-ACEA-FA7BDB03CA17}">
      <dgm:prSet/>
      <dgm:spPr/>
      <dgm:t>
        <a:bodyPr/>
        <a:lstStyle/>
        <a:p>
          <a:endParaRPr lang="en-US"/>
        </a:p>
      </dgm:t>
    </dgm:pt>
    <dgm:pt modelId="{1AD91566-110B-446C-916F-5FE236D67188}" type="sibTrans" cxnId="{111A95B4-FCE6-4196-ACEA-FA7BDB03CA17}">
      <dgm:prSet/>
      <dgm:spPr/>
      <dgm:t>
        <a:bodyPr/>
        <a:lstStyle/>
        <a:p>
          <a:endParaRPr lang="en-US"/>
        </a:p>
      </dgm:t>
    </dgm:pt>
    <dgm:pt modelId="{27B0F719-49B5-489F-8DD9-7296EAED355C}">
      <dgm:prSet custT="1"/>
      <dgm:spPr/>
      <dgm:t>
        <a:bodyPr/>
        <a:lstStyle/>
        <a:p>
          <a:pPr>
            <a:lnSpc>
              <a:spcPct val="90000"/>
            </a:lnSpc>
          </a:pPr>
          <a:r>
            <a:rPr lang="en-US" sz="1800" spc="-10" dirty="0" smtClean="0">
              <a:latin typeface="Trebuchet MS"/>
              <a:cs typeface="Trebuchet MS"/>
            </a:rPr>
            <a:t>Fu</a:t>
          </a:r>
          <a:r>
            <a:rPr lang="en-US" sz="1800" spc="-15" dirty="0" smtClean="0">
              <a:latin typeface="Trebuchet MS"/>
              <a:cs typeface="Trebuchet MS"/>
            </a:rPr>
            <a:t>n</a:t>
          </a:r>
          <a:r>
            <a:rPr lang="en-US" sz="1800" spc="-10" dirty="0" smtClean="0">
              <a:latin typeface="Trebuchet MS"/>
              <a:cs typeface="Trebuchet MS"/>
            </a:rPr>
            <a:t>d</a:t>
          </a:r>
          <a:r>
            <a:rPr lang="en-US" sz="1800" spc="60" dirty="0" smtClean="0">
              <a:latin typeface="Times New Roman"/>
              <a:cs typeface="Times New Roman"/>
            </a:rPr>
            <a:t> </a:t>
          </a:r>
          <a:r>
            <a:rPr lang="en-US" sz="1800" spc="-195" dirty="0" smtClean="0">
              <a:latin typeface="Trebuchet MS"/>
              <a:cs typeface="Trebuchet MS"/>
            </a:rPr>
            <a:t>T</a:t>
          </a:r>
          <a:r>
            <a:rPr lang="en-US" sz="1800" spc="-10" dirty="0" smtClean="0">
              <a:latin typeface="Trebuchet MS"/>
              <a:cs typeface="Trebuchet MS"/>
            </a:rPr>
            <a:t>ra</a:t>
          </a:r>
          <a:r>
            <a:rPr lang="en-US" sz="1800" spc="-15" dirty="0" smtClean="0">
              <a:latin typeface="Trebuchet MS"/>
              <a:cs typeface="Trebuchet MS"/>
            </a:rPr>
            <a:t>n</a:t>
          </a:r>
          <a:r>
            <a:rPr lang="en-US" sz="1800" spc="-5" dirty="0" smtClean="0">
              <a:latin typeface="Trebuchet MS"/>
              <a:cs typeface="Trebuchet MS"/>
            </a:rPr>
            <a:t>s</a:t>
          </a:r>
          <a:r>
            <a:rPr lang="en-US" sz="1800" spc="-10" dirty="0" smtClean="0">
              <a:latin typeface="Trebuchet MS"/>
              <a:cs typeface="Trebuchet MS"/>
            </a:rPr>
            <a:t>fer</a:t>
          </a:r>
          <a:r>
            <a:rPr lang="en-US" sz="1800" spc="90" dirty="0" smtClean="0">
              <a:latin typeface="Times New Roman"/>
              <a:cs typeface="Times New Roman"/>
            </a:rPr>
            <a:t> </a:t>
          </a:r>
          <a:r>
            <a:rPr lang="en-US" sz="1800" spc="-15" dirty="0" smtClean="0">
              <a:latin typeface="Trebuchet MS"/>
              <a:cs typeface="Trebuchet MS"/>
            </a:rPr>
            <a:t>(IF</a:t>
          </a:r>
          <a:r>
            <a:rPr lang="en-US" sz="1800" spc="-10" dirty="0" smtClean="0">
              <a:latin typeface="Trebuchet MS"/>
              <a:cs typeface="Trebuchet MS"/>
            </a:rPr>
            <a:t>SC</a:t>
          </a:r>
          <a:r>
            <a:rPr lang="en-US" sz="1800" spc="90" dirty="0" smtClean="0">
              <a:latin typeface="Times New Roman"/>
              <a:cs typeface="Times New Roman"/>
            </a:rPr>
            <a:t> </a:t>
          </a:r>
          <a:r>
            <a:rPr lang="en-US" sz="1800" spc="-15" dirty="0" smtClean="0">
              <a:latin typeface="Trebuchet MS"/>
              <a:cs typeface="Trebuchet MS"/>
            </a:rPr>
            <a:t>&amp;</a:t>
          </a:r>
          <a:r>
            <a:rPr lang="en-US" sz="1800" spc="-5" dirty="0" smtClean="0">
              <a:latin typeface="Times New Roman"/>
              <a:cs typeface="Times New Roman"/>
            </a:rPr>
            <a:t> </a:t>
          </a:r>
          <a:r>
            <a:rPr lang="en-US" sz="1800" spc="-20" dirty="0" smtClean="0">
              <a:latin typeface="Trebuchet MS"/>
              <a:cs typeface="Trebuchet MS"/>
            </a:rPr>
            <a:t>A</a:t>
          </a:r>
          <a:r>
            <a:rPr lang="en-US" sz="1800" spc="-15" dirty="0" smtClean="0">
              <a:latin typeface="Trebuchet MS"/>
              <a:cs typeface="Trebuchet MS"/>
            </a:rPr>
            <a:t>ccou</a:t>
          </a:r>
          <a:r>
            <a:rPr lang="en-US" sz="1800" spc="-5" dirty="0" smtClean="0">
              <a:latin typeface="Trebuchet MS"/>
              <a:cs typeface="Trebuchet MS"/>
            </a:rPr>
            <a:t>n</a:t>
          </a:r>
          <a:r>
            <a:rPr lang="en-US" sz="1800" spc="-10" dirty="0" smtClean="0">
              <a:latin typeface="Trebuchet MS"/>
              <a:cs typeface="Trebuchet MS"/>
            </a:rPr>
            <a:t>t</a:t>
          </a:r>
          <a:r>
            <a:rPr lang="en-US" sz="1800" spc="125" dirty="0" smtClean="0">
              <a:latin typeface="Times New Roman"/>
              <a:cs typeface="Times New Roman"/>
            </a:rPr>
            <a:t> </a:t>
          </a:r>
          <a:r>
            <a:rPr lang="en-US" sz="1800" spc="-15" dirty="0" smtClean="0">
              <a:latin typeface="Trebuchet MS"/>
              <a:cs typeface="Trebuchet MS"/>
            </a:rPr>
            <a:t>No.)</a:t>
          </a:r>
          <a:endParaRPr lang="en-US" sz="1800" dirty="0" smtClean="0">
            <a:latin typeface="Trebuchet MS"/>
            <a:cs typeface="Trebuchet MS"/>
          </a:endParaRPr>
        </a:p>
      </dgm:t>
    </dgm:pt>
    <dgm:pt modelId="{92A95915-1A6E-4E99-B419-A180C0BF360D}" type="parTrans" cxnId="{4C6966A5-A19C-4C67-BC1A-87AA8E1C4F11}">
      <dgm:prSet/>
      <dgm:spPr/>
      <dgm:t>
        <a:bodyPr/>
        <a:lstStyle/>
        <a:p>
          <a:endParaRPr lang="en-US"/>
        </a:p>
      </dgm:t>
    </dgm:pt>
    <dgm:pt modelId="{AD3EEA42-1813-478E-8946-74881343CF8F}" type="sibTrans" cxnId="{4C6966A5-A19C-4C67-BC1A-87AA8E1C4F11}">
      <dgm:prSet/>
      <dgm:spPr/>
      <dgm:t>
        <a:bodyPr/>
        <a:lstStyle/>
        <a:p>
          <a:endParaRPr lang="en-US"/>
        </a:p>
      </dgm:t>
    </dgm:pt>
    <dgm:pt modelId="{2C57B6F6-1834-473C-874B-7DFAAC847914}">
      <dgm:prSet custT="1"/>
      <dgm:spPr/>
      <dgm:t>
        <a:bodyPr/>
        <a:lstStyle/>
        <a:p>
          <a:pPr>
            <a:lnSpc>
              <a:spcPct val="90000"/>
            </a:lnSpc>
          </a:pPr>
          <a:r>
            <a:rPr lang="en-US" sz="1800" spc="-10" dirty="0" smtClean="0">
              <a:latin typeface="Trebuchet MS"/>
              <a:cs typeface="Trebuchet MS"/>
            </a:rPr>
            <a:t>Fu</a:t>
          </a:r>
          <a:r>
            <a:rPr lang="en-US" sz="1800" spc="-15" dirty="0" smtClean="0">
              <a:latin typeface="Trebuchet MS"/>
              <a:cs typeface="Trebuchet MS"/>
            </a:rPr>
            <a:t>n</a:t>
          </a:r>
          <a:r>
            <a:rPr lang="en-US" sz="1800" spc="-10" dirty="0" smtClean="0">
              <a:latin typeface="Trebuchet MS"/>
              <a:cs typeface="Trebuchet MS"/>
            </a:rPr>
            <a:t>d</a:t>
          </a:r>
          <a:r>
            <a:rPr lang="en-US" sz="1800" spc="60" dirty="0" smtClean="0">
              <a:latin typeface="Times New Roman"/>
              <a:cs typeface="Times New Roman"/>
            </a:rPr>
            <a:t> </a:t>
          </a:r>
          <a:r>
            <a:rPr lang="en-US" sz="1800" spc="-195" dirty="0" smtClean="0">
              <a:latin typeface="Trebuchet MS"/>
              <a:cs typeface="Trebuchet MS"/>
            </a:rPr>
            <a:t>T</a:t>
          </a:r>
          <a:r>
            <a:rPr lang="en-US" sz="1800" spc="-10" dirty="0" smtClean="0">
              <a:latin typeface="Trebuchet MS"/>
              <a:cs typeface="Trebuchet MS"/>
            </a:rPr>
            <a:t>ra</a:t>
          </a:r>
          <a:r>
            <a:rPr lang="en-US" sz="1800" spc="-15" dirty="0" smtClean="0">
              <a:latin typeface="Trebuchet MS"/>
              <a:cs typeface="Trebuchet MS"/>
            </a:rPr>
            <a:t>n</a:t>
          </a:r>
          <a:r>
            <a:rPr lang="en-US" sz="1800" spc="-5" dirty="0" smtClean="0">
              <a:latin typeface="Trebuchet MS"/>
              <a:cs typeface="Trebuchet MS"/>
            </a:rPr>
            <a:t>s</a:t>
          </a:r>
          <a:r>
            <a:rPr lang="en-US" sz="1800" spc="-10" dirty="0" smtClean="0">
              <a:latin typeface="Trebuchet MS"/>
              <a:cs typeface="Trebuchet MS"/>
            </a:rPr>
            <a:t>fer</a:t>
          </a:r>
          <a:r>
            <a:rPr lang="en-US" sz="1800" spc="90" dirty="0" smtClean="0">
              <a:latin typeface="Times New Roman"/>
              <a:cs typeface="Times New Roman"/>
            </a:rPr>
            <a:t> </a:t>
          </a:r>
          <a:r>
            <a:rPr lang="en-US" sz="1800" spc="-15" dirty="0" smtClean="0">
              <a:latin typeface="Trebuchet MS"/>
              <a:cs typeface="Trebuchet MS"/>
            </a:rPr>
            <a:t>(Aadha</a:t>
          </a:r>
          <a:r>
            <a:rPr lang="en-US" sz="1800" spc="-10" dirty="0" smtClean="0">
              <a:latin typeface="Trebuchet MS"/>
              <a:cs typeface="Trebuchet MS"/>
            </a:rPr>
            <a:t>ar)</a:t>
          </a:r>
          <a:endParaRPr lang="en-US" sz="1800" dirty="0">
            <a:latin typeface="Trebuchet MS"/>
            <a:cs typeface="Trebuchet MS"/>
          </a:endParaRPr>
        </a:p>
      </dgm:t>
    </dgm:pt>
    <dgm:pt modelId="{E86DFC8A-4607-46A7-B68A-1BB85C478E74}" type="parTrans" cxnId="{20BB751F-D218-4F7E-B190-8369B17C88AD}">
      <dgm:prSet/>
      <dgm:spPr/>
      <dgm:t>
        <a:bodyPr/>
        <a:lstStyle/>
        <a:p>
          <a:endParaRPr lang="en-US"/>
        </a:p>
      </dgm:t>
    </dgm:pt>
    <dgm:pt modelId="{365F21F5-C0A1-40B0-BB6C-FC8A8BECFF1A}" type="sibTrans" cxnId="{20BB751F-D218-4F7E-B190-8369B17C88AD}">
      <dgm:prSet/>
      <dgm:spPr/>
      <dgm:t>
        <a:bodyPr/>
        <a:lstStyle/>
        <a:p>
          <a:endParaRPr lang="en-US"/>
        </a:p>
      </dgm:t>
    </dgm:pt>
    <dgm:pt modelId="{5EC7680C-917A-4617-8B0E-173EE1894882}">
      <dgm:prSet custT="1"/>
      <dgm:spPr/>
      <dgm:t>
        <a:bodyPr/>
        <a:lstStyle/>
        <a:p>
          <a:r>
            <a:rPr lang="en-US" sz="1800" spc="-15" dirty="0" smtClean="0">
              <a:latin typeface="Trebuchet MS"/>
              <a:cs typeface="Trebuchet MS"/>
            </a:rPr>
            <a:t>Min</a:t>
          </a:r>
          <a:r>
            <a:rPr lang="en-US" sz="1800" spc="-5" dirty="0" smtClean="0">
              <a:latin typeface="Trebuchet MS"/>
              <a:cs typeface="Trebuchet MS"/>
            </a:rPr>
            <a:t>i</a:t>
          </a:r>
          <a:r>
            <a:rPr lang="en-US" sz="1800" spc="105" dirty="0" smtClean="0">
              <a:latin typeface="Times New Roman"/>
              <a:cs typeface="Times New Roman"/>
            </a:rPr>
            <a:t> </a:t>
          </a:r>
          <a:r>
            <a:rPr lang="en-US" sz="1800" spc="-10" dirty="0" smtClean="0">
              <a:latin typeface="Trebuchet MS"/>
              <a:cs typeface="Trebuchet MS"/>
            </a:rPr>
            <a:t>Sta</a:t>
          </a:r>
          <a:r>
            <a:rPr lang="en-US" sz="1800" spc="-15" dirty="0" smtClean="0">
              <a:latin typeface="Trebuchet MS"/>
              <a:cs typeface="Trebuchet MS"/>
            </a:rPr>
            <a:t>t</a:t>
          </a:r>
          <a:r>
            <a:rPr lang="en-US" sz="1800" spc="-5" dirty="0" smtClean="0">
              <a:latin typeface="Trebuchet MS"/>
              <a:cs typeface="Trebuchet MS"/>
            </a:rPr>
            <a:t>e</a:t>
          </a:r>
          <a:r>
            <a:rPr lang="en-US" sz="1800" spc="-20" dirty="0" smtClean="0">
              <a:latin typeface="Trebuchet MS"/>
              <a:cs typeface="Trebuchet MS"/>
            </a:rPr>
            <a:t>me</a:t>
          </a:r>
          <a:r>
            <a:rPr lang="en-US" sz="1800" spc="-10" dirty="0" smtClean="0">
              <a:latin typeface="Trebuchet MS"/>
              <a:cs typeface="Trebuchet MS"/>
            </a:rPr>
            <a:t>nt</a:t>
          </a:r>
          <a:endParaRPr lang="en-US" sz="1800" dirty="0" smtClean="0">
            <a:latin typeface="Trebuchet MS"/>
            <a:cs typeface="Trebuchet MS"/>
          </a:endParaRPr>
        </a:p>
      </dgm:t>
    </dgm:pt>
    <dgm:pt modelId="{4691633D-234D-4646-B316-8E83303AEE81}" type="parTrans" cxnId="{DD0FF5C1-F6FC-44C0-9629-69B657B16353}">
      <dgm:prSet/>
      <dgm:spPr/>
      <dgm:t>
        <a:bodyPr/>
        <a:lstStyle/>
        <a:p>
          <a:endParaRPr lang="en-US"/>
        </a:p>
      </dgm:t>
    </dgm:pt>
    <dgm:pt modelId="{98A2F988-4A0A-4D17-8570-D15D3F60A9A8}" type="sibTrans" cxnId="{DD0FF5C1-F6FC-44C0-9629-69B657B16353}">
      <dgm:prSet/>
      <dgm:spPr/>
      <dgm:t>
        <a:bodyPr/>
        <a:lstStyle/>
        <a:p>
          <a:endParaRPr lang="en-US"/>
        </a:p>
      </dgm:t>
    </dgm:pt>
    <dgm:pt modelId="{70A6ECDE-2C43-4FC8-83ED-75F1F8CCB8AA}">
      <dgm:prSet custT="1"/>
      <dgm:spPr/>
      <dgm:t>
        <a:bodyPr/>
        <a:lstStyle/>
        <a:p>
          <a:r>
            <a:rPr lang="en-US" sz="1800" spc="-80" smtClean="0">
              <a:latin typeface="Trebuchet MS"/>
              <a:cs typeface="Trebuchet MS"/>
            </a:rPr>
            <a:t>R</a:t>
          </a:r>
          <a:r>
            <a:rPr lang="en-US" sz="1800" spc="-10" smtClean="0">
              <a:latin typeface="Trebuchet MS"/>
              <a:cs typeface="Trebuchet MS"/>
            </a:rPr>
            <a:t>e</a:t>
          </a:r>
          <a:r>
            <a:rPr lang="en-US" sz="1800" spc="-15" smtClean="0">
              <a:latin typeface="Trebuchet MS"/>
              <a:cs typeface="Trebuchet MS"/>
            </a:rPr>
            <a:t>qu</a:t>
          </a:r>
          <a:r>
            <a:rPr lang="en-US" sz="1800" spc="-5" smtClean="0">
              <a:latin typeface="Trebuchet MS"/>
              <a:cs typeface="Trebuchet MS"/>
            </a:rPr>
            <a:t>e</a:t>
          </a:r>
          <a:r>
            <a:rPr lang="en-US" sz="1800" spc="-10" smtClean="0">
              <a:latin typeface="Trebuchet MS"/>
              <a:cs typeface="Trebuchet MS"/>
            </a:rPr>
            <a:t>st</a:t>
          </a:r>
          <a:r>
            <a:rPr lang="en-US" sz="1800" spc="100" smtClean="0">
              <a:latin typeface="Times New Roman"/>
              <a:cs typeface="Times New Roman"/>
            </a:rPr>
            <a:t> </a:t>
          </a:r>
          <a:r>
            <a:rPr lang="en-US" sz="1800" spc="-20" smtClean="0">
              <a:latin typeface="Trebuchet MS"/>
              <a:cs typeface="Trebuchet MS"/>
            </a:rPr>
            <a:t>M</a:t>
          </a:r>
          <a:r>
            <a:rPr lang="en-US" sz="1800" spc="-25" smtClean="0">
              <a:latin typeface="Trebuchet MS"/>
              <a:cs typeface="Trebuchet MS"/>
            </a:rPr>
            <a:t>M</a:t>
          </a:r>
          <a:r>
            <a:rPr lang="en-US" sz="1800" spc="-15" smtClean="0">
              <a:latin typeface="Trebuchet MS"/>
              <a:cs typeface="Trebuchet MS"/>
            </a:rPr>
            <a:t>ID</a:t>
          </a:r>
          <a:endParaRPr lang="en-US" sz="1800" smtClean="0">
            <a:latin typeface="Trebuchet MS"/>
            <a:cs typeface="Trebuchet MS"/>
          </a:endParaRPr>
        </a:p>
      </dgm:t>
    </dgm:pt>
    <dgm:pt modelId="{9E1F89E6-F792-4757-B8DD-EB8E05D0A412}" type="parTrans" cxnId="{EA5EDCA8-31F0-470D-A8BF-631EC10A6A4C}">
      <dgm:prSet/>
      <dgm:spPr/>
      <dgm:t>
        <a:bodyPr/>
        <a:lstStyle/>
        <a:p>
          <a:endParaRPr lang="en-US"/>
        </a:p>
      </dgm:t>
    </dgm:pt>
    <dgm:pt modelId="{88DACF17-0FFC-433E-BFBD-15E2BDFFBDC9}" type="sibTrans" cxnId="{EA5EDCA8-31F0-470D-A8BF-631EC10A6A4C}">
      <dgm:prSet/>
      <dgm:spPr/>
      <dgm:t>
        <a:bodyPr/>
        <a:lstStyle/>
        <a:p>
          <a:endParaRPr lang="en-US"/>
        </a:p>
      </dgm:t>
    </dgm:pt>
    <dgm:pt modelId="{AC8FFDF2-4C9B-4C59-A4A7-F64D9D4CF9D1}">
      <dgm:prSet custT="1"/>
      <dgm:spPr/>
      <dgm:t>
        <a:bodyPr/>
        <a:lstStyle/>
        <a:p>
          <a:r>
            <a:rPr lang="en-US" sz="1800" spc="-20" dirty="0" smtClean="0">
              <a:latin typeface="Trebuchet MS"/>
              <a:cs typeface="Trebuchet MS"/>
            </a:rPr>
            <a:t>MP</a:t>
          </a:r>
          <a:r>
            <a:rPr lang="en-US" sz="1800" spc="-10" dirty="0" smtClean="0">
              <a:latin typeface="Trebuchet MS"/>
              <a:cs typeface="Trebuchet MS"/>
            </a:rPr>
            <a:t>I</a:t>
          </a:r>
          <a:r>
            <a:rPr lang="en-US" sz="1800" spc="-15" dirty="0" smtClean="0">
              <a:latin typeface="Trebuchet MS"/>
              <a:cs typeface="Trebuchet MS"/>
            </a:rPr>
            <a:t>N</a:t>
          </a:r>
          <a:r>
            <a:rPr lang="en-US" sz="1800" spc="100" dirty="0" smtClean="0">
              <a:latin typeface="Times New Roman"/>
              <a:cs typeface="Times New Roman"/>
            </a:rPr>
            <a:t> </a:t>
          </a:r>
          <a:r>
            <a:rPr lang="en-US" sz="1800" spc="-15" dirty="0" smtClean="0">
              <a:latin typeface="Trebuchet MS"/>
              <a:cs typeface="Trebuchet MS"/>
            </a:rPr>
            <a:t>(G</a:t>
          </a:r>
          <a:r>
            <a:rPr lang="en-US" sz="1800" spc="-5" dirty="0" smtClean="0">
              <a:latin typeface="Trebuchet MS"/>
              <a:cs typeface="Trebuchet MS"/>
            </a:rPr>
            <a:t>e</a:t>
          </a:r>
          <a:r>
            <a:rPr lang="en-US" sz="1800" spc="-15" dirty="0" smtClean="0">
              <a:latin typeface="Trebuchet MS"/>
              <a:cs typeface="Trebuchet MS"/>
            </a:rPr>
            <a:t>n</a:t>
          </a:r>
          <a:r>
            <a:rPr lang="en-US" sz="1800" spc="-5" dirty="0" smtClean="0">
              <a:latin typeface="Trebuchet MS"/>
              <a:cs typeface="Trebuchet MS"/>
            </a:rPr>
            <a:t>e</a:t>
          </a:r>
          <a:r>
            <a:rPr lang="en-US" sz="1800" spc="-10" dirty="0" smtClean="0">
              <a:latin typeface="Trebuchet MS"/>
              <a:cs typeface="Trebuchet MS"/>
            </a:rPr>
            <a:t>ra</a:t>
          </a:r>
          <a:r>
            <a:rPr lang="en-US" sz="1800" spc="-15" dirty="0" smtClean="0">
              <a:latin typeface="Trebuchet MS"/>
              <a:cs typeface="Trebuchet MS"/>
            </a:rPr>
            <a:t>t</a:t>
          </a:r>
          <a:r>
            <a:rPr lang="en-US" sz="1800" spc="-10" dirty="0" smtClean="0">
              <a:latin typeface="Trebuchet MS"/>
              <a:cs typeface="Trebuchet MS"/>
            </a:rPr>
            <a:t>e</a:t>
          </a:r>
          <a:r>
            <a:rPr lang="en-US" sz="1800" spc="95" dirty="0" smtClean="0">
              <a:latin typeface="Times New Roman"/>
              <a:cs typeface="Times New Roman"/>
            </a:rPr>
            <a:t> </a:t>
          </a:r>
          <a:r>
            <a:rPr lang="en-US" sz="1800" spc="-15" dirty="0" smtClean="0">
              <a:latin typeface="Trebuchet MS"/>
              <a:cs typeface="Trebuchet MS"/>
            </a:rPr>
            <a:t>&amp;</a:t>
          </a:r>
          <a:r>
            <a:rPr lang="en-US" sz="1800" spc="90" dirty="0" smtClean="0">
              <a:latin typeface="Times New Roman"/>
              <a:cs typeface="Times New Roman"/>
            </a:rPr>
            <a:t> </a:t>
          </a:r>
          <a:r>
            <a:rPr lang="en-US" sz="1800" spc="-10" dirty="0" smtClean="0">
              <a:latin typeface="Trebuchet MS"/>
              <a:cs typeface="Trebuchet MS"/>
            </a:rPr>
            <a:t>C</a:t>
          </a:r>
          <a:r>
            <a:rPr lang="en-US" sz="1800" spc="-15" dirty="0" smtClean="0">
              <a:latin typeface="Trebuchet MS"/>
              <a:cs typeface="Trebuchet MS"/>
            </a:rPr>
            <a:t>h</a:t>
          </a:r>
          <a:r>
            <a:rPr lang="en-US" sz="1800" spc="-10" dirty="0" smtClean="0">
              <a:latin typeface="Trebuchet MS"/>
              <a:cs typeface="Trebuchet MS"/>
            </a:rPr>
            <a:t>a</a:t>
          </a:r>
          <a:r>
            <a:rPr lang="en-US" sz="1800" spc="-15" dirty="0" smtClean="0">
              <a:latin typeface="Trebuchet MS"/>
              <a:cs typeface="Trebuchet MS"/>
            </a:rPr>
            <a:t>n</a:t>
          </a:r>
          <a:r>
            <a:rPr lang="en-US" sz="1800" spc="-5" dirty="0" smtClean="0">
              <a:latin typeface="Trebuchet MS"/>
              <a:cs typeface="Trebuchet MS"/>
            </a:rPr>
            <a:t>g</a:t>
          </a:r>
          <a:r>
            <a:rPr lang="en-US" sz="1800" spc="-10" dirty="0" smtClean="0">
              <a:latin typeface="Trebuchet MS"/>
              <a:cs typeface="Trebuchet MS"/>
            </a:rPr>
            <a:t>e)</a:t>
          </a:r>
          <a:endParaRPr lang="en-US" sz="1800" dirty="0" smtClean="0">
            <a:latin typeface="Trebuchet MS"/>
            <a:cs typeface="Trebuchet MS"/>
          </a:endParaRPr>
        </a:p>
      </dgm:t>
    </dgm:pt>
    <dgm:pt modelId="{225BF880-C471-445C-B8C8-1DE85A84D713}" type="parTrans" cxnId="{078E627E-617C-4530-9011-F19FBD735334}">
      <dgm:prSet/>
      <dgm:spPr/>
      <dgm:t>
        <a:bodyPr/>
        <a:lstStyle/>
        <a:p>
          <a:endParaRPr lang="en-US"/>
        </a:p>
      </dgm:t>
    </dgm:pt>
    <dgm:pt modelId="{7BC6BB5A-8EA5-457F-B413-5BBD2D29E12D}" type="sibTrans" cxnId="{078E627E-617C-4530-9011-F19FBD735334}">
      <dgm:prSet/>
      <dgm:spPr/>
      <dgm:t>
        <a:bodyPr/>
        <a:lstStyle/>
        <a:p>
          <a:endParaRPr lang="en-US"/>
        </a:p>
      </dgm:t>
    </dgm:pt>
    <dgm:pt modelId="{E013E216-0DEE-4461-89B6-3D6242CAFD45}">
      <dgm:prSet custT="1"/>
      <dgm:spPr/>
      <dgm:t>
        <a:bodyPr/>
        <a:lstStyle/>
        <a:p>
          <a:r>
            <a:rPr lang="en-US" sz="1800" spc="-20" dirty="0" smtClean="0">
              <a:latin typeface="Trebuchet MS"/>
              <a:cs typeface="Trebuchet MS"/>
            </a:rPr>
            <a:t>G</a:t>
          </a:r>
          <a:r>
            <a:rPr lang="en-US" sz="1800" spc="-5" dirty="0" smtClean="0">
              <a:latin typeface="Trebuchet MS"/>
              <a:cs typeface="Trebuchet MS"/>
            </a:rPr>
            <a:t>e</a:t>
          </a:r>
          <a:r>
            <a:rPr lang="en-US" sz="1800" spc="-15" dirty="0" smtClean="0">
              <a:latin typeface="Trebuchet MS"/>
              <a:cs typeface="Trebuchet MS"/>
            </a:rPr>
            <a:t>n</a:t>
          </a:r>
          <a:r>
            <a:rPr lang="en-US" sz="1800" spc="-5" dirty="0" smtClean="0">
              <a:latin typeface="Trebuchet MS"/>
              <a:cs typeface="Trebuchet MS"/>
            </a:rPr>
            <a:t>e</a:t>
          </a:r>
          <a:r>
            <a:rPr lang="en-US" sz="1800" spc="-10" dirty="0" smtClean="0">
              <a:latin typeface="Trebuchet MS"/>
              <a:cs typeface="Trebuchet MS"/>
            </a:rPr>
            <a:t>ra</a:t>
          </a:r>
          <a:r>
            <a:rPr lang="en-US" sz="1800" spc="-15" dirty="0" smtClean="0">
              <a:latin typeface="Trebuchet MS"/>
              <a:cs typeface="Trebuchet MS"/>
            </a:rPr>
            <a:t>t</a:t>
          </a:r>
          <a:r>
            <a:rPr lang="en-US" sz="1800" spc="-10" dirty="0" smtClean="0">
              <a:latin typeface="Trebuchet MS"/>
              <a:cs typeface="Trebuchet MS"/>
            </a:rPr>
            <a:t>e</a:t>
          </a:r>
          <a:r>
            <a:rPr lang="en-US" sz="1800" spc="95" dirty="0" smtClean="0">
              <a:latin typeface="Times New Roman"/>
              <a:cs typeface="Times New Roman"/>
            </a:rPr>
            <a:t> </a:t>
          </a:r>
          <a:r>
            <a:rPr lang="en-US" sz="1800" spc="-10" dirty="0" smtClean="0">
              <a:latin typeface="Trebuchet MS"/>
              <a:cs typeface="Trebuchet MS"/>
            </a:rPr>
            <a:t>OTP</a:t>
          </a:r>
          <a:endParaRPr lang="en-US" sz="1800" dirty="0">
            <a:latin typeface="Trebuchet MS"/>
            <a:cs typeface="Trebuchet MS"/>
          </a:endParaRPr>
        </a:p>
      </dgm:t>
    </dgm:pt>
    <dgm:pt modelId="{E867920F-E1FB-4D64-B182-F3CA7AD1ABE9}" type="parTrans" cxnId="{BFCE93D8-268E-42E6-BF4A-13A1CB8CCF93}">
      <dgm:prSet/>
      <dgm:spPr/>
      <dgm:t>
        <a:bodyPr/>
        <a:lstStyle/>
        <a:p>
          <a:endParaRPr lang="en-US"/>
        </a:p>
      </dgm:t>
    </dgm:pt>
    <dgm:pt modelId="{059EA5F6-8E3D-4F1C-BE3E-10053F7084E8}" type="sibTrans" cxnId="{BFCE93D8-268E-42E6-BF4A-13A1CB8CCF93}">
      <dgm:prSet/>
      <dgm:spPr/>
      <dgm:t>
        <a:bodyPr/>
        <a:lstStyle/>
        <a:p>
          <a:endParaRPr lang="en-US"/>
        </a:p>
      </dgm:t>
    </dgm:pt>
    <dgm:pt modelId="{A71D92A2-915E-4B47-978A-88DF2EC1A073}">
      <dgm:prSet phldrT="[Text]" custT="1"/>
      <dgm:spPr/>
      <dgm:t>
        <a:bodyPr/>
        <a:lstStyle/>
        <a:p>
          <a:endParaRPr lang="en-US" sz="1800" dirty="0"/>
        </a:p>
      </dgm:t>
    </dgm:pt>
    <dgm:pt modelId="{441E378F-9D36-4988-B64F-114E75EAB94B}" type="parTrans" cxnId="{47F1FDC1-C72C-4391-BE5E-3ED98DE23021}">
      <dgm:prSet/>
      <dgm:spPr/>
      <dgm:t>
        <a:bodyPr/>
        <a:lstStyle/>
        <a:p>
          <a:endParaRPr lang="en-IN"/>
        </a:p>
      </dgm:t>
    </dgm:pt>
    <dgm:pt modelId="{E1B6D4BE-72CB-485F-96BF-4D5E2D5F8170}" type="sibTrans" cxnId="{47F1FDC1-C72C-4391-BE5E-3ED98DE23021}">
      <dgm:prSet/>
      <dgm:spPr/>
      <dgm:t>
        <a:bodyPr/>
        <a:lstStyle/>
        <a:p>
          <a:endParaRPr lang="en-IN"/>
        </a:p>
      </dgm:t>
    </dgm:pt>
    <dgm:pt modelId="{15F4FC4A-3243-4A33-A8A1-AB412829631B}">
      <dgm:prSet phldrT="[Text]" custT="1"/>
      <dgm:spPr/>
      <dgm:t>
        <a:bodyPr/>
        <a:lstStyle/>
        <a:p>
          <a:r>
            <a:rPr lang="en-US" sz="1800" spc="-10" dirty="0" smtClean="0">
              <a:latin typeface="Trebuchet MS"/>
              <a:cs typeface="Trebuchet MS"/>
            </a:rPr>
            <a:t>Query</a:t>
          </a:r>
          <a:r>
            <a:rPr lang="en-US" sz="1800" spc="95" dirty="0" smtClean="0">
              <a:latin typeface="Times New Roman"/>
              <a:cs typeface="Times New Roman"/>
            </a:rPr>
            <a:t> </a:t>
          </a:r>
          <a:r>
            <a:rPr lang="en-US" sz="1800" spc="-10" dirty="0" smtClean="0">
              <a:latin typeface="Trebuchet MS"/>
              <a:cs typeface="Trebuchet MS"/>
            </a:rPr>
            <a:t>Service</a:t>
          </a:r>
          <a:r>
            <a:rPr lang="en-US" sz="1800" spc="110" dirty="0" smtClean="0">
              <a:latin typeface="Times New Roman"/>
              <a:cs typeface="Times New Roman"/>
            </a:rPr>
            <a:t> </a:t>
          </a:r>
          <a:r>
            <a:rPr lang="en-US" sz="1800" spc="-15" dirty="0" smtClean="0">
              <a:latin typeface="Trebuchet MS"/>
              <a:cs typeface="Trebuchet MS"/>
            </a:rPr>
            <a:t>o</a:t>
          </a:r>
          <a:r>
            <a:rPr lang="en-US" sz="1800" spc="-10" dirty="0" smtClean="0">
              <a:latin typeface="Trebuchet MS"/>
              <a:cs typeface="Trebuchet MS"/>
            </a:rPr>
            <a:t>n</a:t>
          </a:r>
          <a:r>
            <a:rPr lang="en-US" sz="1800" spc="10" dirty="0" smtClean="0">
              <a:latin typeface="Times New Roman"/>
              <a:cs typeface="Times New Roman"/>
            </a:rPr>
            <a:t> </a:t>
          </a:r>
          <a:r>
            <a:rPr lang="en-US" sz="1800" spc="-20" dirty="0" smtClean="0">
              <a:latin typeface="Trebuchet MS"/>
              <a:cs typeface="Trebuchet MS"/>
            </a:rPr>
            <a:t>A</a:t>
          </a:r>
          <a:r>
            <a:rPr lang="en-US" sz="1800" spc="-15" dirty="0" smtClean="0">
              <a:latin typeface="Trebuchet MS"/>
              <a:cs typeface="Trebuchet MS"/>
            </a:rPr>
            <a:t>ad</a:t>
          </a:r>
          <a:r>
            <a:rPr lang="en-US" sz="1800" spc="-10" dirty="0" smtClean="0">
              <a:latin typeface="Trebuchet MS"/>
              <a:cs typeface="Trebuchet MS"/>
            </a:rPr>
            <a:t>h</a:t>
          </a:r>
          <a:r>
            <a:rPr lang="en-US" sz="1800" spc="-15" dirty="0" smtClean="0">
              <a:latin typeface="Trebuchet MS"/>
              <a:cs typeface="Trebuchet MS"/>
            </a:rPr>
            <a:t>aa</a:t>
          </a:r>
          <a:r>
            <a:rPr lang="en-US" sz="1800" spc="-10" dirty="0" smtClean="0">
              <a:latin typeface="Trebuchet MS"/>
              <a:cs typeface="Trebuchet MS"/>
            </a:rPr>
            <a:t>r</a:t>
          </a:r>
          <a:r>
            <a:rPr lang="en-US" sz="1800" spc="95" dirty="0" smtClean="0">
              <a:latin typeface="Times New Roman"/>
              <a:cs typeface="Times New Roman"/>
            </a:rPr>
            <a:t> </a:t>
          </a:r>
          <a:r>
            <a:rPr lang="en-US" sz="1800" spc="-15" dirty="0" smtClean="0">
              <a:latin typeface="Trebuchet MS"/>
              <a:cs typeface="Trebuchet MS"/>
            </a:rPr>
            <a:t>Mappe</a:t>
          </a:r>
          <a:r>
            <a:rPr lang="en-US" sz="1800" spc="-10" dirty="0" smtClean="0">
              <a:latin typeface="Trebuchet MS"/>
              <a:cs typeface="Trebuchet MS"/>
            </a:rPr>
            <a:t>r</a:t>
          </a:r>
          <a:r>
            <a:rPr lang="en-US" sz="1800" spc="95" dirty="0" smtClean="0">
              <a:latin typeface="Times New Roman"/>
              <a:cs typeface="Times New Roman"/>
            </a:rPr>
            <a:t> </a:t>
          </a:r>
          <a:r>
            <a:rPr lang="en-US" sz="1800" spc="-15" dirty="0" smtClean="0">
              <a:latin typeface="Trebuchet MS"/>
              <a:cs typeface="Trebuchet MS"/>
            </a:rPr>
            <a:t>(*</a:t>
          </a:r>
          <a:r>
            <a:rPr lang="en-US" sz="1800" spc="-5" dirty="0" smtClean="0">
              <a:latin typeface="Trebuchet MS"/>
              <a:cs typeface="Trebuchet MS"/>
            </a:rPr>
            <a:t>9</a:t>
          </a:r>
          <a:r>
            <a:rPr lang="en-US" sz="1800" spc="-15" dirty="0" smtClean="0">
              <a:latin typeface="Trebuchet MS"/>
              <a:cs typeface="Trebuchet MS"/>
            </a:rPr>
            <a:t>9</a:t>
          </a:r>
          <a:r>
            <a:rPr lang="en-US" sz="1800" spc="-10" dirty="0" smtClean="0">
              <a:latin typeface="Trebuchet MS"/>
              <a:cs typeface="Trebuchet MS"/>
            </a:rPr>
            <a:t>*</a:t>
          </a:r>
          <a:r>
            <a:rPr lang="en-US" sz="1800" spc="-15" dirty="0" smtClean="0">
              <a:latin typeface="Trebuchet MS"/>
              <a:cs typeface="Trebuchet MS"/>
            </a:rPr>
            <a:t>9</a:t>
          </a:r>
          <a:r>
            <a:rPr lang="en-US" sz="1800" spc="20" dirty="0" smtClean="0">
              <a:latin typeface="Trebuchet MS"/>
              <a:cs typeface="Trebuchet MS"/>
            </a:rPr>
            <a:t>9</a:t>
          </a:r>
          <a:r>
            <a:rPr lang="en-US" sz="1800" spc="-10" dirty="0" smtClean="0">
              <a:latin typeface="Trebuchet MS"/>
              <a:cs typeface="Trebuchet MS"/>
            </a:rPr>
            <a:t>#)</a:t>
          </a:r>
          <a:endParaRPr lang="en-US" sz="1800" dirty="0"/>
        </a:p>
      </dgm:t>
    </dgm:pt>
    <dgm:pt modelId="{57F9A841-6388-4873-AB76-E49C8CBD256D}" type="parTrans" cxnId="{2ACCE2EC-9502-4EA8-9E88-9362A208FA9D}">
      <dgm:prSet/>
      <dgm:spPr/>
      <dgm:t>
        <a:bodyPr/>
        <a:lstStyle/>
        <a:p>
          <a:endParaRPr lang="en-IN"/>
        </a:p>
      </dgm:t>
    </dgm:pt>
    <dgm:pt modelId="{E5BB991C-A41F-4DF7-8D1B-54652DF813DC}" type="sibTrans" cxnId="{2ACCE2EC-9502-4EA8-9E88-9362A208FA9D}">
      <dgm:prSet/>
      <dgm:spPr/>
      <dgm:t>
        <a:bodyPr/>
        <a:lstStyle/>
        <a:p>
          <a:endParaRPr lang="en-IN"/>
        </a:p>
      </dgm:t>
    </dgm:pt>
    <dgm:pt modelId="{AE81E880-E846-442C-84D1-FC38DE902A4D}" type="pres">
      <dgm:prSet presAssocID="{E04036C0-6706-4FA7-8B11-81FFD72A786F}" presName="Name0" presStyleCnt="0">
        <dgm:presLayoutVars>
          <dgm:dir/>
          <dgm:animLvl val="lvl"/>
          <dgm:resizeHandles/>
        </dgm:presLayoutVars>
      </dgm:prSet>
      <dgm:spPr/>
      <dgm:t>
        <a:bodyPr/>
        <a:lstStyle/>
        <a:p>
          <a:endParaRPr lang="en-IN"/>
        </a:p>
      </dgm:t>
    </dgm:pt>
    <dgm:pt modelId="{F166DAFB-2F50-4DE9-A2EF-2625DB0E0126}" type="pres">
      <dgm:prSet presAssocID="{F08677CD-49F2-4FC6-BEA7-F7CAE300903B}" presName="linNode" presStyleCnt="0"/>
      <dgm:spPr/>
    </dgm:pt>
    <dgm:pt modelId="{3DBE9E58-7C0D-495D-BD38-8D2D16F7753D}" type="pres">
      <dgm:prSet presAssocID="{F08677CD-49F2-4FC6-BEA7-F7CAE300903B}" presName="parentShp" presStyleLbl="node1" presStyleIdx="0" presStyleCnt="3" custLinFactNeighborX="-81" custLinFactNeighborY="-3317">
        <dgm:presLayoutVars>
          <dgm:bulletEnabled val="1"/>
        </dgm:presLayoutVars>
      </dgm:prSet>
      <dgm:spPr/>
      <dgm:t>
        <a:bodyPr/>
        <a:lstStyle/>
        <a:p>
          <a:endParaRPr lang="en-US"/>
        </a:p>
      </dgm:t>
    </dgm:pt>
    <dgm:pt modelId="{A14E4729-EC43-4477-96FC-684DF3CA506B}" type="pres">
      <dgm:prSet presAssocID="{F08677CD-49F2-4FC6-BEA7-F7CAE300903B}" presName="childShp" presStyleLbl="bgAccFollowNode1" presStyleIdx="0" presStyleCnt="3" custScaleY="134810">
        <dgm:presLayoutVars>
          <dgm:bulletEnabled val="1"/>
        </dgm:presLayoutVars>
      </dgm:prSet>
      <dgm:spPr/>
      <dgm:t>
        <a:bodyPr/>
        <a:lstStyle/>
        <a:p>
          <a:endParaRPr lang="en-IN"/>
        </a:p>
      </dgm:t>
    </dgm:pt>
    <dgm:pt modelId="{B892E127-6D19-41BE-82FE-B81E004E627D}" type="pres">
      <dgm:prSet presAssocID="{9F02A6F6-77ED-4343-8FA5-3229CEB4993C}" presName="spacing" presStyleCnt="0"/>
      <dgm:spPr/>
    </dgm:pt>
    <dgm:pt modelId="{43BC0396-7B14-4C4A-907C-AFC09F49FBF7}" type="pres">
      <dgm:prSet presAssocID="{F8E5DE64-2CBF-4B4B-9410-063179B0DE83}" presName="linNode" presStyleCnt="0"/>
      <dgm:spPr/>
    </dgm:pt>
    <dgm:pt modelId="{922E29FA-5799-44B2-B5A0-A7DE9E8EAF0E}" type="pres">
      <dgm:prSet presAssocID="{F8E5DE64-2CBF-4B4B-9410-063179B0DE83}" presName="parentShp" presStyleLbl="node1" presStyleIdx="1" presStyleCnt="3" custScaleY="133227">
        <dgm:presLayoutVars>
          <dgm:bulletEnabled val="1"/>
        </dgm:presLayoutVars>
      </dgm:prSet>
      <dgm:spPr/>
      <dgm:t>
        <a:bodyPr/>
        <a:lstStyle/>
        <a:p>
          <a:endParaRPr lang="en-US"/>
        </a:p>
      </dgm:t>
    </dgm:pt>
    <dgm:pt modelId="{807E8DF2-C924-4091-954C-7F88A7CEF961}" type="pres">
      <dgm:prSet presAssocID="{F8E5DE64-2CBF-4B4B-9410-063179B0DE83}" presName="childShp" presStyleLbl="bgAccFollowNode1" presStyleIdx="1" presStyleCnt="3" custScaleY="168981">
        <dgm:presLayoutVars>
          <dgm:bulletEnabled val="1"/>
        </dgm:presLayoutVars>
      </dgm:prSet>
      <dgm:spPr/>
      <dgm:t>
        <a:bodyPr/>
        <a:lstStyle/>
        <a:p>
          <a:endParaRPr lang="en-US"/>
        </a:p>
      </dgm:t>
    </dgm:pt>
    <dgm:pt modelId="{44613E2B-1949-4D6E-86D2-14C9F086B0C0}" type="pres">
      <dgm:prSet presAssocID="{6F41FCFC-7579-4F39-8703-DC1208499A56}" presName="spacing" presStyleCnt="0"/>
      <dgm:spPr/>
    </dgm:pt>
    <dgm:pt modelId="{3CAD0B5D-DD60-4EBD-8EEA-A181BECF73C1}" type="pres">
      <dgm:prSet presAssocID="{94F18929-BB42-49D2-A966-55B99146D57F}" presName="linNode" presStyleCnt="0"/>
      <dgm:spPr/>
    </dgm:pt>
    <dgm:pt modelId="{A9C793D5-85F8-4566-866D-6C1A7C36972E}" type="pres">
      <dgm:prSet presAssocID="{94F18929-BB42-49D2-A966-55B99146D57F}" presName="parentShp" presStyleLbl="node1" presStyleIdx="2" presStyleCnt="3">
        <dgm:presLayoutVars>
          <dgm:bulletEnabled val="1"/>
        </dgm:presLayoutVars>
      </dgm:prSet>
      <dgm:spPr/>
      <dgm:t>
        <a:bodyPr/>
        <a:lstStyle/>
        <a:p>
          <a:endParaRPr lang="en-US"/>
        </a:p>
      </dgm:t>
    </dgm:pt>
    <dgm:pt modelId="{5530217D-B37C-4282-9D0A-B4B08F43A4FA}" type="pres">
      <dgm:prSet presAssocID="{94F18929-BB42-49D2-A966-55B99146D57F}" presName="childShp" presStyleLbl="bgAccFollowNode1" presStyleIdx="2" presStyleCnt="3" custScaleY="132489">
        <dgm:presLayoutVars>
          <dgm:bulletEnabled val="1"/>
        </dgm:presLayoutVars>
      </dgm:prSet>
      <dgm:spPr/>
      <dgm:t>
        <a:bodyPr/>
        <a:lstStyle/>
        <a:p>
          <a:endParaRPr lang="en-US"/>
        </a:p>
      </dgm:t>
    </dgm:pt>
  </dgm:ptLst>
  <dgm:cxnLst>
    <dgm:cxn modelId="{E2FE1237-465D-4659-968A-C2E5A836FE44}" type="presOf" srcId="{5D534229-0567-414E-B06E-C1DF177610C1}" destId="{A14E4729-EC43-4477-96FC-684DF3CA506B}" srcOrd="0" destOrd="0" presId="urn:microsoft.com/office/officeart/2005/8/layout/vList6"/>
    <dgm:cxn modelId="{F70D4DE8-9CDB-42DF-AD9A-E777F8986D7F}" type="presOf" srcId="{94F18929-BB42-49D2-A966-55B99146D57F}" destId="{A9C793D5-85F8-4566-866D-6C1A7C36972E}" srcOrd="0" destOrd="0" presId="urn:microsoft.com/office/officeart/2005/8/layout/vList6"/>
    <dgm:cxn modelId="{2ACCE2EC-9502-4EA8-9E88-9362A208FA9D}" srcId="{94F18929-BB42-49D2-A966-55B99146D57F}" destId="{15F4FC4A-3243-4A33-A8A1-AB412829631B}" srcOrd="1" destOrd="0" parTransId="{57F9A841-6388-4873-AB76-E49C8CBD256D}" sibTransId="{E5BB991C-A41F-4DF7-8D1B-54652DF813DC}"/>
    <dgm:cxn modelId="{672F4B69-0F22-4D6F-8051-B5AC4DB22CA1}" type="presOf" srcId="{5EC7680C-917A-4617-8B0E-173EE1894882}" destId="{807E8DF2-C924-4091-954C-7F88A7CEF961}" srcOrd="0" destOrd="1" presId="urn:microsoft.com/office/officeart/2005/8/layout/vList6"/>
    <dgm:cxn modelId="{92EB3C62-72DC-49A7-9721-8F98C8ADACA5}" type="presOf" srcId="{F8E5DE64-2CBF-4B4B-9410-063179B0DE83}" destId="{922E29FA-5799-44B2-B5A0-A7DE9E8EAF0E}" srcOrd="0" destOrd="0" presId="urn:microsoft.com/office/officeart/2005/8/layout/vList6"/>
    <dgm:cxn modelId="{D78DE347-0D99-419A-B830-C2279D082E50}" type="presOf" srcId="{15F4FC4A-3243-4A33-A8A1-AB412829631B}" destId="{5530217D-B37C-4282-9D0A-B4B08F43A4FA}" srcOrd="0" destOrd="1" presId="urn:microsoft.com/office/officeart/2005/8/layout/vList6"/>
    <dgm:cxn modelId="{EDFBEFAF-98E6-40E8-B56C-23325B808B43}" type="presOf" srcId="{70A6ECDE-2C43-4FC8-83ED-75F1F8CCB8AA}" destId="{807E8DF2-C924-4091-954C-7F88A7CEF961}" srcOrd="0" destOrd="2" presId="urn:microsoft.com/office/officeart/2005/8/layout/vList6"/>
    <dgm:cxn modelId="{0F3F4F23-53C4-4EF5-AB57-95EF0FA4A381}" type="presOf" srcId="{AC8FFDF2-4C9B-4C59-A4A7-F64D9D4CF9D1}" destId="{807E8DF2-C924-4091-954C-7F88A7CEF961}" srcOrd="0" destOrd="3" presId="urn:microsoft.com/office/officeart/2005/8/layout/vList6"/>
    <dgm:cxn modelId="{FEA2F1F3-3A10-48DF-AA23-C9BCACF8133C}" srcId="{E04036C0-6706-4FA7-8B11-81FFD72A786F}" destId="{F08677CD-49F2-4FC6-BEA7-F7CAE300903B}" srcOrd="0" destOrd="0" parTransId="{80C70506-E2A6-45D1-8647-144A6264D435}" sibTransId="{9F02A6F6-77ED-4343-8FA5-3229CEB4993C}"/>
    <dgm:cxn modelId="{3A3D2E6D-BBEA-4DCB-912B-ED3DFFBF4CF7}" srcId="{F8E5DE64-2CBF-4B4B-9410-063179B0DE83}" destId="{413C1812-9DCA-4E92-8D50-2FBF26F0F1F5}" srcOrd="0" destOrd="0" parTransId="{E49BCFF7-6BC6-4406-BBF3-0F8AB663F59D}" sibTransId="{DCCBF516-2DE6-450E-B48D-0B3EF689E3CA}"/>
    <dgm:cxn modelId="{078E627E-617C-4530-9011-F19FBD735334}" srcId="{F8E5DE64-2CBF-4B4B-9410-063179B0DE83}" destId="{AC8FFDF2-4C9B-4C59-A4A7-F64D9D4CF9D1}" srcOrd="3" destOrd="0" parTransId="{225BF880-C471-445C-B8C8-1DE85A84D713}" sibTransId="{7BC6BB5A-8EA5-457F-B413-5BBD2D29E12D}"/>
    <dgm:cxn modelId="{02391E77-0861-45B9-9EA9-06F7B89B0608}" type="presOf" srcId="{27B0F719-49B5-489F-8DD9-7296EAED355C}" destId="{A14E4729-EC43-4477-96FC-684DF3CA506B}" srcOrd="0" destOrd="1" presId="urn:microsoft.com/office/officeart/2005/8/layout/vList6"/>
    <dgm:cxn modelId="{82AFBBA9-A367-4012-B2E2-55BB9AA7E3D8}" srcId="{E04036C0-6706-4FA7-8B11-81FFD72A786F}" destId="{94F18929-BB42-49D2-A966-55B99146D57F}" srcOrd="2" destOrd="0" parTransId="{7EB642EF-5AB8-4561-B70D-AA52B766D859}" sibTransId="{A2AEAC6F-21EB-4DE6-893C-F93D84B66576}"/>
    <dgm:cxn modelId="{178E43ED-5C91-4D5C-8DEC-8169CACE5724}" type="presOf" srcId="{F08677CD-49F2-4FC6-BEA7-F7CAE300903B}" destId="{3DBE9E58-7C0D-495D-BD38-8D2D16F7753D}" srcOrd="0" destOrd="0" presId="urn:microsoft.com/office/officeart/2005/8/layout/vList6"/>
    <dgm:cxn modelId="{9FEA1255-E2A5-4D04-962F-5F52071B8150}" type="presOf" srcId="{A71D92A2-915E-4B47-978A-88DF2EC1A073}" destId="{5530217D-B37C-4282-9D0A-B4B08F43A4FA}" srcOrd="0" destOrd="0" presId="urn:microsoft.com/office/officeart/2005/8/layout/vList6"/>
    <dgm:cxn modelId="{72141AFF-F43D-4330-B29E-0A78BDEE6FE2}" type="presOf" srcId="{413C1812-9DCA-4E92-8D50-2FBF26F0F1F5}" destId="{807E8DF2-C924-4091-954C-7F88A7CEF961}" srcOrd="0" destOrd="0" presId="urn:microsoft.com/office/officeart/2005/8/layout/vList6"/>
    <dgm:cxn modelId="{DD0FF5C1-F6FC-44C0-9629-69B657B16353}" srcId="{F8E5DE64-2CBF-4B4B-9410-063179B0DE83}" destId="{5EC7680C-917A-4617-8B0E-173EE1894882}" srcOrd="1" destOrd="0" parTransId="{4691633D-234D-4646-B316-8E83303AEE81}" sibTransId="{98A2F988-4A0A-4D17-8570-D15D3F60A9A8}"/>
    <dgm:cxn modelId="{4AA0E602-B971-48B0-AFB1-C627E2A5BAE0}" srcId="{E04036C0-6706-4FA7-8B11-81FFD72A786F}" destId="{F8E5DE64-2CBF-4B4B-9410-063179B0DE83}" srcOrd="1" destOrd="0" parTransId="{5650773B-963D-424B-944A-71672518591F}" sibTransId="{6F41FCFC-7579-4F39-8703-DC1208499A56}"/>
    <dgm:cxn modelId="{111A95B4-FCE6-4196-ACEA-FA7BDB03CA17}" srcId="{F08677CD-49F2-4FC6-BEA7-F7CAE300903B}" destId="{5D534229-0567-414E-B06E-C1DF177610C1}" srcOrd="0" destOrd="0" parTransId="{8B2D74E8-E38A-45C3-B8C0-D6418BC7637A}" sibTransId="{1AD91566-110B-446C-916F-5FE236D67188}"/>
    <dgm:cxn modelId="{625C8871-0E2A-411E-993E-0C1BF90B1419}" type="presOf" srcId="{E04036C0-6706-4FA7-8B11-81FFD72A786F}" destId="{AE81E880-E846-442C-84D1-FC38DE902A4D}" srcOrd="0" destOrd="0" presId="urn:microsoft.com/office/officeart/2005/8/layout/vList6"/>
    <dgm:cxn modelId="{BC7324C7-3A27-446E-B996-3847FA4BD37A}" type="presOf" srcId="{E013E216-0DEE-4461-89B6-3D6242CAFD45}" destId="{807E8DF2-C924-4091-954C-7F88A7CEF961}" srcOrd="0" destOrd="4" presId="urn:microsoft.com/office/officeart/2005/8/layout/vList6"/>
    <dgm:cxn modelId="{4C6966A5-A19C-4C67-BC1A-87AA8E1C4F11}" srcId="{F08677CD-49F2-4FC6-BEA7-F7CAE300903B}" destId="{27B0F719-49B5-489F-8DD9-7296EAED355C}" srcOrd="1" destOrd="0" parTransId="{92A95915-1A6E-4E99-B419-A180C0BF360D}" sibTransId="{AD3EEA42-1813-478E-8946-74881343CF8F}"/>
    <dgm:cxn modelId="{20BB751F-D218-4F7E-B190-8369B17C88AD}" srcId="{F08677CD-49F2-4FC6-BEA7-F7CAE300903B}" destId="{2C57B6F6-1834-473C-874B-7DFAAC847914}" srcOrd="2" destOrd="0" parTransId="{E86DFC8A-4607-46A7-B68A-1BB85C478E74}" sibTransId="{365F21F5-C0A1-40B0-BB6C-FC8A8BECFF1A}"/>
    <dgm:cxn modelId="{BFCE93D8-268E-42E6-BF4A-13A1CB8CCF93}" srcId="{F8E5DE64-2CBF-4B4B-9410-063179B0DE83}" destId="{E013E216-0DEE-4461-89B6-3D6242CAFD45}" srcOrd="4" destOrd="0" parTransId="{E867920F-E1FB-4D64-B182-F3CA7AD1ABE9}" sibTransId="{059EA5F6-8E3D-4F1C-BE3E-10053F7084E8}"/>
    <dgm:cxn modelId="{B0307873-6366-42DF-A5E2-F5496D10CF56}" type="presOf" srcId="{2C57B6F6-1834-473C-874B-7DFAAC847914}" destId="{A14E4729-EC43-4477-96FC-684DF3CA506B}" srcOrd="0" destOrd="2" presId="urn:microsoft.com/office/officeart/2005/8/layout/vList6"/>
    <dgm:cxn modelId="{EA5EDCA8-31F0-470D-A8BF-631EC10A6A4C}" srcId="{F8E5DE64-2CBF-4B4B-9410-063179B0DE83}" destId="{70A6ECDE-2C43-4FC8-83ED-75F1F8CCB8AA}" srcOrd="2" destOrd="0" parTransId="{9E1F89E6-F792-4757-B8DD-EB8E05D0A412}" sibTransId="{88DACF17-0FFC-433E-BFBD-15E2BDFFBDC9}"/>
    <dgm:cxn modelId="{47F1FDC1-C72C-4391-BE5E-3ED98DE23021}" srcId="{94F18929-BB42-49D2-A966-55B99146D57F}" destId="{A71D92A2-915E-4B47-978A-88DF2EC1A073}" srcOrd="0" destOrd="0" parTransId="{441E378F-9D36-4988-B64F-114E75EAB94B}" sibTransId="{E1B6D4BE-72CB-485F-96BF-4D5E2D5F8170}"/>
    <dgm:cxn modelId="{E0540AC1-6DEF-48A0-83CD-28A8EA27F607}" type="presParOf" srcId="{AE81E880-E846-442C-84D1-FC38DE902A4D}" destId="{F166DAFB-2F50-4DE9-A2EF-2625DB0E0126}" srcOrd="0" destOrd="0" presId="urn:microsoft.com/office/officeart/2005/8/layout/vList6"/>
    <dgm:cxn modelId="{12E5B668-E6DB-4F6F-B518-E64A5735F376}" type="presParOf" srcId="{F166DAFB-2F50-4DE9-A2EF-2625DB0E0126}" destId="{3DBE9E58-7C0D-495D-BD38-8D2D16F7753D}" srcOrd="0" destOrd="0" presId="urn:microsoft.com/office/officeart/2005/8/layout/vList6"/>
    <dgm:cxn modelId="{8BAE399C-FD54-4F08-B57B-669E23521175}" type="presParOf" srcId="{F166DAFB-2F50-4DE9-A2EF-2625DB0E0126}" destId="{A14E4729-EC43-4477-96FC-684DF3CA506B}" srcOrd="1" destOrd="0" presId="urn:microsoft.com/office/officeart/2005/8/layout/vList6"/>
    <dgm:cxn modelId="{CDAC8DAD-0198-4D9D-B73A-8D936D857B69}" type="presParOf" srcId="{AE81E880-E846-442C-84D1-FC38DE902A4D}" destId="{B892E127-6D19-41BE-82FE-B81E004E627D}" srcOrd="1" destOrd="0" presId="urn:microsoft.com/office/officeart/2005/8/layout/vList6"/>
    <dgm:cxn modelId="{2A3F9E76-E254-4742-B44B-B8200BA0CC78}" type="presParOf" srcId="{AE81E880-E846-442C-84D1-FC38DE902A4D}" destId="{43BC0396-7B14-4C4A-907C-AFC09F49FBF7}" srcOrd="2" destOrd="0" presId="urn:microsoft.com/office/officeart/2005/8/layout/vList6"/>
    <dgm:cxn modelId="{1A47750C-D017-4842-9169-DEB1C9237832}" type="presParOf" srcId="{43BC0396-7B14-4C4A-907C-AFC09F49FBF7}" destId="{922E29FA-5799-44B2-B5A0-A7DE9E8EAF0E}" srcOrd="0" destOrd="0" presId="urn:microsoft.com/office/officeart/2005/8/layout/vList6"/>
    <dgm:cxn modelId="{4A4F1CA9-3B9E-4F3D-ACBA-A6BCF5B694BC}" type="presParOf" srcId="{43BC0396-7B14-4C4A-907C-AFC09F49FBF7}" destId="{807E8DF2-C924-4091-954C-7F88A7CEF961}" srcOrd="1" destOrd="0" presId="urn:microsoft.com/office/officeart/2005/8/layout/vList6"/>
    <dgm:cxn modelId="{B3BDF332-E08D-4703-ADF0-68229E74877E}" type="presParOf" srcId="{AE81E880-E846-442C-84D1-FC38DE902A4D}" destId="{44613E2B-1949-4D6E-86D2-14C9F086B0C0}" srcOrd="3" destOrd="0" presId="urn:microsoft.com/office/officeart/2005/8/layout/vList6"/>
    <dgm:cxn modelId="{2513BE4B-6965-406F-B0E1-1F4B2A00BFDA}" type="presParOf" srcId="{AE81E880-E846-442C-84D1-FC38DE902A4D}" destId="{3CAD0B5D-DD60-4EBD-8EEA-A181BECF73C1}" srcOrd="4" destOrd="0" presId="urn:microsoft.com/office/officeart/2005/8/layout/vList6"/>
    <dgm:cxn modelId="{59060012-697F-4C96-A608-25A305BB2B93}" type="presParOf" srcId="{3CAD0B5D-DD60-4EBD-8EEA-A181BECF73C1}" destId="{A9C793D5-85F8-4566-866D-6C1A7C36972E}" srcOrd="0" destOrd="0" presId="urn:microsoft.com/office/officeart/2005/8/layout/vList6"/>
    <dgm:cxn modelId="{E6323373-AEAB-4745-905F-659E03894708}" type="presParOf" srcId="{3CAD0B5D-DD60-4EBD-8EEA-A181BECF73C1}" destId="{5530217D-B37C-4282-9D0A-B4B08F43A4FA}"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6EC0FA-89AD-40C2-A621-FDC8C5F3062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A4B1F14D-838A-4548-978B-0C5348371BD0}">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US" spc="-10" dirty="0" smtClean="0">
              <a:latin typeface="Times New Roman" pitchFamily="18" charset="0"/>
              <a:cs typeface="Times New Roman" pitchFamily="18" charset="0"/>
            </a:rPr>
            <a:t>Simp</a:t>
          </a:r>
          <a:r>
            <a:rPr lang="en-US" spc="-15" dirty="0" smtClean="0">
              <a:latin typeface="Times New Roman" pitchFamily="18" charset="0"/>
              <a:cs typeface="Times New Roman" pitchFamily="18" charset="0"/>
            </a:rPr>
            <a:t>lici</a:t>
          </a:r>
          <a:r>
            <a:rPr lang="en-US" spc="-5" dirty="0" smtClean="0">
              <a:latin typeface="Times New Roman" pitchFamily="18" charset="0"/>
              <a:cs typeface="Times New Roman" pitchFamily="18" charset="0"/>
            </a:rPr>
            <a:t>t</a:t>
          </a:r>
          <a:r>
            <a:rPr lang="en-US" spc="-10" dirty="0" smtClean="0">
              <a:latin typeface="Times New Roman" pitchFamily="18" charset="0"/>
              <a:cs typeface="Times New Roman" pitchFamily="18" charset="0"/>
            </a:rPr>
            <a:t>y</a:t>
          </a:r>
          <a:r>
            <a:rPr lang="en-US" spc="10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Us</a:t>
          </a:r>
          <a:r>
            <a:rPr lang="en-US" spc="-5" dirty="0" smtClean="0">
              <a:latin typeface="Times New Roman" pitchFamily="18" charset="0"/>
              <a:cs typeface="Times New Roman" pitchFamily="18" charset="0"/>
            </a:rPr>
            <a:t>e</a:t>
          </a:r>
          <a:r>
            <a:rPr lang="en-US" spc="-10" dirty="0" smtClean="0">
              <a:latin typeface="Times New Roman" pitchFamily="18" charset="0"/>
              <a:cs typeface="Times New Roman" pitchFamily="18" charset="0"/>
            </a:rPr>
            <a:t>r</a:t>
          </a:r>
          <a:r>
            <a:rPr lang="en-US" spc="9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r</a:t>
          </a:r>
          <a:r>
            <a:rPr lang="en-US" spc="-5" dirty="0" smtClean="0">
              <a:latin typeface="Times New Roman" pitchFamily="18" charset="0"/>
              <a:cs typeface="Times New Roman" pitchFamily="18" charset="0"/>
            </a:rPr>
            <a:t>e</a:t>
          </a:r>
          <a:r>
            <a:rPr lang="en-US" spc="-15" dirty="0" smtClean="0">
              <a:latin typeface="Times New Roman" pitchFamily="18" charset="0"/>
              <a:cs typeface="Times New Roman" pitchFamily="18" charset="0"/>
            </a:rPr>
            <a:t>qui</a:t>
          </a:r>
          <a:r>
            <a:rPr lang="en-US" spc="-5" dirty="0" smtClean="0">
              <a:latin typeface="Times New Roman" pitchFamily="18" charset="0"/>
              <a:cs typeface="Times New Roman" pitchFamily="18" charset="0"/>
            </a:rPr>
            <a:t>r</a:t>
          </a:r>
          <a:r>
            <a:rPr lang="en-US" spc="-10" dirty="0" smtClean="0">
              <a:latin typeface="Times New Roman" pitchFamily="18" charset="0"/>
              <a:cs typeface="Times New Roman" pitchFamily="18" charset="0"/>
            </a:rPr>
            <a:t>ed</a:t>
          </a:r>
          <a:r>
            <a:rPr lang="en-US" spc="65"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t</a:t>
          </a:r>
          <a:r>
            <a:rPr lang="en-US" spc="-10" dirty="0" smtClean="0">
              <a:latin typeface="Times New Roman" pitchFamily="18" charset="0"/>
              <a:cs typeface="Times New Roman" pitchFamily="18" charset="0"/>
            </a:rPr>
            <a:t>o</a:t>
          </a:r>
          <a:r>
            <a:rPr lang="en-US" spc="9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just</a:t>
          </a:r>
          <a:r>
            <a:rPr lang="en-US" spc="80"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dia</a:t>
          </a:r>
          <a:r>
            <a:rPr lang="en-US" spc="-5" dirty="0" smtClean="0">
              <a:latin typeface="Times New Roman" pitchFamily="18" charset="0"/>
              <a:cs typeface="Times New Roman" pitchFamily="18" charset="0"/>
            </a:rPr>
            <a:t>l</a:t>
          </a:r>
          <a:r>
            <a:rPr lang="en-US" spc="8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a</a:t>
          </a:r>
          <a:r>
            <a:rPr lang="en-US" spc="9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sh</a:t>
          </a:r>
          <a:r>
            <a:rPr lang="en-US" spc="-15" dirty="0" smtClean="0">
              <a:latin typeface="Times New Roman" pitchFamily="18" charset="0"/>
              <a:cs typeface="Times New Roman" pitchFamily="18" charset="0"/>
            </a:rPr>
            <a:t>o</a:t>
          </a:r>
          <a:r>
            <a:rPr lang="en-US" spc="-10" dirty="0" smtClean="0">
              <a:latin typeface="Times New Roman" pitchFamily="18" charset="0"/>
              <a:cs typeface="Times New Roman" pitchFamily="18" charset="0"/>
            </a:rPr>
            <a:t>rt</a:t>
          </a:r>
          <a:r>
            <a:rPr lang="en-US" spc="80"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code</a:t>
          </a:r>
          <a:endParaRPr lang="en-IN" dirty="0"/>
        </a:p>
      </dgm:t>
    </dgm:pt>
    <dgm:pt modelId="{8FAA556D-6F44-43DC-A75E-056014D35829}" type="parTrans" cxnId="{07CB5DD7-88BE-4EFE-8732-B1EEEC441A77}">
      <dgm:prSet/>
      <dgm:spPr/>
      <dgm:t>
        <a:bodyPr/>
        <a:lstStyle/>
        <a:p>
          <a:endParaRPr lang="en-IN"/>
        </a:p>
      </dgm:t>
    </dgm:pt>
    <dgm:pt modelId="{0E331E9C-3B41-4ED5-95B8-C58A43C1E2A3}" type="sibTrans" cxnId="{07CB5DD7-88BE-4EFE-8732-B1EEEC441A77}">
      <dgm:prSet/>
      <dgm:spPr/>
      <dgm:t>
        <a:bodyPr/>
        <a:lstStyle/>
        <a:p>
          <a:endParaRPr lang="en-IN"/>
        </a:p>
      </dgm:t>
    </dgm:pt>
    <dgm:pt modelId="{F8FDF188-5222-476A-9EBA-DD51535853AA}">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IN" spc="-10" dirty="0" smtClean="0">
              <a:latin typeface="Times New Roman" pitchFamily="18" charset="0"/>
              <a:cs typeface="Times New Roman" pitchFamily="18" charset="0"/>
            </a:rPr>
            <a:t>C</a:t>
          </a:r>
          <a:r>
            <a:rPr lang="en-IN" spc="-15" dirty="0" smtClean="0">
              <a:latin typeface="Times New Roman" pitchFamily="18" charset="0"/>
              <a:cs typeface="Times New Roman" pitchFamily="18" charset="0"/>
            </a:rPr>
            <a:t>onv</a:t>
          </a:r>
          <a:r>
            <a:rPr lang="en-IN" spc="-5" dirty="0" smtClean="0">
              <a:latin typeface="Times New Roman" pitchFamily="18" charset="0"/>
              <a:cs typeface="Times New Roman" pitchFamily="18" charset="0"/>
            </a:rPr>
            <a:t>e</a:t>
          </a:r>
          <a:r>
            <a:rPr lang="en-IN" spc="-15" dirty="0" smtClean="0">
              <a:latin typeface="Times New Roman" pitchFamily="18" charset="0"/>
              <a:cs typeface="Times New Roman" pitchFamily="18" charset="0"/>
            </a:rPr>
            <a:t>n</a:t>
          </a:r>
          <a:r>
            <a:rPr lang="en-IN" spc="-10" dirty="0" smtClean="0">
              <a:latin typeface="Times New Roman" pitchFamily="18" charset="0"/>
              <a:cs typeface="Times New Roman" pitchFamily="18" charset="0"/>
            </a:rPr>
            <a:t>ie</a:t>
          </a:r>
          <a:r>
            <a:rPr lang="en-IN" spc="-15" dirty="0" smtClean="0">
              <a:latin typeface="Times New Roman" pitchFamily="18" charset="0"/>
              <a:cs typeface="Times New Roman" pitchFamily="18" charset="0"/>
            </a:rPr>
            <a:t>n</a:t>
          </a:r>
          <a:r>
            <a:rPr lang="en-IN" spc="-10" dirty="0" smtClean="0">
              <a:latin typeface="Times New Roman" pitchFamily="18" charset="0"/>
              <a:cs typeface="Times New Roman" pitchFamily="18" charset="0"/>
            </a:rPr>
            <a:t>t</a:t>
          </a:r>
          <a:r>
            <a:rPr lang="en-IN" spc="95"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Simp</a:t>
          </a:r>
          <a:r>
            <a:rPr lang="en-IN" spc="-15" dirty="0" smtClean="0">
              <a:latin typeface="Times New Roman" pitchFamily="18" charset="0"/>
              <a:cs typeface="Times New Roman" pitchFamily="18" charset="0"/>
            </a:rPr>
            <a:t>l</a:t>
          </a:r>
          <a:r>
            <a:rPr lang="en-IN" spc="-10" dirty="0" smtClean="0">
              <a:latin typeface="Times New Roman" pitchFamily="18" charset="0"/>
              <a:cs typeface="Times New Roman" pitchFamily="18" charset="0"/>
            </a:rPr>
            <a:t>e</a:t>
          </a:r>
          <a:r>
            <a:rPr lang="en-IN" spc="90" dirty="0" smtClean="0">
              <a:latin typeface="Times New Roman" pitchFamily="18" charset="0"/>
              <a:cs typeface="Times New Roman" pitchFamily="18" charset="0"/>
            </a:rPr>
            <a:t> </a:t>
          </a:r>
          <a:r>
            <a:rPr lang="en-IN" spc="-15" dirty="0" smtClean="0">
              <a:latin typeface="Times New Roman" pitchFamily="18" charset="0"/>
              <a:cs typeface="Times New Roman" pitchFamily="18" charset="0"/>
            </a:rPr>
            <a:t>a</a:t>
          </a:r>
          <a:r>
            <a:rPr lang="en-IN" spc="-10" dirty="0" smtClean="0">
              <a:latin typeface="Times New Roman" pitchFamily="18" charset="0"/>
              <a:cs typeface="Times New Roman" pitchFamily="18" charset="0"/>
            </a:rPr>
            <a:t>nd</a:t>
          </a:r>
          <a:r>
            <a:rPr lang="en-IN" spc="8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e</a:t>
          </a:r>
          <a:r>
            <a:rPr lang="en-IN" spc="-15" dirty="0" smtClean="0">
              <a:latin typeface="Times New Roman" pitchFamily="18" charset="0"/>
              <a:cs typeface="Times New Roman" pitchFamily="18" charset="0"/>
            </a:rPr>
            <a:t>as</a:t>
          </a:r>
          <a:r>
            <a:rPr lang="en-IN" spc="-10" dirty="0" smtClean="0">
              <a:latin typeface="Times New Roman" pitchFamily="18" charset="0"/>
              <a:cs typeface="Times New Roman" pitchFamily="18" charset="0"/>
            </a:rPr>
            <a:t>y</a:t>
          </a:r>
          <a:r>
            <a:rPr lang="en-IN" spc="85" dirty="0" smtClean="0">
              <a:latin typeface="Times New Roman" pitchFamily="18" charset="0"/>
              <a:cs typeface="Times New Roman" pitchFamily="18" charset="0"/>
            </a:rPr>
            <a:t> </a:t>
          </a:r>
          <a:r>
            <a:rPr lang="en-IN" spc="-15" dirty="0" smtClean="0">
              <a:latin typeface="Times New Roman" pitchFamily="18" charset="0"/>
              <a:cs typeface="Times New Roman" pitchFamily="18" charset="0"/>
            </a:rPr>
            <a:t>t</a:t>
          </a:r>
          <a:r>
            <a:rPr lang="en-IN" spc="-10" dirty="0" smtClean="0">
              <a:latin typeface="Times New Roman" pitchFamily="18" charset="0"/>
              <a:cs typeface="Times New Roman" pitchFamily="18" charset="0"/>
            </a:rPr>
            <a:t>o</a:t>
          </a:r>
          <a:r>
            <a:rPr lang="en-IN" spc="85" dirty="0" smtClean="0">
              <a:latin typeface="Times New Roman" pitchFamily="18" charset="0"/>
              <a:cs typeface="Times New Roman" pitchFamily="18" charset="0"/>
            </a:rPr>
            <a:t> </a:t>
          </a:r>
          <a:r>
            <a:rPr lang="en-IN" spc="-15" dirty="0" smtClean="0">
              <a:latin typeface="Times New Roman" pitchFamily="18" charset="0"/>
              <a:cs typeface="Times New Roman" pitchFamily="18" charset="0"/>
            </a:rPr>
            <a:t>u</a:t>
          </a:r>
          <a:r>
            <a:rPr lang="en-IN" spc="-5" dirty="0" smtClean="0">
              <a:latin typeface="Times New Roman" pitchFamily="18" charset="0"/>
              <a:cs typeface="Times New Roman" pitchFamily="18" charset="0"/>
            </a:rPr>
            <a:t>s</a:t>
          </a:r>
          <a:r>
            <a:rPr lang="en-IN" spc="-10" dirty="0" smtClean="0">
              <a:latin typeface="Times New Roman" pitchFamily="18" charset="0"/>
              <a:cs typeface="Times New Roman" pitchFamily="18" charset="0"/>
            </a:rPr>
            <a:t>e</a:t>
          </a:r>
          <a:r>
            <a:rPr lang="en-IN" spc="7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s</a:t>
          </a:r>
          <a:r>
            <a:rPr lang="en-IN" spc="-5" dirty="0" smtClean="0">
              <a:latin typeface="Times New Roman" pitchFamily="18" charset="0"/>
              <a:cs typeface="Times New Roman" pitchFamily="18" charset="0"/>
            </a:rPr>
            <a:t>e</a:t>
          </a:r>
          <a:r>
            <a:rPr lang="en-IN" spc="-10" dirty="0" smtClean="0">
              <a:latin typeface="Times New Roman" pitchFamily="18" charset="0"/>
              <a:cs typeface="Times New Roman" pitchFamily="18" charset="0"/>
            </a:rPr>
            <a:t>rvice</a:t>
          </a:r>
          <a:r>
            <a:rPr lang="en-IN" spc="-5" dirty="0" smtClean="0">
              <a:latin typeface="Times New Roman" pitchFamily="18" charset="0"/>
              <a:cs typeface="Times New Roman" pitchFamily="18" charset="0"/>
            </a:rPr>
            <a:t> </a:t>
          </a:r>
          <a:endParaRPr lang="en-IN" dirty="0"/>
        </a:p>
      </dgm:t>
    </dgm:pt>
    <dgm:pt modelId="{0CF69EEF-3705-4489-8561-2688A8B4CCE7}" type="parTrans" cxnId="{9984A0F3-7F74-4D19-8081-88EA63FA7DDA}">
      <dgm:prSet/>
      <dgm:spPr/>
      <dgm:t>
        <a:bodyPr/>
        <a:lstStyle/>
        <a:p>
          <a:endParaRPr lang="en-IN"/>
        </a:p>
      </dgm:t>
    </dgm:pt>
    <dgm:pt modelId="{C389DF97-B3DA-4D39-AB8B-DAA4EDC01AFE}" type="sibTrans" cxnId="{9984A0F3-7F74-4D19-8081-88EA63FA7DDA}">
      <dgm:prSet/>
      <dgm:spPr/>
      <dgm:t>
        <a:bodyPr/>
        <a:lstStyle/>
        <a:p>
          <a:endParaRPr lang="en-IN"/>
        </a:p>
      </dgm:t>
    </dgm:pt>
    <dgm:pt modelId="{5535D4F2-589C-4458-ABFB-3B71125A0122}">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IN" spc="-80" dirty="0" smtClean="0">
              <a:latin typeface="Times New Roman" pitchFamily="18" charset="0"/>
              <a:cs typeface="Times New Roman" pitchFamily="18" charset="0"/>
            </a:rPr>
            <a:t>R</a:t>
          </a:r>
          <a:r>
            <a:rPr lang="en-IN" spc="-15" dirty="0" smtClean="0">
              <a:latin typeface="Times New Roman" pitchFamily="18" charset="0"/>
              <a:cs typeface="Times New Roman" pitchFamily="18" charset="0"/>
            </a:rPr>
            <a:t>ou</a:t>
          </a:r>
          <a:r>
            <a:rPr lang="en-IN" spc="-5" dirty="0" smtClean="0">
              <a:latin typeface="Times New Roman" pitchFamily="18" charset="0"/>
              <a:cs typeface="Times New Roman" pitchFamily="18" charset="0"/>
            </a:rPr>
            <a:t>n</a:t>
          </a:r>
          <a:r>
            <a:rPr lang="en-IN" spc="-10" dirty="0" smtClean="0">
              <a:latin typeface="Times New Roman" pitchFamily="18" charset="0"/>
              <a:cs typeface="Times New Roman" pitchFamily="18" charset="0"/>
            </a:rPr>
            <a:t>d</a:t>
          </a:r>
          <a:r>
            <a:rPr lang="en-IN" spc="9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the</a:t>
          </a:r>
          <a:r>
            <a:rPr lang="en-IN" spc="7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Cl</a:t>
          </a:r>
          <a:r>
            <a:rPr lang="en-IN" spc="-20" dirty="0" smtClean="0">
              <a:latin typeface="Times New Roman" pitchFamily="18" charset="0"/>
              <a:cs typeface="Times New Roman" pitchFamily="18" charset="0"/>
            </a:rPr>
            <a:t>o</a:t>
          </a:r>
          <a:r>
            <a:rPr lang="en-IN" spc="-15" dirty="0" smtClean="0">
              <a:latin typeface="Times New Roman" pitchFamily="18" charset="0"/>
              <a:cs typeface="Times New Roman" pitchFamily="18" charset="0"/>
            </a:rPr>
            <a:t>c</a:t>
          </a:r>
          <a:r>
            <a:rPr lang="en-IN" spc="-10" dirty="0" smtClean="0">
              <a:latin typeface="Times New Roman" pitchFamily="18" charset="0"/>
              <a:cs typeface="Times New Roman" pitchFamily="18" charset="0"/>
            </a:rPr>
            <a:t>k</a:t>
          </a:r>
          <a:r>
            <a:rPr lang="en-IN" spc="10" dirty="0" smtClean="0">
              <a:latin typeface="Times New Roman" pitchFamily="18" charset="0"/>
              <a:cs typeface="Times New Roman" pitchFamily="18" charset="0"/>
            </a:rPr>
            <a:t> </a:t>
          </a:r>
          <a:r>
            <a:rPr lang="en-IN" spc="-100" dirty="0" smtClean="0">
              <a:latin typeface="Times New Roman" pitchFamily="18" charset="0"/>
              <a:cs typeface="Times New Roman" pitchFamily="18" charset="0"/>
            </a:rPr>
            <a:t>A</a:t>
          </a:r>
          <a:r>
            <a:rPr lang="en-IN" spc="-10" dirty="0" smtClean="0">
              <a:latin typeface="Times New Roman" pitchFamily="18" charset="0"/>
              <a:cs typeface="Times New Roman" pitchFamily="18" charset="0"/>
            </a:rPr>
            <a:t>vailability</a:t>
          </a:r>
          <a:r>
            <a:rPr lang="en-IN" spc="105"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spc="-95" dirty="0" smtClean="0">
              <a:latin typeface="Times New Roman" pitchFamily="18" charset="0"/>
              <a:cs typeface="Times New Roman" pitchFamily="18" charset="0"/>
            </a:rPr>
            <a:t>W</a:t>
          </a:r>
          <a:r>
            <a:rPr lang="en-IN" spc="-15" dirty="0" smtClean="0">
              <a:latin typeface="Times New Roman" pitchFamily="18" charset="0"/>
              <a:cs typeface="Times New Roman" pitchFamily="18" charset="0"/>
            </a:rPr>
            <a:t>o</a:t>
          </a:r>
          <a:r>
            <a:rPr lang="en-IN" spc="-10" dirty="0" smtClean="0">
              <a:latin typeface="Times New Roman" pitchFamily="18" charset="0"/>
              <a:cs typeface="Times New Roman" pitchFamily="18" charset="0"/>
            </a:rPr>
            <a:t>rks</a:t>
          </a:r>
          <a:r>
            <a:rPr lang="en-IN" spc="9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2</a:t>
          </a:r>
          <a:r>
            <a:rPr lang="en-IN" spc="-5" dirty="0" smtClean="0">
              <a:latin typeface="Times New Roman" pitchFamily="18" charset="0"/>
              <a:cs typeface="Times New Roman" pitchFamily="18" charset="0"/>
            </a:rPr>
            <a:t>4</a:t>
          </a:r>
          <a:r>
            <a:rPr lang="en-IN" spc="-10" dirty="0" smtClean="0">
              <a:latin typeface="Times New Roman" pitchFamily="18" charset="0"/>
              <a:cs typeface="Times New Roman" pitchFamily="18" charset="0"/>
            </a:rPr>
            <a:t>*7*365</a:t>
          </a:r>
          <a:r>
            <a:rPr lang="en-IN" spc="-5" dirty="0" smtClean="0">
              <a:latin typeface="Times New Roman" pitchFamily="18" charset="0"/>
              <a:cs typeface="Times New Roman" pitchFamily="18" charset="0"/>
            </a:rPr>
            <a:t> </a:t>
          </a:r>
          <a:endParaRPr lang="en-IN" dirty="0"/>
        </a:p>
      </dgm:t>
    </dgm:pt>
    <dgm:pt modelId="{B26534E7-A170-4ED8-A009-9084433869E3}" type="parTrans" cxnId="{EFDF2287-967A-4EA3-BC1E-4375724BDFDF}">
      <dgm:prSet/>
      <dgm:spPr/>
      <dgm:t>
        <a:bodyPr/>
        <a:lstStyle/>
        <a:p>
          <a:endParaRPr lang="en-IN"/>
        </a:p>
      </dgm:t>
    </dgm:pt>
    <dgm:pt modelId="{D766DF60-94A4-4E35-BFB6-5BA4641C5495}" type="sibTrans" cxnId="{EFDF2287-967A-4EA3-BC1E-4375724BDFDF}">
      <dgm:prSet/>
      <dgm:spPr/>
      <dgm:t>
        <a:bodyPr/>
        <a:lstStyle/>
        <a:p>
          <a:endParaRPr lang="en-IN"/>
        </a:p>
      </dgm:t>
    </dgm:pt>
    <dgm:pt modelId="{1435BA42-95E7-465E-87A2-50B5DA7A56D7}">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US" spc="-80" dirty="0" smtClean="0">
              <a:latin typeface="Times New Roman" pitchFamily="18" charset="0"/>
              <a:cs typeface="Times New Roman" pitchFamily="18" charset="0"/>
            </a:rPr>
            <a:t>R</a:t>
          </a:r>
          <a:r>
            <a:rPr lang="en-US" spc="-10" dirty="0" smtClean="0">
              <a:latin typeface="Times New Roman" pitchFamily="18" charset="0"/>
              <a:cs typeface="Times New Roman" pitchFamily="18" charset="0"/>
            </a:rPr>
            <a:t>e</a:t>
          </a:r>
          <a:r>
            <a:rPr lang="en-US" spc="-15" dirty="0" smtClean="0">
              <a:latin typeface="Times New Roman" pitchFamily="18" charset="0"/>
              <a:cs typeface="Times New Roman" pitchFamily="18" charset="0"/>
            </a:rPr>
            <a:t>a</a:t>
          </a:r>
          <a:r>
            <a:rPr lang="en-US" spc="-5" dirty="0" smtClean="0">
              <a:latin typeface="Times New Roman" pitchFamily="18" charset="0"/>
              <a:cs typeface="Times New Roman" pitchFamily="18" charset="0"/>
            </a:rPr>
            <a:t>l</a:t>
          </a:r>
          <a:r>
            <a:rPr lang="en-US" spc="55" dirty="0" smtClean="0">
              <a:latin typeface="Times New Roman" pitchFamily="18" charset="0"/>
              <a:cs typeface="Times New Roman" pitchFamily="18" charset="0"/>
            </a:rPr>
            <a:t> </a:t>
          </a:r>
          <a:r>
            <a:rPr lang="en-US" spc="-85" dirty="0" smtClean="0">
              <a:latin typeface="Times New Roman" pitchFamily="18" charset="0"/>
              <a:cs typeface="Times New Roman" pitchFamily="18" charset="0"/>
            </a:rPr>
            <a:t>T</a:t>
          </a:r>
          <a:r>
            <a:rPr lang="en-US" spc="-15" dirty="0" smtClean="0">
              <a:latin typeface="Times New Roman" pitchFamily="18" charset="0"/>
              <a:cs typeface="Times New Roman" pitchFamily="18" charset="0"/>
            </a:rPr>
            <a:t>im</a:t>
          </a:r>
          <a:r>
            <a:rPr lang="en-US" spc="-10" dirty="0" smtClean="0">
              <a:latin typeface="Times New Roman" pitchFamily="18" charset="0"/>
              <a:cs typeface="Times New Roman" pitchFamily="18" charset="0"/>
            </a:rPr>
            <a:t>e</a:t>
          </a:r>
          <a:r>
            <a:rPr lang="en-US" spc="70" dirty="0" smtClean="0">
              <a:latin typeface="Times New Roman" pitchFamily="18" charset="0"/>
              <a:cs typeface="Times New Roman" pitchFamily="18" charset="0"/>
            </a:rPr>
            <a:t> </a:t>
          </a:r>
          <a:r>
            <a:rPr lang="en-US" spc="-195" dirty="0" smtClean="0">
              <a:latin typeface="Times New Roman" pitchFamily="18" charset="0"/>
              <a:cs typeface="Times New Roman" pitchFamily="18" charset="0"/>
            </a:rPr>
            <a:t>T</a:t>
          </a:r>
          <a:r>
            <a:rPr lang="en-US" spc="-10" dirty="0" smtClean="0">
              <a:latin typeface="Times New Roman" pitchFamily="18" charset="0"/>
              <a:cs typeface="Times New Roman" pitchFamily="18" charset="0"/>
            </a:rPr>
            <a:t>ra</a:t>
          </a:r>
          <a:r>
            <a:rPr lang="en-US" spc="-15" dirty="0" smtClean="0">
              <a:latin typeface="Times New Roman" pitchFamily="18" charset="0"/>
              <a:cs typeface="Times New Roman" pitchFamily="18" charset="0"/>
            </a:rPr>
            <a:t>n</a:t>
          </a:r>
          <a:r>
            <a:rPr lang="en-US" spc="-5" dirty="0" smtClean="0">
              <a:latin typeface="Times New Roman" pitchFamily="18" charset="0"/>
              <a:cs typeface="Times New Roman" pitchFamily="18" charset="0"/>
            </a:rPr>
            <a:t>s</a:t>
          </a:r>
          <a:r>
            <a:rPr lang="en-US" spc="-15" dirty="0" smtClean="0">
              <a:latin typeface="Times New Roman" pitchFamily="18" charset="0"/>
              <a:cs typeface="Times New Roman" pitchFamily="18" charset="0"/>
            </a:rPr>
            <a:t>ac</a:t>
          </a:r>
          <a:r>
            <a:rPr lang="en-US" spc="-5" dirty="0" smtClean="0">
              <a:latin typeface="Times New Roman" pitchFamily="18" charset="0"/>
              <a:cs typeface="Times New Roman" pitchFamily="18" charset="0"/>
            </a:rPr>
            <a:t>t</a:t>
          </a:r>
          <a:r>
            <a:rPr lang="en-US" spc="-15" dirty="0" smtClean="0">
              <a:latin typeface="Times New Roman" pitchFamily="18" charset="0"/>
              <a:cs typeface="Times New Roman" pitchFamily="18" charset="0"/>
            </a:rPr>
            <a:t>io</a:t>
          </a:r>
          <a:r>
            <a:rPr lang="en-US" spc="-10" dirty="0" smtClean="0">
              <a:latin typeface="Times New Roman" pitchFamily="18" charset="0"/>
              <a:cs typeface="Times New Roman" pitchFamily="18" charset="0"/>
            </a:rPr>
            <a:t>n</a:t>
          </a:r>
          <a:r>
            <a:rPr lang="en-US" spc="10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Im</a:t>
          </a:r>
          <a:r>
            <a:rPr lang="en-US" spc="-25" dirty="0" smtClean="0">
              <a:latin typeface="Times New Roman" pitchFamily="18" charset="0"/>
              <a:cs typeface="Times New Roman" pitchFamily="18" charset="0"/>
            </a:rPr>
            <a:t>m</a:t>
          </a:r>
          <a:r>
            <a:rPr lang="en-US" spc="-10" dirty="0" smtClean="0">
              <a:latin typeface="Times New Roman" pitchFamily="18" charset="0"/>
              <a:cs typeface="Times New Roman" pitchFamily="18" charset="0"/>
            </a:rPr>
            <a:t>e</a:t>
          </a:r>
          <a:r>
            <a:rPr lang="en-US" spc="-15" dirty="0" smtClean="0">
              <a:latin typeface="Times New Roman" pitchFamily="18" charset="0"/>
              <a:cs typeface="Times New Roman" pitchFamily="18" charset="0"/>
            </a:rPr>
            <a:t>dia</a:t>
          </a:r>
          <a:r>
            <a:rPr lang="en-US" spc="-10" dirty="0" smtClean="0">
              <a:latin typeface="Times New Roman" pitchFamily="18" charset="0"/>
              <a:cs typeface="Times New Roman" pitchFamily="18" charset="0"/>
            </a:rPr>
            <a:t>te</a:t>
          </a:r>
          <a:r>
            <a:rPr lang="en-US" spc="90" dirty="0" smtClean="0">
              <a:latin typeface="Times New Roman" pitchFamily="18" charset="0"/>
              <a:cs typeface="Times New Roman" pitchFamily="18" charset="0"/>
            </a:rPr>
            <a:t> </a:t>
          </a:r>
          <a:r>
            <a:rPr lang="en-US" spc="-10" dirty="0" smtClean="0">
              <a:latin typeface="Times New Roman" pitchFamily="18" charset="0"/>
              <a:cs typeface="Times New Roman" pitchFamily="18" charset="0"/>
            </a:rPr>
            <a:t>in</a:t>
          </a:r>
          <a:r>
            <a:rPr lang="en-US" spc="80" dirty="0" smtClean="0">
              <a:latin typeface="Times New Roman" pitchFamily="18" charset="0"/>
              <a:cs typeface="Times New Roman" pitchFamily="18" charset="0"/>
            </a:rPr>
            <a:t> </a:t>
          </a:r>
          <a:r>
            <a:rPr lang="en-US" spc="-15" dirty="0" smtClean="0">
              <a:latin typeface="Times New Roman" pitchFamily="18" charset="0"/>
              <a:cs typeface="Times New Roman" pitchFamily="18" charset="0"/>
            </a:rPr>
            <a:t>n</a:t>
          </a:r>
          <a:r>
            <a:rPr lang="en-US" spc="-10" dirty="0" smtClean="0">
              <a:latin typeface="Times New Roman" pitchFamily="18" charset="0"/>
              <a:cs typeface="Times New Roman" pitchFamily="18" charset="0"/>
            </a:rPr>
            <a:t>a</a:t>
          </a:r>
          <a:r>
            <a:rPr lang="en-US" spc="-15" dirty="0" smtClean="0">
              <a:latin typeface="Times New Roman" pitchFamily="18" charset="0"/>
              <a:cs typeface="Times New Roman" pitchFamily="18" charset="0"/>
            </a:rPr>
            <a:t>t</a:t>
          </a:r>
          <a:r>
            <a:rPr lang="en-US" spc="-5" dirty="0" smtClean="0">
              <a:latin typeface="Times New Roman" pitchFamily="18" charset="0"/>
              <a:cs typeface="Times New Roman" pitchFamily="18" charset="0"/>
            </a:rPr>
            <a:t>u</a:t>
          </a:r>
          <a:r>
            <a:rPr lang="en-US" spc="-10" dirty="0" smtClean="0">
              <a:latin typeface="Times New Roman" pitchFamily="18" charset="0"/>
              <a:cs typeface="Times New Roman" pitchFamily="18" charset="0"/>
            </a:rPr>
            <a:t>re</a:t>
          </a:r>
          <a:endParaRPr lang="en-IN" dirty="0"/>
        </a:p>
      </dgm:t>
    </dgm:pt>
    <dgm:pt modelId="{9B4BCF21-61D2-4103-993B-898405770F64}" type="parTrans" cxnId="{07DF4234-49DE-4607-8A62-00F47970EB2D}">
      <dgm:prSet/>
      <dgm:spPr/>
      <dgm:t>
        <a:bodyPr/>
        <a:lstStyle/>
        <a:p>
          <a:endParaRPr lang="en-IN"/>
        </a:p>
      </dgm:t>
    </dgm:pt>
    <dgm:pt modelId="{12227056-B5D6-49CB-8034-844F648D7A5B}" type="sibTrans" cxnId="{07DF4234-49DE-4607-8A62-00F47970EB2D}">
      <dgm:prSet/>
      <dgm:spPr/>
      <dgm:t>
        <a:bodyPr/>
        <a:lstStyle/>
        <a:p>
          <a:endParaRPr lang="en-IN"/>
        </a:p>
      </dgm:t>
    </dgm:pt>
    <dgm:pt modelId="{DD643A87-B65F-44E7-B472-06950D593606}">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IN" spc="-10" dirty="0" smtClean="0">
              <a:latin typeface="Times New Roman" pitchFamily="18" charset="0"/>
              <a:cs typeface="Times New Roman" pitchFamily="18" charset="0"/>
            </a:rPr>
            <a:t>Easy</a:t>
          </a:r>
          <a:r>
            <a:rPr lang="en-IN" spc="-5" dirty="0" smtClean="0">
              <a:latin typeface="Times New Roman" pitchFamily="18" charset="0"/>
              <a:cs typeface="Times New Roman" pitchFamily="18" charset="0"/>
            </a:rPr>
            <a:t> </a:t>
          </a:r>
          <a:r>
            <a:rPr lang="en-IN" spc="-20" dirty="0" smtClean="0">
              <a:latin typeface="Times New Roman" pitchFamily="18" charset="0"/>
              <a:cs typeface="Times New Roman" pitchFamily="18" charset="0"/>
            </a:rPr>
            <a:t>A</a:t>
          </a:r>
          <a:r>
            <a:rPr lang="en-IN" spc="-15" dirty="0" smtClean="0">
              <a:latin typeface="Times New Roman" pitchFamily="18" charset="0"/>
              <a:cs typeface="Times New Roman" pitchFamily="18" charset="0"/>
            </a:rPr>
            <a:t>cc</a:t>
          </a:r>
          <a:r>
            <a:rPr lang="en-IN" spc="-5" dirty="0" smtClean="0">
              <a:latin typeface="Times New Roman" pitchFamily="18" charset="0"/>
              <a:cs typeface="Times New Roman" pitchFamily="18" charset="0"/>
            </a:rPr>
            <a:t>e</a:t>
          </a:r>
          <a:r>
            <a:rPr lang="en-IN" spc="-10" dirty="0" smtClean="0">
              <a:latin typeface="Times New Roman" pitchFamily="18" charset="0"/>
              <a:cs typeface="Times New Roman" pitchFamily="18" charset="0"/>
            </a:rPr>
            <a:t>ssibility</a:t>
          </a:r>
          <a:r>
            <a:rPr lang="en-IN" spc="105"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a:t>
          </a:r>
          <a:r>
            <a:rPr lang="en-IN" dirty="0" smtClean="0">
              <a:latin typeface="Times New Roman" pitchFamily="18" charset="0"/>
              <a:cs typeface="Times New Roman" pitchFamily="18" charset="0"/>
            </a:rPr>
            <a:t> </a:t>
          </a:r>
          <a:r>
            <a:rPr lang="en-IN" spc="-20" dirty="0" smtClean="0">
              <a:latin typeface="Times New Roman" pitchFamily="18" charset="0"/>
              <a:cs typeface="Times New Roman" pitchFamily="18" charset="0"/>
            </a:rPr>
            <a:t>N</a:t>
          </a:r>
          <a:r>
            <a:rPr lang="en-IN" spc="-10" dirty="0" smtClean="0">
              <a:latin typeface="Times New Roman" pitchFamily="18" charset="0"/>
              <a:cs typeface="Times New Roman" pitchFamily="18" charset="0"/>
            </a:rPr>
            <a:t>o</a:t>
          </a:r>
          <a:r>
            <a:rPr lang="en-IN" spc="85"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in</a:t>
          </a:r>
          <a:r>
            <a:rPr lang="en-IN" spc="-15" dirty="0" smtClean="0">
              <a:latin typeface="Times New Roman" pitchFamily="18" charset="0"/>
              <a:cs typeface="Times New Roman" pitchFamily="18" charset="0"/>
            </a:rPr>
            <a:t>t</a:t>
          </a:r>
          <a:r>
            <a:rPr lang="en-IN" spc="-5" dirty="0" smtClean="0">
              <a:latin typeface="Times New Roman" pitchFamily="18" charset="0"/>
              <a:cs typeface="Times New Roman" pitchFamily="18" charset="0"/>
            </a:rPr>
            <a:t>e</a:t>
          </a:r>
          <a:r>
            <a:rPr lang="en-IN" spc="-10" dirty="0" smtClean="0">
              <a:latin typeface="Times New Roman" pitchFamily="18" charset="0"/>
              <a:cs typeface="Times New Roman" pitchFamily="18" charset="0"/>
            </a:rPr>
            <a:t>r</a:t>
          </a:r>
          <a:r>
            <a:rPr lang="en-IN" spc="-5" dirty="0" smtClean="0">
              <a:latin typeface="Times New Roman" pitchFamily="18" charset="0"/>
              <a:cs typeface="Times New Roman" pitchFamily="18" charset="0"/>
            </a:rPr>
            <a:t>n</a:t>
          </a:r>
          <a:r>
            <a:rPr lang="en-IN" spc="-10" dirty="0" smtClean="0">
              <a:latin typeface="Times New Roman" pitchFamily="18" charset="0"/>
              <a:cs typeface="Times New Roman" pitchFamily="18" charset="0"/>
            </a:rPr>
            <a:t>et</a:t>
          </a:r>
          <a:r>
            <a:rPr lang="en-IN" spc="70" dirty="0" smtClean="0">
              <a:latin typeface="Times New Roman" pitchFamily="18" charset="0"/>
              <a:cs typeface="Times New Roman" pitchFamily="18" charset="0"/>
            </a:rPr>
            <a:t> </a:t>
          </a:r>
          <a:r>
            <a:rPr lang="en-IN" spc="-15" dirty="0" smtClean="0">
              <a:latin typeface="Times New Roman" pitchFamily="18" charset="0"/>
              <a:cs typeface="Times New Roman" pitchFamily="18" charset="0"/>
            </a:rPr>
            <a:t>con</a:t>
          </a:r>
          <a:r>
            <a:rPr lang="en-IN" spc="-10" dirty="0" smtClean="0">
              <a:latin typeface="Times New Roman" pitchFamily="18" charset="0"/>
              <a:cs typeface="Times New Roman" pitchFamily="18" charset="0"/>
            </a:rPr>
            <a:t>ne</a:t>
          </a:r>
          <a:r>
            <a:rPr lang="en-IN" spc="-15" dirty="0" smtClean="0">
              <a:latin typeface="Times New Roman" pitchFamily="18" charset="0"/>
              <a:cs typeface="Times New Roman" pitchFamily="18" charset="0"/>
            </a:rPr>
            <a:t>c</a:t>
          </a:r>
          <a:r>
            <a:rPr lang="en-IN" spc="-10" dirty="0" smtClean="0">
              <a:latin typeface="Times New Roman" pitchFamily="18" charset="0"/>
              <a:cs typeface="Times New Roman" pitchFamily="18" charset="0"/>
            </a:rPr>
            <a:t>t</a:t>
          </a:r>
          <a:r>
            <a:rPr lang="en-IN" spc="-15" dirty="0" smtClean="0">
              <a:latin typeface="Times New Roman" pitchFamily="18" charset="0"/>
              <a:cs typeface="Times New Roman" pitchFamily="18" charset="0"/>
            </a:rPr>
            <a:t>io</a:t>
          </a:r>
          <a:r>
            <a:rPr lang="en-IN" spc="-10" dirty="0" smtClean="0">
              <a:latin typeface="Times New Roman" pitchFamily="18" charset="0"/>
              <a:cs typeface="Times New Roman" pitchFamily="18" charset="0"/>
            </a:rPr>
            <a:t>n</a:t>
          </a:r>
          <a:r>
            <a:rPr lang="en-IN" spc="80" dirty="0" smtClean="0">
              <a:latin typeface="Times New Roman" pitchFamily="18" charset="0"/>
              <a:cs typeface="Times New Roman" pitchFamily="18" charset="0"/>
            </a:rPr>
            <a:t> </a:t>
          </a:r>
          <a:r>
            <a:rPr lang="en-IN" spc="-10" dirty="0" smtClean="0">
              <a:latin typeface="Times New Roman" pitchFamily="18" charset="0"/>
              <a:cs typeface="Times New Roman" pitchFamily="18" charset="0"/>
            </a:rPr>
            <a:t>r</a:t>
          </a:r>
          <a:r>
            <a:rPr lang="en-IN" spc="-5" dirty="0" smtClean="0">
              <a:latin typeface="Times New Roman" pitchFamily="18" charset="0"/>
              <a:cs typeface="Times New Roman" pitchFamily="18" charset="0"/>
            </a:rPr>
            <a:t>e</a:t>
          </a:r>
          <a:r>
            <a:rPr lang="en-IN" spc="-15" dirty="0" smtClean="0">
              <a:latin typeface="Times New Roman" pitchFamily="18" charset="0"/>
              <a:cs typeface="Times New Roman" pitchFamily="18" charset="0"/>
            </a:rPr>
            <a:t>qui</a:t>
          </a:r>
          <a:r>
            <a:rPr lang="en-IN" spc="-5" dirty="0" smtClean="0">
              <a:latin typeface="Times New Roman" pitchFamily="18" charset="0"/>
              <a:cs typeface="Times New Roman" pitchFamily="18" charset="0"/>
            </a:rPr>
            <a:t>r</a:t>
          </a:r>
          <a:r>
            <a:rPr lang="en-IN" spc="-10" dirty="0" smtClean="0">
              <a:latin typeface="Times New Roman" pitchFamily="18" charset="0"/>
              <a:cs typeface="Times New Roman" pitchFamily="18" charset="0"/>
            </a:rPr>
            <a:t>ed</a:t>
          </a:r>
          <a:endParaRPr lang="en-IN" dirty="0"/>
        </a:p>
      </dgm:t>
    </dgm:pt>
    <dgm:pt modelId="{F302214F-F46B-4221-9301-0D65EEC0BC1E}" type="parTrans" cxnId="{3A894210-86FA-4844-8D6F-7B500459197D}">
      <dgm:prSet/>
      <dgm:spPr/>
      <dgm:t>
        <a:bodyPr/>
        <a:lstStyle/>
        <a:p>
          <a:endParaRPr lang="en-IN"/>
        </a:p>
      </dgm:t>
    </dgm:pt>
    <dgm:pt modelId="{5867E27D-1A9F-4D62-8ECA-9F221B6385B5}" type="sibTrans" cxnId="{3A894210-86FA-4844-8D6F-7B500459197D}">
      <dgm:prSet/>
      <dgm:spPr/>
      <dgm:t>
        <a:bodyPr/>
        <a:lstStyle/>
        <a:p>
          <a:endParaRPr lang="en-IN"/>
        </a:p>
      </dgm:t>
    </dgm:pt>
    <dgm:pt modelId="{2CBAE81C-929E-434E-91ED-5309A7BE8B9F}">
      <dgm:prSet phldrT="[Text]">
        <dgm:style>
          <a:lnRef idx="2">
            <a:schemeClr val="accent1"/>
          </a:lnRef>
          <a:fillRef idx="1">
            <a:schemeClr val="lt1"/>
          </a:fillRef>
          <a:effectRef idx="0">
            <a:schemeClr val="accent1"/>
          </a:effectRef>
          <a:fontRef idx="minor">
            <a:schemeClr val="dk1"/>
          </a:fontRef>
        </dgm:style>
      </dgm:prSet>
      <dgm:spPr>
        <a:solidFill>
          <a:schemeClr val="accent1">
            <a:lumMod val="40000"/>
            <a:lumOff val="60000"/>
          </a:schemeClr>
        </a:solidFill>
      </dgm:spPr>
      <dgm:t>
        <a:bodyPr/>
        <a:lstStyle/>
        <a:p>
          <a:r>
            <a:rPr lang="en-US" spc="-15" smtClean="0">
              <a:latin typeface="Times New Roman" pitchFamily="18" charset="0"/>
              <a:cs typeface="Times New Roman" pitchFamily="18" charset="0"/>
            </a:rPr>
            <a:t>Lan</a:t>
          </a:r>
          <a:r>
            <a:rPr lang="en-US" spc="-10" smtClean="0">
              <a:latin typeface="Times New Roman" pitchFamily="18" charset="0"/>
              <a:cs typeface="Times New Roman" pitchFamily="18" charset="0"/>
            </a:rPr>
            <a:t>g</a:t>
          </a:r>
          <a:r>
            <a:rPr lang="en-US" spc="-15" smtClean="0">
              <a:latin typeface="Times New Roman" pitchFamily="18" charset="0"/>
              <a:cs typeface="Times New Roman" pitchFamily="18" charset="0"/>
            </a:rPr>
            <a:t>u</a:t>
          </a:r>
          <a:r>
            <a:rPr lang="en-US" spc="-10" smtClean="0">
              <a:latin typeface="Times New Roman" pitchFamily="18" charset="0"/>
              <a:cs typeface="Times New Roman" pitchFamily="18" charset="0"/>
            </a:rPr>
            <a:t>age</a:t>
          </a:r>
          <a:r>
            <a:rPr lang="en-US" spc="90" smtClean="0">
              <a:latin typeface="Times New Roman" pitchFamily="18" charset="0"/>
              <a:cs typeface="Times New Roman" pitchFamily="18" charset="0"/>
            </a:rPr>
            <a:t> </a:t>
          </a:r>
          <a:r>
            <a:rPr lang="en-US" spc="-10" smtClean="0">
              <a:latin typeface="Times New Roman" pitchFamily="18" charset="0"/>
              <a:cs typeface="Times New Roman" pitchFamily="18" charset="0"/>
            </a:rPr>
            <a:t>Flexi</a:t>
          </a:r>
          <a:r>
            <a:rPr lang="en-US" spc="-15" smtClean="0">
              <a:latin typeface="Times New Roman" pitchFamily="18" charset="0"/>
              <a:cs typeface="Times New Roman" pitchFamily="18" charset="0"/>
            </a:rPr>
            <a:t>bilit</a:t>
          </a:r>
          <a:r>
            <a:rPr lang="en-US" spc="-10" smtClean="0">
              <a:latin typeface="Times New Roman" pitchFamily="18" charset="0"/>
              <a:cs typeface="Times New Roman" pitchFamily="18" charset="0"/>
            </a:rPr>
            <a:t>y</a:t>
          </a:r>
          <a:r>
            <a:rPr lang="en-US" spc="90" smtClean="0">
              <a:latin typeface="Times New Roman" pitchFamily="18" charset="0"/>
              <a:cs typeface="Times New Roman" pitchFamily="18" charset="0"/>
            </a:rPr>
            <a:t> </a:t>
          </a:r>
          <a:r>
            <a:rPr lang="en-US" spc="-10" smtClean="0">
              <a:latin typeface="Times New Roman" pitchFamily="18" charset="0"/>
              <a:cs typeface="Times New Roman" pitchFamily="18" charset="0"/>
            </a:rPr>
            <a:t>–</a:t>
          </a:r>
          <a:r>
            <a:rPr lang="en-US" spc="-85" smtClean="0">
              <a:latin typeface="Times New Roman" pitchFamily="18" charset="0"/>
              <a:cs typeface="Times New Roman" pitchFamily="18" charset="0"/>
            </a:rPr>
            <a:t> </a:t>
          </a:r>
          <a:r>
            <a:rPr lang="en-US" spc="-100" smtClean="0">
              <a:latin typeface="Times New Roman" pitchFamily="18" charset="0"/>
              <a:cs typeface="Times New Roman" pitchFamily="18" charset="0"/>
            </a:rPr>
            <a:t>A</a:t>
          </a:r>
          <a:r>
            <a:rPr lang="en-US" spc="-10" smtClean="0">
              <a:latin typeface="Times New Roman" pitchFamily="18" charset="0"/>
              <a:cs typeface="Times New Roman" pitchFamily="18" charset="0"/>
            </a:rPr>
            <a:t>vailable</a:t>
          </a:r>
          <a:r>
            <a:rPr lang="en-US" spc="100" smtClean="0">
              <a:latin typeface="Times New Roman" pitchFamily="18" charset="0"/>
              <a:cs typeface="Times New Roman" pitchFamily="18" charset="0"/>
            </a:rPr>
            <a:t> </a:t>
          </a:r>
          <a:r>
            <a:rPr lang="en-US" spc="-10" smtClean="0">
              <a:latin typeface="Times New Roman" pitchFamily="18" charset="0"/>
              <a:cs typeface="Times New Roman" pitchFamily="18" charset="0"/>
            </a:rPr>
            <a:t>in</a:t>
          </a:r>
          <a:r>
            <a:rPr lang="en-US" spc="80" smtClean="0">
              <a:latin typeface="Times New Roman" pitchFamily="18" charset="0"/>
              <a:cs typeface="Times New Roman" pitchFamily="18" charset="0"/>
            </a:rPr>
            <a:t> </a:t>
          </a:r>
          <a:r>
            <a:rPr lang="en-US" spc="-10" smtClean="0">
              <a:latin typeface="Times New Roman" pitchFamily="18" charset="0"/>
              <a:cs typeface="Times New Roman" pitchFamily="18" charset="0"/>
            </a:rPr>
            <a:t>12</a:t>
          </a:r>
          <a:r>
            <a:rPr lang="en-US" spc="80" smtClean="0">
              <a:latin typeface="Times New Roman" pitchFamily="18" charset="0"/>
              <a:cs typeface="Times New Roman" pitchFamily="18" charset="0"/>
            </a:rPr>
            <a:t> </a:t>
          </a:r>
          <a:r>
            <a:rPr lang="en-US" spc="-10" smtClean="0">
              <a:latin typeface="Times New Roman" pitchFamily="18" charset="0"/>
              <a:cs typeface="Times New Roman" pitchFamily="18" charset="0"/>
            </a:rPr>
            <a:t>lang</a:t>
          </a:r>
          <a:r>
            <a:rPr lang="en-US" spc="-15" smtClean="0">
              <a:latin typeface="Times New Roman" pitchFamily="18" charset="0"/>
              <a:cs typeface="Times New Roman" pitchFamily="18" charset="0"/>
            </a:rPr>
            <a:t>u</a:t>
          </a:r>
          <a:r>
            <a:rPr lang="en-US" spc="-10" smtClean="0">
              <a:latin typeface="Times New Roman" pitchFamily="18" charset="0"/>
              <a:cs typeface="Times New Roman" pitchFamily="18" charset="0"/>
            </a:rPr>
            <a:t>ag</a:t>
          </a:r>
          <a:r>
            <a:rPr lang="en-US" spc="-5" smtClean="0">
              <a:latin typeface="Times New Roman" pitchFamily="18" charset="0"/>
              <a:cs typeface="Times New Roman" pitchFamily="18" charset="0"/>
            </a:rPr>
            <a:t>e</a:t>
          </a:r>
          <a:r>
            <a:rPr lang="en-US" spc="-10" smtClean="0">
              <a:latin typeface="Times New Roman" pitchFamily="18" charset="0"/>
              <a:cs typeface="Times New Roman" pitchFamily="18" charset="0"/>
            </a:rPr>
            <a:t>s</a:t>
          </a:r>
          <a:r>
            <a:rPr lang="en-US" spc="-5" smtClean="0">
              <a:latin typeface="Times New Roman" pitchFamily="18" charset="0"/>
              <a:cs typeface="Times New Roman" pitchFamily="18" charset="0"/>
            </a:rPr>
            <a:t> </a:t>
          </a:r>
          <a:endParaRPr lang="en-IN" dirty="0"/>
        </a:p>
      </dgm:t>
    </dgm:pt>
    <dgm:pt modelId="{CB962B80-CF42-4058-8D54-110591AEB94E}" type="parTrans" cxnId="{989837E6-0DF4-4734-9C18-A06089BA6E8B}">
      <dgm:prSet/>
      <dgm:spPr/>
      <dgm:t>
        <a:bodyPr/>
        <a:lstStyle/>
        <a:p>
          <a:endParaRPr lang="en-IN"/>
        </a:p>
      </dgm:t>
    </dgm:pt>
    <dgm:pt modelId="{73BFB17C-E207-45A1-9957-E73B22DE3FFF}" type="sibTrans" cxnId="{989837E6-0DF4-4734-9C18-A06089BA6E8B}">
      <dgm:prSet/>
      <dgm:spPr/>
      <dgm:t>
        <a:bodyPr/>
        <a:lstStyle/>
        <a:p>
          <a:endParaRPr lang="en-IN"/>
        </a:p>
      </dgm:t>
    </dgm:pt>
    <dgm:pt modelId="{3359EC74-39C8-4BE7-BE5F-3AD78E7CCAA9}" type="pres">
      <dgm:prSet presAssocID="{BE6EC0FA-89AD-40C2-A621-FDC8C5F30620}" presName="Name0" presStyleCnt="0">
        <dgm:presLayoutVars>
          <dgm:chMax val="7"/>
          <dgm:chPref val="7"/>
          <dgm:dir/>
        </dgm:presLayoutVars>
      </dgm:prSet>
      <dgm:spPr/>
      <dgm:t>
        <a:bodyPr/>
        <a:lstStyle/>
        <a:p>
          <a:endParaRPr lang="en-IN"/>
        </a:p>
      </dgm:t>
    </dgm:pt>
    <dgm:pt modelId="{119CBE7F-E349-4773-8791-3AEF85C9643A}" type="pres">
      <dgm:prSet presAssocID="{BE6EC0FA-89AD-40C2-A621-FDC8C5F30620}" presName="Name1" presStyleCnt="0"/>
      <dgm:spPr/>
    </dgm:pt>
    <dgm:pt modelId="{E118EDED-DF0C-4559-8BA4-D45C4B3B80E1}" type="pres">
      <dgm:prSet presAssocID="{BE6EC0FA-89AD-40C2-A621-FDC8C5F30620}" presName="cycle" presStyleCnt="0"/>
      <dgm:spPr/>
    </dgm:pt>
    <dgm:pt modelId="{DB308B11-E536-4D62-9934-8CD2D912C757}" type="pres">
      <dgm:prSet presAssocID="{BE6EC0FA-89AD-40C2-A621-FDC8C5F30620}" presName="srcNode" presStyleLbl="node1" presStyleIdx="0" presStyleCnt="6"/>
      <dgm:spPr/>
    </dgm:pt>
    <dgm:pt modelId="{06877CCF-FE4F-4C84-8EBE-F8261777CEA9}" type="pres">
      <dgm:prSet presAssocID="{BE6EC0FA-89AD-40C2-A621-FDC8C5F30620}" presName="conn" presStyleLbl="parChTrans1D2" presStyleIdx="0" presStyleCnt="1"/>
      <dgm:spPr/>
      <dgm:t>
        <a:bodyPr/>
        <a:lstStyle/>
        <a:p>
          <a:endParaRPr lang="en-IN"/>
        </a:p>
      </dgm:t>
    </dgm:pt>
    <dgm:pt modelId="{E53DC091-BB81-4CA0-956F-80BAE1520EED}" type="pres">
      <dgm:prSet presAssocID="{BE6EC0FA-89AD-40C2-A621-FDC8C5F30620}" presName="extraNode" presStyleLbl="node1" presStyleIdx="0" presStyleCnt="6"/>
      <dgm:spPr/>
    </dgm:pt>
    <dgm:pt modelId="{C4E6948C-5A10-4300-BECC-1AFC4C794A36}" type="pres">
      <dgm:prSet presAssocID="{BE6EC0FA-89AD-40C2-A621-FDC8C5F30620}" presName="dstNode" presStyleLbl="node1" presStyleIdx="0" presStyleCnt="6"/>
      <dgm:spPr/>
    </dgm:pt>
    <dgm:pt modelId="{CD392935-3030-40DB-957F-7D778C2DA595}" type="pres">
      <dgm:prSet presAssocID="{A4B1F14D-838A-4548-978B-0C5348371BD0}" presName="text_1" presStyleLbl="node1" presStyleIdx="0" presStyleCnt="6">
        <dgm:presLayoutVars>
          <dgm:bulletEnabled val="1"/>
        </dgm:presLayoutVars>
      </dgm:prSet>
      <dgm:spPr/>
      <dgm:t>
        <a:bodyPr/>
        <a:lstStyle/>
        <a:p>
          <a:endParaRPr lang="en-IN"/>
        </a:p>
      </dgm:t>
    </dgm:pt>
    <dgm:pt modelId="{8E880E95-70A7-4086-84E3-D511B93B059C}" type="pres">
      <dgm:prSet presAssocID="{A4B1F14D-838A-4548-978B-0C5348371BD0}" presName="accent_1" presStyleCnt="0"/>
      <dgm:spPr/>
    </dgm:pt>
    <dgm:pt modelId="{D97F8068-BD84-4627-8DC2-DC1CD8BBBDB9}" type="pres">
      <dgm:prSet presAssocID="{A4B1F14D-838A-4548-978B-0C5348371BD0}" presName="accentRepeatNode" presStyleLbl="solidFgAcc1" presStyleIdx="0" presStyleCnt="6"/>
      <dgm:spPr>
        <a:solidFill>
          <a:schemeClr val="accent1"/>
        </a:solidFill>
      </dgm:spPr>
      <dgm:t>
        <a:bodyPr/>
        <a:lstStyle/>
        <a:p>
          <a:endParaRPr lang="en-IN"/>
        </a:p>
      </dgm:t>
    </dgm:pt>
    <dgm:pt modelId="{1028A3E5-4D73-40AA-AA21-E27D46384858}" type="pres">
      <dgm:prSet presAssocID="{F8FDF188-5222-476A-9EBA-DD51535853AA}" presName="text_2" presStyleLbl="node1" presStyleIdx="1" presStyleCnt="6">
        <dgm:presLayoutVars>
          <dgm:bulletEnabled val="1"/>
        </dgm:presLayoutVars>
      </dgm:prSet>
      <dgm:spPr/>
      <dgm:t>
        <a:bodyPr/>
        <a:lstStyle/>
        <a:p>
          <a:endParaRPr lang="en-IN"/>
        </a:p>
      </dgm:t>
    </dgm:pt>
    <dgm:pt modelId="{FFA212E3-0909-4402-A5F2-AA5E5573592A}" type="pres">
      <dgm:prSet presAssocID="{F8FDF188-5222-476A-9EBA-DD51535853AA}" presName="accent_2" presStyleCnt="0"/>
      <dgm:spPr/>
    </dgm:pt>
    <dgm:pt modelId="{FFE0D229-24B9-4D17-AF01-725CCBD9850E}" type="pres">
      <dgm:prSet presAssocID="{F8FDF188-5222-476A-9EBA-DD51535853AA}" presName="accentRepeatNode" presStyleLbl="solidFgAcc1" presStyleIdx="1" presStyleCnt="6"/>
      <dgm:spPr>
        <a:solidFill>
          <a:schemeClr val="accent1"/>
        </a:solidFill>
      </dgm:spPr>
      <dgm:t>
        <a:bodyPr/>
        <a:lstStyle/>
        <a:p>
          <a:endParaRPr lang="en-IN"/>
        </a:p>
      </dgm:t>
    </dgm:pt>
    <dgm:pt modelId="{D0CDFC9E-0608-49C0-B966-2CA9BF8021A1}" type="pres">
      <dgm:prSet presAssocID="{5535D4F2-589C-4458-ABFB-3B71125A0122}" presName="text_3" presStyleLbl="node1" presStyleIdx="2" presStyleCnt="6">
        <dgm:presLayoutVars>
          <dgm:bulletEnabled val="1"/>
        </dgm:presLayoutVars>
      </dgm:prSet>
      <dgm:spPr/>
      <dgm:t>
        <a:bodyPr/>
        <a:lstStyle/>
        <a:p>
          <a:endParaRPr lang="en-IN"/>
        </a:p>
      </dgm:t>
    </dgm:pt>
    <dgm:pt modelId="{B8B7E5E1-FDC2-4B35-A4E5-AE2596EE5A93}" type="pres">
      <dgm:prSet presAssocID="{5535D4F2-589C-4458-ABFB-3B71125A0122}" presName="accent_3" presStyleCnt="0"/>
      <dgm:spPr/>
    </dgm:pt>
    <dgm:pt modelId="{CDCC2AE3-CF9D-4A4B-BCD7-5F831203D522}" type="pres">
      <dgm:prSet presAssocID="{5535D4F2-589C-4458-ABFB-3B71125A0122}" presName="accentRepeatNode" presStyleLbl="solidFgAcc1" presStyleIdx="2" presStyleCnt="6"/>
      <dgm:spPr>
        <a:solidFill>
          <a:schemeClr val="accent1"/>
        </a:solidFill>
      </dgm:spPr>
      <dgm:t>
        <a:bodyPr/>
        <a:lstStyle/>
        <a:p>
          <a:endParaRPr lang="en-IN"/>
        </a:p>
      </dgm:t>
    </dgm:pt>
    <dgm:pt modelId="{CAC3FEA3-E06F-43DB-B7EA-5CD37A2C56E7}" type="pres">
      <dgm:prSet presAssocID="{1435BA42-95E7-465E-87A2-50B5DA7A56D7}" presName="text_4" presStyleLbl="node1" presStyleIdx="3" presStyleCnt="6">
        <dgm:presLayoutVars>
          <dgm:bulletEnabled val="1"/>
        </dgm:presLayoutVars>
      </dgm:prSet>
      <dgm:spPr/>
      <dgm:t>
        <a:bodyPr/>
        <a:lstStyle/>
        <a:p>
          <a:endParaRPr lang="en-IN"/>
        </a:p>
      </dgm:t>
    </dgm:pt>
    <dgm:pt modelId="{D08B477B-6394-4730-ADB1-A9D465AA4EEC}" type="pres">
      <dgm:prSet presAssocID="{1435BA42-95E7-465E-87A2-50B5DA7A56D7}" presName="accent_4" presStyleCnt="0"/>
      <dgm:spPr/>
    </dgm:pt>
    <dgm:pt modelId="{5489EE24-180F-4648-AC72-E2750975E454}" type="pres">
      <dgm:prSet presAssocID="{1435BA42-95E7-465E-87A2-50B5DA7A56D7}" presName="accentRepeatNode" presStyleLbl="solidFgAcc1" presStyleIdx="3" presStyleCnt="6"/>
      <dgm:spPr>
        <a:solidFill>
          <a:schemeClr val="accent1"/>
        </a:solidFill>
      </dgm:spPr>
      <dgm:t>
        <a:bodyPr/>
        <a:lstStyle/>
        <a:p>
          <a:endParaRPr lang="en-IN"/>
        </a:p>
      </dgm:t>
    </dgm:pt>
    <dgm:pt modelId="{B70ECCA7-0617-4527-B414-A58F191FD1B1}" type="pres">
      <dgm:prSet presAssocID="{DD643A87-B65F-44E7-B472-06950D593606}" presName="text_5" presStyleLbl="node1" presStyleIdx="4" presStyleCnt="6">
        <dgm:presLayoutVars>
          <dgm:bulletEnabled val="1"/>
        </dgm:presLayoutVars>
      </dgm:prSet>
      <dgm:spPr/>
      <dgm:t>
        <a:bodyPr/>
        <a:lstStyle/>
        <a:p>
          <a:endParaRPr lang="en-IN"/>
        </a:p>
      </dgm:t>
    </dgm:pt>
    <dgm:pt modelId="{FC13DD8C-047D-46F5-A7E1-B9F629C8CFEB}" type="pres">
      <dgm:prSet presAssocID="{DD643A87-B65F-44E7-B472-06950D593606}" presName="accent_5" presStyleCnt="0"/>
      <dgm:spPr/>
    </dgm:pt>
    <dgm:pt modelId="{313C019A-477C-42A8-AF00-CAEEA34731A8}" type="pres">
      <dgm:prSet presAssocID="{DD643A87-B65F-44E7-B472-06950D593606}" presName="accentRepeatNode" presStyleLbl="solidFgAcc1" presStyleIdx="4" presStyleCnt="6"/>
      <dgm:spPr>
        <a:solidFill>
          <a:schemeClr val="accent1"/>
        </a:solidFill>
      </dgm:spPr>
      <dgm:t>
        <a:bodyPr/>
        <a:lstStyle/>
        <a:p>
          <a:endParaRPr lang="en-IN"/>
        </a:p>
      </dgm:t>
    </dgm:pt>
    <dgm:pt modelId="{03D713DC-161D-4137-8EE2-2F44A8519FDB}" type="pres">
      <dgm:prSet presAssocID="{2CBAE81C-929E-434E-91ED-5309A7BE8B9F}" presName="text_6" presStyleLbl="node1" presStyleIdx="5" presStyleCnt="6">
        <dgm:presLayoutVars>
          <dgm:bulletEnabled val="1"/>
        </dgm:presLayoutVars>
      </dgm:prSet>
      <dgm:spPr/>
      <dgm:t>
        <a:bodyPr/>
        <a:lstStyle/>
        <a:p>
          <a:endParaRPr lang="en-IN"/>
        </a:p>
      </dgm:t>
    </dgm:pt>
    <dgm:pt modelId="{E757675C-5671-4E6D-A499-64B291861126}" type="pres">
      <dgm:prSet presAssocID="{2CBAE81C-929E-434E-91ED-5309A7BE8B9F}" presName="accent_6" presStyleCnt="0"/>
      <dgm:spPr/>
    </dgm:pt>
    <dgm:pt modelId="{5CDF50DD-35E1-447D-B6C6-41B3EFA54B7C}" type="pres">
      <dgm:prSet presAssocID="{2CBAE81C-929E-434E-91ED-5309A7BE8B9F}" presName="accentRepeatNode" presStyleLbl="solidFgAcc1" presStyleIdx="5" presStyleCnt="6"/>
      <dgm:spPr>
        <a:solidFill>
          <a:schemeClr val="accent1"/>
        </a:solidFill>
      </dgm:spPr>
      <dgm:t>
        <a:bodyPr/>
        <a:lstStyle/>
        <a:p>
          <a:endParaRPr lang="en-IN"/>
        </a:p>
      </dgm:t>
    </dgm:pt>
  </dgm:ptLst>
  <dgm:cxnLst>
    <dgm:cxn modelId="{1CFF4346-E6E0-41AC-8D17-461096D3E730}" type="presOf" srcId="{0E331E9C-3B41-4ED5-95B8-C58A43C1E2A3}" destId="{06877CCF-FE4F-4C84-8EBE-F8261777CEA9}" srcOrd="0" destOrd="0" presId="urn:microsoft.com/office/officeart/2008/layout/VerticalCurvedList"/>
    <dgm:cxn modelId="{9984A0F3-7F74-4D19-8081-88EA63FA7DDA}" srcId="{BE6EC0FA-89AD-40C2-A621-FDC8C5F30620}" destId="{F8FDF188-5222-476A-9EBA-DD51535853AA}" srcOrd="1" destOrd="0" parTransId="{0CF69EEF-3705-4489-8561-2688A8B4CCE7}" sibTransId="{C389DF97-B3DA-4D39-AB8B-DAA4EDC01AFE}"/>
    <dgm:cxn modelId="{1C2019C3-F5B2-4F15-BFC2-F18A413F57BB}" type="presOf" srcId="{F8FDF188-5222-476A-9EBA-DD51535853AA}" destId="{1028A3E5-4D73-40AA-AA21-E27D46384858}" srcOrd="0" destOrd="0" presId="urn:microsoft.com/office/officeart/2008/layout/VerticalCurvedList"/>
    <dgm:cxn modelId="{3B612654-BA32-46E4-8994-8DE6224E9B6C}" type="presOf" srcId="{BE6EC0FA-89AD-40C2-A621-FDC8C5F30620}" destId="{3359EC74-39C8-4BE7-BE5F-3AD78E7CCAA9}" srcOrd="0" destOrd="0" presId="urn:microsoft.com/office/officeart/2008/layout/VerticalCurvedList"/>
    <dgm:cxn modelId="{07CB5DD7-88BE-4EFE-8732-B1EEEC441A77}" srcId="{BE6EC0FA-89AD-40C2-A621-FDC8C5F30620}" destId="{A4B1F14D-838A-4548-978B-0C5348371BD0}" srcOrd="0" destOrd="0" parTransId="{8FAA556D-6F44-43DC-A75E-056014D35829}" sibTransId="{0E331E9C-3B41-4ED5-95B8-C58A43C1E2A3}"/>
    <dgm:cxn modelId="{3A894210-86FA-4844-8D6F-7B500459197D}" srcId="{BE6EC0FA-89AD-40C2-A621-FDC8C5F30620}" destId="{DD643A87-B65F-44E7-B472-06950D593606}" srcOrd="4" destOrd="0" parTransId="{F302214F-F46B-4221-9301-0D65EEC0BC1E}" sibTransId="{5867E27D-1A9F-4D62-8ECA-9F221B6385B5}"/>
    <dgm:cxn modelId="{0F2EF661-10A0-4B75-96C0-26B8E78B4547}" type="presOf" srcId="{1435BA42-95E7-465E-87A2-50B5DA7A56D7}" destId="{CAC3FEA3-E06F-43DB-B7EA-5CD37A2C56E7}" srcOrd="0" destOrd="0" presId="urn:microsoft.com/office/officeart/2008/layout/VerticalCurvedList"/>
    <dgm:cxn modelId="{9CCD1B1B-7129-4345-BB1A-E401D7C37C66}" type="presOf" srcId="{5535D4F2-589C-4458-ABFB-3B71125A0122}" destId="{D0CDFC9E-0608-49C0-B966-2CA9BF8021A1}" srcOrd="0" destOrd="0" presId="urn:microsoft.com/office/officeart/2008/layout/VerticalCurvedList"/>
    <dgm:cxn modelId="{899BC471-3260-488C-9B73-F01576226398}" type="presOf" srcId="{DD643A87-B65F-44E7-B472-06950D593606}" destId="{B70ECCA7-0617-4527-B414-A58F191FD1B1}" srcOrd="0" destOrd="0" presId="urn:microsoft.com/office/officeart/2008/layout/VerticalCurvedList"/>
    <dgm:cxn modelId="{3198518C-B7EB-40D1-ABB0-B3D447657FE3}" type="presOf" srcId="{2CBAE81C-929E-434E-91ED-5309A7BE8B9F}" destId="{03D713DC-161D-4137-8EE2-2F44A8519FDB}" srcOrd="0" destOrd="0" presId="urn:microsoft.com/office/officeart/2008/layout/VerticalCurvedList"/>
    <dgm:cxn modelId="{07DF4234-49DE-4607-8A62-00F47970EB2D}" srcId="{BE6EC0FA-89AD-40C2-A621-FDC8C5F30620}" destId="{1435BA42-95E7-465E-87A2-50B5DA7A56D7}" srcOrd="3" destOrd="0" parTransId="{9B4BCF21-61D2-4103-993B-898405770F64}" sibTransId="{12227056-B5D6-49CB-8034-844F648D7A5B}"/>
    <dgm:cxn modelId="{989837E6-0DF4-4734-9C18-A06089BA6E8B}" srcId="{BE6EC0FA-89AD-40C2-A621-FDC8C5F30620}" destId="{2CBAE81C-929E-434E-91ED-5309A7BE8B9F}" srcOrd="5" destOrd="0" parTransId="{CB962B80-CF42-4058-8D54-110591AEB94E}" sibTransId="{73BFB17C-E207-45A1-9957-E73B22DE3FFF}"/>
    <dgm:cxn modelId="{EFDF2287-967A-4EA3-BC1E-4375724BDFDF}" srcId="{BE6EC0FA-89AD-40C2-A621-FDC8C5F30620}" destId="{5535D4F2-589C-4458-ABFB-3B71125A0122}" srcOrd="2" destOrd="0" parTransId="{B26534E7-A170-4ED8-A009-9084433869E3}" sibTransId="{D766DF60-94A4-4E35-BFB6-5BA4641C5495}"/>
    <dgm:cxn modelId="{F102826F-1B7F-42F5-B591-F6C02F1B889D}" type="presOf" srcId="{A4B1F14D-838A-4548-978B-0C5348371BD0}" destId="{CD392935-3030-40DB-957F-7D778C2DA595}" srcOrd="0" destOrd="0" presId="urn:microsoft.com/office/officeart/2008/layout/VerticalCurvedList"/>
    <dgm:cxn modelId="{E43DC340-2DF3-4A30-96A5-C742E5BA9C80}" type="presParOf" srcId="{3359EC74-39C8-4BE7-BE5F-3AD78E7CCAA9}" destId="{119CBE7F-E349-4773-8791-3AEF85C9643A}" srcOrd="0" destOrd="0" presId="urn:microsoft.com/office/officeart/2008/layout/VerticalCurvedList"/>
    <dgm:cxn modelId="{43C8D008-4356-4A0C-ABC4-9442EF79D4E5}" type="presParOf" srcId="{119CBE7F-E349-4773-8791-3AEF85C9643A}" destId="{E118EDED-DF0C-4559-8BA4-D45C4B3B80E1}" srcOrd="0" destOrd="0" presId="urn:microsoft.com/office/officeart/2008/layout/VerticalCurvedList"/>
    <dgm:cxn modelId="{7DC3C7C4-E28E-40D5-BE5E-0E795CB14443}" type="presParOf" srcId="{E118EDED-DF0C-4559-8BA4-D45C4B3B80E1}" destId="{DB308B11-E536-4D62-9934-8CD2D912C757}" srcOrd="0" destOrd="0" presId="urn:microsoft.com/office/officeart/2008/layout/VerticalCurvedList"/>
    <dgm:cxn modelId="{D2C8CEC8-10E8-417B-8198-96F2D71FCE00}" type="presParOf" srcId="{E118EDED-DF0C-4559-8BA4-D45C4B3B80E1}" destId="{06877CCF-FE4F-4C84-8EBE-F8261777CEA9}" srcOrd="1" destOrd="0" presId="urn:microsoft.com/office/officeart/2008/layout/VerticalCurvedList"/>
    <dgm:cxn modelId="{8D3F7B93-BBC7-4CF0-9AF4-471F24E6B331}" type="presParOf" srcId="{E118EDED-DF0C-4559-8BA4-D45C4B3B80E1}" destId="{E53DC091-BB81-4CA0-956F-80BAE1520EED}" srcOrd="2" destOrd="0" presId="urn:microsoft.com/office/officeart/2008/layout/VerticalCurvedList"/>
    <dgm:cxn modelId="{D9FE33A0-2571-4D0F-87A1-DBA723619945}" type="presParOf" srcId="{E118EDED-DF0C-4559-8BA4-D45C4B3B80E1}" destId="{C4E6948C-5A10-4300-BECC-1AFC4C794A36}" srcOrd="3" destOrd="0" presId="urn:microsoft.com/office/officeart/2008/layout/VerticalCurvedList"/>
    <dgm:cxn modelId="{3BDC9438-56B0-434B-8DBD-840E4068A7EB}" type="presParOf" srcId="{119CBE7F-E349-4773-8791-3AEF85C9643A}" destId="{CD392935-3030-40DB-957F-7D778C2DA595}" srcOrd="1" destOrd="0" presId="urn:microsoft.com/office/officeart/2008/layout/VerticalCurvedList"/>
    <dgm:cxn modelId="{308D7246-1A58-4A2B-93C9-82AD7D976811}" type="presParOf" srcId="{119CBE7F-E349-4773-8791-3AEF85C9643A}" destId="{8E880E95-70A7-4086-84E3-D511B93B059C}" srcOrd="2" destOrd="0" presId="urn:microsoft.com/office/officeart/2008/layout/VerticalCurvedList"/>
    <dgm:cxn modelId="{2A1FE3B0-3668-4681-AA43-B1ABED58A74E}" type="presParOf" srcId="{8E880E95-70A7-4086-84E3-D511B93B059C}" destId="{D97F8068-BD84-4627-8DC2-DC1CD8BBBDB9}" srcOrd="0" destOrd="0" presId="urn:microsoft.com/office/officeart/2008/layout/VerticalCurvedList"/>
    <dgm:cxn modelId="{C52C500C-64CF-42AB-8DB5-358F195879AA}" type="presParOf" srcId="{119CBE7F-E349-4773-8791-3AEF85C9643A}" destId="{1028A3E5-4D73-40AA-AA21-E27D46384858}" srcOrd="3" destOrd="0" presId="urn:microsoft.com/office/officeart/2008/layout/VerticalCurvedList"/>
    <dgm:cxn modelId="{CDD214B4-B90E-406E-95BC-627CBA1B2AD0}" type="presParOf" srcId="{119CBE7F-E349-4773-8791-3AEF85C9643A}" destId="{FFA212E3-0909-4402-A5F2-AA5E5573592A}" srcOrd="4" destOrd="0" presId="urn:microsoft.com/office/officeart/2008/layout/VerticalCurvedList"/>
    <dgm:cxn modelId="{22EB0819-5F8B-40B0-AC83-21450A7F5790}" type="presParOf" srcId="{FFA212E3-0909-4402-A5F2-AA5E5573592A}" destId="{FFE0D229-24B9-4D17-AF01-725CCBD9850E}" srcOrd="0" destOrd="0" presId="urn:microsoft.com/office/officeart/2008/layout/VerticalCurvedList"/>
    <dgm:cxn modelId="{E85F4B4D-C298-4660-8674-C09802441E3C}" type="presParOf" srcId="{119CBE7F-E349-4773-8791-3AEF85C9643A}" destId="{D0CDFC9E-0608-49C0-B966-2CA9BF8021A1}" srcOrd="5" destOrd="0" presId="urn:microsoft.com/office/officeart/2008/layout/VerticalCurvedList"/>
    <dgm:cxn modelId="{1FEC1CAA-5D9C-4009-A5B1-6C22B744B8E8}" type="presParOf" srcId="{119CBE7F-E349-4773-8791-3AEF85C9643A}" destId="{B8B7E5E1-FDC2-4B35-A4E5-AE2596EE5A93}" srcOrd="6" destOrd="0" presId="urn:microsoft.com/office/officeart/2008/layout/VerticalCurvedList"/>
    <dgm:cxn modelId="{52B50DDA-98AD-41A2-BD8E-A36CAB8DECB0}" type="presParOf" srcId="{B8B7E5E1-FDC2-4B35-A4E5-AE2596EE5A93}" destId="{CDCC2AE3-CF9D-4A4B-BCD7-5F831203D522}" srcOrd="0" destOrd="0" presId="urn:microsoft.com/office/officeart/2008/layout/VerticalCurvedList"/>
    <dgm:cxn modelId="{853D12FC-E06E-4809-9422-A6161EA4A2A4}" type="presParOf" srcId="{119CBE7F-E349-4773-8791-3AEF85C9643A}" destId="{CAC3FEA3-E06F-43DB-B7EA-5CD37A2C56E7}" srcOrd="7" destOrd="0" presId="urn:microsoft.com/office/officeart/2008/layout/VerticalCurvedList"/>
    <dgm:cxn modelId="{9CA38F9F-E2E3-4E4C-97D7-9516491CC4D7}" type="presParOf" srcId="{119CBE7F-E349-4773-8791-3AEF85C9643A}" destId="{D08B477B-6394-4730-ADB1-A9D465AA4EEC}" srcOrd="8" destOrd="0" presId="urn:microsoft.com/office/officeart/2008/layout/VerticalCurvedList"/>
    <dgm:cxn modelId="{C91AE2B4-0772-4C5B-AFBB-A4FD3DC0B4B5}" type="presParOf" srcId="{D08B477B-6394-4730-ADB1-A9D465AA4EEC}" destId="{5489EE24-180F-4648-AC72-E2750975E454}" srcOrd="0" destOrd="0" presId="urn:microsoft.com/office/officeart/2008/layout/VerticalCurvedList"/>
    <dgm:cxn modelId="{507ED79C-FF06-441A-ABC7-68960AF5B84C}" type="presParOf" srcId="{119CBE7F-E349-4773-8791-3AEF85C9643A}" destId="{B70ECCA7-0617-4527-B414-A58F191FD1B1}" srcOrd="9" destOrd="0" presId="urn:microsoft.com/office/officeart/2008/layout/VerticalCurvedList"/>
    <dgm:cxn modelId="{4F75C331-75C8-4291-8D9D-2BBCEF53E545}" type="presParOf" srcId="{119CBE7F-E349-4773-8791-3AEF85C9643A}" destId="{FC13DD8C-047D-46F5-A7E1-B9F629C8CFEB}" srcOrd="10" destOrd="0" presId="urn:microsoft.com/office/officeart/2008/layout/VerticalCurvedList"/>
    <dgm:cxn modelId="{756CE428-4A33-48F3-AF5F-4000A4A01D4E}" type="presParOf" srcId="{FC13DD8C-047D-46F5-A7E1-B9F629C8CFEB}" destId="{313C019A-477C-42A8-AF00-CAEEA34731A8}" srcOrd="0" destOrd="0" presId="urn:microsoft.com/office/officeart/2008/layout/VerticalCurvedList"/>
    <dgm:cxn modelId="{55E59CBC-E31A-4D23-800B-0A615AFE8ECA}" type="presParOf" srcId="{119CBE7F-E349-4773-8791-3AEF85C9643A}" destId="{03D713DC-161D-4137-8EE2-2F44A8519FDB}" srcOrd="11" destOrd="0" presId="urn:microsoft.com/office/officeart/2008/layout/VerticalCurvedList"/>
    <dgm:cxn modelId="{156DBC6A-7967-43B4-840C-0CE7F8843EF1}" type="presParOf" srcId="{119CBE7F-E349-4773-8791-3AEF85C9643A}" destId="{E757675C-5671-4E6D-A499-64B291861126}" srcOrd="12" destOrd="0" presId="urn:microsoft.com/office/officeart/2008/layout/VerticalCurvedList"/>
    <dgm:cxn modelId="{F85C45F7-27F1-4EDA-8B95-12A534DB77C9}" type="presParOf" srcId="{E757675C-5671-4E6D-A499-64B291861126}" destId="{5CDF50DD-35E1-447D-B6C6-41B3EFA54B7C}"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B589B4-BF05-4055-9BCD-B46A7D9BAE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728123-A0C7-4F5D-AAA2-DFCD7C6D0B3D}">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At any position</a:t>
          </a:r>
          <a:endParaRPr lang="en-US" b="0" dirty="0">
            <a:solidFill>
              <a:schemeClr val="tx1"/>
            </a:solidFill>
            <a:latin typeface="Times New Roman" pitchFamily="18" charset="0"/>
            <a:cs typeface="Times New Roman" pitchFamily="18" charset="0"/>
          </a:endParaRPr>
        </a:p>
      </dgm:t>
    </dgm:pt>
    <dgm:pt modelId="{E631498C-0696-49EA-9EEB-DC9271AE0196}" type="parTrans" cxnId="{F278C0B7-8EFB-4736-A641-25109D870422}">
      <dgm:prSet/>
      <dgm:spPr/>
      <dgm:t>
        <a:bodyPr/>
        <a:lstStyle/>
        <a:p>
          <a:endParaRPr lang="en-US" b="0">
            <a:solidFill>
              <a:schemeClr val="tx1"/>
            </a:solidFill>
          </a:endParaRPr>
        </a:p>
      </dgm:t>
    </dgm:pt>
    <dgm:pt modelId="{D84F5804-BADA-46C1-B03A-099DE5592B17}" type="sibTrans" cxnId="{F278C0B7-8EFB-4736-A641-25109D870422}">
      <dgm:prSet/>
      <dgm:spPr/>
      <dgm:t>
        <a:bodyPr/>
        <a:lstStyle/>
        <a:p>
          <a:endParaRPr lang="en-US" b="0">
            <a:solidFill>
              <a:schemeClr val="tx1"/>
            </a:solidFill>
          </a:endParaRPr>
        </a:p>
      </dgm:t>
    </dgm:pt>
    <dgm:pt modelId="{B0B8A056-1895-42C7-A147-FE76845CA9CE}">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At ATM</a:t>
          </a:r>
          <a:endParaRPr lang="en-US" b="0" dirty="0">
            <a:solidFill>
              <a:schemeClr val="tx1"/>
            </a:solidFill>
            <a:latin typeface="Times New Roman" pitchFamily="18" charset="0"/>
            <a:cs typeface="Times New Roman" pitchFamily="18" charset="0"/>
          </a:endParaRPr>
        </a:p>
      </dgm:t>
    </dgm:pt>
    <dgm:pt modelId="{81E82839-0150-402E-9417-2049103B8107}" type="parTrans" cxnId="{9CF22F22-0D36-4AFD-B824-1203481862E9}">
      <dgm:prSet/>
      <dgm:spPr/>
      <dgm:t>
        <a:bodyPr/>
        <a:lstStyle/>
        <a:p>
          <a:endParaRPr lang="en-US" b="0">
            <a:solidFill>
              <a:schemeClr val="tx1"/>
            </a:solidFill>
          </a:endParaRPr>
        </a:p>
      </dgm:t>
    </dgm:pt>
    <dgm:pt modelId="{07324729-7A73-4159-B9E2-17F1B10A82DE}" type="sibTrans" cxnId="{9CF22F22-0D36-4AFD-B824-1203481862E9}">
      <dgm:prSet/>
      <dgm:spPr/>
      <dgm:t>
        <a:bodyPr/>
        <a:lstStyle/>
        <a:p>
          <a:endParaRPr lang="en-US" b="0">
            <a:solidFill>
              <a:schemeClr val="tx1"/>
            </a:solidFill>
          </a:endParaRPr>
        </a:p>
      </dgm:t>
    </dgm:pt>
    <dgm:pt modelId="{57365247-C7A1-41A4-B9A1-A47B851D87BF}">
      <dgm:prSet phldrT="[Text]"/>
      <dgm:spPr>
        <a:solidFill>
          <a:schemeClr val="bg2">
            <a:lumMod val="90000"/>
          </a:schemeClr>
        </a:solidFill>
      </dgm:spPr>
      <dgm:t>
        <a:bodyPr/>
        <a:lstStyle/>
        <a:p>
          <a:r>
            <a:rPr lang="en-US" b="0" dirty="0" smtClean="0">
              <a:solidFill>
                <a:schemeClr val="tx1"/>
              </a:solidFill>
              <a:latin typeface="Times New Roman" pitchFamily="18" charset="0"/>
              <a:cs typeface="Times New Roman" pitchFamily="18" charset="0"/>
            </a:rPr>
            <a:t>Online Shopping</a:t>
          </a:r>
          <a:endParaRPr lang="en-US" b="0" dirty="0">
            <a:solidFill>
              <a:schemeClr val="tx1"/>
            </a:solidFill>
            <a:latin typeface="Times New Roman" pitchFamily="18" charset="0"/>
            <a:cs typeface="Times New Roman" pitchFamily="18" charset="0"/>
          </a:endParaRPr>
        </a:p>
      </dgm:t>
    </dgm:pt>
    <dgm:pt modelId="{A40D0847-C7E5-4011-883B-39160183BE0E}" type="parTrans" cxnId="{2974462C-B062-4D96-BC4B-0193C1C6C299}">
      <dgm:prSet/>
      <dgm:spPr/>
      <dgm:t>
        <a:bodyPr/>
        <a:lstStyle/>
        <a:p>
          <a:endParaRPr lang="en-US" b="0">
            <a:solidFill>
              <a:schemeClr val="tx1"/>
            </a:solidFill>
          </a:endParaRPr>
        </a:p>
      </dgm:t>
    </dgm:pt>
    <dgm:pt modelId="{23208E23-E93B-4D8D-BFAD-58F2A3401F5E}" type="sibTrans" cxnId="{2974462C-B062-4D96-BC4B-0193C1C6C299}">
      <dgm:prSet/>
      <dgm:spPr/>
      <dgm:t>
        <a:bodyPr/>
        <a:lstStyle/>
        <a:p>
          <a:endParaRPr lang="en-US" b="0">
            <a:solidFill>
              <a:schemeClr val="tx1"/>
            </a:solidFill>
          </a:endParaRPr>
        </a:p>
      </dgm:t>
    </dgm:pt>
    <dgm:pt modelId="{2CF9665C-67B0-4E49-9EBD-BFA56C77238C}" type="pres">
      <dgm:prSet presAssocID="{39B589B4-BF05-4055-9BCD-B46A7D9BAE84}" presName="linear" presStyleCnt="0">
        <dgm:presLayoutVars>
          <dgm:animLvl val="lvl"/>
          <dgm:resizeHandles val="exact"/>
        </dgm:presLayoutVars>
      </dgm:prSet>
      <dgm:spPr/>
      <dgm:t>
        <a:bodyPr/>
        <a:lstStyle/>
        <a:p>
          <a:endParaRPr lang="en-IN"/>
        </a:p>
      </dgm:t>
    </dgm:pt>
    <dgm:pt modelId="{1BD4EA22-47EC-402A-A32B-B4161223FABD}" type="pres">
      <dgm:prSet presAssocID="{CA728123-A0C7-4F5D-AAA2-DFCD7C6D0B3D}" presName="parentText" presStyleLbl="node1" presStyleIdx="0" presStyleCnt="3" custLinFactNeighborX="-623">
        <dgm:presLayoutVars>
          <dgm:chMax val="0"/>
          <dgm:bulletEnabled val="1"/>
        </dgm:presLayoutVars>
      </dgm:prSet>
      <dgm:spPr/>
      <dgm:t>
        <a:bodyPr/>
        <a:lstStyle/>
        <a:p>
          <a:endParaRPr lang="en-US"/>
        </a:p>
      </dgm:t>
    </dgm:pt>
    <dgm:pt modelId="{57510083-28CA-4811-A616-F59B09A5A7BD}" type="pres">
      <dgm:prSet presAssocID="{D84F5804-BADA-46C1-B03A-099DE5592B17}" presName="spacer" presStyleCnt="0"/>
      <dgm:spPr/>
    </dgm:pt>
    <dgm:pt modelId="{6633B19C-03AE-40F4-8074-6836DDDAAD09}" type="pres">
      <dgm:prSet presAssocID="{B0B8A056-1895-42C7-A147-FE76845CA9CE}" presName="parentText" presStyleLbl="node1" presStyleIdx="1" presStyleCnt="3">
        <dgm:presLayoutVars>
          <dgm:chMax val="0"/>
          <dgm:bulletEnabled val="1"/>
        </dgm:presLayoutVars>
      </dgm:prSet>
      <dgm:spPr/>
      <dgm:t>
        <a:bodyPr/>
        <a:lstStyle/>
        <a:p>
          <a:endParaRPr lang="en-US"/>
        </a:p>
      </dgm:t>
    </dgm:pt>
    <dgm:pt modelId="{E8E1DEC4-A26C-4195-88CC-3421838BC7F8}" type="pres">
      <dgm:prSet presAssocID="{07324729-7A73-4159-B9E2-17F1B10A82DE}" presName="spacer" presStyleCnt="0"/>
      <dgm:spPr/>
    </dgm:pt>
    <dgm:pt modelId="{726D97BE-F5F3-4FC9-9413-F6E4D41C4CF5}" type="pres">
      <dgm:prSet presAssocID="{57365247-C7A1-41A4-B9A1-A47B851D87BF}" presName="parentText" presStyleLbl="node1" presStyleIdx="2" presStyleCnt="3">
        <dgm:presLayoutVars>
          <dgm:chMax val="0"/>
          <dgm:bulletEnabled val="1"/>
        </dgm:presLayoutVars>
      </dgm:prSet>
      <dgm:spPr/>
      <dgm:t>
        <a:bodyPr/>
        <a:lstStyle/>
        <a:p>
          <a:endParaRPr lang="en-US"/>
        </a:p>
      </dgm:t>
    </dgm:pt>
  </dgm:ptLst>
  <dgm:cxnLst>
    <dgm:cxn modelId="{9CF22F22-0D36-4AFD-B824-1203481862E9}" srcId="{39B589B4-BF05-4055-9BCD-B46A7D9BAE84}" destId="{B0B8A056-1895-42C7-A147-FE76845CA9CE}" srcOrd="1" destOrd="0" parTransId="{81E82839-0150-402E-9417-2049103B8107}" sibTransId="{07324729-7A73-4159-B9E2-17F1B10A82DE}"/>
    <dgm:cxn modelId="{15EFEEB1-DB92-4D23-8B0C-454AE2A983AA}" type="presOf" srcId="{B0B8A056-1895-42C7-A147-FE76845CA9CE}" destId="{6633B19C-03AE-40F4-8074-6836DDDAAD09}" srcOrd="0" destOrd="0" presId="urn:microsoft.com/office/officeart/2005/8/layout/vList2"/>
    <dgm:cxn modelId="{994DB937-6E7A-4DC7-99CC-43E65FC849B9}" type="presOf" srcId="{57365247-C7A1-41A4-B9A1-A47B851D87BF}" destId="{726D97BE-F5F3-4FC9-9413-F6E4D41C4CF5}" srcOrd="0" destOrd="0" presId="urn:microsoft.com/office/officeart/2005/8/layout/vList2"/>
    <dgm:cxn modelId="{F278C0B7-8EFB-4736-A641-25109D870422}" srcId="{39B589B4-BF05-4055-9BCD-B46A7D9BAE84}" destId="{CA728123-A0C7-4F5D-AAA2-DFCD7C6D0B3D}" srcOrd="0" destOrd="0" parTransId="{E631498C-0696-49EA-9EEB-DC9271AE0196}" sibTransId="{D84F5804-BADA-46C1-B03A-099DE5592B17}"/>
    <dgm:cxn modelId="{147FC8C9-5B17-49D8-B482-0A5BD19ABEC2}" type="presOf" srcId="{39B589B4-BF05-4055-9BCD-B46A7D9BAE84}" destId="{2CF9665C-67B0-4E49-9EBD-BFA56C77238C}" srcOrd="0" destOrd="0" presId="urn:microsoft.com/office/officeart/2005/8/layout/vList2"/>
    <dgm:cxn modelId="{EA4B145C-116E-43AD-A2A5-1A809926A562}" type="presOf" srcId="{CA728123-A0C7-4F5D-AAA2-DFCD7C6D0B3D}" destId="{1BD4EA22-47EC-402A-A32B-B4161223FABD}" srcOrd="0" destOrd="0" presId="urn:microsoft.com/office/officeart/2005/8/layout/vList2"/>
    <dgm:cxn modelId="{2974462C-B062-4D96-BC4B-0193C1C6C299}" srcId="{39B589B4-BF05-4055-9BCD-B46A7D9BAE84}" destId="{57365247-C7A1-41A4-B9A1-A47B851D87BF}" srcOrd="2" destOrd="0" parTransId="{A40D0847-C7E5-4011-883B-39160183BE0E}" sibTransId="{23208E23-E93B-4D8D-BFAD-58F2A3401F5E}"/>
    <dgm:cxn modelId="{A92BA7A6-704E-4D18-94DF-997EDE1726C4}" type="presParOf" srcId="{2CF9665C-67B0-4E49-9EBD-BFA56C77238C}" destId="{1BD4EA22-47EC-402A-A32B-B4161223FABD}" srcOrd="0" destOrd="0" presId="urn:microsoft.com/office/officeart/2005/8/layout/vList2"/>
    <dgm:cxn modelId="{4379716D-5B91-4750-AC59-F8ED19593537}" type="presParOf" srcId="{2CF9665C-67B0-4E49-9EBD-BFA56C77238C}" destId="{57510083-28CA-4811-A616-F59B09A5A7BD}" srcOrd="1" destOrd="0" presId="urn:microsoft.com/office/officeart/2005/8/layout/vList2"/>
    <dgm:cxn modelId="{F0DAA48D-10DB-4275-ACEC-463F8D5F3669}" type="presParOf" srcId="{2CF9665C-67B0-4E49-9EBD-BFA56C77238C}" destId="{6633B19C-03AE-40F4-8074-6836DDDAAD09}" srcOrd="2" destOrd="0" presId="urn:microsoft.com/office/officeart/2005/8/layout/vList2"/>
    <dgm:cxn modelId="{3DB02253-C634-4A20-8D2A-2E9B24F71F13}" type="presParOf" srcId="{2CF9665C-67B0-4E49-9EBD-BFA56C77238C}" destId="{E8E1DEC4-A26C-4195-88CC-3421838BC7F8}" srcOrd="3" destOrd="0" presId="urn:microsoft.com/office/officeart/2005/8/layout/vList2"/>
    <dgm:cxn modelId="{98B49F47-D5C7-4495-A234-7C04F0878294}" type="presParOf" srcId="{2CF9665C-67B0-4E49-9EBD-BFA56C77238C}" destId="{726D97BE-F5F3-4FC9-9413-F6E4D41C4CF5}"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B589B4-BF05-4055-9BCD-B46A7D9BAE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A728123-A0C7-4F5D-AAA2-DFCD7C6D0B3D}">
      <dgm:prSet phldrT="[Text]" custT="1"/>
      <dgm:spPr>
        <a:solidFill>
          <a:schemeClr val="bg2">
            <a:lumMod val="90000"/>
          </a:schemeClr>
        </a:solidFill>
      </dgm:spPr>
      <dgm:t>
        <a:bodyPr/>
        <a:lstStyle/>
        <a:p>
          <a:r>
            <a:rPr lang="en-US" sz="2200" b="0" dirty="0" smtClean="0">
              <a:solidFill>
                <a:schemeClr val="tx1"/>
              </a:solidFill>
              <a:latin typeface="Times New Roman" pitchFamily="18" charset="0"/>
              <a:cs typeface="Times New Roman" pitchFamily="18" charset="0"/>
            </a:rPr>
            <a:t>Pre-Loaded Card</a:t>
          </a:r>
          <a:endParaRPr lang="en-US" sz="2200" b="0" dirty="0">
            <a:solidFill>
              <a:schemeClr val="tx1"/>
            </a:solidFill>
            <a:latin typeface="Times New Roman" pitchFamily="18" charset="0"/>
            <a:cs typeface="Times New Roman" pitchFamily="18" charset="0"/>
          </a:endParaRPr>
        </a:p>
      </dgm:t>
    </dgm:pt>
    <dgm:pt modelId="{E631498C-0696-49EA-9EEB-DC9271AE0196}" type="parTrans" cxnId="{F278C0B7-8EFB-4736-A641-25109D870422}">
      <dgm:prSet/>
      <dgm:spPr/>
      <dgm:t>
        <a:bodyPr/>
        <a:lstStyle/>
        <a:p>
          <a:endParaRPr lang="en-US" b="0">
            <a:solidFill>
              <a:schemeClr val="tx1"/>
            </a:solidFill>
          </a:endParaRPr>
        </a:p>
      </dgm:t>
    </dgm:pt>
    <dgm:pt modelId="{D84F5804-BADA-46C1-B03A-099DE5592B17}" type="sibTrans" cxnId="{F278C0B7-8EFB-4736-A641-25109D870422}">
      <dgm:prSet/>
      <dgm:spPr/>
      <dgm:t>
        <a:bodyPr/>
        <a:lstStyle/>
        <a:p>
          <a:endParaRPr lang="en-US" b="0">
            <a:solidFill>
              <a:schemeClr val="tx1"/>
            </a:solidFill>
          </a:endParaRPr>
        </a:p>
      </dgm:t>
    </dgm:pt>
    <dgm:pt modelId="{B0B8A056-1895-42C7-A147-FE76845CA9CE}">
      <dgm:prSet phldrT="[Text]" custT="1"/>
      <dgm:spPr>
        <a:solidFill>
          <a:schemeClr val="bg2">
            <a:lumMod val="90000"/>
          </a:schemeClr>
        </a:solidFill>
      </dgm:spPr>
      <dgm:t>
        <a:bodyPr/>
        <a:lstStyle/>
        <a:p>
          <a:r>
            <a:rPr lang="en-US" sz="2200" b="0" dirty="0" smtClean="0">
              <a:solidFill>
                <a:schemeClr val="tx1"/>
              </a:solidFill>
              <a:latin typeface="Times New Roman" pitchFamily="18" charset="0"/>
              <a:cs typeface="Times New Roman" pitchFamily="18" charset="0"/>
            </a:rPr>
            <a:t>Recharged Several Times</a:t>
          </a:r>
          <a:endParaRPr lang="en-US" sz="2200" b="0" dirty="0">
            <a:solidFill>
              <a:schemeClr val="tx1"/>
            </a:solidFill>
            <a:latin typeface="Times New Roman" pitchFamily="18" charset="0"/>
            <a:cs typeface="Times New Roman" pitchFamily="18" charset="0"/>
          </a:endParaRPr>
        </a:p>
      </dgm:t>
    </dgm:pt>
    <dgm:pt modelId="{81E82839-0150-402E-9417-2049103B8107}" type="parTrans" cxnId="{9CF22F22-0D36-4AFD-B824-1203481862E9}">
      <dgm:prSet/>
      <dgm:spPr/>
      <dgm:t>
        <a:bodyPr/>
        <a:lstStyle/>
        <a:p>
          <a:endParaRPr lang="en-US" b="0">
            <a:solidFill>
              <a:schemeClr val="tx1"/>
            </a:solidFill>
          </a:endParaRPr>
        </a:p>
      </dgm:t>
    </dgm:pt>
    <dgm:pt modelId="{07324729-7A73-4159-B9E2-17F1B10A82DE}" type="sibTrans" cxnId="{9CF22F22-0D36-4AFD-B824-1203481862E9}">
      <dgm:prSet/>
      <dgm:spPr/>
      <dgm:t>
        <a:bodyPr/>
        <a:lstStyle/>
        <a:p>
          <a:endParaRPr lang="en-US" b="0">
            <a:solidFill>
              <a:schemeClr val="tx1"/>
            </a:solidFill>
          </a:endParaRPr>
        </a:p>
      </dgm:t>
    </dgm:pt>
    <dgm:pt modelId="{57365247-C7A1-41A4-B9A1-A47B851D87BF}">
      <dgm:prSet phldrT="[Text]" custT="1"/>
      <dgm:spPr>
        <a:solidFill>
          <a:schemeClr val="bg2">
            <a:lumMod val="90000"/>
          </a:schemeClr>
        </a:solidFill>
      </dgm:spPr>
      <dgm:t>
        <a:bodyPr/>
        <a:lstStyle/>
        <a:p>
          <a:r>
            <a:rPr lang="en-US" sz="2200" b="0" dirty="0" smtClean="0">
              <a:solidFill>
                <a:schemeClr val="tx1"/>
              </a:solidFill>
              <a:latin typeface="Times New Roman" pitchFamily="18" charset="0"/>
              <a:cs typeface="Times New Roman" pitchFamily="18" charset="0"/>
            </a:rPr>
            <a:t>Equivalent to cash</a:t>
          </a:r>
          <a:endParaRPr lang="en-US" sz="2200" b="0" dirty="0">
            <a:solidFill>
              <a:schemeClr val="tx1"/>
            </a:solidFill>
            <a:latin typeface="Times New Roman" pitchFamily="18" charset="0"/>
            <a:cs typeface="Times New Roman" pitchFamily="18" charset="0"/>
          </a:endParaRPr>
        </a:p>
      </dgm:t>
    </dgm:pt>
    <dgm:pt modelId="{A40D0847-C7E5-4011-883B-39160183BE0E}" type="parTrans" cxnId="{2974462C-B062-4D96-BC4B-0193C1C6C299}">
      <dgm:prSet/>
      <dgm:spPr/>
      <dgm:t>
        <a:bodyPr/>
        <a:lstStyle/>
        <a:p>
          <a:endParaRPr lang="en-US" b="0">
            <a:solidFill>
              <a:schemeClr val="tx1"/>
            </a:solidFill>
          </a:endParaRPr>
        </a:p>
      </dgm:t>
    </dgm:pt>
    <dgm:pt modelId="{23208E23-E93B-4D8D-BFAD-58F2A3401F5E}" type="sibTrans" cxnId="{2974462C-B062-4D96-BC4B-0193C1C6C299}">
      <dgm:prSet/>
      <dgm:spPr/>
      <dgm:t>
        <a:bodyPr/>
        <a:lstStyle/>
        <a:p>
          <a:endParaRPr lang="en-US" b="0">
            <a:solidFill>
              <a:schemeClr val="tx1"/>
            </a:solidFill>
          </a:endParaRPr>
        </a:p>
      </dgm:t>
    </dgm:pt>
    <dgm:pt modelId="{2CF9665C-67B0-4E49-9EBD-BFA56C77238C}" type="pres">
      <dgm:prSet presAssocID="{39B589B4-BF05-4055-9BCD-B46A7D9BAE84}" presName="linear" presStyleCnt="0">
        <dgm:presLayoutVars>
          <dgm:animLvl val="lvl"/>
          <dgm:resizeHandles val="exact"/>
        </dgm:presLayoutVars>
      </dgm:prSet>
      <dgm:spPr/>
      <dgm:t>
        <a:bodyPr/>
        <a:lstStyle/>
        <a:p>
          <a:endParaRPr lang="en-IN"/>
        </a:p>
      </dgm:t>
    </dgm:pt>
    <dgm:pt modelId="{1BD4EA22-47EC-402A-A32B-B4161223FABD}" type="pres">
      <dgm:prSet presAssocID="{CA728123-A0C7-4F5D-AAA2-DFCD7C6D0B3D}" presName="parentText" presStyleLbl="node1" presStyleIdx="0" presStyleCnt="3" custScaleY="100748" custLinFactNeighborX="-441">
        <dgm:presLayoutVars>
          <dgm:chMax val="0"/>
          <dgm:bulletEnabled val="1"/>
        </dgm:presLayoutVars>
      </dgm:prSet>
      <dgm:spPr/>
      <dgm:t>
        <a:bodyPr/>
        <a:lstStyle/>
        <a:p>
          <a:endParaRPr lang="en-US"/>
        </a:p>
      </dgm:t>
    </dgm:pt>
    <dgm:pt modelId="{57510083-28CA-4811-A616-F59B09A5A7BD}" type="pres">
      <dgm:prSet presAssocID="{D84F5804-BADA-46C1-B03A-099DE5592B17}" presName="spacer" presStyleCnt="0"/>
      <dgm:spPr/>
    </dgm:pt>
    <dgm:pt modelId="{6633B19C-03AE-40F4-8074-6836DDDAAD09}" type="pres">
      <dgm:prSet presAssocID="{B0B8A056-1895-42C7-A147-FE76845CA9CE}" presName="parentText" presStyleLbl="node1" presStyleIdx="1" presStyleCnt="3" custScaleY="100231">
        <dgm:presLayoutVars>
          <dgm:chMax val="0"/>
          <dgm:bulletEnabled val="1"/>
        </dgm:presLayoutVars>
      </dgm:prSet>
      <dgm:spPr/>
      <dgm:t>
        <a:bodyPr/>
        <a:lstStyle/>
        <a:p>
          <a:endParaRPr lang="en-US"/>
        </a:p>
      </dgm:t>
    </dgm:pt>
    <dgm:pt modelId="{E8E1DEC4-A26C-4195-88CC-3421838BC7F8}" type="pres">
      <dgm:prSet presAssocID="{07324729-7A73-4159-B9E2-17F1B10A82DE}" presName="spacer" presStyleCnt="0"/>
      <dgm:spPr/>
    </dgm:pt>
    <dgm:pt modelId="{726D97BE-F5F3-4FC9-9413-F6E4D41C4CF5}" type="pres">
      <dgm:prSet presAssocID="{57365247-C7A1-41A4-B9A1-A47B851D87BF}" presName="parentText" presStyleLbl="node1" presStyleIdx="2" presStyleCnt="3" custScaleY="89198">
        <dgm:presLayoutVars>
          <dgm:chMax val="0"/>
          <dgm:bulletEnabled val="1"/>
        </dgm:presLayoutVars>
      </dgm:prSet>
      <dgm:spPr/>
      <dgm:t>
        <a:bodyPr/>
        <a:lstStyle/>
        <a:p>
          <a:endParaRPr lang="en-US"/>
        </a:p>
      </dgm:t>
    </dgm:pt>
  </dgm:ptLst>
  <dgm:cxnLst>
    <dgm:cxn modelId="{B65F916A-F2EE-46E0-A050-644080972CA3}" type="presOf" srcId="{CA728123-A0C7-4F5D-AAA2-DFCD7C6D0B3D}" destId="{1BD4EA22-47EC-402A-A32B-B4161223FABD}" srcOrd="0" destOrd="0" presId="urn:microsoft.com/office/officeart/2005/8/layout/vList2"/>
    <dgm:cxn modelId="{6DEC7702-28B5-4257-A01D-F6F8BAF40713}" type="presOf" srcId="{57365247-C7A1-41A4-B9A1-A47B851D87BF}" destId="{726D97BE-F5F3-4FC9-9413-F6E4D41C4CF5}" srcOrd="0" destOrd="0" presId="urn:microsoft.com/office/officeart/2005/8/layout/vList2"/>
    <dgm:cxn modelId="{9CF22F22-0D36-4AFD-B824-1203481862E9}" srcId="{39B589B4-BF05-4055-9BCD-B46A7D9BAE84}" destId="{B0B8A056-1895-42C7-A147-FE76845CA9CE}" srcOrd="1" destOrd="0" parTransId="{81E82839-0150-402E-9417-2049103B8107}" sibTransId="{07324729-7A73-4159-B9E2-17F1B10A82DE}"/>
    <dgm:cxn modelId="{F278C0B7-8EFB-4736-A641-25109D870422}" srcId="{39B589B4-BF05-4055-9BCD-B46A7D9BAE84}" destId="{CA728123-A0C7-4F5D-AAA2-DFCD7C6D0B3D}" srcOrd="0" destOrd="0" parTransId="{E631498C-0696-49EA-9EEB-DC9271AE0196}" sibTransId="{D84F5804-BADA-46C1-B03A-099DE5592B17}"/>
    <dgm:cxn modelId="{2974462C-B062-4D96-BC4B-0193C1C6C299}" srcId="{39B589B4-BF05-4055-9BCD-B46A7D9BAE84}" destId="{57365247-C7A1-41A4-B9A1-A47B851D87BF}" srcOrd="2" destOrd="0" parTransId="{A40D0847-C7E5-4011-883B-39160183BE0E}" sibTransId="{23208E23-E93B-4D8D-BFAD-58F2A3401F5E}"/>
    <dgm:cxn modelId="{8FD2DE68-3283-4018-9388-45B984A30C43}" type="presOf" srcId="{39B589B4-BF05-4055-9BCD-B46A7D9BAE84}" destId="{2CF9665C-67B0-4E49-9EBD-BFA56C77238C}" srcOrd="0" destOrd="0" presId="urn:microsoft.com/office/officeart/2005/8/layout/vList2"/>
    <dgm:cxn modelId="{4CFF07AC-6B44-4771-83F5-5AE74F039E1E}" type="presOf" srcId="{B0B8A056-1895-42C7-A147-FE76845CA9CE}" destId="{6633B19C-03AE-40F4-8074-6836DDDAAD09}" srcOrd="0" destOrd="0" presId="urn:microsoft.com/office/officeart/2005/8/layout/vList2"/>
    <dgm:cxn modelId="{636B27B2-726E-43D1-99A1-F57E6DD9CD3D}" type="presParOf" srcId="{2CF9665C-67B0-4E49-9EBD-BFA56C77238C}" destId="{1BD4EA22-47EC-402A-A32B-B4161223FABD}" srcOrd="0" destOrd="0" presId="urn:microsoft.com/office/officeart/2005/8/layout/vList2"/>
    <dgm:cxn modelId="{C2696BF4-B4E9-4C84-8106-9E55075B8EF1}" type="presParOf" srcId="{2CF9665C-67B0-4E49-9EBD-BFA56C77238C}" destId="{57510083-28CA-4811-A616-F59B09A5A7BD}" srcOrd="1" destOrd="0" presId="urn:microsoft.com/office/officeart/2005/8/layout/vList2"/>
    <dgm:cxn modelId="{C7C42A61-8A8E-42F0-85DD-70465FAD1605}" type="presParOf" srcId="{2CF9665C-67B0-4E49-9EBD-BFA56C77238C}" destId="{6633B19C-03AE-40F4-8074-6836DDDAAD09}" srcOrd="2" destOrd="0" presId="urn:microsoft.com/office/officeart/2005/8/layout/vList2"/>
    <dgm:cxn modelId="{DB893908-5C45-4434-B2D2-903F0F9DBE90}" type="presParOf" srcId="{2CF9665C-67B0-4E49-9EBD-BFA56C77238C}" destId="{E8E1DEC4-A26C-4195-88CC-3421838BC7F8}" srcOrd="3" destOrd="0" presId="urn:microsoft.com/office/officeart/2005/8/layout/vList2"/>
    <dgm:cxn modelId="{E350948A-3C30-4BDA-8EDC-68A339467283}" type="presParOf" srcId="{2CF9665C-67B0-4E49-9EBD-BFA56C77238C}" destId="{726D97BE-F5F3-4FC9-9413-F6E4D41C4CF5}" srcOrd="4"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EFEFDA-6B65-400C-BF05-FB13F04CBAE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732F301-FA3F-48C9-81AA-710372466471}">
      <dgm:prSet phldrT="[Text]" custT="1"/>
      <dgm:spPr>
        <a:solidFill>
          <a:schemeClr val="bg2">
            <a:lumMod val="90000"/>
          </a:schemeClr>
        </a:solidFill>
      </dgm:spPr>
      <dgm:t>
        <a:bodyPr/>
        <a:lstStyle/>
        <a:p>
          <a:r>
            <a:rPr lang="en-US" sz="1600" b="1" spc="-3"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BANKS </a:t>
          </a:r>
          <a:r>
            <a:rPr lang="en-US" sz="1600" b="1" spc="-3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b="1" spc="-3"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ISSUE </a:t>
          </a:r>
          <a:r>
            <a:rPr lang="en-US" sz="1600" b="1" spc="-2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b="1" spc="-3"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VARIOUS  </a:t>
          </a:r>
          <a:r>
            <a:rPr lang="en-US" sz="1600" b="1" spc="-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CARDS  </a:t>
          </a:r>
          <a:r>
            <a:rPr lang="en-US" sz="1600" b="1" spc="-3"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FOR  THEIR  </a:t>
          </a:r>
          <a:r>
            <a:rPr lang="en-US" sz="1600" b="1" spc="-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ACCOUNT </a:t>
          </a:r>
          <a:r>
            <a:rPr lang="en-US" sz="1600" b="1" spc="-1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600" b="1" spc="-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HOLDERS</a:t>
          </a:r>
          <a:endParaRPr lang="en-US" sz="1600" dirty="0">
            <a:solidFill>
              <a:schemeClr val="tx1"/>
            </a:solidFill>
            <a:latin typeface="Times New Roman" pitchFamily="18" charset="0"/>
            <a:cs typeface="Times New Roman" pitchFamily="18" charset="0"/>
          </a:endParaRPr>
        </a:p>
      </dgm:t>
    </dgm:pt>
    <dgm:pt modelId="{0B23B826-8E8A-4331-9185-3231B74DF6D6}" type="parTrans" cxnId="{945BBF2A-4652-4D1B-9A5F-A7888BA36A03}">
      <dgm:prSet/>
      <dgm:spPr/>
      <dgm:t>
        <a:bodyPr/>
        <a:lstStyle/>
        <a:p>
          <a:endParaRPr lang="en-US"/>
        </a:p>
      </dgm:t>
    </dgm:pt>
    <dgm:pt modelId="{BF6E3582-CA1F-4C18-892D-05FF775BACDE}" type="sibTrans" cxnId="{945BBF2A-4652-4D1B-9A5F-A7888BA36A03}">
      <dgm:prSet/>
      <dgm:spPr/>
      <dgm:t>
        <a:bodyPr/>
        <a:lstStyle/>
        <a:p>
          <a:endParaRPr lang="en-US"/>
        </a:p>
      </dgm:t>
    </dgm:pt>
    <dgm:pt modelId="{34A16C5D-2CCD-4F78-A8D4-964683B4F917}">
      <dgm:prSet phldrT="[Text]" custT="1"/>
      <dgm:spPr>
        <a:solidFill>
          <a:schemeClr val="bg2">
            <a:lumMod val="90000"/>
          </a:schemeClr>
        </a:solidFill>
      </dgm:spPr>
      <dgm:t>
        <a:bodyPr/>
        <a:lstStyle/>
        <a:p>
          <a:r>
            <a:rPr lang="en-US" sz="1600" b="1" spc="-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USE  YOUR  CARD  TO SHOP  ANYWHERE</a:t>
          </a:r>
        </a:p>
      </dgm:t>
    </dgm:pt>
    <dgm:pt modelId="{70CCB2B3-5A8D-4417-99B7-F26D3BFEADC8}" type="parTrans" cxnId="{71E6C7DD-34C0-4C64-8EE9-1B7FEF0AA525}">
      <dgm:prSet/>
      <dgm:spPr/>
      <dgm:t>
        <a:bodyPr/>
        <a:lstStyle/>
        <a:p>
          <a:endParaRPr lang="en-US"/>
        </a:p>
      </dgm:t>
    </dgm:pt>
    <dgm:pt modelId="{3A5CB971-4592-45E7-90CC-BCD90DE3A7BB}" type="sibTrans" cxnId="{71E6C7DD-34C0-4C64-8EE9-1B7FEF0AA525}">
      <dgm:prSet/>
      <dgm:spPr/>
      <dgm:t>
        <a:bodyPr/>
        <a:lstStyle/>
        <a:p>
          <a:endParaRPr lang="en-US"/>
        </a:p>
      </dgm:t>
    </dgm:pt>
    <dgm:pt modelId="{C82F0058-41A6-4F3E-9297-9EFDBE5A8F34}">
      <dgm:prSet phldrT="[Text]" custT="1"/>
      <dgm:spPr>
        <a:solidFill>
          <a:schemeClr val="bg2">
            <a:lumMod val="90000"/>
          </a:schemeClr>
        </a:solidFill>
      </dgm:spPr>
      <dgm:t>
        <a:bodyPr/>
        <a:lstStyle/>
        <a:p>
          <a:r>
            <a:rPr lang="en-US" sz="1600" b="1" spc="-5"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PREPAID  CARD  CAN  BE  ISSUED  BY  ANY  BANK  FROM  ACCOUNT  OR CASH</a:t>
          </a:r>
        </a:p>
      </dgm:t>
    </dgm:pt>
    <dgm:pt modelId="{8222CE07-1C2B-411E-B12C-742BC4196AB6}" type="sibTrans" cxnId="{A594CB5D-E4D9-415C-946E-B2C01E3FDEBF}">
      <dgm:prSet/>
      <dgm:spPr/>
      <dgm:t>
        <a:bodyPr/>
        <a:lstStyle/>
        <a:p>
          <a:endParaRPr lang="en-US"/>
        </a:p>
      </dgm:t>
    </dgm:pt>
    <dgm:pt modelId="{CE1E682B-1F28-4693-90D7-986649010F51}" type="parTrans" cxnId="{A594CB5D-E4D9-415C-946E-B2C01E3FDEBF}">
      <dgm:prSet/>
      <dgm:spPr/>
      <dgm:t>
        <a:bodyPr/>
        <a:lstStyle/>
        <a:p>
          <a:endParaRPr lang="en-US"/>
        </a:p>
      </dgm:t>
    </dgm:pt>
    <dgm:pt modelId="{8DB90B73-360F-4D7D-8FA0-CEC02EA9ED07}" type="pres">
      <dgm:prSet presAssocID="{EBEFEFDA-6B65-400C-BF05-FB13F04CBAE2}" presName="Name0" presStyleCnt="0">
        <dgm:presLayoutVars>
          <dgm:dir/>
          <dgm:animLvl val="lvl"/>
          <dgm:resizeHandles val="exact"/>
        </dgm:presLayoutVars>
      </dgm:prSet>
      <dgm:spPr/>
      <dgm:t>
        <a:bodyPr/>
        <a:lstStyle/>
        <a:p>
          <a:endParaRPr lang="en-IN"/>
        </a:p>
      </dgm:t>
    </dgm:pt>
    <dgm:pt modelId="{2EA06633-069F-43C0-93BD-AB6B378E73E2}" type="pres">
      <dgm:prSet presAssocID="{E732F301-FA3F-48C9-81AA-710372466471}" presName="composite" presStyleCnt="0"/>
      <dgm:spPr/>
    </dgm:pt>
    <dgm:pt modelId="{B90BD175-3F12-4FA1-AA34-560838436D67}" type="pres">
      <dgm:prSet presAssocID="{E732F301-FA3F-48C9-81AA-710372466471}" presName="parTx" presStyleLbl="alignNode1" presStyleIdx="0" presStyleCnt="3" custScaleY="137793">
        <dgm:presLayoutVars>
          <dgm:chMax val="0"/>
          <dgm:chPref val="0"/>
          <dgm:bulletEnabled val="1"/>
        </dgm:presLayoutVars>
      </dgm:prSet>
      <dgm:spPr/>
      <dgm:t>
        <a:bodyPr/>
        <a:lstStyle/>
        <a:p>
          <a:endParaRPr lang="en-IN"/>
        </a:p>
      </dgm:t>
    </dgm:pt>
    <dgm:pt modelId="{A2A76AD1-AE55-4F9B-9A0C-FA74F1868391}" type="pres">
      <dgm:prSet presAssocID="{E732F301-FA3F-48C9-81AA-710372466471}" presName="desTx" presStyleLbl="alignAccFollowNode1" presStyleIdx="0" presStyleCnt="3">
        <dgm:presLayoutVars>
          <dgm:bulletEnabled val="1"/>
        </dgm:presLayoutVars>
      </dgm:prSet>
      <dgm:spPr/>
      <dgm:t>
        <a:bodyPr/>
        <a:lstStyle/>
        <a:p>
          <a:endParaRPr lang="en-IN"/>
        </a:p>
      </dgm:t>
    </dgm:pt>
    <dgm:pt modelId="{64FD2783-7F8A-44D5-A14C-36B464D8856A}" type="pres">
      <dgm:prSet presAssocID="{BF6E3582-CA1F-4C18-892D-05FF775BACDE}" presName="space" presStyleCnt="0"/>
      <dgm:spPr/>
    </dgm:pt>
    <dgm:pt modelId="{FC8B74C5-625E-42E2-94E3-4DAD76042DF9}" type="pres">
      <dgm:prSet presAssocID="{34A16C5D-2CCD-4F78-A8D4-964683B4F917}" presName="composite" presStyleCnt="0"/>
      <dgm:spPr/>
    </dgm:pt>
    <dgm:pt modelId="{853C2A5E-A0CA-4005-BCB2-E25E8B1D1F29}" type="pres">
      <dgm:prSet presAssocID="{34A16C5D-2CCD-4F78-A8D4-964683B4F917}" presName="parTx" presStyleLbl="alignNode1" presStyleIdx="1" presStyleCnt="3" custScaleY="138855">
        <dgm:presLayoutVars>
          <dgm:chMax val="0"/>
          <dgm:chPref val="0"/>
          <dgm:bulletEnabled val="1"/>
        </dgm:presLayoutVars>
      </dgm:prSet>
      <dgm:spPr/>
      <dgm:t>
        <a:bodyPr/>
        <a:lstStyle/>
        <a:p>
          <a:endParaRPr lang="en-IN"/>
        </a:p>
      </dgm:t>
    </dgm:pt>
    <dgm:pt modelId="{B96520A4-543A-4EB9-82C6-041D09DD7458}" type="pres">
      <dgm:prSet presAssocID="{34A16C5D-2CCD-4F78-A8D4-964683B4F917}" presName="desTx" presStyleLbl="alignAccFollowNode1" presStyleIdx="1" presStyleCnt="3">
        <dgm:presLayoutVars>
          <dgm:bulletEnabled val="1"/>
        </dgm:presLayoutVars>
      </dgm:prSet>
      <dgm:spPr/>
    </dgm:pt>
    <dgm:pt modelId="{F5DF2CF4-FBB0-4816-906B-C49EAD06B29E}" type="pres">
      <dgm:prSet presAssocID="{3A5CB971-4592-45E7-90CC-BCD90DE3A7BB}" presName="space" presStyleCnt="0"/>
      <dgm:spPr/>
    </dgm:pt>
    <dgm:pt modelId="{31366E18-B04C-4F20-B70C-2461E467B612}" type="pres">
      <dgm:prSet presAssocID="{C82F0058-41A6-4F3E-9297-9EFDBE5A8F34}" presName="composite" presStyleCnt="0"/>
      <dgm:spPr/>
    </dgm:pt>
    <dgm:pt modelId="{0B5D194D-EB01-450C-95C8-CC7DCDD1AA7E}" type="pres">
      <dgm:prSet presAssocID="{C82F0058-41A6-4F3E-9297-9EFDBE5A8F34}" presName="parTx" presStyleLbl="alignNode1" presStyleIdx="2" presStyleCnt="3" custScaleX="107260" custScaleY="133414">
        <dgm:presLayoutVars>
          <dgm:chMax val="0"/>
          <dgm:chPref val="0"/>
          <dgm:bulletEnabled val="1"/>
        </dgm:presLayoutVars>
      </dgm:prSet>
      <dgm:spPr/>
      <dgm:t>
        <a:bodyPr/>
        <a:lstStyle/>
        <a:p>
          <a:endParaRPr lang="en-US"/>
        </a:p>
      </dgm:t>
    </dgm:pt>
    <dgm:pt modelId="{42A5CD7B-9BC9-4359-850F-CBE46A3E1367}" type="pres">
      <dgm:prSet presAssocID="{C82F0058-41A6-4F3E-9297-9EFDBE5A8F34}" presName="desTx" presStyleLbl="alignAccFollowNode1" presStyleIdx="2" presStyleCnt="3" custScaleX="107002">
        <dgm:presLayoutVars>
          <dgm:bulletEnabled val="1"/>
        </dgm:presLayoutVars>
      </dgm:prSet>
      <dgm:spPr/>
    </dgm:pt>
  </dgm:ptLst>
  <dgm:cxnLst>
    <dgm:cxn modelId="{945BBF2A-4652-4D1B-9A5F-A7888BA36A03}" srcId="{EBEFEFDA-6B65-400C-BF05-FB13F04CBAE2}" destId="{E732F301-FA3F-48C9-81AA-710372466471}" srcOrd="0" destOrd="0" parTransId="{0B23B826-8E8A-4331-9185-3231B74DF6D6}" sibTransId="{BF6E3582-CA1F-4C18-892D-05FF775BACDE}"/>
    <dgm:cxn modelId="{8118270A-5325-497D-B7CC-67CD134FD194}" type="presOf" srcId="{C82F0058-41A6-4F3E-9297-9EFDBE5A8F34}" destId="{0B5D194D-EB01-450C-95C8-CC7DCDD1AA7E}" srcOrd="0" destOrd="0" presId="urn:microsoft.com/office/officeart/2005/8/layout/hList1"/>
    <dgm:cxn modelId="{71E6C7DD-34C0-4C64-8EE9-1B7FEF0AA525}" srcId="{EBEFEFDA-6B65-400C-BF05-FB13F04CBAE2}" destId="{34A16C5D-2CCD-4F78-A8D4-964683B4F917}" srcOrd="1" destOrd="0" parTransId="{70CCB2B3-5A8D-4417-99B7-F26D3BFEADC8}" sibTransId="{3A5CB971-4592-45E7-90CC-BCD90DE3A7BB}"/>
    <dgm:cxn modelId="{A594CB5D-E4D9-415C-946E-B2C01E3FDEBF}" srcId="{EBEFEFDA-6B65-400C-BF05-FB13F04CBAE2}" destId="{C82F0058-41A6-4F3E-9297-9EFDBE5A8F34}" srcOrd="2" destOrd="0" parTransId="{CE1E682B-1F28-4693-90D7-986649010F51}" sibTransId="{8222CE07-1C2B-411E-B12C-742BC4196AB6}"/>
    <dgm:cxn modelId="{4F1FAA88-6128-4BDC-9B39-F8D587F9DE08}" type="presOf" srcId="{34A16C5D-2CCD-4F78-A8D4-964683B4F917}" destId="{853C2A5E-A0CA-4005-BCB2-E25E8B1D1F29}" srcOrd="0" destOrd="0" presId="urn:microsoft.com/office/officeart/2005/8/layout/hList1"/>
    <dgm:cxn modelId="{141DDC18-AFB2-48F7-ADA6-A11C420F83DF}" type="presOf" srcId="{EBEFEFDA-6B65-400C-BF05-FB13F04CBAE2}" destId="{8DB90B73-360F-4D7D-8FA0-CEC02EA9ED07}" srcOrd="0" destOrd="0" presId="urn:microsoft.com/office/officeart/2005/8/layout/hList1"/>
    <dgm:cxn modelId="{1604A71D-4FC1-4A73-9053-3A52F9189050}" type="presOf" srcId="{E732F301-FA3F-48C9-81AA-710372466471}" destId="{B90BD175-3F12-4FA1-AA34-560838436D67}" srcOrd="0" destOrd="0" presId="urn:microsoft.com/office/officeart/2005/8/layout/hList1"/>
    <dgm:cxn modelId="{0FD8907D-20FD-4632-AED5-D55B3337DB69}" type="presParOf" srcId="{8DB90B73-360F-4D7D-8FA0-CEC02EA9ED07}" destId="{2EA06633-069F-43C0-93BD-AB6B378E73E2}" srcOrd="0" destOrd="0" presId="urn:microsoft.com/office/officeart/2005/8/layout/hList1"/>
    <dgm:cxn modelId="{11BDDE01-AFDE-42D6-8CEB-DA78AA652A39}" type="presParOf" srcId="{2EA06633-069F-43C0-93BD-AB6B378E73E2}" destId="{B90BD175-3F12-4FA1-AA34-560838436D67}" srcOrd="0" destOrd="0" presId="urn:microsoft.com/office/officeart/2005/8/layout/hList1"/>
    <dgm:cxn modelId="{4666451A-1197-4809-B150-B4DEAFF6C599}" type="presParOf" srcId="{2EA06633-069F-43C0-93BD-AB6B378E73E2}" destId="{A2A76AD1-AE55-4F9B-9A0C-FA74F1868391}" srcOrd="1" destOrd="0" presId="urn:microsoft.com/office/officeart/2005/8/layout/hList1"/>
    <dgm:cxn modelId="{B8E61259-BB84-47F0-BC6E-7C864D86694A}" type="presParOf" srcId="{8DB90B73-360F-4D7D-8FA0-CEC02EA9ED07}" destId="{64FD2783-7F8A-44D5-A14C-36B464D8856A}" srcOrd="1" destOrd="0" presId="urn:microsoft.com/office/officeart/2005/8/layout/hList1"/>
    <dgm:cxn modelId="{48448E44-4275-4BBC-A019-F7E6DB1B685B}" type="presParOf" srcId="{8DB90B73-360F-4D7D-8FA0-CEC02EA9ED07}" destId="{FC8B74C5-625E-42E2-94E3-4DAD76042DF9}" srcOrd="2" destOrd="0" presId="urn:microsoft.com/office/officeart/2005/8/layout/hList1"/>
    <dgm:cxn modelId="{9BB5214C-8BA2-42C9-8954-A2D756FCF97F}" type="presParOf" srcId="{FC8B74C5-625E-42E2-94E3-4DAD76042DF9}" destId="{853C2A5E-A0CA-4005-BCB2-E25E8B1D1F29}" srcOrd="0" destOrd="0" presId="urn:microsoft.com/office/officeart/2005/8/layout/hList1"/>
    <dgm:cxn modelId="{FC1A0BEC-32CC-4039-ACA5-6C0C760BA250}" type="presParOf" srcId="{FC8B74C5-625E-42E2-94E3-4DAD76042DF9}" destId="{B96520A4-543A-4EB9-82C6-041D09DD7458}" srcOrd="1" destOrd="0" presId="urn:microsoft.com/office/officeart/2005/8/layout/hList1"/>
    <dgm:cxn modelId="{9697E6B9-5D48-4429-848E-3DCE74663842}" type="presParOf" srcId="{8DB90B73-360F-4D7D-8FA0-CEC02EA9ED07}" destId="{F5DF2CF4-FBB0-4816-906B-C49EAD06B29E}" srcOrd="3" destOrd="0" presId="urn:microsoft.com/office/officeart/2005/8/layout/hList1"/>
    <dgm:cxn modelId="{AE250C2D-0E09-45BE-85A2-C2350CE08717}" type="presParOf" srcId="{8DB90B73-360F-4D7D-8FA0-CEC02EA9ED07}" destId="{31366E18-B04C-4F20-B70C-2461E467B612}" srcOrd="4" destOrd="0" presId="urn:microsoft.com/office/officeart/2005/8/layout/hList1"/>
    <dgm:cxn modelId="{8C553FCA-4EB4-4458-9BA4-7A39504545A4}" type="presParOf" srcId="{31366E18-B04C-4F20-B70C-2461E467B612}" destId="{0B5D194D-EB01-450C-95C8-CC7DCDD1AA7E}" srcOrd="0" destOrd="0" presId="urn:microsoft.com/office/officeart/2005/8/layout/hList1"/>
    <dgm:cxn modelId="{3531FE43-5DDC-4205-8621-05DB95895D5D}" type="presParOf" srcId="{31366E18-B04C-4F20-B70C-2461E467B612}" destId="{42A5CD7B-9BC9-4359-850F-CBE46A3E1367}" srcOrd="1" destOrd="0" presId="urn:microsoft.com/office/officeart/2005/8/layout/h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E25BC9-494E-47D5-96E1-2CFF605E2AF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0360F07F-2A0D-433B-85D4-5DFAAE2876CA}">
      <dgm:prSet phldrT="[Text]"/>
      <dgm:spPr/>
      <dgm:t>
        <a:bodyPr/>
        <a:lstStyle/>
        <a:p>
          <a:r>
            <a:rPr lang="en-IN" dirty="0" smtClean="0">
              <a:solidFill>
                <a:schemeClr val="tx1"/>
              </a:solidFill>
            </a:rPr>
            <a:t>Choose “Send Money”</a:t>
          </a:r>
          <a:endParaRPr lang="en-IN" dirty="0">
            <a:solidFill>
              <a:schemeClr val="tx1"/>
            </a:solidFill>
          </a:endParaRPr>
        </a:p>
      </dgm:t>
    </dgm:pt>
    <dgm:pt modelId="{48CE3037-0B47-4442-8231-876B3DC81F9F}" type="parTrans" cxnId="{E57215CA-21A6-4D4C-BF17-44E7319CF354}">
      <dgm:prSet/>
      <dgm:spPr/>
      <dgm:t>
        <a:bodyPr/>
        <a:lstStyle/>
        <a:p>
          <a:endParaRPr lang="en-IN"/>
        </a:p>
      </dgm:t>
    </dgm:pt>
    <dgm:pt modelId="{68F66873-B4F6-413A-BA60-250C64C2C5E1}" type="sibTrans" cxnId="{E57215CA-21A6-4D4C-BF17-44E7319CF354}">
      <dgm:prSet/>
      <dgm:spPr/>
      <dgm:t>
        <a:bodyPr/>
        <a:lstStyle/>
        <a:p>
          <a:endParaRPr lang="en-IN"/>
        </a:p>
      </dgm:t>
    </dgm:pt>
    <dgm:pt modelId="{F9F098B6-2A58-478B-B84D-D5C74D8F6F09}">
      <dgm:prSet phldrT="[Text]"/>
      <dgm:spPr/>
      <dgm:t>
        <a:bodyPr/>
        <a:lstStyle/>
        <a:p>
          <a:r>
            <a:rPr lang="en-IN" dirty="0" smtClean="0">
              <a:solidFill>
                <a:schemeClr val="tx1"/>
              </a:solidFill>
            </a:rPr>
            <a:t>Enter payee’s Virtual Payment Address</a:t>
          </a:r>
          <a:endParaRPr lang="en-IN" dirty="0">
            <a:solidFill>
              <a:schemeClr val="tx1"/>
            </a:solidFill>
          </a:endParaRPr>
        </a:p>
      </dgm:t>
    </dgm:pt>
    <dgm:pt modelId="{50B4AC69-E7E8-4578-8379-8D646FE184C2}" type="parTrans" cxnId="{C0798493-28FB-4975-B294-C195D87F086E}">
      <dgm:prSet/>
      <dgm:spPr/>
      <dgm:t>
        <a:bodyPr/>
        <a:lstStyle/>
        <a:p>
          <a:endParaRPr lang="en-IN"/>
        </a:p>
      </dgm:t>
    </dgm:pt>
    <dgm:pt modelId="{BAE4C891-77EF-42E7-A080-FA1DB6A127F5}" type="sibTrans" cxnId="{C0798493-28FB-4975-B294-C195D87F086E}">
      <dgm:prSet/>
      <dgm:spPr/>
      <dgm:t>
        <a:bodyPr/>
        <a:lstStyle/>
        <a:p>
          <a:endParaRPr lang="en-IN"/>
        </a:p>
      </dgm:t>
    </dgm:pt>
    <dgm:pt modelId="{B538B551-3AB7-4D60-96F7-15A53E2A3403}">
      <dgm:prSet phldrT="[Text]"/>
      <dgm:spPr/>
      <dgm:t>
        <a:bodyPr/>
        <a:lstStyle/>
        <a:p>
          <a:r>
            <a:rPr lang="en-IN" dirty="0" smtClean="0">
              <a:solidFill>
                <a:schemeClr val="tx1"/>
              </a:solidFill>
            </a:rPr>
            <a:t>Enter amount</a:t>
          </a:r>
          <a:endParaRPr lang="en-IN" dirty="0">
            <a:solidFill>
              <a:schemeClr val="tx1"/>
            </a:solidFill>
          </a:endParaRPr>
        </a:p>
      </dgm:t>
    </dgm:pt>
    <dgm:pt modelId="{1B8A5C91-FE08-4D13-B005-92A511E21F4D}" type="parTrans" cxnId="{84BF0AED-57EA-4025-ADC9-F50FF5FE410A}">
      <dgm:prSet/>
      <dgm:spPr/>
      <dgm:t>
        <a:bodyPr/>
        <a:lstStyle/>
        <a:p>
          <a:endParaRPr lang="en-IN"/>
        </a:p>
      </dgm:t>
    </dgm:pt>
    <dgm:pt modelId="{50E454B1-C1D5-4B1C-A442-5695F6AE8E72}" type="sibTrans" cxnId="{84BF0AED-57EA-4025-ADC9-F50FF5FE410A}">
      <dgm:prSet/>
      <dgm:spPr/>
      <dgm:t>
        <a:bodyPr/>
        <a:lstStyle/>
        <a:p>
          <a:endParaRPr lang="en-IN"/>
        </a:p>
      </dgm:t>
    </dgm:pt>
    <dgm:pt modelId="{3D2B2C66-4255-4B38-90DB-76DFF7EDC3B7}">
      <dgm:prSet phldrT="[Text]"/>
      <dgm:spPr/>
      <dgm:t>
        <a:bodyPr/>
        <a:lstStyle/>
        <a:p>
          <a:r>
            <a:rPr lang="en-IN" dirty="0" smtClean="0">
              <a:solidFill>
                <a:schemeClr val="tx1"/>
              </a:solidFill>
            </a:rPr>
            <a:t>Write remarks for transaction</a:t>
          </a:r>
          <a:endParaRPr lang="en-IN" dirty="0">
            <a:solidFill>
              <a:schemeClr val="tx1"/>
            </a:solidFill>
          </a:endParaRPr>
        </a:p>
      </dgm:t>
    </dgm:pt>
    <dgm:pt modelId="{21DCC77E-9B50-4C78-9714-03CA6BF6E94B}" type="parTrans" cxnId="{D6A4998F-95B3-4F23-9C6C-2D16181361CD}">
      <dgm:prSet/>
      <dgm:spPr/>
      <dgm:t>
        <a:bodyPr/>
        <a:lstStyle/>
        <a:p>
          <a:endParaRPr lang="en-IN"/>
        </a:p>
      </dgm:t>
    </dgm:pt>
    <dgm:pt modelId="{ACE813B4-66EE-4237-8748-1F3BF8A096CF}" type="sibTrans" cxnId="{D6A4998F-95B3-4F23-9C6C-2D16181361CD}">
      <dgm:prSet/>
      <dgm:spPr/>
      <dgm:t>
        <a:bodyPr/>
        <a:lstStyle/>
        <a:p>
          <a:endParaRPr lang="en-IN"/>
        </a:p>
      </dgm:t>
    </dgm:pt>
    <dgm:pt modelId="{430C6AA1-AECC-417C-8B86-B642EF5EB1A8}">
      <dgm:prSet phldrT="[Text]"/>
      <dgm:spPr/>
      <dgm:t>
        <a:bodyPr/>
        <a:lstStyle/>
        <a:p>
          <a:r>
            <a:rPr lang="en-IN" dirty="0" smtClean="0">
              <a:solidFill>
                <a:schemeClr val="tx1"/>
              </a:solidFill>
            </a:rPr>
            <a:t>Hit “Send”</a:t>
          </a:r>
          <a:endParaRPr lang="en-IN" dirty="0">
            <a:solidFill>
              <a:schemeClr val="tx1"/>
            </a:solidFill>
          </a:endParaRPr>
        </a:p>
      </dgm:t>
    </dgm:pt>
    <dgm:pt modelId="{67C19323-6882-43DF-B35A-4463CDE73DE2}" type="parTrans" cxnId="{CE5FBEDB-C12B-4C61-BDC3-5A3FA0B449EF}">
      <dgm:prSet/>
      <dgm:spPr/>
      <dgm:t>
        <a:bodyPr/>
        <a:lstStyle/>
        <a:p>
          <a:endParaRPr lang="en-IN"/>
        </a:p>
      </dgm:t>
    </dgm:pt>
    <dgm:pt modelId="{3FB52DC5-7059-436A-AD0B-C2AE06467D8A}" type="sibTrans" cxnId="{CE5FBEDB-C12B-4C61-BDC3-5A3FA0B449EF}">
      <dgm:prSet/>
      <dgm:spPr/>
      <dgm:t>
        <a:bodyPr/>
        <a:lstStyle/>
        <a:p>
          <a:endParaRPr lang="en-IN"/>
        </a:p>
      </dgm:t>
    </dgm:pt>
    <dgm:pt modelId="{9DBF8830-CF60-4B91-B7DF-0C5300781A8B}">
      <dgm:prSet phldrT="[Text]"/>
      <dgm:spPr/>
      <dgm:t>
        <a:bodyPr/>
        <a:lstStyle/>
        <a:p>
          <a:r>
            <a:rPr lang="en-IN" dirty="0" smtClean="0">
              <a:solidFill>
                <a:schemeClr val="tx1"/>
              </a:solidFill>
            </a:rPr>
            <a:t>Confirm the details</a:t>
          </a:r>
          <a:endParaRPr lang="en-IN" dirty="0">
            <a:solidFill>
              <a:schemeClr val="tx1"/>
            </a:solidFill>
          </a:endParaRPr>
        </a:p>
      </dgm:t>
    </dgm:pt>
    <dgm:pt modelId="{139D357A-A046-4419-A9D4-8D6D8A5E397F}" type="parTrans" cxnId="{618DE600-8E61-474D-B78D-099B78672933}">
      <dgm:prSet/>
      <dgm:spPr/>
      <dgm:t>
        <a:bodyPr/>
        <a:lstStyle/>
        <a:p>
          <a:endParaRPr lang="en-IN"/>
        </a:p>
      </dgm:t>
    </dgm:pt>
    <dgm:pt modelId="{D848FA0B-8FEE-4838-94FA-4A74C6F0D95E}" type="sibTrans" cxnId="{618DE600-8E61-474D-B78D-099B78672933}">
      <dgm:prSet/>
      <dgm:spPr/>
      <dgm:t>
        <a:bodyPr/>
        <a:lstStyle/>
        <a:p>
          <a:endParaRPr lang="en-IN"/>
        </a:p>
      </dgm:t>
    </dgm:pt>
    <dgm:pt modelId="{F8CA8B76-11EF-4FA4-9844-8B8D0722B1E7}" type="pres">
      <dgm:prSet presAssocID="{46E25BC9-494E-47D5-96E1-2CFF605E2AF5}" presName="diagram" presStyleCnt="0">
        <dgm:presLayoutVars>
          <dgm:dir/>
          <dgm:resizeHandles val="exact"/>
        </dgm:presLayoutVars>
      </dgm:prSet>
      <dgm:spPr/>
      <dgm:t>
        <a:bodyPr/>
        <a:lstStyle/>
        <a:p>
          <a:endParaRPr lang="en-US"/>
        </a:p>
      </dgm:t>
    </dgm:pt>
    <dgm:pt modelId="{7B746AF2-C3E2-498F-A11C-1EE54FE88F4E}" type="pres">
      <dgm:prSet presAssocID="{0360F07F-2A0D-433B-85D4-5DFAAE2876CA}" presName="node" presStyleLbl="node1" presStyleIdx="0" presStyleCnt="6">
        <dgm:presLayoutVars>
          <dgm:bulletEnabled val="1"/>
        </dgm:presLayoutVars>
      </dgm:prSet>
      <dgm:spPr/>
      <dgm:t>
        <a:bodyPr/>
        <a:lstStyle/>
        <a:p>
          <a:endParaRPr lang="en-IN"/>
        </a:p>
      </dgm:t>
    </dgm:pt>
    <dgm:pt modelId="{A3352B89-C489-4213-9AD5-B92AE8FBD42F}" type="pres">
      <dgm:prSet presAssocID="{68F66873-B4F6-413A-BA60-250C64C2C5E1}" presName="sibTrans" presStyleLbl="sibTrans2D1" presStyleIdx="0" presStyleCnt="5"/>
      <dgm:spPr/>
      <dgm:t>
        <a:bodyPr/>
        <a:lstStyle/>
        <a:p>
          <a:endParaRPr lang="en-US"/>
        </a:p>
      </dgm:t>
    </dgm:pt>
    <dgm:pt modelId="{0FAB52B2-8199-4839-A229-DCBB6BFC78FC}" type="pres">
      <dgm:prSet presAssocID="{68F66873-B4F6-413A-BA60-250C64C2C5E1}" presName="connectorText" presStyleLbl="sibTrans2D1" presStyleIdx="0" presStyleCnt="5"/>
      <dgm:spPr/>
      <dgm:t>
        <a:bodyPr/>
        <a:lstStyle/>
        <a:p>
          <a:endParaRPr lang="en-US"/>
        </a:p>
      </dgm:t>
    </dgm:pt>
    <dgm:pt modelId="{8A7A28B3-CA9B-488B-87C6-BFFD16EA0571}" type="pres">
      <dgm:prSet presAssocID="{F9F098B6-2A58-478B-B84D-D5C74D8F6F09}" presName="node" presStyleLbl="node1" presStyleIdx="1" presStyleCnt="6">
        <dgm:presLayoutVars>
          <dgm:bulletEnabled val="1"/>
        </dgm:presLayoutVars>
      </dgm:prSet>
      <dgm:spPr/>
      <dgm:t>
        <a:bodyPr/>
        <a:lstStyle/>
        <a:p>
          <a:endParaRPr lang="en-IN"/>
        </a:p>
      </dgm:t>
    </dgm:pt>
    <dgm:pt modelId="{44F99F34-0375-4C5A-88C7-08C453F259F3}" type="pres">
      <dgm:prSet presAssocID="{BAE4C891-77EF-42E7-A080-FA1DB6A127F5}" presName="sibTrans" presStyleLbl="sibTrans2D1" presStyleIdx="1" presStyleCnt="5"/>
      <dgm:spPr/>
      <dgm:t>
        <a:bodyPr/>
        <a:lstStyle/>
        <a:p>
          <a:endParaRPr lang="en-US"/>
        </a:p>
      </dgm:t>
    </dgm:pt>
    <dgm:pt modelId="{D3670048-789A-4877-8A5F-7731592024BF}" type="pres">
      <dgm:prSet presAssocID="{BAE4C891-77EF-42E7-A080-FA1DB6A127F5}" presName="connectorText" presStyleLbl="sibTrans2D1" presStyleIdx="1" presStyleCnt="5"/>
      <dgm:spPr/>
      <dgm:t>
        <a:bodyPr/>
        <a:lstStyle/>
        <a:p>
          <a:endParaRPr lang="en-US"/>
        </a:p>
      </dgm:t>
    </dgm:pt>
    <dgm:pt modelId="{D38226B7-74D7-4AFC-917E-409F836B3D70}" type="pres">
      <dgm:prSet presAssocID="{B538B551-3AB7-4D60-96F7-15A53E2A3403}" presName="node" presStyleLbl="node1" presStyleIdx="2" presStyleCnt="6">
        <dgm:presLayoutVars>
          <dgm:bulletEnabled val="1"/>
        </dgm:presLayoutVars>
      </dgm:prSet>
      <dgm:spPr/>
      <dgm:t>
        <a:bodyPr/>
        <a:lstStyle/>
        <a:p>
          <a:endParaRPr lang="en-IN"/>
        </a:p>
      </dgm:t>
    </dgm:pt>
    <dgm:pt modelId="{690FF183-3CC4-4C5E-911D-5C0A88C3419D}" type="pres">
      <dgm:prSet presAssocID="{50E454B1-C1D5-4B1C-A442-5695F6AE8E72}" presName="sibTrans" presStyleLbl="sibTrans2D1" presStyleIdx="2" presStyleCnt="5"/>
      <dgm:spPr/>
      <dgm:t>
        <a:bodyPr/>
        <a:lstStyle/>
        <a:p>
          <a:endParaRPr lang="en-US"/>
        </a:p>
      </dgm:t>
    </dgm:pt>
    <dgm:pt modelId="{57F3F785-F662-488D-8B55-E63BD40D494C}" type="pres">
      <dgm:prSet presAssocID="{50E454B1-C1D5-4B1C-A442-5695F6AE8E72}" presName="connectorText" presStyleLbl="sibTrans2D1" presStyleIdx="2" presStyleCnt="5"/>
      <dgm:spPr/>
      <dgm:t>
        <a:bodyPr/>
        <a:lstStyle/>
        <a:p>
          <a:endParaRPr lang="en-US"/>
        </a:p>
      </dgm:t>
    </dgm:pt>
    <dgm:pt modelId="{259134E0-4CFA-4559-A37B-FCE1BF98FA6E}" type="pres">
      <dgm:prSet presAssocID="{3D2B2C66-4255-4B38-90DB-76DFF7EDC3B7}" presName="node" presStyleLbl="node1" presStyleIdx="3" presStyleCnt="6">
        <dgm:presLayoutVars>
          <dgm:bulletEnabled val="1"/>
        </dgm:presLayoutVars>
      </dgm:prSet>
      <dgm:spPr/>
      <dgm:t>
        <a:bodyPr/>
        <a:lstStyle/>
        <a:p>
          <a:endParaRPr lang="en-IN"/>
        </a:p>
      </dgm:t>
    </dgm:pt>
    <dgm:pt modelId="{7331B492-CE09-4B61-AB88-8F48C6F82B9C}" type="pres">
      <dgm:prSet presAssocID="{ACE813B4-66EE-4237-8748-1F3BF8A096CF}" presName="sibTrans" presStyleLbl="sibTrans2D1" presStyleIdx="3" presStyleCnt="5"/>
      <dgm:spPr/>
      <dgm:t>
        <a:bodyPr/>
        <a:lstStyle/>
        <a:p>
          <a:endParaRPr lang="en-US"/>
        </a:p>
      </dgm:t>
    </dgm:pt>
    <dgm:pt modelId="{8A3536D0-1833-46E6-AE8B-B7F32995ED08}" type="pres">
      <dgm:prSet presAssocID="{ACE813B4-66EE-4237-8748-1F3BF8A096CF}" presName="connectorText" presStyleLbl="sibTrans2D1" presStyleIdx="3" presStyleCnt="5"/>
      <dgm:spPr/>
      <dgm:t>
        <a:bodyPr/>
        <a:lstStyle/>
        <a:p>
          <a:endParaRPr lang="en-US"/>
        </a:p>
      </dgm:t>
    </dgm:pt>
    <dgm:pt modelId="{498C1D33-2C40-453B-8094-A2C78E3F8391}" type="pres">
      <dgm:prSet presAssocID="{9DBF8830-CF60-4B91-B7DF-0C5300781A8B}" presName="node" presStyleLbl="node1" presStyleIdx="4" presStyleCnt="6">
        <dgm:presLayoutVars>
          <dgm:bulletEnabled val="1"/>
        </dgm:presLayoutVars>
      </dgm:prSet>
      <dgm:spPr/>
      <dgm:t>
        <a:bodyPr/>
        <a:lstStyle/>
        <a:p>
          <a:endParaRPr lang="en-US"/>
        </a:p>
      </dgm:t>
    </dgm:pt>
    <dgm:pt modelId="{CCABA282-5177-4449-8DDA-62CA95161B7A}" type="pres">
      <dgm:prSet presAssocID="{D848FA0B-8FEE-4838-94FA-4A74C6F0D95E}" presName="sibTrans" presStyleLbl="sibTrans2D1" presStyleIdx="4" presStyleCnt="5"/>
      <dgm:spPr/>
      <dgm:t>
        <a:bodyPr/>
        <a:lstStyle/>
        <a:p>
          <a:endParaRPr lang="en-US"/>
        </a:p>
      </dgm:t>
    </dgm:pt>
    <dgm:pt modelId="{C3C440D2-36DF-496C-B549-FFF65A9880C6}" type="pres">
      <dgm:prSet presAssocID="{D848FA0B-8FEE-4838-94FA-4A74C6F0D95E}" presName="connectorText" presStyleLbl="sibTrans2D1" presStyleIdx="4" presStyleCnt="5"/>
      <dgm:spPr/>
      <dgm:t>
        <a:bodyPr/>
        <a:lstStyle/>
        <a:p>
          <a:endParaRPr lang="en-US"/>
        </a:p>
      </dgm:t>
    </dgm:pt>
    <dgm:pt modelId="{C4F5FD0F-8513-4478-A09C-205B3928CC74}" type="pres">
      <dgm:prSet presAssocID="{430C6AA1-AECC-417C-8B86-B642EF5EB1A8}" presName="node" presStyleLbl="node1" presStyleIdx="5" presStyleCnt="6">
        <dgm:presLayoutVars>
          <dgm:bulletEnabled val="1"/>
        </dgm:presLayoutVars>
      </dgm:prSet>
      <dgm:spPr/>
      <dgm:t>
        <a:bodyPr/>
        <a:lstStyle/>
        <a:p>
          <a:endParaRPr lang="en-IN"/>
        </a:p>
      </dgm:t>
    </dgm:pt>
  </dgm:ptLst>
  <dgm:cxnLst>
    <dgm:cxn modelId="{B0CD5011-C763-4F78-8CA6-188F6AAC7E35}" type="presOf" srcId="{50E454B1-C1D5-4B1C-A442-5695F6AE8E72}" destId="{690FF183-3CC4-4C5E-911D-5C0A88C3419D}" srcOrd="0" destOrd="0" presId="urn:microsoft.com/office/officeart/2005/8/layout/process5"/>
    <dgm:cxn modelId="{CC980CBE-22D4-4F4E-B1E9-32940EEA5665}" type="presOf" srcId="{50E454B1-C1D5-4B1C-A442-5695F6AE8E72}" destId="{57F3F785-F662-488D-8B55-E63BD40D494C}" srcOrd="1" destOrd="0" presId="urn:microsoft.com/office/officeart/2005/8/layout/process5"/>
    <dgm:cxn modelId="{12FDFE4A-0B66-4D7F-AD4E-A3605E6E32D8}" type="presOf" srcId="{BAE4C891-77EF-42E7-A080-FA1DB6A127F5}" destId="{44F99F34-0375-4C5A-88C7-08C453F259F3}" srcOrd="0" destOrd="0" presId="urn:microsoft.com/office/officeart/2005/8/layout/process5"/>
    <dgm:cxn modelId="{438CC2C6-5C14-4F7B-9288-E3929FD0A2A8}" type="presOf" srcId="{68F66873-B4F6-413A-BA60-250C64C2C5E1}" destId="{0FAB52B2-8199-4839-A229-DCBB6BFC78FC}" srcOrd="1" destOrd="0" presId="urn:microsoft.com/office/officeart/2005/8/layout/process5"/>
    <dgm:cxn modelId="{84BF0AED-57EA-4025-ADC9-F50FF5FE410A}" srcId="{46E25BC9-494E-47D5-96E1-2CFF605E2AF5}" destId="{B538B551-3AB7-4D60-96F7-15A53E2A3403}" srcOrd="2" destOrd="0" parTransId="{1B8A5C91-FE08-4D13-B005-92A511E21F4D}" sibTransId="{50E454B1-C1D5-4B1C-A442-5695F6AE8E72}"/>
    <dgm:cxn modelId="{9215A12B-3002-4429-9131-3536709B7682}" type="presOf" srcId="{ACE813B4-66EE-4237-8748-1F3BF8A096CF}" destId="{7331B492-CE09-4B61-AB88-8F48C6F82B9C}" srcOrd="0" destOrd="0" presId="urn:microsoft.com/office/officeart/2005/8/layout/process5"/>
    <dgm:cxn modelId="{2F08D02A-608E-4942-83A7-2BD8A785D72A}" type="presOf" srcId="{B538B551-3AB7-4D60-96F7-15A53E2A3403}" destId="{D38226B7-74D7-4AFC-917E-409F836B3D70}" srcOrd="0" destOrd="0" presId="urn:microsoft.com/office/officeart/2005/8/layout/process5"/>
    <dgm:cxn modelId="{2D8E55EA-B2BD-427B-9BF4-0E2EBB959574}" type="presOf" srcId="{46E25BC9-494E-47D5-96E1-2CFF605E2AF5}" destId="{F8CA8B76-11EF-4FA4-9844-8B8D0722B1E7}" srcOrd="0" destOrd="0" presId="urn:microsoft.com/office/officeart/2005/8/layout/process5"/>
    <dgm:cxn modelId="{618DE600-8E61-474D-B78D-099B78672933}" srcId="{46E25BC9-494E-47D5-96E1-2CFF605E2AF5}" destId="{9DBF8830-CF60-4B91-B7DF-0C5300781A8B}" srcOrd="4" destOrd="0" parTransId="{139D357A-A046-4419-A9D4-8D6D8A5E397F}" sibTransId="{D848FA0B-8FEE-4838-94FA-4A74C6F0D95E}"/>
    <dgm:cxn modelId="{C5202D06-8159-4F00-AD7D-4E442C4E29B3}" type="presOf" srcId="{9DBF8830-CF60-4B91-B7DF-0C5300781A8B}" destId="{498C1D33-2C40-453B-8094-A2C78E3F8391}" srcOrd="0" destOrd="0" presId="urn:microsoft.com/office/officeart/2005/8/layout/process5"/>
    <dgm:cxn modelId="{678AB45A-0C75-4D56-8A2C-89D4E49D0A69}" type="presOf" srcId="{ACE813B4-66EE-4237-8748-1F3BF8A096CF}" destId="{8A3536D0-1833-46E6-AE8B-B7F32995ED08}" srcOrd="1" destOrd="0" presId="urn:microsoft.com/office/officeart/2005/8/layout/process5"/>
    <dgm:cxn modelId="{E02C2AD4-DE8A-4C36-BE1A-BD01DDD7DF25}" type="presOf" srcId="{68F66873-B4F6-413A-BA60-250C64C2C5E1}" destId="{A3352B89-C489-4213-9AD5-B92AE8FBD42F}" srcOrd="0" destOrd="0" presId="urn:microsoft.com/office/officeart/2005/8/layout/process5"/>
    <dgm:cxn modelId="{20782F93-9E04-4EC1-BE1C-A77850E952A8}" type="presOf" srcId="{D848FA0B-8FEE-4838-94FA-4A74C6F0D95E}" destId="{C3C440D2-36DF-496C-B549-FFF65A9880C6}" srcOrd="1" destOrd="0" presId="urn:microsoft.com/office/officeart/2005/8/layout/process5"/>
    <dgm:cxn modelId="{F8E93972-5416-4885-8998-EA45CAD2980E}" type="presOf" srcId="{430C6AA1-AECC-417C-8B86-B642EF5EB1A8}" destId="{C4F5FD0F-8513-4478-A09C-205B3928CC74}" srcOrd="0" destOrd="0" presId="urn:microsoft.com/office/officeart/2005/8/layout/process5"/>
    <dgm:cxn modelId="{870E538B-968C-498D-86DB-6B3076A19DF4}" type="presOf" srcId="{BAE4C891-77EF-42E7-A080-FA1DB6A127F5}" destId="{D3670048-789A-4877-8A5F-7731592024BF}" srcOrd="1" destOrd="0" presId="urn:microsoft.com/office/officeart/2005/8/layout/process5"/>
    <dgm:cxn modelId="{C38DD0E9-1075-4003-B513-E0E5DD2F482A}" type="presOf" srcId="{F9F098B6-2A58-478B-B84D-D5C74D8F6F09}" destId="{8A7A28B3-CA9B-488B-87C6-BFFD16EA0571}" srcOrd="0" destOrd="0" presId="urn:microsoft.com/office/officeart/2005/8/layout/process5"/>
    <dgm:cxn modelId="{D6A4998F-95B3-4F23-9C6C-2D16181361CD}" srcId="{46E25BC9-494E-47D5-96E1-2CFF605E2AF5}" destId="{3D2B2C66-4255-4B38-90DB-76DFF7EDC3B7}" srcOrd="3" destOrd="0" parTransId="{21DCC77E-9B50-4C78-9714-03CA6BF6E94B}" sibTransId="{ACE813B4-66EE-4237-8748-1F3BF8A096CF}"/>
    <dgm:cxn modelId="{E57215CA-21A6-4D4C-BF17-44E7319CF354}" srcId="{46E25BC9-494E-47D5-96E1-2CFF605E2AF5}" destId="{0360F07F-2A0D-433B-85D4-5DFAAE2876CA}" srcOrd="0" destOrd="0" parTransId="{48CE3037-0B47-4442-8231-876B3DC81F9F}" sibTransId="{68F66873-B4F6-413A-BA60-250C64C2C5E1}"/>
    <dgm:cxn modelId="{CE5FBEDB-C12B-4C61-BDC3-5A3FA0B449EF}" srcId="{46E25BC9-494E-47D5-96E1-2CFF605E2AF5}" destId="{430C6AA1-AECC-417C-8B86-B642EF5EB1A8}" srcOrd="5" destOrd="0" parTransId="{67C19323-6882-43DF-B35A-4463CDE73DE2}" sibTransId="{3FB52DC5-7059-436A-AD0B-C2AE06467D8A}"/>
    <dgm:cxn modelId="{6678D2BD-90EC-4C05-9B27-1244B00252AE}" type="presOf" srcId="{D848FA0B-8FEE-4838-94FA-4A74C6F0D95E}" destId="{CCABA282-5177-4449-8DDA-62CA95161B7A}" srcOrd="0" destOrd="0" presId="urn:microsoft.com/office/officeart/2005/8/layout/process5"/>
    <dgm:cxn modelId="{C0798493-28FB-4975-B294-C195D87F086E}" srcId="{46E25BC9-494E-47D5-96E1-2CFF605E2AF5}" destId="{F9F098B6-2A58-478B-B84D-D5C74D8F6F09}" srcOrd="1" destOrd="0" parTransId="{50B4AC69-E7E8-4578-8379-8D646FE184C2}" sibTransId="{BAE4C891-77EF-42E7-A080-FA1DB6A127F5}"/>
    <dgm:cxn modelId="{1A6583C0-1C86-4448-8409-DE8E054E469F}" type="presOf" srcId="{3D2B2C66-4255-4B38-90DB-76DFF7EDC3B7}" destId="{259134E0-4CFA-4559-A37B-FCE1BF98FA6E}" srcOrd="0" destOrd="0" presId="urn:microsoft.com/office/officeart/2005/8/layout/process5"/>
    <dgm:cxn modelId="{1B57725D-883C-493F-ABEF-61D6BF2D5014}" type="presOf" srcId="{0360F07F-2A0D-433B-85D4-5DFAAE2876CA}" destId="{7B746AF2-C3E2-498F-A11C-1EE54FE88F4E}" srcOrd="0" destOrd="0" presId="urn:microsoft.com/office/officeart/2005/8/layout/process5"/>
    <dgm:cxn modelId="{1B34055D-29E2-4BE2-85B8-2AFF30A088AD}" type="presParOf" srcId="{F8CA8B76-11EF-4FA4-9844-8B8D0722B1E7}" destId="{7B746AF2-C3E2-498F-A11C-1EE54FE88F4E}" srcOrd="0" destOrd="0" presId="urn:microsoft.com/office/officeart/2005/8/layout/process5"/>
    <dgm:cxn modelId="{7B1AF5A5-2925-48D2-8C55-3615A1B56B39}" type="presParOf" srcId="{F8CA8B76-11EF-4FA4-9844-8B8D0722B1E7}" destId="{A3352B89-C489-4213-9AD5-B92AE8FBD42F}" srcOrd="1" destOrd="0" presId="urn:microsoft.com/office/officeart/2005/8/layout/process5"/>
    <dgm:cxn modelId="{F5018B47-0C18-4740-9950-464353715A1B}" type="presParOf" srcId="{A3352B89-C489-4213-9AD5-B92AE8FBD42F}" destId="{0FAB52B2-8199-4839-A229-DCBB6BFC78FC}" srcOrd="0" destOrd="0" presId="urn:microsoft.com/office/officeart/2005/8/layout/process5"/>
    <dgm:cxn modelId="{8A4E3353-27BD-47D2-835D-B7D6504604BB}" type="presParOf" srcId="{F8CA8B76-11EF-4FA4-9844-8B8D0722B1E7}" destId="{8A7A28B3-CA9B-488B-87C6-BFFD16EA0571}" srcOrd="2" destOrd="0" presId="urn:microsoft.com/office/officeart/2005/8/layout/process5"/>
    <dgm:cxn modelId="{64E881B1-32C8-4DD0-AE46-BC4B3CB8B42C}" type="presParOf" srcId="{F8CA8B76-11EF-4FA4-9844-8B8D0722B1E7}" destId="{44F99F34-0375-4C5A-88C7-08C453F259F3}" srcOrd="3" destOrd="0" presId="urn:microsoft.com/office/officeart/2005/8/layout/process5"/>
    <dgm:cxn modelId="{ED62AD97-3D9C-4C16-8064-E8BEC8282AF4}" type="presParOf" srcId="{44F99F34-0375-4C5A-88C7-08C453F259F3}" destId="{D3670048-789A-4877-8A5F-7731592024BF}" srcOrd="0" destOrd="0" presId="urn:microsoft.com/office/officeart/2005/8/layout/process5"/>
    <dgm:cxn modelId="{B45EB1D5-EB25-4090-BA9A-FD17E18A1ACE}" type="presParOf" srcId="{F8CA8B76-11EF-4FA4-9844-8B8D0722B1E7}" destId="{D38226B7-74D7-4AFC-917E-409F836B3D70}" srcOrd="4" destOrd="0" presId="urn:microsoft.com/office/officeart/2005/8/layout/process5"/>
    <dgm:cxn modelId="{BB4E9BE6-3F67-491C-ADD7-EAB6AB98A83C}" type="presParOf" srcId="{F8CA8B76-11EF-4FA4-9844-8B8D0722B1E7}" destId="{690FF183-3CC4-4C5E-911D-5C0A88C3419D}" srcOrd="5" destOrd="0" presId="urn:microsoft.com/office/officeart/2005/8/layout/process5"/>
    <dgm:cxn modelId="{E448CF27-337E-4807-9BE6-633B07E34F9E}" type="presParOf" srcId="{690FF183-3CC4-4C5E-911D-5C0A88C3419D}" destId="{57F3F785-F662-488D-8B55-E63BD40D494C}" srcOrd="0" destOrd="0" presId="urn:microsoft.com/office/officeart/2005/8/layout/process5"/>
    <dgm:cxn modelId="{30FDA12B-AD61-41C7-9969-660FF5EBF915}" type="presParOf" srcId="{F8CA8B76-11EF-4FA4-9844-8B8D0722B1E7}" destId="{259134E0-4CFA-4559-A37B-FCE1BF98FA6E}" srcOrd="6" destOrd="0" presId="urn:microsoft.com/office/officeart/2005/8/layout/process5"/>
    <dgm:cxn modelId="{1C8AC9D8-305B-42C1-9003-35860E3E93DA}" type="presParOf" srcId="{F8CA8B76-11EF-4FA4-9844-8B8D0722B1E7}" destId="{7331B492-CE09-4B61-AB88-8F48C6F82B9C}" srcOrd="7" destOrd="0" presId="urn:microsoft.com/office/officeart/2005/8/layout/process5"/>
    <dgm:cxn modelId="{291E7BF2-D7AB-48D6-9B88-FFA1FBA6575B}" type="presParOf" srcId="{7331B492-CE09-4B61-AB88-8F48C6F82B9C}" destId="{8A3536D0-1833-46E6-AE8B-B7F32995ED08}" srcOrd="0" destOrd="0" presId="urn:microsoft.com/office/officeart/2005/8/layout/process5"/>
    <dgm:cxn modelId="{E3E84C66-B5F7-4748-9DA6-D2A6142C37C5}" type="presParOf" srcId="{F8CA8B76-11EF-4FA4-9844-8B8D0722B1E7}" destId="{498C1D33-2C40-453B-8094-A2C78E3F8391}" srcOrd="8" destOrd="0" presId="urn:microsoft.com/office/officeart/2005/8/layout/process5"/>
    <dgm:cxn modelId="{C6CF4194-FEFB-463E-97E4-202CF6A58D1D}" type="presParOf" srcId="{F8CA8B76-11EF-4FA4-9844-8B8D0722B1E7}" destId="{CCABA282-5177-4449-8DDA-62CA95161B7A}" srcOrd="9" destOrd="0" presId="urn:microsoft.com/office/officeart/2005/8/layout/process5"/>
    <dgm:cxn modelId="{DF7581DB-B940-4D93-8FDD-F4D3C1D07F36}" type="presParOf" srcId="{CCABA282-5177-4449-8DDA-62CA95161B7A}" destId="{C3C440D2-36DF-496C-B549-FFF65A9880C6}" srcOrd="0" destOrd="0" presId="urn:microsoft.com/office/officeart/2005/8/layout/process5"/>
    <dgm:cxn modelId="{38870C3A-5470-4087-897B-EE0D266C029C}" type="presParOf" srcId="{F8CA8B76-11EF-4FA4-9844-8B8D0722B1E7}" destId="{C4F5FD0F-8513-4478-A09C-205B3928CC74}"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A413CB-A167-48A1-AE8B-B0CD497822CB}"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6F4AA2FC-7BF2-4FB5-AB31-23D00F35A192}">
      <dgm:prSet phldrT="[Text]" custT="1"/>
      <dgm:spPr/>
      <dgm:t>
        <a:bodyPr/>
        <a:lstStyle/>
        <a:p>
          <a:r>
            <a:rPr lang="en-US" sz="2400" dirty="0" smtClean="0">
              <a:solidFill>
                <a:srgbClr val="000000"/>
              </a:solidFill>
              <a:latin typeface="Times New Roman" pitchFamily="18" charset="0"/>
              <a:cs typeface="Times New Roman" pitchFamily="18" charset="0"/>
            </a:rPr>
            <a:t>Send Money</a:t>
          </a:r>
          <a:endParaRPr lang="en-US" sz="2400" dirty="0">
            <a:latin typeface="Times New Roman" pitchFamily="18" charset="0"/>
            <a:cs typeface="Times New Roman" pitchFamily="18" charset="0"/>
          </a:endParaRPr>
        </a:p>
      </dgm:t>
    </dgm:pt>
    <dgm:pt modelId="{7547226B-C3AA-4DEF-90B2-B3ADBE015EFF}" type="parTrans" cxnId="{AF192150-194E-4CED-88CB-05CE0F50CCEB}">
      <dgm:prSet/>
      <dgm:spPr/>
      <dgm:t>
        <a:bodyPr/>
        <a:lstStyle/>
        <a:p>
          <a:endParaRPr lang="en-US"/>
        </a:p>
      </dgm:t>
    </dgm:pt>
    <dgm:pt modelId="{51C10E1F-38E6-4BFB-B40E-483F7C76DF52}" type="sibTrans" cxnId="{AF192150-194E-4CED-88CB-05CE0F50CCEB}">
      <dgm:prSet/>
      <dgm:spPr/>
      <dgm:t>
        <a:bodyPr/>
        <a:lstStyle/>
        <a:p>
          <a:endParaRPr lang="en-US"/>
        </a:p>
      </dgm:t>
    </dgm:pt>
    <dgm:pt modelId="{39469C74-6214-4DFB-94BD-320F55ABCBE2}">
      <dgm:prSet phldrT="[Text]" custT="1"/>
      <dgm:spPr/>
      <dgm:t>
        <a:bodyPr/>
        <a:lstStyle/>
        <a:p>
          <a:r>
            <a:rPr lang="en-US" sz="2400" dirty="0" smtClean="0">
              <a:latin typeface="Times New Roman" pitchFamily="18" charset="0"/>
              <a:cs typeface="Times New Roman" pitchFamily="18" charset="0"/>
            </a:rPr>
            <a:t>Request Money</a:t>
          </a:r>
          <a:endParaRPr lang="en-US" sz="2400" dirty="0">
            <a:latin typeface="Times New Roman" pitchFamily="18" charset="0"/>
            <a:cs typeface="Times New Roman" pitchFamily="18" charset="0"/>
          </a:endParaRPr>
        </a:p>
      </dgm:t>
    </dgm:pt>
    <dgm:pt modelId="{ECB43489-55F0-44A1-BE07-F470ED65756E}" type="parTrans" cxnId="{9A75CD74-B5E2-4EB7-B2F6-66C7799EB46D}">
      <dgm:prSet/>
      <dgm:spPr/>
      <dgm:t>
        <a:bodyPr/>
        <a:lstStyle/>
        <a:p>
          <a:endParaRPr lang="en-US"/>
        </a:p>
      </dgm:t>
    </dgm:pt>
    <dgm:pt modelId="{931FF946-CACD-4AB7-8113-3E8A89811EDD}" type="sibTrans" cxnId="{9A75CD74-B5E2-4EB7-B2F6-66C7799EB46D}">
      <dgm:prSet/>
      <dgm:spPr/>
      <dgm:t>
        <a:bodyPr/>
        <a:lstStyle/>
        <a:p>
          <a:endParaRPr lang="en-US"/>
        </a:p>
      </dgm:t>
    </dgm:pt>
    <dgm:pt modelId="{5E747253-146E-4CBD-AB52-9A8A2E2DEA78}">
      <dgm:prSet phldrT="[Text]" custT="1"/>
      <dgm:spPr/>
      <dgm:t>
        <a:bodyPr/>
        <a:lstStyle/>
        <a:p>
          <a:r>
            <a:rPr lang="en-US" sz="2400" dirty="0" smtClean="0">
              <a:latin typeface="Times New Roman" pitchFamily="18" charset="0"/>
              <a:cs typeface="Times New Roman" pitchFamily="18" charset="0"/>
            </a:rPr>
            <a:t>Scan &amp; Pay</a:t>
          </a:r>
          <a:endParaRPr lang="en-US" sz="2400" dirty="0">
            <a:latin typeface="Times New Roman" pitchFamily="18" charset="0"/>
            <a:cs typeface="Times New Roman" pitchFamily="18" charset="0"/>
          </a:endParaRPr>
        </a:p>
      </dgm:t>
    </dgm:pt>
    <dgm:pt modelId="{2072DB7B-4BA3-4BE4-9743-4EE540CBDA8A}" type="parTrans" cxnId="{FFF85885-9A73-4AE9-85F4-F52C5FA82C18}">
      <dgm:prSet/>
      <dgm:spPr/>
      <dgm:t>
        <a:bodyPr/>
        <a:lstStyle/>
        <a:p>
          <a:endParaRPr lang="en-US"/>
        </a:p>
      </dgm:t>
    </dgm:pt>
    <dgm:pt modelId="{D3BFF0CF-6E5C-4ABD-A298-5CE1AA5438A0}" type="sibTrans" cxnId="{FFF85885-9A73-4AE9-85F4-F52C5FA82C18}">
      <dgm:prSet/>
      <dgm:spPr/>
      <dgm:t>
        <a:bodyPr/>
        <a:lstStyle/>
        <a:p>
          <a:endParaRPr lang="en-US"/>
        </a:p>
      </dgm:t>
    </dgm:pt>
    <dgm:pt modelId="{B32DA449-64DD-45A5-BDD1-313C5B66A5BE}">
      <dgm:prSet custT="1"/>
      <dgm:spPr/>
      <dgm:t>
        <a:bodyPr/>
        <a:lstStyle/>
        <a:p>
          <a:r>
            <a:rPr lang="en-US" sz="2400" dirty="0" smtClean="0">
              <a:latin typeface="Times New Roman" pitchFamily="18" charset="0"/>
              <a:cs typeface="Times New Roman" pitchFamily="18" charset="0"/>
            </a:rPr>
            <a:t>Transactions</a:t>
          </a:r>
          <a:endParaRPr lang="en-US" sz="2400" dirty="0">
            <a:latin typeface="Times New Roman" pitchFamily="18" charset="0"/>
            <a:cs typeface="Times New Roman" pitchFamily="18" charset="0"/>
          </a:endParaRPr>
        </a:p>
      </dgm:t>
    </dgm:pt>
    <dgm:pt modelId="{0CFC151B-2A54-4B00-B45E-143AB1D4F785}" type="parTrans" cxnId="{12AC2AB8-4373-471D-9E37-E25DD5264551}">
      <dgm:prSet/>
      <dgm:spPr/>
      <dgm:t>
        <a:bodyPr/>
        <a:lstStyle/>
        <a:p>
          <a:endParaRPr lang="en-US"/>
        </a:p>
      </dgm:t>
    </dgm:pt>
    <dgm:pt modelId="{E85C9D7D-A44F-432E-A262-2F13633CAA82}" type="sibTrans" cxnId="{12AC2AB8-4373-471D-9E37-E25DD5264551}">
      <dgm:prSet/>
      <dgm:spPr/>
      <dgm:t>
        <a:bodyPr/>
        <a:lstStyle/>
        <a:p>
          <a:endParaRPr lang="en-US"/>
        </a:p>
      </dgm:t>
    </dgm:pt>
    <dgm:pt modelId="{9E0CEE32-F41D-41EA-B787-AB99CE2052DA}" type="pres">
      <dgm:prSet presAssocID="{11A413CB-A167-48A1-AE8B-B0CD497822CB}" presName="compositeShape" presStyleCnt="0">
        <dgm:presLayoutVars>
          <dgm:dir/>
          <dgm:resizeHandles/>
        </dgm:presLayoutVars>
      </dgm:prSet>
      <dgm:spPr/>
      <dgm:t>
        <a:bodyPr/>
        <a:lstStyle/>
        <a:p>
          <a:endParaRPr lang="en-IN"/>
        </a:p>
      </dgm:t>
    </dgm:pt>
    <dgm:pt modelId="{6C0870BB-3926-4E67-9B37-754A228E7D68}" type="pres">
      <dgm:prSet presAssocID="{11A413CB-A167-48A1-AE8B-B0CD497822CB}" presName="pyramid" presStyleLbl="node1" presStyleIdx="0" presStyleCnt="1"/>
      <dgm:spPr/>
    </dgm:pt>
    <dgm:pt modelId="{C67968F4-5BA0-487C-875E-F2F793449848}" type="pres">
      <dgm:prSet presAssocID="{11A413CB-A167-48A1-AE8B-B0CD497822CB}" presName="theList" presStyleCnt="0"/>
      <dgm:spPr/>
    </dgm:pt>
    <dgm:pt modelId="{C5760A40-D3C4-4E55-A9D2-598565353402}" type="pres">
      <dgm:prSet presAssocID="{6F4AA2FC-7BF2-4FB5-AB31-23D00F35A192}" presName="aNode" presStyleLbl="fgAcc1" presStyleIdx="0" presStyleCnt="4">
        <dgm:presLayoutVars>
          <dgm:bulletEnabled val="1"/>
        </dgm:presLayoutVars>
      </dgm:prSet>
      <dgm:spPr/>
      <dgm:t>
        <a:bodyPr/>
        <a:lstStyle/>
        <a:p>
          <a:endParaRPr lang="en-IN"/>
        </a:p>
      </dgm:t>
    </dgm:pt>
    <dgm:pt modelId="{420EB5BC-5132-4B04-9B20-20AA9F799590}" type="pres">
      <dgm:prSet presAssocID="{6F4AA2FC-7BF2-4FB5-AB31-23D00F35A192}" presName="aSpace" presStyleCnt="0"/>
      <dgm:spPr/>
    </dgm:pt>
    <dgm:pt modelId="{5A91F959-C9DD-4F99-8B65-5ECC0062916A}" type="pres">
      <dgm:prSet presAssocID="{39469C74-6214-4DFB-94BD-320F55ABCBE2}" presName="aNode" presStyleLbl="fgAcc1" presStyleIdx="1" presStyleCnt="4">
        <dgm:presLayoutVars>
          <dgm:bulletEnabled val="1"/>
        </dgm:presLayoutVars>
      </dgm:prSet>
      <dgm:spPr/>
      <dgm:t>
        <a:bodyPr/>
        <a:lstStyle/>
        <a:p>
          <a:endParaRPr lang="en-IN"/>
        </a:p>
      </dgm:t>
    </dgm:pt>
    <dgm:pt modelId="{E3393DBE-B62C-48C5-82ED-7D1F82FFB4DA}" type="pres">
      <dgm:prSet presAssocID="{39469C74-6214-4DFB-94BD-320F55ABCBE2}" presName="aSpace" presStyleCnt="0"/>
      <dgm:spPr/>
    </dgm:pt>
    <dgm:pt modelId="{EB49D99F-E0F5-4936-A78E-4CE01E93A54E}" type="pres">
      <dgm:prSet presAssocID="{5E747253-146E-4CBD-AB52-9A8A2E2DEA78}" presName="aNode" presStyleLbl="fgAcc1" presStyleIdx="2" presStyleCnt="4">
        <dgm:presLayoutVars>
          <dgm:bulletEnabled val="1"/>
        </dgm:presLayoutVars>
      </dgm:prSet>
      <dgm:spPr/>
      <dgm:t>
        <a:bodyPr/>
        <a:lstStyle/>
        <a:p>
          <a:endParaRPr lang="en-IN"/>
        </a:p>
      </dgm:t>
    </dgm:pt>
    <dgm:pt modelId="{18E8883F-FB29-4624-B38A-97461FA42DB5}" type="pres">
      <dgm:prSet presAssocID="{5E747253-146E-4CBD-AB52-9A8A2E2DEA78}" presName="aSpace" presStyleCnt="0"/>
      <dgm:spPr/>
    </dgm:pt>
    <dgm:pt modelId="{31ABB794-F20F-402F-B63B-091A8350505A}" type="pres">
      <dgm:prSet presAssocID="{B32DA449-64DD-45A5-BDD1-313C5B66A5BE}" presName="aNode" presStyleLbl="fgAcc1" presStyleIdx="3" presStyleCnt="4">
        <dgm:presLayoutVars>
          <dgm:bulletEnabled val="1"/>
        </dgm:presLayoutVars>
      </dgm:prSet>
      <dgm:spPr/>
      <dgm:t>
        <a:bodyPr/>
        <a:lstStyle/>
        <a:p>
          <a:endParaRPr lang="en-IN"/>
        </a:p>
      </dgm:t>
    </dgm:pt>
    <dgm:pt modelId="{A0F8BE26-A27A-4F84-80F0-AFC31D458F6B}" type="pres">
      <dgm:prSet presAssocID="{B32DA449-64DD-45A5-BDD1-313C5B66A5BE}" presName="aSpace" presStyleCnt="0"/>
      <dgm:spPr/>
    </dgm:pt>
  </dgm:ptLst>
  <dgm:cxnLst>
    <dgm:cxn modelId="{F72BA72A-97BC-41C2-B975-65BDA7DF8760}" type="presOf" srcId="{5E747253-146E-4CBD-AB52-9A8A2E2DEA78}" destId="{EB49D99F-E0F5-4936-A78E-4CE01E93A54E}" srcOrd="0" destOrd="0" presId="urn:microsoft.com/office/officeart/2005/8/layout/pyramid2"/>
    <dgm:cxn modelId="{FFF85885-9A73-4AE9-85F4-F52C5FA82C18}" srcId="{11A413CB-A167-48A1-AE8B-B0CD497822CB}" destId="{5E747253-146E-4CBD-AB52-9A8A2E2DEA78}" srcOrd="2" destOrd="0" parTransId="{2072DB7B-4BA3-4BE4-9743-4EE540CBDA8A}" sibTransId="{D3BFF0CF-6E5C-4ABD-A298-5CE1AA5438A0}"/>
    <dgm:cxn modelId="{F082FDD0-C850-4E65-8EF8-6823EA15B5FC}" type="presOf" srcId="{39469C74-6214-4DFB-94BD-320F55ABCBE2}" destId="{5A91F959-C9DD-4F99-8B65-5ECC0062916A}" srcOrd="0" destOrd="0" presId="urn:microsoft.com/office/officeart/2005/8/layout/pyramid2"/>
    <dgm:cxn modelId="{AF192150-194E-4CED-88CB-05CE0F50CCEB}" srcId="{11A413CB-A167-48A1-AE8B-B0CD497822CB}" destId="{6F4AA2FC-7BF2-4FB5-AB31-23D00F35A192}" srcOrd="0" destOrd="0" parTransId="{7547226B-C3AA-4DEF-90B2-B3ADBE015EFF}" sibTransId="{51C10E1F-38E6-4BFB-B40E-483F7C76DF52}"/>
    <dgm:cxn modelId="{A1065A19-39AE-46F9-8770-96B62FB23DFF}" type="presOf" srcId="{6F4AA2FC-7BF2-4FB5-AB31-23D00F35A192}" destId="{C5760A40-D3C4-4E55-A9D2-598565353402}" srcOrd="0" destOrd="0" presId="urn:microsoft.com/office/officeart/2005/8/layout/pyramid2"/>
    <dgm:cxn modelId="{9A75CD74-B5E2-4EB7-B2F6-66C7799EB46D}" srcId="{11A413CB-A167-48A1-AE8B-B0CD497822CB}" destId="{39469C74-6214-4DFB-94BD-320F55ABCBE2}" srcOrd="1" destOrd="0" parTransId="{ECB43489-55F0-44A1-BE07-F470ED65756E}" sibTransId="{931FF946-CACD-4AB7-8113-3E8A89811EDD}"/>
    <dgm:cxn modelId="{12AC2AB8-4373-471D-9E37-E25DD5264551}" srcId="{11A413CB-A167-48A1-AE8B-B0CD497822CB}" destId="{B32DA449-64DD-45A5-BDD1-313C5B66A5BE}" srcOrd="3" destOrd="0" parTransId="{0CFC151B-2A54-4B00-B45E-143AB1D4F785}" sibTransId="{E85C9D7D-A44F-432E-A262-2F13633CAA82}"/>
    <dgm:cxn modelId="{84EE3A2E-CD8D-467B-A1E6-B254B07D517A}" type="presOf" srcId="{11A413CB-A167-48A1-AE8B-B0CD497822CB}" destId="{9E0CEE32-F41D-41EA-B787-AB99CE2052DA}" srcOrd="0" destOrd="0" presId="urn:microsoft.com/office/officeart/2005/8/layout/pyramid2"/>
    <dgm:cxn modelId="{BAE06799-BBF2-480D-84B9-039F454DA60C}" type="presOf" srcId="{B32DA449-64DD-45A5-BDD1-313C5B66A5BE}" destId="{31ABB794-F20F-402F-B63B-091A8350505A}" srcOrd="0" destOrd="0" presId="urn:microsoft.com/office/officeart/2005/8/layout/pyramid2"/>
    <dgm:cxn modelId="{AD6A94DB-4568-496E-9755-E7AE7F94C630}" type="presParOf" srcId="{9E0CEE32-F41D-41EA-B787-AB99CE2052DA}" destId="{6C0870BB-3926-4E67-9B37-754A228E7D68}" srcOrd="0" destOrd="0" presId="urn:microsoft.com/office/officeart/2005/8/layout/pyramid2"/>
    <dgm:cxn modelId="{0AD7491E-BDDC-4569-9A8A-7E7E115AF832}" type="presParOf" srcId="{9E0CEE32-F41D-41EA-B787-AB99CE2052DA}" destId="{C67968F4-5BA0-487C-875E-F2F793449848}" srcOrd="1" destOrd="0" presId="urn:microsoft.com/office/officeart/2005/8/layout/pyramid2"/>
    <dgm:cxn modelId="{BE99C42B-89E1-4956-B41B-8A31FF5925FB}" type="presParOf" srcId="{C67968F4-5BA0-487C-875E-F2F793449848}" destId="{C5760A40-D3C4-4E55-A9D2-598565353402}" srcOrd="0" destOrd="0" presId="urn:microsoft.com/office/officeart/2005/8/layout/pyramid2"/>
    <dgm:cxn modelId="{71931DAC-1D5F-4FCD-A4E0-6513C88B4583}" type="presParOf" srcId="{C67968F4-5BA0-487C-875E-F2F793449848}" destId="{420EB5BC-5132-4B04-9B20-20AA9F799590}" srcOrd="1" destOrd="0" presId="urn:microsoft.com/office/officeart/2005/8/layout/pyramid2"/>
    <dgm:cxn modelId="{9908239A-7800-4DFE-97F6-B162362635A2}" type="presParOf" srcId="{C67968F4-5BA0-487C-875E-F2F793449848}" destId="{5A91F959-C9DD-4F99-8B65-5ECC0062916A}" srcOrd="2" destOrd="0" presId="urn:microsoft.com/office/officeart/2005/8/layout/pyramid2"/>
    <dgm:cxn modelId="{81247AB5-8FFC-4810-BF71-BF519FBAF77C}" type="presParOf" srcId="{C67968F4-5BA0-487C-875E-F2F793449848}" destId="{E3393DBE-B62C-48C5-82ED-7D1F82FFB4DA}" srcOrd="3" destOrd="0" presId="urn:microsoft.com/office/officeart/2005/8/layout/pyramid2"/>
    <dgm:cxn modelId="{7C30FBDE-328A-4E9D-A083-3FFEBA25B95A}" type="presParOf" srcId="{C67968F4-5BA0-487C-875E-F2F793449848}" destId="{EB49D99F-E0F5-4936-A78E-4CE01E93A54E}" srcOrd="4" destOrd="0" presId="urn:microsoft.com/office/officeart/2005/8/layout/pyramid2"/>
    <dgm:cxn modelId="{24366F63-A5C2-4E17-91CD-ACF003A39F93}" type="presParOf" srcId="{C67968F4-5BA0-487C-875E-F2F793449848}" destId="{18E8883F-FB29-4624-B38A-97461FA42DB5}" srcOrd="5" destOrd="0" presId="urn:microsoft.com/office/officeart/2005/8/layout/pyramid2"/>
    <dgm:cxn modelId="{60A54284-7EA3-4E10-90FB-678AE8BC00BA}" type="presParOf" srcId="{C67968F4-5BA0-487C-875E-F2F793449848}" destId="{31ABB794-F20F-402F-B63B-091A8350505A}" srcOrd="6" destOrd="0" presId="urn:microsoft.com/office/officeart/2005/8/layout/pyramid2"/>
    <dgm:cxn modelId="{A76ECFC0-6BBC-4416-8894-AF5FA9DD43AD}" type="presParOf" srcId="{C67968F4-5BA0-487C-875E-F2F793449848}" destId="{A0F8BE26-A27A-4F84-80F0-AFC31D458F6B}"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6E25BC9-494E-47D5-96E1-2CFF605E2AF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AE5FAB12-0817-405F-B474-A5370A761CC2}">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Choose Bank account option. </a:t>
          </a:r>
        </a:p>
      </dgm:t>
    </dgm:pt>
    <dgm:pt modelId="{9D2A33D2-5CEE-4EF3-A40C-CADC325DE5EC}" type="parTrans" cxnId="{EB6872E8-7309-4656-AF28-B6F4524D0B25}">
      <dgm:prSet/>
      <dgm:spPr/>
      <dgm:t>
        <a:bodyPr/>
        <a:lstStyle/>
        <a:p>
          <a:endParaRPr lang="en-US"/>
        </a:p>
      </dgm:t>
    </dgm:pt>
    <dgm:pt modelId="{31D416BE-4B8E-462A-B80A-D564F27F7E2D}" type="sibTrans" cxnId="{EB6872E8-7309-4656-AF28-B6F4524D0B25}">
      <dgm:prSet/>
      <dgm:spPr>
        <a:solidFill>
          <a:srgbClr val="00B0F0"/>
        </a:solidFill>
      </dgm:spPr>
      <dgm:t>
        <a:bodyPr/>
        <a:lstStyle/>
        <a:p>
          <a:endParaRPr lang="en-US"/>
        </a:p>
      </dgm:t>
    </dgm:pt>
    <dgm:pt modelId="{2843D8B6-7923-4B41-907A-ADB29E20AAEB}">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Select on Reset UPI PIN. </a:t>
          </a:r>
          <a:endParaRPr lang="en-US" sz="1600" dirty="0">
            <a:latin typeface="Times New Roman" pitchFamily="18" charset="0"/>
            <a:cs typeface="Times New Roman" pitchFamily="18" charset="0"/>
          </a:endParaRPr>
        </a:p>
      </dgm:t>
    </dgm:pt>
    <dgm:pt modelId="{C674EFA9-816B-4BA7-8AF5-959DD303D072}" type="parTrans" cxnId="{34CC13F2-46C9-4686-BB8A-719FE9AADC7E}">
      <dgm:prSet/>
      <dgm:spPr/>
      <dgm:t>
        <a:bodyPr/>
        <a:lstStyle/>
        <a:p>
          <a:endParaRPr lang="en-US"/>
        </a:p>
      </dgm:t>
    </dgm:pt>
    <dgm:pt modelId="{8F3916BE-F317-497D-8AF0-EAB165A468F3}" type="sibTrans" cxnId="{34CC13F2-46C9-4686-BB8A-719FE9AADC7E}">
      <dgm:prSet/>
      <dgm:spPr>
        <a:solidFill>
          <a:srgbClr val="00B0F0"/>
        </a:solidFill>
      </dgm:spPr>
      <dgm:t>
        <a:bodyPr/>
        <a:lstStyle/>
        <a:p>
          <a:endParaRPr lang="en-US"/>
        </a:p>
      </dgm:t>
    </dgm:pt>
    <dgm:pt modelId="{1D867F56-042F-4717-8F3C-8718C25546A0}">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For setting UPI PIN, enter the last six digits and the expiry date of the card </a:t>
          </a:r>
          <a:endParaRPr lang="en-US" sz="1600" dirty="0">
            <a:latin typeface="Times New Roman" pitchFamily="18" charset="0"/>
            <a:cs typeface="Times New Roman" pitchFamily="18" charset="0"/>
          </a:endParaRPr>
        </a:p>
      </dgm:t>
    </dgm:pt>
    <dgm:pt modelId="{9A88AEA2-5442-4844-BF03-0E1AE093D5E1}" type="parTrans" cxnId="{35A7E1F5-DB5D-4915-96C6-9360570A9407}">
      <dgm:prSet/>
      <dgm:spPr/>
      <dgm:t>
        <a:bodyPr/>
        <a:lstStyle/>
        <a:p>
          <a:endParaRPr lang="en-US"/>
        </a:p>
      </dgm:t>
    </dgm:pt>
    <dgm:pt modelId="{94F1E095-4F3A-401A-A715-85C9F9BF20A0}" type="sibTrans" cxnId="{35A7E1F5-DB5D-4915-96C6-9360570A9407}">
      <dgm:prSet/>
      <dgm:spPr>
        <a:solidFill>
          <a:srgbClr val="00B0F0"/>
        </a:solidFill>
      </dgm:spPr>
      <dgm:t>
        <a:bodyPr/>
        <a:lstStyle/>
        <a:p>
          <a:endParaRPr lang="en-US"/>
        </a:p>
      </dgm:t>
    </dgm:pt>
    <dgm:pt modelId="{B800274B-04A0-4000-AFC6-FBE1BDA1B412}">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Bank OTP is requested and auto detected within the app. </a:t>
          </a:r>
          <a:endParaRPr lang="en-US" sz="1600" dirty="0">
            <a:latin typeface="Times New Roman" pitchFamily="18" charset="0"/>
            <a:cs typeface="Times New Roman" pitchFamily="18" charset="0"/>
          </a:endParaRPr>
        </a:p>
      </dgm:t>
    </dgm:pt>
    <dgm:pt modelId="{BAF97748-7CD8-4667-846B-8BBBA69F7FF1}" type="parTrans" cxnId="{C7504441-6356-4428-A523-2024241E01AE}">
      <dgm:prSet/>
      <dgm:spPr/>
      <dgm:t>
        <a:bodyPr/>
        <a:lstStyle/>
        <a:p>
          <a:endParaRPr lang="en-US"/>
        </a:p>
      </dgm:t>
    </dgm:pt>
    <dgm:pt modelId="{B949B480-FD1A-4839-BA0F-A7CD73A12694}" type="sibTrans" cxnId="{C7504441-6356-4428-A523-2024241E01AE}">
      <dgm:prSet/>
      <dgm:spPr>
        <a:solidFill>
          <a:srgbClr val="00B0F0"/>
        </a:solidFill>
      </dgm:spPr>
      <dgm:t>
        <a:bodyPr/>
        <a:lstStyle/>
        <a:p>
          <a:endParaRPr lang="en-US"/>
        </a:p>
      </dgm:t>
    </dgm:pt>
    <dgm:pt modelId="{FEE399CD-8E09-4B3A-9440-B0FD67E2EFF7}">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Enter his/her new UPI PIN </a:t>
          </a:r>
          <a:endParaRPr lang="en-US" sz="1600" dirty="0">
            <a:latin typeface="Times New Roman" pitchFamily="18" charset="0"/>
            <a:cs typeface="Times New Roman" pitchFamily="18" charset="0"/>
          </a:endParaRPr>
        </a:p>
      </dgm:t>
    </dgm:pt>
    <dgm:pt modelId="{15DA5F36-9C24-44C6-9905-F5D42AB886D4}" type="parTrans" cxnId="{C6565123-86DD-4C2B-BE2B-F0711F32F028}">
      <dgm:prSet/>
      <dgm:spPr/>
      <dgm:t>
        <a:bodyPr/>
        <a:lstStyle/>
        <a:p>
          <a:endParaRPr lang="en-US"/>
        </a:p>
      </dgm:t>
    </dgm:pt>
    <dgm:pt modelId="{AA962422-4AE9-48ED-A5C8-A50D86247739}" type="sibTrans" cxnId="{C6565123-86DD-4C2B-BE2B-F0711F32F028}">
      <dgm:prSet/>
      <dgm:spPr>
        <a:solidFill>
          <a:srgbClr val="00B0F0"/>
        </a:solidFill>
      </dgm:spPr>
      <dgm:t>
        <a:bodyPr/>
        <a:lstStyle/>
        <a:p>
          <a:endParaRPr lang="en-US"/>
        </a:p>
      </dgm:t>
    </dgm:pt>
    <dgm:pt modelId="{2BDA7967-1062-470C-AB85-6DDB0930631A}">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Reconfirm the UPI PIN </a:t>
          </a:r>
          <a:endParaRPr lang="en-US" sz="1600" dirty="0">
            <a:latin typeface="Times New Roman" pitchFamily="18" charset="0"/>
            <a:cs typeface="Times New Roman" pitchFamily="18" charset="0"/>
          </a:endParaRPr>
        </a:p>
      </dgm:t>
    </dgm:pt>
    <dgm:pt modelId="{90DB1724-1247-4A69-A69D-B3F4F0683DA7}" type="parTrans" cxnId="{8045A704-C379-4218-9578-0126EC624587}">
      <dgm:prSet/>
      <dgm:spPr/>
      <dgm:t>
        <a:bodyPr/>
        <a:lstStyle/>
        <a:p>
          <a:endParaRPr lang="en-US"/>
        </a:p>
      </dgm:t>
    </dgm:pt>
    <dgm:pt modelId="{BCDBCED2-A932-43E7-A70A-E6BDCFBD511A}" type="sibTrans" cxnId="{8045A704-C379-4218-9578-0126EC624587}">
      <dgm:prSet/>
      <dgm:spPr>
        <a:solidFill>
          <a:srgbClr val="00B0F0"/>
        </a:solidFill>
      </dgm:spPr>
      <dgm:t>
        <a:bodyPr/>
        <a:lstStyle/>
        <a:p>
          <a:endParaRPr lang="en-US"/>
        </a:p>
      </dgm:t>
    </dgm:pt>
    <dgm:pt modelId="{7B1FB029-BAA3-4979-AAF6-9FE0BA3CA3CF}">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UPI PIN registration success message will be shown</a:t>
          </a:r>
          <a:endParaRPr lang="en-US" sz="1600" dirty="0">
            <a:latin typeface="Times New Roman" pitchFamily="18" charset="0"/>
            <a:cs typeface="Times New Roman" pitchFamily="18" charset="0"/>
          </a:endParaRPr>
        </a:p>
      </dgm:t>
    </dgm:pt>
    <dgm:pt modelId="{930AB217-D54B-4548-88AC-3547C8655F32}" type="parTrans" cxnId="{53DFDDF1-1834-403F-963F-13C1D60DDBD5}">
      <dgm:prSet/>
      <dgm:spPr/>
      <dgm:t>
        <a:bodyPr/>
        <a:lstStyle/>
        <a:p>
          <a:endParaRPr lang="en-US"/>
        </a:p>
      </dgm:t>
    </dgm:pt>
    <dgm:pt modelId="{D85842A3-8D67-4BDE-B0D8-041AAAA4749E}" type="sibTrans" cxnId="{53DFDDF1-1834-403F-963F-13C1D60DDBD5}">
      <dgm:prSet/>
      <dgm:spPr/>
      <dgm:t>
        <a:bodyPr/>
        <a:lstStyle/>
        <a:p>
          <a:endParaRPr lang="en-US"/>
        </a:p>
      </dgm:t>
    </dgm:pt>
    <dgm:pt modelId="{F8CA8B76-11EF-4FA4-9844-8B8D0722B1E7}" type="pres">
      <dgm:prSet presAssocID="{46E25BC9-494E-47D5-96E1-2CFF605E2AF5}" presName="diagram" presStyleCnt="0">
        <dgm:presLayoutVars>
          <dgm:dir/>
          <dgm:resizeHandles val="exact"/>
        </dgm:presLayoutVars>
      </dgm:prSet>
      <dgm:spPr/>
      <dgm:t>
        <a:bodyPr/>
        <a:lstStyle/>
        <a:p>
          <a:endParaRPr lang="en-US"/>
        </a:p>
      </dgm:t>
    </dgm:pt>
    <dgm:pt modelId="{800B476E-CF1C-48F5-A005-C1BCE117C76E}" type="pres">
      <dgm:prSet presAssocID="{AE5FAB12-0817-405F-B474-A5370A761CC2}" presName="node" presStyleLbl="node1" presStyleIdx="0" presStyleCnt="7">
        <dgm:presLayoutVars>
          <dgm:bulletEnabled val="1"/>
        </dgm:presLayoutVars>
      </dgm:prSet>
      <dgm:spPr/>
      <dgm:t>
        <a:bodyPr/>
        <a:lstStyle/>
        <a:p>
          <a:endParaRPr lang="en-US"/>
        </a:p>
      </dgm:t>
    </dgm:pt>
    <dgm:pt modelId="{0A867990-D930-4027-8621-B25290A57A24}" type="pres">
      <dgm:prSet presAssocID="{31D416BE-4B8E-462A-B80A-D564F27F7E2D}" presName="sibTrans" presStyleLbl="sibTrans2D1" presStyleIdx="0" presStyleCnt="6"/>
      <dgm:spPr/>
      <dgm:t>
        <a:bodyPr/>
        <a:lstStyle/>
        <a:p>
          <a:endParaRPr lang="en-US"/>
        </a:p>
      </dgm:t>
    </dgm:pt>
    <dgm:pt modelId="{C20823E2-EA40-455C-A916-6E1A3FD8A47D}" type="pres">
      <dgm:prSet presAssocID="{31D416BE-4B8E-462A-B80A-D564F27F7E2D}" presName="connectorText" presStyleLbl="sibTrans2D1" presStyleIdx="0" presStyleCnt="6"/>
      <dgm:spPr/>
      <dgm:t>
        <a:bodyPr/>
        <a:lstStyle/>
        <a:p>
          <a:endParaRPr lang="en-US"/>
        </a:p>
      </dgm:t>
    </dgm:pt>
    <dgm:pt modelId="{6FC4E0CE-2137-4208-BB7D-BA427DFE692A}" type="pres">
      <dgm:prSet presAssocID="{2843D8B6-7923-4B41-907A-ADB29E20AAEB}" presName="node" presStyleLbl="node1" presStyleIdx="1" presStyleCnt="7">
        <dgm:presLayoutVars>
          <dgm:bulletEnabled val="1"/>
        </dgm:presLayoutVars>
      </dgm:prSet>
      <dgm:spPr/>
      <dgm:t>
        <a:bodyPr/>
        <a:lstStyle/>
        <a:p>
          <a:endParaRPr lang="en-US"/>
        </a:p>
      </dgm:t>
    </dgm:pt>
    <dgm:pt modelId="{EBBFE4C2-7B24-4B6A-AA56-64176C88C741}" type="pres">
      <dgm:prSet presAssocID="{8F3916BE-F317-497D-8AF0-EAB165A468F3}" presName="sibTrans" presStyleLbl="sibTrans2D1" presStyleIdx="1" presStyleCnt="6"/>
      <dgm:spPr/>
      <dgm:t>
        <a:bodyPr/>
        <a:lstStyle/>
        <a:p>
          <a:endParaRPr lang="en-US"/>
        </a:p>
      </dgm:t>
    </dgm:pt>
    <dgm:pt modelId="{987C24A9-6D1F-4652-894A-8F1D4B45FC6A}" type="pres">
      <dgm:prSet presAssocID="{8F3916BE-F317-497D-8AF0-EAB165A468F3}" presName="connectorText" presStyleLbl="sibTrans2D1" presStyleIdx="1" presStyleCnt="6"/>
      <dgm:spPr/>
      <dgm:t>
        <a:bodyPr/>
        <a:lstStyle/>
        <a:p>
          <a:endParaRPr lang="en-US"/>
        </a:p>
      </dgm:t>
    </dgm:pt>
    <dgm:pt modelId="{F7A54DAD-03A6-40F9-96C1-F9C151EBD2CB}" type="pres">
      <dgm:prSet presAssocID="{1D867F56-042F-4717-8F3C-8718C25546A0}" presName="node" presStyleLbl="node1" presStyleIdx="2" presStyleCnt="7">
        <dgm:presLayoutVars>
          <dgm:bulletEnabled val="1"/>
        </dgm:presLayoutVars>
      </dgm:prSet>
      <dgm:spPr/>
      <dgm:t>
        <a:bodyPr/>
        <a:lstStyle/>
        <a:p>
          <a:endParaRPr lang="en-US"/>
        </a:p>
      </dgm:t>
    </dgm:pt>
    <dgm:pt modelId="{C24AFA39-207A-4BE1-BEAA-2D406E777985}" type="pres">
      <dgm:prSet presAssocID="{94F1E095-4F3A-401A-A715-85C9F9BF20A0}" presName="sibTrans" presStyleLbl="sibTrans2D1" presStyleIdx="2" presStyleCnt="6"/>
      <dgm:spPr/>
      <dgm:t>
        <a:bodyPr/>
        <a:lstStyle/>
        <a:p>
          <a:endParaRPr lang="en-US"/>
        </a:p>
      </dgm:t>
    </dgm:pt>
    <dgm:pt modelId="{E9287576-013C-4378-90C8-EFD3AE8A7582}" type="pres">
      <dgm:prSet presAssocID="{94F1E095-4F3A-401A-A715-85C9F9BF20A0}" presName="connectorText" presStyleLbl="sibTrans2D1" presStyleIdx="2" presStyleCnt="6"/>
      <dgm:spPr/>
      <dgm:t>
        <a:bodyPr/>
        <a:lstStyle/>
        <a:p>
          <a:endParaRPr lang="en-US"/>
        </a:p>
      </dgm:t>
    </dgm:pt>
    <dgm:pt modelId="{9E848D2F-EF59-4ADC-B2A7-49762E40D998}" type="pres">
      <dgm:prSet presAssocID="{B800274B-04A0-4000-AFC6-FBE1BDA1B412}" presName="node" presStyleLbl="node1" presStyleIdx="3" presStyleCnt="7">
        <dgm:presLayoutVars>
          <dgm:bulletEnabled val="1"/>
        </dgm:presLayoutVars>
      </dgm:prSet>
      <dgm:spPr/>
      <dgm:t>
        <a:bodyPr/>
        <a:lstStyle/>
        <a:p>
          <a:endParaRPr lang="en-US"/>
        </a:p>
      </dgm:t>
    </dgm:pt>
    <dgm:pt modelId="{1C40A956-346B-40E2-AF61-834DBCEA77B5}" type="pres">
      <dgm:prSet presAssocID="{B949B480-FD1A-4839-BA0F-A7CD73A12694}" presName="sibTrans" presStyleLbl="sibTrans2D1" presStyleIdx="3" presStyleCnt="6"/>
      <dgm:spPr/>
      <dgm:t>
        <a:bodyPr/>
        <a:lstStyle/>
        <a:p>
          <a:endParaRPr lang="en-US"/>
        </a:p>
      </dgm:t>
    </dgm:pt>
    <dgm:pt modelId="{81A0401B-9A6D-4A5C-8C9C-C0AEDC14FC6E}" type="pres">
      <dgm:prSet presAssocID="{B949B480-FD1A-4839-BA0F-A7CD73A12694}" presName="connectorText" presStyleLbl="sibTrans2D1" presStyleIdx="3" presStyleCnt="6"/>
      <dgm:spPr/>
      <dgm:t>
        <a:bodyPr/>
        <a:lstStyle/>
        <a:p>
          <a:endParaRPr lang="en-US"/>
        </a:p>
      </dgm:t>
    </dgm:pt>
    <dgm:pt modelId="{6EB6BD4F-A8C0-4D30-BE88-8FC9CB418B8E}" type="pres">
      <dgm:prSet presAssocID="{FEE399CD-8E09-4B3A-9440-B0FD67E2EFF7}" presName="node" presStyleLbl="node1" presStyleIdx="4" presStyleCnt="7">
        <dgm:presLayoutVars>
          <dgm:bulletEnabled val="1"/>
        </dgm:presLayoutVars>
      </dgm:prSet>
      <dgm:spPr/>
      <dgm:t>
        <a:bodyPr/>
        <a:lstStyle/>
        <a:p>
          <a:endParaRPr lang="en-US"/>
        </a:p>
      </dgm:t>
    </dgm:pt>
    <dgm:pt modelId="{EDEF4B76-B16A-4C83-A1B3-E9974E0EA4BE}" type="pres">
      <dgm:prSet presAssocID="{AA962422-4AE9-48ED-A5C8-A50D86247739}" presName="sibTrans" presStyleLbl="sibTrans2D1" presStyleIdx="4" presStyleCnt="6"/>
      <dgm:spPr/>
      <dgm:t>
        <a:bodyPr/>
        <a:lstStyle/>
        <a:p>
          <a:endParaRPr lang="en-US"/>
        </a:p>
      </dgm:t>
    </dgm:pt>
    <dgm:pt modelId="{807CA855-2DC4-4B37-88C9-C6C3E68CE019}" type="pres">
      <dgm:prSet presAssocID="{AA962422-4AE9-48ED-A5C8-A50D86247739}" presName="connectorText" presStyleLbl="sibTrans2D1" presStyleIdx="4" presStyleCnt="6"/>
      <dgm:spPr/>
      <dgm:t>
        <a:bodyPr/>
        <a:lstStyle/>
        <a:p>
          <a:endParaRPr lang="en-US"/>
        </a:p>
      </dgm:t>
    </dgm:pt>
    <dgm:pt modelId="{BD58882C-4550-4C63-83BD-BB8B4EC0DC86}" type="pres">
      <dgm:prSet presAssocID="{2BDA7967-1062-470C-AB85-6DDB0930631A}" presName="node" presStyleLbl="node1" presStyleIdx="5" presStyleCnt="7">
        <dgm:presLayoutVars>
          <dgm:bulletEnabled val="1"/>
        </dgm:presLayoutVars>
      </dgm:prSet>
      <dgm:spPr/>
      <dgm:t>
        <a:bodyPr/>
        <a:lstStyle/>
        <a:p>
          <a:endParaRPr lang="en-US"/>
        </a:p>
      </dgm:t>
    </dgm:pt>
    <dgm:pt modelId="{42F9794B-0E9D-43E4-9A1A-4F7DD8368412}" type="pres">
      <dgm:prSet presAssocID="{BCDBCED2-A932-43E7-A70A-E6BDCFBD511A}" presName="sibTrans" presStyleLbl="sibTrans2D1" presStyleIdx="5" presStyleCnt="6"/>
      <dgm:spPr/>
      <dgm:t>
        <a:bodyPr/>
        <a:lstStyle/>
        <a:p>
          <a:endParaRPr lang="en-US"/>
        </a:p>
      </dgm:t>
    </dgm:pt>
    <dgm:pt modelId="{A3D707C4-F6C9-4587-B457-FDB95DD32194}" type="pres">
      <dgm:prSet presAssocID="{BCDBCED2-A932-43E7-A70A-E6BDCFBD511A}" presName="connectorText" presStyleLbl="sibTrans2D1" presStyleIdx="5" presStyleCnt="6"/>
      <dgm:spPr/>
      <dgm:t>
        <a:bodyPr/>
        <a:lstStyle/>
        <a:p>
          <a:endParaRPr lang="en-US"/>
        </a:p>
      </dgm:t>
    </dgm:pt>
    <dgm:pt modelId="{F2E5B541-F972-4595-A7D1-46CE34AAE65D}" type="pres">
      <dgm:prSet presAssocID="{7B1FB029-BAA3-4979-AAF6-9FE0BA3CA3CF}" presName="node" presStyleLbl="node1" presStyleIdx="6" presStyleCnt="7">
        <dgm:presLayoutVars>
          <dgm:bulletEnabled val="1"/>
        </dgm:presLayoutVars>
      </dgm:prSet>
      <dgm:spPr/>
      <dgm:t>
        <a:bodyPr/>
        <a:lstStyle/>
        <a:p>
          <a:endParaRPr lang="en-US"/>
        </a:p>
      </dgm:t>
    </dgm:pt>
  </dgm:ptLst>
  <dgm:cxnLst>
    <dgm:cxn modelId="{B55C3245-7BE1-41B0-BC92-4B1B35639F6A}" type="presOf" srcId="{B800274B-04A0-4000-AFC6-FBE1BDA1B412}" destId="{9E848D2F-EF59-4ADC-B2A7-49762E40D998}" srcOrd="0" destOrd="0" presId="urn:microsoft.com/office/officeart/2005/8/layout/process5"/>
    <dgm:cxn modelId="{34CC13F2-46C9-4686-BB8A-719FE9AADC7E}" srcId="{46E25BC9-494E-47D5-96E1-2CFF605E2AF5}" destId="{2843D8B6-7923-4B41-907A-ADB29E20AAEB}" srcOrd="1" destOrd="0" parTransId="{C674EFA9-816B-4BA7-8AF5-959DD303D072}" sibTransId="{8F3916BE-F317-497D-8AF0-EAB165A468F3}"/>
    <dgm:cxn modelId="{CB9D8F8B-9AF7-4010-AC39-C12E95613329}" type="presOf" srcId="{2BDA7967-1062-470C-AB85-6DDB0930631A}" destId="{BD58882C-4550-4C63-83BD-BB8B4EC0DC86}" srcOrd="0" destOrd="0" presId="urn:microsoft.com/office/officeart/2005/8/layout/process5"/>
    <dgm:cxn modelId="{C8258D79-010B-4782-865F-0FEFCFA3B72F}" type="presOf" srcId="{BCDBCED2-A932-43E7-A70A-E6BDCFBD511A}" destId="{42F9794B-0E9D-43E4-9A1A-4F7DD8368412}" srcOrd="0" destOrd="0" presId="urn:microsoft.com/office/officeart/2005/8/layout/process5"/>
    <dgm:cxn modelId="{C7504441-6356-4428-A523-2024241E01AE}" srcId="{46E25BC9-494E-47D5-96E1-2CFF605E2AF5}" destId="{B800274B-04A0-4000-AFC6-FBE1BDA1B412}" srcOrd="3" destOrd="0" parTransId="{BAF97748-7CD8-4667-846B-8BBBA69F7FF1}" sibTransId="{B949B480-FD1A-4839-BA0F-A7CD73A12694}"/>
    <dgm:cxn modelId="{4D50EBAE-E463-4B9B-A02D-EA8D00674C95}" type="presOf" srcId="{7B1FB029-BAA3-4979-AAF6-9FE0BA3CA3CF}" destId="{F2E5B541-F972-4595-A7D1-46CE34AAE65D}" srcOrd="0" destOrd="0" presId="urn:microsoft.com/office/officeart/2005/8/layout/process5"/>
    <dgm:cxn modelId="{35A7E1F5-DB5D-4915-96C6-9360570A9407}" srcId="{46E25BC9-494E-47D5-96E1-2CFF605E2AF5}" destId="{1D867F56-042F-4717-8F3C-8718C25546A0}" srcOrd="2" destOrd="0" parTransId="{9A88AEA2-5442-4844-BF03-0E1AE093D5E1}" sibTransId="{94F1E095-4F3A-401A-A715-85C9F9BF20A0}"/>
    <dgm:cxn modelId="{2A1ECD1E-2AD6-422F-A4E3-5272C362AFB3}" type="presOf" srcId="{FEE399CD-8E09-4B3A-9440-B0FD67E2EFF7}" destId="{6EB6BD4F-A8C0-4D30-BE88-8FC9CB418B8E}" srcOrd="0" destOrd="0" presId="urn:microsoft.com/office/officeart/2005/8/layout/process5"/>
    <dgm:cxn modelId="{4CACC831-4B4B-4C77-9FB9-24E6CD05A077}" type="presOf" srcId="{94F1E095-4F3A-401A-A715-85C9F9BF20A0}" destId="{E9287576-013C-4378-90C8-EFD3AE8A7582}" srcOrd="1" destOrd="0" presId="urn:microsoft.com/office/officeart/2005/8/layout/process5"/>
    <dgm:cxn modelId="{17515453-2FED-4DAC-BD46-C57664530623}" type="presOf" srcId="{B949B480-FD1A-4839-BA0F-A7CD73A12694}" destId="{1C40A956-346B-40E2-AF61-834DBCEA77B5}" srcOrd="0" destOrd="0" presId="urn:microsoft.com/office/officeart/2005/8/layout/process5"/>
    <dgm:cxn modelId="{0EF7A334-5434-4435-BC7D-7DB338D70757}" type="presOf" srcId="{1D867F56-042F-4717-8F3C-8718C25546A0}" destId="{F7A54DAD-03A6-40F9-96C1-F9C151EBD2CB}" srcOrd="0" destOrd="0" presId="urn:microsoft.com/office/officeart/2005/8/layout/process5"/>
    <dgm:cxn modelId="{B4FEA196-D823-49B0-9CAE-B4F13B917025}" type="presOf" srcId="{31D416BE-4B8E-462A-B80A-D564F27F7E2D}" destId="{0A867990-D930-4027-8621-B25290A57A24}" srcOrd="0" destOrd="0" presId="urn:microsoft.com/office/officeart/2005/8/layout/process5"/>
    <dgm:cxn modelId="{F032D177-1AE9-46DB-8190-467696C9F8A6}" type="presOf" srcId="{AA962422-4AE9-48ED-A5C8-A50D86247739}" destId="{EDEF4B76-B16A-4C83-A1B3-E9974E0EA4BE}" srcOrd="0" destOrd="0" presId="urn:microsoft.com/office/officeart/2005/8/layout/process5"/>
    <dgm:cxn modelId="{53DFDDF1-1834-403F-963F-13C1D60DDBD5}" srcId="{46E25BC9-494E-47D5-96E1-2CFF605E2AF5}" destId="{7B1FB029-BAA3-4979-AAF6-9FE0BA3CA3CF}" srcOrd="6" destOrd="0" parTransId="{930AB217-D54B-4548-88AC-3547C8655F32}" sibTransId="{D85842A3-8D67-4BDE-B0D8-041AAAA4749E}"/>
    <dgm:cxn modelId="{B9D60AA1-9376-4224-869B-5E6F3F3BBD26}" type="presOf" srcId="{BCDBCED2-A932-43E7-A70A-E6BDCFBD511A}" destId="{A3D707C4-F6C9-4587-B457-FDB95DD32194}" srcOrd="1" destOrd="0" presId="urn:microsoft.com/office/officeart/2005/8/layout/process5"/>
    <dgm:cxn modelId="{697D4D3B-DAB9-416F-B29D-2912AC822712}" type="presOf" srcId="{8F3916BE-F317-497D-8AF0-EAB165A468F3}" destId="{EBBFE4C2-7B24-4B6A-AA56-64176C88C741}" srcOrd="0" destOrd="0" presId="urn:microsoft.com/office/officeart/2005/8/layout/process5"/>
    <dgm:cxn modelId="{8B99C701-90C4-4E9B-BF0D-F9CA4FB143BE}" type="presOf" srcId="{46E25BC9-494E-47D5-96E1-2CFF605E2AF5}" destId="{F8CA8B76-11EF-4FA4-9844-8B8D0722B1E7}" srcOrd="0" destOrd="0" presId="urn:microsoft.com/office/officeart/2005/8/layout/process5"/>
    <dgm:cxn modelId="{0250EB12-F3D8-4059-B397-DF8263C79781}" type="presOf" srcId="{94F1E095-4F3A-401A-A715-85C9F9BF20A0}" destId="{C24AFA39-207A-4BE1-BEAA-2D406E777985}" srcOrd="0" destOrd="0" presId="urn:microsoft.com/office/officeart/2005/8/layout/process5"/>
    <dgm:cxn modelId="{EB6872E8-7309-4656-AF28-B6F4524D0B25}" srcId="{46E25BC9-494E-47D5-96E1-2CFF605E2AF5}" destId="{AE5FAB12-0817-405F-B474-A5370A761CC2}" srcOrd="0" destOrd="0" parTransId="{9D2A33D2-5CEE-4EF3-A40C-CADC325DE5EC}" sibTransId="{31D416BE-4B8E-462A-B80A-D564F27F7E2D}"/>
    <dgm:cxn modelId="{8045A704-C379-4218-9578-0126EC624587}" srcId="{46E25BC9-494E-47D5-96E1-2CFF605E2AF5}" destId="{2BDA7967-1062-470C-AB85-6DDB0930631A}" srcOrd="5" destOrd="0" parTransId="{90DB1724-1247-4A69-A69D-B3F4F0683DA7}" sibTransId="{BCDBCED2-A932-43E7-A70A-E6BDCFBD511A}"/>
    <dgm:cxn modelId="{9B059CA9-9CEA-4CE7-9B61-0B52E0CD5934}" type="presOf" srcId="{AE5FAB12-0817-405F-B474-A5370A761CC2}" destId="{800B476E-CF1C-48F5-A005-C1BCE117C76E}" srcOrd="0" destOrd="0" presId="urn:microsoft.com/office/officeart/2005/8/layout/process5"/>
    <dgm:cxn modelId="{A6EA7DF8-B8C1-45BE-9A76-F75A4E4D94FD}" type="presOf" srcId="{2843D8B6-7923-4B41-907A-ADB29E20AAEB}" destId="{6FC4E0CE-2137-4208-BB7D-BA427DFE692A}" srcOrd="0" destOrd="0" presId="urn:microsoft.com/office/officeart/2005/8/layout/process5"/>
    <dgm:cxn modelId="{70423B7D-155A-4EE7-9594-2B795A525AD7}" type="presOf" srcId="{AA962422-4AE9-48ED-A5C8-A50D86247739}" destId="{807CA855-2DC4-4B37-88C9-C6C3E68CE019}" srcOrd="1" destOrd="0" presId="urn:microsoft.com/office/officeart/2005/8/layout/process5"/>
    <dgm:cxn modelId="{8318CBCA-D9F7-4B97-9144-218EC6C9AB3D}" type="presOf" srcId="{31D416BE-4B8E-462A-B80A-D564F27F7E2D}" destId="{C20823E2-EA40-455C-A916-6E1A3FD8A47D}" srcOrd="1" destOrd="0" presId="urn:microsoft.com/office/officeart/2005/8/layout/process5"/>
    <dgm:cxn modelId="{1A0A0EC5-7F5B-432B-A2FC-7D89A41F3016}" type="presOf" srcId="{8F3916BE-F317-497D-8AF0-EAB165A468F3}" destId="{987C24A9-6D1F-4652-894A-8F1D4B45FC6A}" srcOrd="1" destOrd="0" presId="urn:microsoft.com/office/officeart/2005/8/layout/process5"/>
    <dgm:cxn modelId="{C6565123-86DD-4C2B-BE2B-F0711F32F028}" srcId="{46E25BC9-494E-47D5-96E1-2CFF605E2AF5}" destId="{FEE399CD-8E09-4B3A-9440-B0FD67E2EFF7}" srcOrd="4" destOrd="0" parTransId="{15DA5F36-9C24-44C6-9905-F5D42AB886D4}" sibTransId="{AA962422-4AE9-48ED-A5C8-A50D86247739}"/>
    <dgm:cxn modelId="{C191C891-45EE-44EE-907B-EF404BF11600}" type="presOf" srcId="{B949B480-FD1A-4839-BA0F-A7CD73A12694}" destId="{81A0401B-9A6D-4A5C-8C9C-C0AEDC14FC6E}" srcOrd="1" destOrd="0" presId="urn:microsoft.com/office/officeart/2005/8/layout/process5"/>
    <dgm:cxn modelId="{E3F73F65-D45A-4EF5-ACD3-DA8252707386}" type="presParOf" srcId="{F8CA8B76-11EF-4FA4-9844-8B8D0722B1E7}" destId="{800B476E-CF1C-48F5-A005-C1BCE117C76E}" srcOrd="0" destOrd="0" presId="urn:microsoft.com/office/officeart/2005/8/layout/process5"/>
    <dgm:cxn modelId="{5D87E47C-6851-428F-AE16-D4B8D55E2CC1}" type="presParOf" srcId="{F8CA8B76-11EF-4FA4-9844-8B8D0722B1E7}" destId="{0A867990-D930-4027-8621-B25290A57A24}" srcOrd="1" destOrd="0" presId="urn:microsoft.com/office/officeart/2005/8/layout/process5"/>
    <dgm:cxn modelId="{28DD2FC4-9538-4017-8180-CBFD94CE0FA8}" type="presParOf" srcId="{0A867990-D930-4027-8621-B25290A57A24}" destId="{C20823E2-EA40-455C-A916-6E1A3FD8A47D}" srcOrd="0" destOrd="0" presId="urn:microsoft.com/office/officeart/2005/8/layout/process5"/>
    <dgm:cxn modelId="{AEA5F2BC-D555-4239-A022-0A8DBB5CCC59}" type="presParOf" srcId="{F8CA8B76-11EF-4FA4-9844-8B8D0722B1E7}" destId="{6FC4E0CE-2137-4208-BB7D-BA427DFE692A}" srcOrd="2" destOrd="0" presId="urn:microsoft.com/office/officeart/2005/8/layout/process5"/>
    <dgm:cxn modelId="{8A7FEEB2-2390-4A92-9703-B6A0C202D5D7}" type="presParOf" srcId="{F8CA8B76-11EF-4FA4-9844-8B8D0722B1E7}" destId="{EBBFE4C2-7B24-4B6A-AA56-64176C88C741}" srcOrd="3" destOrd="0" presId="urn:microsoft.com/office/officeart/2005/8/layout/process5"/>
    <dgm:cxn modelId="{D262A719-FB0A-4F21-AB90-4139375E24CC}" type="presParOf" srcId="{EBBFE4C2-7B24-4B6A-AA56-64176C88C741}" destId="{987C24A9-6D1F-4652-894A-8F1D4B45FC6A}" srcOrd="0" destOrd="0" presId="urn:microsoft.com/office/officeart/2005/8/layout/process5"/>
    <dgm:cxn modelId="{C3007C59-4608-4966-A069-5F72A87C7DC0}" type="presParOf" srcId="{F8CA8B76-11EF-4FA4-9844-8B8D0722B1E7}" destId="{F7A54DAD-03A6-40F9-96C1-F9C151EBD2CB}" srcOrd="4" destOrd="0" presId="urn:microsoft.com/office/officeart/2005/8/layout/process5"/>
    <dgm:cxn modelId="{F286147D-1EF2-491D-806C-DCC8B03DAC3A}" type="presParOf" srcId="{F8CA8B76-11EF-4FA4-9844-8B8D0722B1E7}" destId="{C24AFA39-207A-4BE1-BEAA-2D406E777985}" srcOrd="5" destOrd="0" presId="urn:microsoft.com/office/officeart/2005/8/layout/process5"/>
    <dgm:cxn modelId="{7B780B06-C9B5-4CC0-827E-674B558D9672}" type="presParOf" srcId="{C24AFA39-207A-4BE1-BEAA-2D406E777985}" destId="{E9287576-013C-4378-90C8-EFD3AE8A7582}" srcOrd="0" destOrd="0" presId="urn:microsoft.com/office/officeart/2005/8/layout/process5"/>
    <dgm:cxn modelId="{9E335FDF-F7BA-46ED-87F9-B1B17FF42038}" type="presParOf" srcId="{F8CA8B76-11EF-4FA4-9844-8B8D0722B1E7}" destId="{9E848D2F-EF59-4ADC-B2A7-49762E40D998}" srcOrd="6" destOrd="0" presId="urn:microsoft.com/office/officeart/2005/8/layout/process5"/>
    <dgm:cxn modelId="{0A51EEE1-CCC9-4CB4-93A4-BA898A39C4BE}" type="presParOf" srcId="{F8CA8B76-11EF-4FA4-9844-8B8D0722B1E7}" destId="{1C40A956-346B-40E2-AF61-834DBCEA77B5}" srcOrd="7" destOrd="0" presId="urn:microsoft.com/office/officeart/2005/8/layout/process5"/>
    <dgm:cxn modelId="{91A27859-DAF2-43E8-86EB-5FD1C29D865D}" type="presParOf" srcId="{1C40A956-346B-40E2-AF61-834DBCEA77B5}" destId="{81A0401B-9A6D-4A5C-8C9C-C0AEDC14FC6E}" srcOrd="0" destOrd="0" presId="urn:microsoft.com/office/officeart/2005/8/layout/process5"/>
    <dgm:cxn modelId="{57C3AB0E-3E98-4CD9-A713-FF926D9F8778}" type="presParOf" srcId="{F8CA8B76-11EF-4FA4-9844-8B8D0722B1E7}" destId="{6EB6BD4F-A8C0-4D30-BE88-8FC9CB418B8E}" srcOrd="8" destOrd="0" presId="urn:microsoft.com/office/officeart/2005/8/layout/process5"/>
    <dgm:cxn modelId="{D3DF0471-1D92-4596-9302-585CE91F5A25}" type="presParOf" srcId="{F8CA8B76-11EF-4FA4-9844-8B8D0722B1E7}" destId="{EDEF4B76-B16A-4C83-A1B3-E9974E0EA4BE}" srcOrd="9" destOrd="0" presId="urn:microsoft.com/office/officeart/2005/8/layout/process5"/>
    <dgm:cxn modelId="{3B034CD8-EF14-456E-8EC8-53606B57E339}" type="presParOf" srcId="{EDEF4B76-B16A-4C83-A1B3-E9974E0EA4BE}" destId="{807CA855-2DC4-4B37-88C9-C6C3E68CE019}" srcOrd="0" destOrd="0" presId="urn:microsoft.com/office/officeart/2005/8/layout/process5"/>
    <dgm:cxn modelId="{A17EB253-68A7-438C-B44F-B349903F28A4}" type="presParOf" srcId="{F8CA8B76-11EF-4FA4-9844-8B8D0722B1E7}" destId="{BD58882C-4550-4C63-83BD-BB8B4EC0DC86}" srcOrd="10" destOrd="0" presId="urn:microsoft.com/office/officeart/2005/8/layout/process5"/>
    <dgm:cxn modelId="{B21364EC-CC63-46F7-AAF7-C91CA29FDED6}" type="presParOf" srcId="{F8CA8B76-11EF-4FA4-9844-8B8D0722B1E7}" destId="{42F9794B-0E9D-43E4-9A1A-4F7DD8368412}" srcOrd="11" destOrd="0" presId="urn:microsoft.com/office/officeart/2005/8/layout/process5"/>
    <dgm:cxn modelId="{81A9E4D9-8709-4BC7-A14C-6382742E7149}" type="presParOf" srcId="{42F9794B-0E9D-43E4-9A1A-4F7DD8368412}" destId="{A3D707C4-F6C9-4587-B457-FDB95DD32194}" srcOrd="0" destOrd="0" presId="urn:microsoft.com/office/officeart/2005/8/layout/process5"/>
    <dgm:cxn modelId="{32E87587-B576-457D-BB06-4A407D1E4232}" type="presParOf" srcId="{F8CA8B76-11EF-4FA4-9844-8B8D0722B1E7}" destId="{F2E5B541-F972-4595-A7D1-46CE34AAE65D}" srcOrd="1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6E25BC9-494E-47D5-96E1-2CFF605E2AF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0360F07F-2A0D-433B-85D4-5DFAAE2876CA}">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b="0" dirty="0" smtClean="0">
              <a:solidFill>
                <a:schemeClr val="tx1"/>
              </a:solidFill>
              <a:latin typeface="Times New Roman" pitchFamily="18" charset="0"/>
              <a:cs typeface="Times New Roman" pitchFamily="18" charset="0"/>
            </a:rPr>
            <a:t>Open the app and enter the app’s </a:t>
          </a:r>
          <a:r>
            <a:rPr lang="en-US" sz="1600" b="0" dirty="0" err="1" smtClean="0">
              <a:solidFill>
                <a:schemeClr val="tx1"/>
              </a:solidFill>
              <a:latin typeface="Times New Roman" pitchFamily="18" charset="0"/>
              <a:cs typeface="Times New Roman" pitchFamily="18" charset="0"/>
            </a:rPr>
            <a:t>passcode</a:t>
          </a:r>
          <a:endParaRPr lang="en-IN" sz="1600" b="0" dirty="0">
            <a:solidFill>
              <a:schemeClr val="tx1"/>
            </a:solidFill>
            <a:latin typeface="Times New Roman" pitchFamily="18" charset="0"/>
            <a:cs typeface="Times New Roman" pitchFamily="18" charset="0"/>
          </a:endParaRPr>
        </a:p>
      </dgm:t>
    </dgm:pt>
    <dgm:pt modelId="{48CE3037-0B47-4442-8231-876B3DC81F9F}" type="parTrans" cxnId="{E57215CA-21A6-4D4C-BF17-44E7319CF354}">
      <dgm:prSet/>
      <dgm:spPr/>
      <dgm:t>
        <a:bodyPr/>
        <a:lstStyle/>
        <a:p>
          <a:endParaRPr lang="en-IN"/>
        </a:p>
      </dgm:t>
    </dgm:pt>
    <dgm:pt modelId="{68F66873-B4F6-413A-BA60-250C64C2C5E1}" type="sibTrans" cxnId="{E57215CA-21A6-4D4C-BF17-44E7319CF354}">
      <dgm:prSet/>
      <dgm:spPr>
        <a:solidFill>
          <a:srgbClr val="00B0F0"/>
        </a:solidFill>
      </dgm:spPr>
      <dgm:t>
        <a:bodyPr/>
        <a:lstStyle/>
        <a:p>
          <a:endParaRPr lang="en-IN"/>
        </a:p>
      </dgm:t>
    </dgm:pt>
    <dgm:pt modelId="{B538B551-3AB7-4D60-96F7-15A53E2A3403}">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Enter the virtual payment address or Mobile Number &amp; click on verify to check the name of the payee</a:t>
          </a:r>
          <a:endParaRPr lang="en-IN" sz="1600" dirty="0">
            <a:latin typeface="Times New Roman" pitchFamily="18" charset="0"/>
            <a:cs typeface="Times New Roman" pitchFamily="18" charset="0"/>
          </a:endParaRPr>
        </a:p>
      </dgm:t>
    </dgm:pt>
    <dgm:pt modelId="{1B8A5C91-FE08-4D13-B005-92A511E21F4D}" type="parTrans" cxnId="{84BF0AED-57EA-4025-ADC9-F50FF5FE410A}">
      <dgm:prSet/>
      <dgm:spPr/>
      <dgm:t>
        <a:bodyPr/>
        <a:lstStyle/>
        <a:p>
          <a:endParaRPr lang="en-IN"/>
        </a:p>
      </dgm:t>
    </dgm:pt>
    <dgm:pt modelId="{50E454B1-C1D5-4B1C-A442-5695F6AE8E72}" type="sibTrans" cxnId="{84BF0AED-57EA-4025-ADC9-F50FF5FE410A}">
      <dgm:prSet/>
      <dgm:spPr>
        <a:solidFill>
          <a:srgbClr val="00B0F0"/>
        </a:solidFill>
      </dgm:spPr>
      <dgm:t>
        <a:bodyPr/>
        <a:lstStyle/>
        <a:p>
          <a:endParaRPr lang="en-IN"/>
        </a:p>
      </dgm:t>
    </dgm:pt>
    <dgm:pt modelId="{9C2F3CCA-A3C2-4F04-991E-DE08305BF2B0}">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Select Send Money Option</a:t>
          </a:r>
          <a:endParaRPr lang="en-IN" sz="1600" dirty="0">
            <a:latin typeface="Times New Roman" pitchFamily="18" charset="0"/>
            <a:cs typeface="Times New Roman" pitchFamily="18" charset="0"/>
          </a:endParaRPr>
        </a:p>
      </dgm:t>
    </dgm:pt>
    <dgm:pt modelId="{C2D79F0B-C03F-4B06-A01B-876CDEC85F75}" type="parTrans" cxnId="{AF8A7271-34DA-4960-BD1F-4ED2F7EAC93B}">
      <dgm:prSet/>
      <dgm:spPr/>
      <dgm:t>
        <a:bodyPr/>
        <a:lstStyle/>
        <a:p>
          <a:endParaRPr lang="en-US"/>
        </a:p>
      </dgm:t>
    </dgm:pt>
    <dgm:pt modelId="{86EE0472-4F8A-4715-9010-BE927412EA72}" type="sibTrans" cxnId="{AF8A7271-34DA-4960-BD1F-4ED2F7EAC93B}">
      <dgm:prSet/>
      <dgm:spPr>
        <a:solidFill>
          <a:srgbClr val="00B0F0"/>
        </a:solidFill>
      </dgm:spPr>
      <dgm:t>
        <a:bodyPr/>
        <a:lstStyle/>
        <a:p>
          <a:endParaRPr lang="en-US"/>
        </a:p>
      </dgm:t>
    </dgm:pt>
    <dgm:pt modelId="{B7AF882F-05AC-430D-A3A6-D2A803D06397}">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Name of the PAYEE is fetched from the Bank CBS</a:t>
          </a:r>
          <a:endParaRPr lang="en-IN" sz="1600" dirty="0">
            <a:latin typeface="Times New Roman" pitchFamily="18" charset="0"/>
            <a:cs typeface="Times New Roman" pitchFamily="18" charset="0"/>
          </a:endParaRPr>
        </a:p>
      </dgm:t>
    </dgm:pt>
    <dgm:pt modelId="{B44916F8-5149-44DE-AFEF-7C65B9DA47F3}" type="parTrans" cxnId="{C98205AB-98DB-4232-9C76-E52428E0EC6D}">
      <dgm:prSet/>
      <dgm:spPr/>
      <dgm:t>
        <a:bodyPr/>
        <a:lstStyle/>
        <a:p>
          <a:endParaRPr lang="en-US"/>
        </a:p>
      </dgm:t>
    </dgm:pt>
    <dgm:pt modelId="{A107EAFA-C893-4945-904F-6A126BD04DF9}" type="sibTrans" cxnId="{C98205AB-98DB-4232-9C76-E52428E0EC6D}">
      <dgm:prSet/>
      <dgm:spPr>
        <a:solidFill>
          <a:srgbClr val="00B0F0"/>
        </a:solidFill>
      </dgm:spPr>
      <dgm:t>
        <a:bodyPr/>
        <a:lstStyle/>
        <a:p>
          <a:endParaRPr lang="en-US"/>
        </a:p>
      </dgm:t>
    </dgm:pt>
    <dgm:pt modelId="{56B38638-8EBB-497D-96EB-6A48087A7122}">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Confirmation of money sent is shown to the customer </a:t>
          </a:r>
          <a:endParaRPr lang="en-IN" sz="1600" dirty="0">
            <a:latin typeface="Times New Roman" pitchFamily="18" charset="0"/>
            <a:cs typeface="Times New Roman" pitchFamily="18" charset="0"/>
          </a:endParaRPr>
        </a:p>
      </dgm:t>
    </dgm:pt>
    <dgm:pt modelId="{B6FC25F5-21CB-4FC7-930A-9FBADA499671}" type="parTrans" cxnId="{78A1332C-59A1-4D87-A144-6E058AC51BBF}">
      <dgm:prSet/>
      <dgm:spPr/>
      <dgm:t>
        <a:bodyPr/>
        <a:lstStyle/>
        <a:p>
          <a:endParaRPr lang="en-US"/>
        </a:p>
      </dgm:t>
    </dgm:pt>
    <dgm:pt modelId="{FA6A9F9B-6A8A-4EDB-83A6-11DD4903947E}" type="sibTrans" cxnId="{78A1332C-59A1-4D87-A144-6E058AC51BBF}">
      <dgm:prSet/>
      <dgm:spPr>
        <a:solidFill>
          <a:srgbClr val="00B0F0"/>
        </a:solidFill>
      </dgm:spPr>
      <dgm:t>
        <a:bodyPr/>
        <a:lstStyle/>
        <a:p>
          <a:endParaRPr lang="en-US"/>
        </a:p>
      </dgm:t>
    </dgm:pt>
    <dgm:pt modelId="{C6528081-4187-44FC-A557-9B25B5D30B7C}">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Enter the amount and remarks for the transaction and Click on PAY</a:t>
          </a:r>
          <a:endParaRPr lang="en-IN" sz="1600" dirty="0">
            <a:latin typeface="Times New Roman" pitchFamily="18" charset="0"/>
            <a:cs typeface="Times New Roman" pitchFamily="18" charset="0"/>
          </a:endParaRPr>
        </a:p>
      </dgm:t>
    </dgm:pt>
    <dgm:pt modelId="{BEF046A8-C231-490F-946B-85C8C4AA423F}" type="parTrans" cxnId="{7FAA5BD7-7A3A-471F-AD51-A4100A2F6976}">
      <dgm:prSet/>
      <dgm:spPr/>
      <dgm:t>
        <a:bodyPr/>
        <a:lstStyle/>
        <a:p>
          <a:endParaRPr lang="en-US"/>
        </a:p>
      </dgm:t>
    </dgm:pt>
    <dgm:pt modelId="{466FEC28-57B9-4AA3-B579-13113841F140}" type="sibTrans" cxnId="{7FAA5BD7-7A3A-471F-AD51-A4100A2F6976}">
      <dgm:prSet/>
      <dgm:spPr>
        <a:solidFill>
          <a:srgbClr val="00B0F0"/>
        </a:solidFill>
      </dgm:spPr>
      <dgm:t>
        <a:bodyPr/>
        <a:lstStyle/>
        <a:p>
          <a:endParaRPr lang="en-US"/>
        </a:p>
      </dgm:t>
    </dgm:pt>
    <dgm:pt modelId="{6D8C96F4-646B-4816-9D01-E3406F7F35F4}">
      <dgm:prSet phldrT="[Tex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UPI PIN entry page opens where customer enter his UPI PIN </a:t>
          </a:r>
          <a:endParaRPr lang="en-IN" sz="1600" dirty="0">
            <a:latin typeface="Times New Roman" pitchFamily="18" charset="0"/>
            <a:cs typeface="Times New Roman" pitchFamily="18" charset="0"/>
          </a:endParaRPr>
        </a:p>
      </dgm:t>
    </dgm:pt>
    <dgm:pt modelId="{1B565274-609E-4778-A4E5-9BB2F44AF875}" type="parTrans" cxnId="{80DB8F72-B8A2-44BB-8910-8A86E5DF68C7}">
      <dgm:prSet/>
      <dgm:spPr/>
      <dgm:t>
        <a:bodyPr/>
        <a:lstStyle/>
        <a:p>
          <a:endParaRPr lang="en-US"/>
        </a:p>
      </dgm:t>
    </dgm:pt>
    <dgm:pt modelId="{26238EA5-C2A7-451F-9B7F-092B38B7A31B}" type="sibTrans" cxnId="{80DB8F72-B8A2-44BB-8910-8A86E5DF68C7}">
      <dgm:prSet/>
      <dgm:spPr>
        <a:solidFill>
          <a:srgbClr val="00B0F0"/>
        </a:solidFill>
      </dgm:spPr>
      <dgm:t>
        <a:bodyPr/>
        <a:lstStyle/>
        <a:p>
          <a:endParaRPr lang="en-US"/>
        </a:p>
      </dgm:t>
    </dgm:pt>
    <dgm:pt modelId="{1E2C6EFC-5E75-4D9F-8862-2FD014E4111D}">
      <dgm:prSet phldrT="[Text]">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dirty="0" smtClean="0">
              <a:latin typeface="Times New Roman" pitchFamily="18" charset="0"/>
              <a:cs typeface="Times New Roman" pitchFamily="18" charset="0"/>
            </a:rPr>
            <a:t>Customer gets a notification for the success of the transaction from the app</a:t>
          </a:r>
          <a:endParaRPr lang="en-IN" dirty="0">
            <a:latin typeface="Times New Roman" pitchFamily="18" charset="0"/>
            <a:cs typeface="Times New Roman" pitchFamily="18" charset="0"/>
          </a:endParaRPr>
        </a:p>
      </dgm:t>
    </dgm:pt>
    <dgm:pt modelId="{15078BDB-2728-46E2-BA68-C34CC018C838}" type="parTrans" cxnId="{80E7CF78-7862-4684-A6D5-4C42A941CD13}">
      <dgm:prSet/>
      <dgm:spPr/>
      <dgm:t>
        <a:bodyPr/>
        <a:lstStyle/>
        <a:p>
          <a:endParaRPr lang="en-US"/>
        </a:p>
      </dgm:t>
    </dgm:pt>
    <dgm:pt modelId="{A21EF3CE-977F-4B56-B8E1-553A9198A587}" type="sibTrans" cxnId="{80E7CF78-7862-4684-A6D5-4C42A941CD13}">
      <dgm:prSet/>
      <dgm:spPr/>
      <dgm:t>
        <a:bodyPr/>
        <a:lstStyle/>
        <a:p>
          <a:endParaRPr lang="en-US"/>
        </a:p>
      </dgm:t>
    </dgm:pt>
    <dgm:pt modelId="{F8CA8B76-11EF-4FA4-9844-8B8D0722B1E7}" type="pres">
      <dgm:prSet presAssocID="{46E25BC9-494E-47D5-96E1-2CFF605E2AF5}" presName="diagram" presStyleCnt="0">
        <dgm:presLayoutVars>
          <dgm:dir/>
          <dgm:resizeHandles val="exact"/>
        </dgm:presLayoutVars>
      </dgm:prSet>
      <dgm:spPr/>
      <dgm:t>
        <a:bodyPr/>
        <a:lstStyle/>
        <a:p>
          <a:endParaRPr lang="en-US"/>
        </a:p>
      </dgm:t>
    </dgm:pt>
    <dgm:pt modelId="{7B746AF2-C3E2-498F-A11C-1EE54FE88F4E}" type="pres">
      <dgm:prSet presAssocID="{0360F07F-2A0D-433B-85D4-5DFAAE2876CA}" presName="node" presStyleLbl="node1" presStyleIdx="0" presStyleCnt="8">
        <dgm:presLayoutVars>
          <dgm:bulletEnabled val="1"/>
        </dgm:presLayoutVars>
      </dgm:prSet>
      <dgm:spPr/>
      <dgm:t>
        <a:bodyPr/>
        <a:lstStyle/>
        <a:p>
          <a:endParaRPr lang="en-IN"/>
        </a:p>
      </dgm:t>
    </dgm:pt>
    <dgm:pt modelId="{A3352B89-C489-4213-9AD5-B92AE8FBD42F}" type="pres">
      <dgm:prSet presAssocID="{68F66873-B4F6-413A-BA60-250C64C2C5E1}" presName="sibTrans" presStyleLbl="sibTrans2D1" presStyleIdx="0" presStyleCnt="7"/>
      <dgm:spPr/>
      <dgm:t>
        <a:bodyPr/>
        <a:lstStyle/>
        <a:p>
          <a:endParaRPr lang="en-US"/>
        </a:p>
      </dgm:t>
    </dgm:pt>
    <dgm:pt modelId="{0FAB52B2-8199-4839-A229-DCBB6BFC78FC}" type="pres">
      <dgm:prSet presAssocID="{68F66873-B4F6-413A-BA60-250C64C2C5E1}" presName="connectorText" presStyleLbl="sibTrans2D1" presStyleIdx="0" presStyleCnt="7"/>
      <dgm:spPr/>
      <dgm:t>
        <a:bodyPr/>
        <a:lstStyle/>
        <a:p>
          <a:endParaRPr lang="en-US"/>
        </a:p>
      </dgm:t>
    </dgm:pt>
    <dgm:pt modelId="{035D1131-70D5-4BF3-9865-1C5A49CBDBFC}" type="pres">
      <dgm:prSet presAssocID="{9C2F3CCA-A3C2-4F04-991E-DE08305BF2B0}" presName="node" presStyleLbl="node1" presStyleIdx="1" presStyleCnt="8" custLinFactNeighborX="1298" custLinFactNeighborY="-164">
        <dgm:presLayoutVars>
          <dgm:bulletEnabled val="1"/>
        </dgm:presLayoutVars>
      </dgm:prSet>
      <dgm:spPr/>
      <dgm:t>
        <a:bodyPr/>
        <a:lstStyle/>
        <a:p>
          <a:endParaRPr lang="en-US"/>
        </a:p>
      </dgm:t>
    </dgm:pt>
    <dgm:pt modelId="{68C81F98-5D25-4521-9E6C-9AA501D121F2}" type="pres">
      <dgm:prSet presAssocID="{86EE0472-4F8A-4715-9010-BE927412EA72}" presName="sibTrans" presStyleLbl="sibTrans2D1" presStyleIdx="1" presStyleCnt="7"/>
      <dgm:spPr/>
      <dgm:t>
        <a:bodyPr/>
        <a:lstStyle/>
        <a:p>
          <a:endParaRPr lang="en-US"/>
        </a:p>
      </dgm:t>
    </dgm:pt>
    <dgm:pt modelId="{A53107D8-5171-4D55-9DB9-254CAC480483}" type="pres">
      <dgm:prSet presAssocID="{86EE0472-4F8A-4715-9010-BE927412EA72}" presName="connectorText" presStyleLbl="sibTrans2D1" presStyleIdx="1" presStyleCnt="7"/>
      <dgm:spPr/>
      <dgm:t>
        <a:bodyPr/>
        <a:lstStyle/>
        <a:p>
          <a:endParaRPr lang="en-US"/>
        </a:p>
      </dgm:t>
    </dgm:pt>
    <dgm:pt modelId="{D38226B7-74D7-4AFC-917E-409F836B3D70}" type="pres">
      <dgm:prSet presAssocID="{B538B551-3AB7-4D60-96F7-15A53E2A3403}" presName="node" presStyleLbl="node1" presStyleIdx="2" presStyleCnt="8">
        <dgm:presLayoutVars>
          <dgm:bulletEnabled val="1"/>
        </dgm:presLayoutVars>
      </dgm:prSet>
      <dgm:spPr/>
      <dgm:t>
        <a:bodyPr/>
        <a:lstStyle/>
        <a:p>
          <a:endParaRPr lang="en-IN"/>
        </a:p>
      </dgm:t>
    </dgm:pt>
    <dgm:pt modelId="{690FF183-3CC4-4C5E-911D-5C0A88C3419D}" type="pres">
      <dgm:prSet presAssocID="{50E454B1-C1D5-4B1C-A442-5695F6AE8E72}" presName="sibTrans" presStyleLbl="sibTrans2D1" presStyleIdx="2" presStyleCnt="7"/>
      <dgm:spPr/>
      <dgm:t>
        <a:bodyPr/>
        <a:lstStyle/>
        <a:p>
          <a:endParaRPr lang="en-US"/>
        </a:p>
      </dgm:t>
    </dgm:pt>
    <dgm:pt modelId="{57F3F785-F662-488D-8B55-E63BD40D494C}" type="pres">
      <dgm:prSet presAssocID="{50E454B1-C1D5-4B1C-A442-5695F6AE8E72}" presName="connectorText" presStyleLbl="sibTrans2D1" presStyleIdx="2" presStyleCnt="7"/>
      <dgm:spPr/>
      <dgm:t>
        <a:bodyPr/>
        <a:lstStyle/>
        <a:p>
          <a:endParaRPr lang="en-US"/>
        </a:p>
      </dgm:t>
    </dgm:pt>
    <dgm:pt modelId="{D75100F0-E1F5-4694-9E22-9FEB0061C8D0}" type="pres">
      <dgm:prSet presAssocID="{B7AF882F-05AC-430D-A3A6-D2A803D06397}" presName="node" presStyleLbl="node1" presStyleIdx="3" presStyleCnt="8">
        <dgm:presLayoutVars>
          <dgm:bulletEnabled val="1"/>
        </dgm:presLayoutVars>
      </dgm:prSet>
      <dgm:spPr/>
      <dgm:t>
        <a:bodyPr/>
        <a:lstStyle/>
        <a:p>
          <a:endParaRPr lang="en-US"/>
        </a:p>
      </dgm:t>
    </dgm:pt>
    <dgm:pt modelId="{2F194206-8B50-4DE5-BFC7-588EACAA8CB1}" type="pres">
      <dgm:prSet presAssocID="{A107EAFA-C893-4945-904F-6A126BD04DF9}" presName="sibTrans" presStyleLbl="sibTrans2D1" presStyleIdx="3" presStyleCnt="7"/>
      <dgm:spPr/>
      <dgm:t>
        <a:bodyPr/>
        <a:lstStyle/>
        <a:p>
          <a:endParaRPr lang="en-US"/>
        </a:p>
      </dgm:t>
    </dgm:pt>
    <dgm:pt modelId="{4595B06D-BDFC-4C26-9FA4-7E288EC091D9}" type="pres">
      <dgm:prSet presAssocID="{A107EAFA-C893-4945-904F-6A126BD04DF9}" presName="connectorText" presStyleLbl="sibTrans2D1" presStyleIdx="3" presStyleCnt="7"/>
      <dgm:spPr/>
      <dgm:t>
        <a:bodyPr/>
        <a:lstStyle/>
        <a:p>
          <a:endParaRPr lang="en-US"/>
        </a:p>
      </dgm:t>
    </dgm:pt>
    <dgm:pt modelId="{D6C5136D-A428-4B0C-AB8B-6817980B9032}" type="pres">
      <dgm:prSet presAssocID="{C6528081-4187-44FC-A557-9B25B5D30B7C}" presName="node" presStyleLbl="node1" presStyleIdx="4" presStyleCnt="8">
        <dgm:presLayoutVars>
          <dgm:bulletEnabled val="1"/>
        </dgm:presLayoutVars>
      </dgm:prSet>
      <dgm:spPr/>
      <dgm:t>
        <a:bodyPr/>
        <a:lstStyle/>
        <a:p>
          <a:endParaRPr lang="en-US"/>
        </a:p>
      </dgm:t>
    </dgm:pt>
    <dgm:pt modelId="{19258159-8E73-439E-BB76-21205E03A749}" type="pres">
      <dgm:prSet presAssocID="{466FEC28-57B9-4AA3-B579-13113841F140}" presName="sibTrans" presStyleLbl="sibTrans2D1" presStyleIdx="4" presStyleCnt="7"/>
      <dgm:spPr/>
      <dgm:t>
        <a:bodyPr/>
        <a:lstStyle/>
        <a:p>
          <a:endParaRPr lang="en-US"/>
        </a:p>
      </dgm:t>
    </dgm:pt>
    <dgm:pt modelId="{5E4F1DD4-6766-4335-9765-43F8A9B4A703}" type="pres">
      <dgm:prSet presAssocID="{466FEC28-57B9-4AA3-B579-13113841F140}" presName="connectorText" presStyleLbl="sibTrans2D1" presStyleIdx="4" presStyleCnt="7"/>
      <dgm:spPr/>
      <dgm:t>
        <a:bodyPr/>
        <a:lstStyle/>
        <a:p>
          <a:endParaRPr lang="en-US"/>
        </a:p>
      </dgm:t>
    </dgm:pt>
    <dgm:pt modelId="{88841258-A1C3-4E8D-BA5C-4BD67D10CD68}" type="pres">
      <dgm:prSet presAssocID="{6D8C96F4-646B-4816-9D01-E3406F7F35F4}" presName="node" presStyleLbl="node1" presStyleIdx="5" presStyleCnt="8">
        <dgm:presLayoutVars>
          <dgm:bulletEnabled val="1"/>
        </dgm:presLayoutVars>
      </dgm:prSet>
      <dgm:spPr/>
      <dgm:t>
        <a:bodyPr/>
        <a:lstStyle/>
        <a:p>
          <a:endParaRPr lang="en-US"/>
        </a:p>
      </dgm:t>
    </dgm:pt>
    <dgm:pt modelId="{DEDB950C-06B7-4AD5-8685-C208374E875F}" type="pres">
      <dgm:prSet presAssocID="{26238EA5-C2A7-451F-9B7F-092B38B7A31B}" presName="sibTrans" presStyleLbl="sibTrans2D1" presStyleIdx="5" presStyleCnt="7"/>
      <dgm:spPr/>
      <dgm:t>
        <a:bodyPr/>
        <a:lstStyle/>
        <a:p>
          <a:endParaRPr lang="en-US"/>
        </a:p>
      </dgm:t>
    </dgm:pt>
    <dgm:pt modelId="{DE0C7843-95A4-4643-976C-7AF8D64ABF21}" type="pres">
      <dgm:prSet presAssocID="{26238EA5-C2A7-451F-9B7F-092B38B7A31B}" presName="connectorText" presStyleLbl="sibTrans2D1" presStyleIdx="5" presStyleCnt="7"/>
      <dgm:spPr/>
      <dgm:t>
        <a:bodyPr/>
        <a:lstStyle/>
        <a:p>
          <a:endParaRPr lang="en-US"/>
        </a:p>
      </dgm:t>
    </dgm:pt>
    <dgm:pt modelId="{08154EB8-058E-484D-89F3-BD5F3B28B31E}" type="pres">
      <dgm:prSet presAssocID="{56B38638-8EBB-497D-96EB-6A48087A7122}" presName="node" presStyleLbl="node1" presStyleIdx="6" presStyleCnt="8">
        <dgm:presLayoutVars>
          <dgm:bulletEnabled val="1"/>
        </dgm:presLayoutVars>
      </dgm:prSet>
      <dgm:spPr/>
      <dgm:t>
        <a:bodyPr/>
        <a:lstStyle/>
        <a:p>
          <a:endParaRPr lang="en-US"/>
        </a:p>
      </dgm:t>
    </dgm:pt>
    <dgm:pt modelId="{CE52A053-0F85-4859-8D77-CBBB997F34E3}" type="pres">
      <dgm:prSet presAssocID="{FA6A9F9B-6A8A-4EDB-83A6-11DD4903947E}" presName="sibTrans" presStyleLbl="sibTrans2D1" presStyleIdx="6" presStyleCnt="7"/>
      <dgm:spPr/>
      <dgm:t>
        <a:bodyPr/>
        <a:lstStyle/>
        <a:p>
          <a:endParaRPr lang="en-US"/>
        </a:p>
      </dgm:t>
    </dgm:pt>
    <dgm:pt modelId="{63DC8051-EC32-49EA-ACC2-257385DAF6D1}" type="pres">
      <dgm:prSet presAssocID="{FA6A9F9B-6A8A-4EDB-83A6-11DD4903947E}" presName="connectorText" presStyleLbl="sibTrans2D1" presStyleIdx="6" presStyleCnt="7"/>
      <dgm:spPr/>
      <dgm:t>
        <a:bodyPr/>
        <a:lstStyle/>
        <a:p>
          <a:endParaRPr lang="en-US"/>
        </a:p>
      </dgm:t>
    </dgm:pt>
    <dgm:pt modelId="{D1D1E1B7-427A-4177-9DAB-95D4617DE006}" type="pres">
      <dgm:prSet presAssocID="{1E2C6EFC-5E75-4D9F-8862-2FD014E4111D}" presName="node" presStyleLbl="node1" presStyleIdx="7" presStyleCnt="8">
        <dgm:presLayoutVars>
          <dgm:bulletEnabled val="1"/>
        </dgm:presLayoutVars>
      </dgm:prSet>
      <dgm:spPr/>
      <dgm:t>
        <a:bodyPr/>
        <a:lstStyle/>
        <a:p>
          <a:endParaRPr lang="en-US"/>
        </a:p>
      </dgm:t>
    </dgm:pt>
  </dgm:ptLst>
  <dgm:cxnLst>
    <dgm:cxn modelId="{E3EC871B-F27C-4237-997E-1FD0124F4ED2}" type="presOf" srcId="{1E2C6EFC-5E75-4D9F-8862-2FD014E4111D}" destId="{D1D1E1B7-427A-4177-9DAB-95D4617DE006}" srcOrd="0" destOrd="0" presId="urn:microsoft.com/office/officeart/2005/8/layout/process5"/>
    <dgm:cxn modelId="{665697E3-3C61-4BB1-A9B4-21243B1BBF4A}" type="presOf" srcId="{86EE0472-4F8A-4715-9010-BE927412EA72}" destId="{68C81F98-5D25-4521-9E6C-9AA501D121F2}" srcOrd="0" destOrd="0" presId="urn:microsoft.com/office/officeart/2005/8/layout/process5"/>
    <dgm:cxn modelId="{CC4FC371-9867-4DD7-B5A1-E9CFAD4D883D}" type="presOf" srcId="{9C2F3CCA-A3C2-4F04-991E-DE08305BF2B0}" destId="{035D1131-70D5-4BF3-9865-1C5A49CBDBFC}" srcOrd="0" destOrd="0" presId="urn:microsoft.com/office/officeart/2005/8/layout/process5"/>
    <dgm:cxn modelId="{80E7CF78-7862-4684-A6D5-4C42A941CD13}" srcId="{46E25BC9-494E-47D5-96E1-2CFF605E2AF5}" destId="{1E2C6EFC-5E75-4D9F-8862-2FD014E4111D}" srcOrd="7" destOrd="0" parTransId="{15078BDB-2728-46E2-BA68-C34CC018C838}" sibTransId="{A21EF3CE-977F-4B56-B8E1-553A9198A587}"/>
    <dgm:cxn modelId="{78A1332C-59A1-4D87-A144-6E058AC51BBF}" srcId="{46E25BC9-494E-47D5-96E1-2CFF605E2AF5}" destId="{56B38638-8EBB-497D-96EB-6A48087A7122}" srcOrd="6" destOrd="0" parTransId="{B6FC25F5-21CB-4FC7-930A-9FBADA499671}" sibTransId="{FA6A9F9B-6A8A-4EDB-83A6-11DD4903947E}"/>
    <dgm:cxn modelId="{83374FAC-5FAD-433A-819B-2F09B1EAC7A7}" type="presOf" srcId="{466FEC28-57B9-4AA3-B579-13113841F140}" destId="{19258159-8E73-439E-BB76-21205E03A749}" srcOrd="0" destOrd="0" presId="urn:microsoft.com/office/officeart/2005/8/layout/process5"/>
    <dgm:cxn modelId="{0AB6D4C7-3BDE-483D-9D8A-E0A4DB1B27EA}" type="presOf" srcId="{C6528081-4187-44FC-A557-9B25B5D30B7C}" destId="{D6C5136D-A428-4B0C-AB8B-6817980B9032}" srcOrd="0" destOrd="0" presId="urn:microsoft.com/office/officeart/2005/8/layout/process5"/>
    <dgm:cxn modelId="{E5549F96-A618-4495-B512-8AC9768ACE05}" type="presOf" srcId="{68F66873-B4F6-413A-BA60-250C64C2C5E1}" destId="{0FAB52B2-8199-4839-A229-DCBB6BFC78FC}" srcOrd="1" destOrd="0" presId="urn:microsoft.com/office/officeart/2005/8/layout/process5"/>
    <dgm:cxn modelId="{AF8A7271-34DA-4960-BD1F-4ED2F7EAC93B}" srcId="{46E25BC9-494E-47D5-96E1-2CFF605E2AF5}" destId="{9C2F3CCA-A3C2-4F04-991E-DE08305BF2B0}" srcOrd="1" destOrd="0" parTransId="{C2D79F0B-C03F-4B06-A01B-876CDEC85F75}" sibTransId="{86EE0472-4F8A-4715-9010-BE927412EA72}"/>
    <dgm:cxn modelId="{F236EB08-EBF0-46FE-9CC6-42A264F8A382}" type="presOf" srcId="{B538B551-3AB7-4D60-96F7-15A53E2A3403}" destId="{D38226B7-74D7-4AFC-917E-409F836B3D70}" srcOrd="0" destOrd="0" presId="urn:microsoft.com/office/officeart/2005/8/layout/process5"/>
    <dgm:cxn modelId="{E1D62581-DCFB-4426-9888-EE6750BD2C2A}" type="presOf" srcId="{50E454B1-C1D5-4B1C-A442-5695F6AE8E72}" destId="{57F3F785-F662-488D-8B55-E63BD40D494C}" srcOrd="1" destOrd="0" presId="urn:microsoft.com/office/officeart/2005/8/layout/process5"/>
    <dgm:cxn modelId="{8C073C9A-D269-4F4B-80CD-CE346FA33E3F}" type="presOf" srcId="{B7AF882F-05AC-430D-A3A6-D2A803D06397}" destId="{D75100F0-E1F5-4694-9E22-9FEB0061C8D0}" srcOrd="0" destOrd="0" presId="urn:microsoft.com/office/officeart/2005/8/layout/process5"/>
    <dgm:cxn modelId="{AC43BCD6-902F-440B-9AF4-2442AA8DE683}" type="presOf" srcId="{6D8C96F4-646B-4816-9D01-E3406F7F35F4}" destId="{88841258-A1C3-4E8D-BA5C-4BD67D10CD68}" srcOrd="0" destOrd="0" presId="urn:microsoft.com/office/officeart/2005/8/layout/process5"/>
    <dgm:cxn modelId="{5852AE82-F95B-408D-AAA5-D9D037CCDA4B}" type="presOf" srcId="{56B38638-8EBB-497D-96EB-6A48087A7122}" destId="{08154EB8-058E-484D-89F3-BD5F3B28B31E}" srcOrd="0" destOrd="0" presId="urn:microsoft.com/office/officeart/2005/8/layout/process5"/>
    <dgm:cxn modelId="{9160ADEF-6F1D-4029-83CB-0B4039056604}" type="presOf" srcId="{466FEC28-57B9-4AA3-B579-13113841F140}" destId="{5E4F1DD4-6766-4335-9765-43F8A9B4A703}" srcOrd="1" destOrd="0" presId="urn:microsoft.com/office/officeart/2005/8/layout/process5"/>
    <dgm:cxn modelId="{57471B0A-F6FF-4544-A37F-5588B94DB93A}" type="presOf" srcId="{26238EA5-C2A7-451F-9B7F-092B38B7A31B}" destId="{DE0C7843-95A4-4643-976C-7AF8D64ABF21}" srcOrd="1" destOrd="0" presId="urn:microsoft.com/office/officeart/2005/8/layout/process5"/>
    <dgm:cxn modelId="{1E47DA5B-30A3-412B-B342-25B74655EF6A}" type="presOf" srcId="{0360F07F-2A0D-433B-85D4-5DFAAE2876CA}" destId="{7B746AF2-C3E2-498F-A11C-1EE54FE88F4E}" srcOrd="0" destOrd="0" presId="urn:microsoft.com/office/officeart/2005/8/layout/process5"/>
    <dgm:cxn modelId="{B2C07189-B646-4D4B-8BBB-D4DE240717B2}" type="presOf" srcId="{FA6A9F9B-6A8A-4EDB-83A6-11DD4903947E}" destId="{CE52A053-0F85-4859-8D77-CBBB997F34E3}" srcOrd="0" destOrd="0" presId="urn:microsoft.com/office/officeart/2005/8/layout/process5"/>
    <dgm:cxn modelId="{A2E5E813-0E66-4FE9-9008-BC868E02B02F}" type="presOf" srcId="{86EE0472-4F8A-4715-9010-BE927412EA72}" destId="{A53107D8-5171-4D55-9DB9-254CAC480483}" srcOrd="1" destOrd="0" presId="urn:microsoft.com/office/officeart/2005/8/layout/process5"/>
    <dgm:cxn modelId="{E45D72DD-1FEF-46EF-AB35-F8375DCA49E1}" type="presOf" srcId="{46E25BC9-494E-47D5-96E1-2CFF605E2AF5}" destId="{F8CA8B76-11EF-4FA4-9844-8B8D0722B1E7}" srcOrd="0" destOrd="0" presId="urn:microsoft.com/office/officeart/2005/8/layout/process5"/>
    <dgm:cxn modelId="{464AB1C3-F82A-4883-AE77-C2D2A9A67D58}" type="presOf" srcId="{FA6A9F9B-6A8A-4EDB-83A6-11DD4903947E}" destId="{63DC8051-EC32-49EA-ACC2-257385DAF6D1}" srcOrd="1" destOrd="0" presId="urn:microsoft.com/office/officeart/2005/8/layout/process5"/>
    <dgm:cxn modelId="{C98205AB-98DB-4232-9C76-E52428E0EC6D}" srcId="{46E25BC9-494E-47D5-96E1-2CFF605E2AF5}" destId="{B7AF882F-05AC-430D-A3A6-D2A803D06397}" srcOrd="3" destOrd="0" parTransId="{B44916F8-5149-44DE-AFEF-7C65B9DA47F3}" sibTransId="{A107EAFA-C893-4945-904F-6A126BD04DF9}"/>
    <dgm:cxn modelId="{84BF0AED-57EA-4025-ADC9-F50FF5FE410A}" srcId="{46E25BC9-494E-47D5-96E1-2CFF605E2AF5}" destId="{B538B551-3AB7-4D60-96F7-15A53E2A3403}" srcOrd="2" destOrd="0" parTransId="{1B8A5C91-FE08-4D13-B005-92A511E21F4D}" sibTransId="{50E454B1-C1D5-4B1C-A442-5695F6AE8E72}"/>
    <dgm:cxn modelId="{828330D4-14B7-4180-90FD-33596D4F767B}" type="presOf" srcId="{68F66873-B4F6-413A-BA60-250C64C2C5E1}" destId="{A3352B89-C489-4213-9AD5-B92AE8FBD42F}" srcOrd="0" destOrd="0" presId="urn:microsoft.com/office/officeart/2005/8/layout/process5"/>
    <dgm:cxn modelId="{585E176A-74A6-43D4-AA3E-92EA5EF49B12}" type="presOf" srcId="{A107EAFA-C893-4945-904F-6A126BD04DF9}" destId="{4595B06D-BDFC-4C26-9FA4-7E288EC091D9}" srcOrd="1" destOrd="0" presId="urn:microsoft.com/office/officeart/2005/8/layout/process5"/>
    <dgm:cxn modelId="{8BAFF544-9B7D-44D1-BD0E-E580307DE953}" type="presOf" srcId="{50E454B1-C1D5-4B1C-A442-5695F6AE8E72}" destId="{690FF183-3CC4-4C5E-911D-5C0A88C3419D}" srcOrd="0" destOrd="0" presId="urn:microsoft.com/office/officeart/2005/8/layout/process5"/>
    <dgm:cxn modelId="{D80DEF63-C748-4FAD-B4F7-8E17DB932DD7}" type="presOf" srcId="{A107EAFA-C893-4945-904F-6A126BD04DF9}" destId="{2F194206-8B50-4DE5-BFC7-588EACAA8CB1}" srcOrd="0" destOrd="0" presId="urn:microsoft.com/office/officeart/2005/8/layout/process5"/>
    <dgm:cxn modelId="{56FFE5DE-D0F0-440A-8ED5-58DA8D8073B2}" type="presOf" srcId="{26238EA5-C2A7-451F-9B7F-092B38B7A31B}" destId="{DEDB950C-06B7-4AD5-8685-C208374E875F}" srcOrd="0" destOrd="0" presId="urn:microsoft.com/office/officeart/2005/8/layout/process5"/>
    <dgm:cxn modelId="{80DB8F72-B8A2-44BB-8910-8A86E5DF68C7}" srcId="{46E25BC9-494E-47D5-96E1-2CFF605E2AF5}" destId="{6D8C96F4-646B-4816-9D01-E3406F7F35F4}" srcOrd="5" destOrd="0" parTransId="{1B565274-609E-4778-A4E5-9BB2F44AF875}" sibTransId="{26238EA5-C2A7-451F-9B7F-092B38B7A31B}"/>
    <dgm:cxn modelId="{7FAA5BD7-7A3A-471F-AD51-A4100A2F6976}" srcId="{46E25BC9-494E-47D5-96E1-2CFF605E2AF5}" destId="{C6528081-4187-44FC-A557-9B25B5D30B7C}" srcOrd="4" destOrd="0" parTransId="{BEF046A8-C231-490F-946B-85C8C4AA423F}" sibTransId="{466FEC28-57B9-4AA3-B579-13113841F140}"/>
    <dgm:cxn modelId="{E57215CA-21A6-4D4C-BF17-44E7319CF354}" srcId="{46E25BC9-494E-47D5-96E1-2CFF605E2AF5}" destId="{0360F07F-2A0D-433B-85D4-5DFAAE2876CA}" srcOrd="0" destOrd="0" parTransId="{48CE3037-0B47-4442-8231-876B3DC81F9F}" sibTransId="{68F66873-B4F6-413A-BA60-250C64C2C5E1}"/>
    <dgm:cxn modelId="{7D054296-AE42-4F6B-8BAA-7DCDFB54CE8D}" type="presParOf" srcId="{F8CA8B76-11EF-4FA4-9844-8B8D0722B1E7}" destId="{7B746AF2-C3E2-498F-A11C-1EE54FE88F4E}" srcOrd="0" destOrd="0" presId="urn:microsoft.com/office/officeart/2005/8/layout/process5"/>
    <dgm:cxn modelId="{0DF51DCF-8941-436D-94DB-BF04DAAD3D39}" type="presParOf" srcId="{F8CA8B76-11EF-4FA4-9844-8B8D0722B1E7}" destId="{A3352B89-C489-4213-9AD5-B92AE8FBD42F}" srcOrd="1" destOrd="0" presId="urn:microsoft.com/office/officeart/2005/8/layout/process5"/>
    <dgm:cxn modelId="{036F2529-25AD-4E61-819F-6E39E7A77170}" type="presParOf" srcId="{A3352B89-C489-4213-9AD5-B92AE8FBD42F}" destId="{0FAB52B2-8199-4839-A229-DCBB6BFC78FC}" srcOrd="0" destOrd="0" presId="urn:microsoft.com/office/officeart/2005/8/layout/process5"/>
    <dgm:cxn modelId="{B8DB9379-BBF2-4634-B10E-9CD515D7C212}" type="presParOf" srcId="{F8CA8B76-11EF-4FA4-9844-8B8D0722B1E7}" destId="{035D1131-70D5-4BF3-9865-1C5A49CBDBFC}" srcOrd="2" destOrd="0" presId="urn:microsoft.com/office/officeart/2005/8/layout/process5"/>
    <dgm:cxn modelId="{E67C00C3-B1B9-485C-9CB4-B60D74A20657}" type="presParOf" srcId="{F8CA8B76-11EF-4FA4-9844-8B8D0722B1E7}" destId="{68C81F98-5D25-4521-9E6C-9AA501D121F2}" srcOrd="3" destOrd="0" presId="urn:microsoft.com/office/officeart/2005/8/layout/process5"/>
    <dgm:cxn modelId="{7D61C10A-F422-47CB-ACC8-E7969E151D83}" type="presParOf" srcId="{68C81F98-5D25-4521-9E6C-9AA501D121F2}" destId="{A53107D8-5171-4D55-9DB9-254CAC480483}" srcOrd="0" destOrd="0" presId="urn:microsoft.com/office/officeart/2005/8/layout/process5"/>
    <dgm:cxn modelId="{75491FAD-0387-447F-AA36-36E3D12FC2B8}" type="presParOf" srcId="{F8CA8B76-11EF-4FA4-9844-8B8D0722B1E7}" destId="{D38226B7-74D7-4AFC-917E-409F836B3D70}" srcOrd="4" destOrd="0" presId="urn:microsoft.com/office/officeart/2005/8/layout/process5"/>
    <dgm:cxn modelId="{4BD77623-6559-4968-89EC-CA485255AFE6}" type="presParOf" srcId="{F8CA8B76-11EF-4FA4-9844-8B8D0722B1E7}" destId="{690FF183-3CC4-4C5E-911D-5C0A88C3419D}" srcOrd="5" destOrd="0" presId="urn:microsoft.com/office/officeart/2005/8/layout/process5"/>
    <dgm:cxn modelId="{13F30613-29C7-4763-8012-2414CDE3FFD0}" type="presParOf" srcId="{690FF183-3CC4-4C5E-911D-5C0A88C3419D}" destId="{57F3F785-F662-488D-8B55-E63BD40D494C}" srcOrd="0" destOrd="0" presId="urn:microsoft.com/office/officeart/2005/8/layout/process5"/>
    <dgm:cxn modelId="{B64AA0AA-F6D4-4466-81E4-579404C71E8E}" type="presParOf" srcId="{F8CA8B76-11EF-4FA4-9844-8B8D0722B1E7}" destId="{D75100F0-E1F5-4694-9E22-9FEB0061C8D0}" srcOrd="6" destOrd="0" presId="urn:microsoft.com/office/officeart/2005/8/layout/process5"/>
    <dgm:cxn modelId="{EA1A688C-21A8-4D60-84BE-AB32B6BFA4AD}" type="presParOf" srcId="{F8CA8B76-11EF-4FA4-9844-8B8D0722B1E7}" destId="{2F194206-8B50-4DE5-BFC7-588EACAA8CB1}" srcOrd="7" destOrd="0" presId="urn:microsoft.com/office/officeart/2005/8/layout/process5"/>
    <dgm:cxn modelId="{29EC5D5E-9F7B-4BA9-B5A7-266C57147C62}" type="presParOf" srcId="{2F194206-8B50-4DE5-BFC7-588EACAA8CB1}" destId="{4595B06D-BDFC-4C26-9FA4-7E288EC091D9}" srcOrd="0" destOrd="0" presId="urn:microsoft.com/office/officeart/2005/8/layout/process5"/>
    <dgm:cxn modelId="{397BD690-1005-4E8B-9283-71B19C7AE253}" type="presParOf" srcId="{F8CA8B76-11EF-4FA4-9844-8B8D0722B1E7}" destId="{D6C5136D-A428-4B0C-AB8B-6817980B9032}" srcOrd="8" destOrd="0" presId="urn:microsoft.com/office/officeart/2005/8/layout/process5"/>
    <dgm:cxn modelId="{2DF33DEB-8CE5-4F15-A1C0-9566D92923EE}" type="presParOf" srcId="{F8CA8B76-11EF-4FA4-9844-8B8D0722B1E7}" destId="{19258159-8E73-439E-BB76-21205E03A749}" srcOrd="9" destOrd="0" presId="urn:microsoft.com/office/officeart/2005/8/layout/process5"/>
    <dgm:cxn modelId="{727DA2F6-4129-44F7-A379-761D33E1C50B}" type="presParOf" srcId="{19258159-8E73-439E-BB76-21205E03A749}" destId="{5E4F1DD4-6766-4335-9765-43F8A9B4A703}" srcOrd="0" destOrd="0" presId="urn:microsoft.com/office/officeart/2005/8/layout/process5"/>
    <dgm:cxn modelId="{EFEC6CF2-85E1-4528-8A6B-F17F5369AD25}" type="presParOf" srcId="{F8CA8B76-11EF-4FA4-9844-8B8D0722B1E7}" destId="{88841258-A1C3-4E8D-BA5C-4BD67D10CD68}" srcOrd="10" destOrd="0" presId="urn:microsoft.com/office/officeart/2005/8/layout/process5"/>
    <dgm:cxn modelId="{711A4A06-0BB0-462B-BAD6-5BDEAFAF598F}" type="presParOf" srcId="{F8CA8B76-11EF-4FA4-9844-8B8D0722B1E7}" destId="{DEDB950C-06B7-4AD5-8685-C208374E875F}" srcOrd="11" destOrd="0" presId="urn:microsoft.com/office/officeart/2005/8/layout/process5"/>
    <dgm:cxn modelId="{B054BA2A-21F4-46DD-8C69-E16EA7103401}" type="presParOf" srcId="{DEDB950C-06B7-4AD5-8685-C208374E875F}" destId="{DE0C7843-95A4-4643-976C-7AF8D64ABF21}" srcOrd="0" destOrd="0" presId="urn:microsoft.com/office/officeart/2005/8/layout/process5"/>
    <dgm:cxn modelId="{888EE33A-578B-4FC5-9B05-F27CCC74726D}" type="presParOf" srcId="{F8CA8B76-11EF-4FA4-9844-8B8D0722B1E7}" destId="{08154EB8-058E-484D-89F3-BD5F3B28B31E}" srcOrd="12" destOrd="0" presId="urn:microsoft.com/office/officeart/2005/8/layout/process5"/>
    <dgm:cxn modelId="{95F99EC9-D139-475D-BC71-83817F9CBBD6}" type="presParOf" srcId="{F8CA8B76-11EF-4FA4-9844-8B8D0722B1E7}" destId="{CE52A053-0F85-4859-8D77-CBBB997F34E3}" srcOrd="13" destOrd="0" presId="urn:microsoft.com/office/officeart/2005/8/layout/process5"/>
    <dgm:cxn modelId="{D1310DCB-0D3C-41DA-A9DE-F4F50BB9E8F6}" type="presParOf" srcId="{CE52A053-0F85-4859-8D77-CBBB997F34E3}" destId="{63DC8051-EC32-49EA-ACC2-257385DAF6D1}" srcOrd="0" destOrd="0" presId="urn:microsoft.com/office/officeart/2005/8/layout/process5"/>
    <dgm:cxn modelId="{66BAFAA0-F055-44E8-871E-A792B635C4F8}" type="presParOf" srcId="{F8CA8B76-11EF-4FA4-9844-8B8D0722B1E7}" destId="{D1D1E1B7-427A-4177-9DAB-95D4617DE006}"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6E25BC9-494E-47D5-96E1-2CFF605E2AF5}"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A7B89006-8011-418C-9EC2-0B0DB25DB606}">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open the app and enter the app login and pass code</a:t>
          </a:r>
        </a:p>
      </dgm:t>
    </dgm:pt>
    <dgm:pt modelId="{89A0477F-36DC-4201-A944-C1BC89B0F570}" type="parTrans" cxnId="{25BADC32-AA60-4E93-8370-C3CA55E1E2CB}">
      <dgm:prSet/>
      <dgm:spPr/>
      <dgm:t>
        <a:bodyPr/>
        <a:lstStyle/>
        <a:p>
          <a:endParaRPr lang="en-US"/>
        </a:p>
      </dgm:t>
    </dgm:pt>
    <dgm:pt modelId="{8E04D5F0-96E8-49F7-8C1B-F087636EDEE3}" type="sibTrans" cxnId="{25BADC32-AA60-4E93-8370-C3CA55E1E2CB}">
      <dgm:prSet/>
      <dgm:spPr>
        <a:solidFill>
          <a:srgbClr val="00B0F0"/>
        </a:solidFill>
      </dgm:spPr>
      <dgm:t>
        <a:bodyPr/>
        <a:lstStyle/>
        <a:p>
          <a:endParaRPr lang="en-US"/>
        </a:p>
      </dgm:t>
    </dgm:pt>
    <dgm:pt modelId="{9FA8D7F3-40EB-4D18-BA1F-CB68F7B03E56}">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a:ln>
          <a:solidFill>
            <a:schemeClr val="bg2">
              <a:lumMod val="50000"/>
            </a:schemeClr>
          </a:solidFill>
        </a:ln>
      </dgm:spPr>
      <dgm:t>
        <a:bodyPr/>
        <a:lstStyle/>
        <a:p>
          <a:r>
            <a:rPr lang="en-US" sz="1600" dirty="0" smtClean="0">
              <a:latin typeface="Times New Roman" pitchFamily="18" charset="0"/>
              <a:cs typeface="Times New Roman" pitchFamily="18" charset="0"/>
            </a:rPr>
            <a:t>Select Receive Money Option and initiates a request transaction.000000</a:t>
          </a:r>
          <a:endParaRPr lang="en-US" sz="1600" dirty="0">
            <a:latin typeface="Times New Roman" pitchFamily="18" charset="0"/>
            <a:cs typeface="Times New Roman" pitchFamily="18" charset="0"/>
          </a:endParaRPr>
        </a:p>
      </dgm:t>
    </dgm:pt>
    <dgm:pt modelId="{1F16400B-C1A3-4C7A-A9EC-AE280F17EE6C}" type="parTrans" cxnId="{81249C38-8BB2-4017-8CC3-24CC91B0D3AA}">
      <dgm:prSet/>
      <dgm:spPr/>
      <dgm:t>
        <a:bodyPr/>
        <a:lstStyle/>
        <a:p>
          <a:endParaRPr lang="en-US"/>
        </a:p>
      </dgm:t>
    </dgm:pt>
    <dgm:pt modelId="{3F53B7E0-43AA-4D20-9282-C3D73863904C}" type="sibTrans" cxnId="{81249C38-8BB2-4017-8CC3-24CC91B0D3AA}">
      <dgm:prSet/>
      <dgm:spPr>
        <a:solidFill>
          <a:srgbClr val="00B0F0"/>
        </a:solidFill>
      </dgm:spPr>
      <dgm:t>
        <a:bodyPr/>
        <a:lstStyle/>
        <a:p>
          <a:endParaRPr lang="en-US"/>
        </a:p>
      </dgm:t>
    </dgm:pt>
    <dgm:pt modelId="{5BCB3CDD-2F11-492C-8AD7-DFB72635E166}">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Enter virtual payment address (VPA) or Mobile Number to collect money</a:t>
          </a:r>
        </a:p>
      </dgm:t>
    </dgm:pt>
    <dgm:pt modelId="{EEF7D2C9-1754-497B-AA5A-70E88AF1E114}" type="parTrans" cxnId="{A37E2F6B-0EB9-4D3C-97F1-16BBECC7157B}">
      <dgm:prSet/>
      <dgm:spPr/>
      <dgm:t>
        <a:bodyPr/>
        <a:lstStyle/>
        <a:p>
          <a:endParaRPr lang="en-US"/>
        </a:p>
      </dgm:t>
    </dgm:pt>
    <dgm:pt modelId="{74A2E918-81EF-4782-9C16-C71E520D81F5}" type="sibTrans" cxnId="{A37E2F6B-0EB9-4D3C-97F1-16BBECC7157B}">
      <dgm:prSet/>
      <dgm:spPr>
        <a:solidFill>
          <a:srgbClr val="00B0F0"/>
        </a:solidFill>
      </dgm:spPr>
      <dgm:t>
        <a:bodyPr/>
        <a:lstStyle/>
        <a:p>
          <a:endParaRPr lang="en-US"/>
        </a:p>
      </dgm:t>
    </dgm:pt>
    <dgm:pt modelId="{0BB7A5C5-A341-4554-B0DD-C1ED1A6B1722}">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Enter the amount and remarks</a:t>
          </a:r>
          <a:endParaRPr lang="en-US" sz="1600" dirty="0">
            <a:latin typeface="Times New Roman" pitchFamily="18" charset="0"/>
            <a:cs typeface="Times New Roman" pitchFamily="18" charset="0"/>
          </a:endParaRPr>
        </a:p>
      </dgm:t>
    </dgm:pt>
    <dgm:pt modelId="{A00B36CC-0341-4B3A-81E7-0A4B51BAD366}" type="parTrans" cxnId="{34573AB9-96EC-46B8-ADEC-CF299B4BC6C6}">
      <dgm:prSet/>
      <dgm:spPr/>
      <dgm:t>
        <a:bodyPr/>
        <a:lstStyle/>
        <a:p>
          <a:endParaRPr lang="en-US"/>
        </a:p>
      </dgm:t>
    </dgm:pt>
    <dgm:pt modelId="{0B7A19F7-1AEB-48C5-B19E-ACCE2F5D429A}" type="sibTrans" cxnId="{34573AB9-96EC-46B8-ADEC-CF299B4BC6C6}">
      <dgm:prSet/>
      <dgm:spPr>
        <a:solidFill>
          <a:srgbClr val="00B0F0"/>
        </a:solidFill>
      </dgm:spPr>
      <dgm:t>
        <a:bodyPr/>
        <a:lstStyle/>
        <a:p>
          <a:endParaRPr lang="en-US"/>
        </a:p>
      </dgm:t>
    </dgm:pt>
    <dgm:pt modelId="{C6A26743-C37A-4B34-967B-747975A95DD1}">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Confirmation of Request Sent is given to the initiator.  </a:t>
          </a:r>
          <a:endParaRPr lang="en-US" sz="1600" dirty="0">
            <a:latin typeface="Times New Roman" pitchFamily="18" charset="0"/>
            <a:cs typeface="Times New Roman" pitchFamily="18" charset="0"/>
          </a:endParaRPr>
        </a:p>
      </dgm:t>
    </dgm:pt>
    <dgm:pt modelId="{D1BB847B-E629-4F7E-B6F9-6ADCAC41056B}" type="parTrans" cxnId="{3867DD73-CBCF-445D-9F0A-F2A9533596B5}">
      <dgm:prSet/>
      <dgm:spPr/>
      <dgm:t>
        <a:bodyPr/>
        <a:lstStyle/>
        <a:p>
          <a:endParaRPr lang="en-US"/>
        </a:p>
      </dgm:t>
    </dgm:pt>
    <dgm:pt modelId="{37A1A903-501E-42F3-9991-8147E4313F2D}" type="sibTrans" cxnId="{3867DD73-CBCF-445D-9F0A-F2A9533596B5}">
      <dgm:prSet/>
      <dgm:spPr>
        <a:solidFill>
          <a:srgbClr val="00B0F0"/>
        </a:solidFill>
      </dgm:spPr>
      <dgm:t>
        <a:bodyPr/>
        <a:lstStyle/>
        <a:p>
          <a:endParaRPr lang="en-US"/>
        </a:p>
      </dgm:t>
    </dgm:pt>
    <dgm:pt modelId="{A645CAAB-CC34-4C3F-A79C-F21B22726A9C}">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Click on verify to check the name of payer</a:t>
          </a:r>
        </a:p>
      </dgm:t>
    </dgm:pt>
    <dgm:pt modelId="{198D6406-D418-49A9-A324-C5DB96630195}" type="parTrans" cxnId="{D5669681-BF22-4DCA-9540-B34EC84BDD35}">
      <dgm:prSet/>
      <dgm:spPr/>
      <dgm:t>
        <a:bodyPr/>
        <a:lstStyle/>
        <a:p>
          <a:endParaRPr lang="en-US"/>
        </a:p>
      </dgm:t>
    </dgm:pt>
    <dgm:pt modelId="{988759CC-78EE-4455-811F-128A2719BCD0}" type="sibTrans" cxnId="{D5669681-BF22-4DCA-9540-B34EC84BDD35}">
      <dgm:prSet/>
      <dgm:spPr>
        <a:solidFill>
          <a:srgbClr val="00B0F0"/>
        </a:solidFill>
      </dgm:spPr>
      <dgm:t>
        <a:bodyPr/>
        <a:lstStyle/>
        <a:p>
          <a:endParaRPr lang="en-US"/>
        </a:p>
      </dgm:t>
    </dgm:pt>
    <dgm:pt modelId="{97877EC5-2695-4530-8888-A465E1B218FA}">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Initiator is notified once PAYER accepts the request for money</a:t>
          </a:r>
          <a:endParaRPr lang="en-US" sz="1600" dirty="0">
            <a:latin typeface="Times New Roman" pitchFamily="18" charset="0"/>
            <a:cs typeface="Times New Roman" pitchFamily="18" charset="0"/>
          </a:endParaRPr>
        </a:p>
      </dgm:t>
    </dgm:pt>
    <dgm:pt modelId="{7E24CC50-3C06-4E5F-B004-34C82759AB2D}" type="parTrans" cxnId="{080310C5-AE14-479A-94B2-00EF0EDC94EE}">
      <dgm:prSet/>
      <dgm:spPr/>
      <dgm:t>
        <a:bodyPr/>
        <a:lstStyle/>
        <a:p>
          <a:endParaRPr lang="en-US"/>
        </a:p>
      </dgm:t>
    </dgm:pt>
    <dgm:pt modelId="{0054F93E-F891-4342-BD44-FF12756555A3}" type="sibTrans" cxnId="{080310C5-AE14-479A-94B2-00EF0EDC94EE}">
      <dgm:prSet/>
      <dgm:spPr/>
      <dgm:t>
        <a:bodyPr/>
        <a:lstStyle/>
        <a:p>
          <a:endParaRPr lang="en-US"/>
        </a:p>
      </dgm:t>
    </dgm:pt>
    <dgm:pt modelId="{EAA85817-246A-48A0-97CC-168E02266DBC}">
      <dgm:prSet custT="1">
        <dgm:style>
          <a:lnRef idx="2">
            <a:schemeClr val="accent1"/>
          </a:lnRef>
          <a:fillRef idx="1">
            <a:schemeClr val="lt1"/>
          </a:fillRef>
          <a:effectRef idx="0">
            <a:schemeClr val="accent1"/>
          </a:effectRef>
          <a:fontRef idx="minor">
            <a:schemeClr val="dk1"/>
          </a:fontRef>
        </dgm:style>
      </dgm:prSet>
      <dgm:spPr>
        <a:solidFill>
          <a:schemeClr val="bg2">
            <a:lumMod val="90000"/>
          </a:schemeClr>
        </a:solidFill>
      </dgm:spPr>
      <dgm:t>
        <a:bodyPr/>
        <a:lstStyle/>
        <a:p>
          <a:r>
            <a:rPr lang="en-US" sz="1600" dirty="0" smtClean="0">
              <a:latin typeface="Times New Roman" pitchFamily="18" charset="0"/>
              <a:cs typeface="Times New Roman" pitchFamily="18" charset="0"/>
            </a:rPr>
            <a:t>PAYER name is shown to the requester </a:t>
          </a:r>
        </a:p>
      </dgm:t>
    </dgm:pt>
    <dgm:pt modelId="{B7402310-F38E-44BA-9C9B-E3B4A4AED518}" type="parTrans" cxnId="{BB965746-CA19-4F65-800B-A5A080AEC227}">
      <dgm:prSet/>
      <dgm:spPr/>
      <dgm:t>
        <a:bodyPr/>
        <a:lstStyle/>
        <a:p>
          <a:endParaRPr lang="en-US"/>
        </a:p>
      </dgm:t>
    </dgm:pt>
    <dgm:pt modelId="{01B89FE7-F631-4E92-AF04-DA25D040732C}" type="sibTrans" cxnId="{BB965746-CA19-4F65-800B-A5A080AEC227}">
      <dgm:prSet/>
      <dgm:spPr>
        <a:solidFill>
          <a:srgbClr val="00B0F0"/>
        </a:solidFill>
      </dgm:spPr>
      <dgm:t>
        <a:bodyPr/>
        <a:lstStyle/>
        <a:p>
          <a:endParaRPr lang="en-US"/>
        </a:p>
      </dgm:t>
    </dgm:pt>
    <dgm:pt modelId="{F8CA8B76-11EF-4FA4-9844-8B8D0722B1E7}" type="pres">
      <dgm:prSet presAssocID="{46E25BC9-494E-47D5-96E1-2CFF605E2AF5}" presName="diagram" presStyleCnt="0">
        <dgm:presLayoutVars>
          <dgm:dir/>
          <dgm:resizeHandles val="exact"/>
        </dgm:presLayoutVars>
      </dgm:prSet>
      <dgm:spPr/>
      <dgm:t>
        <a:bodyPr/>
        <a:lstStyle/>
        <a:p>
          <a:endParaRPr lang="en-US"/>
        </a:p>
      </dgm:t>
    </dgm:pt>
    <dgm:pt modelId="{CC026C69-298D-4201-BC72-4B8E98576C0F}" type="pres">
      <dgm:prSet presAssocID="{A7B89006-8011-418C-9EC2-0B0DB25DB606}" presName="node" presStyleLbl="node1" presStyleIdx="0" presStyleCnt="8" custLinFactNeighborY="2697">
        <dgm:presLayoutVars>
          <dgm:bulletEnabled val="1"/>
        </dgm:presLayoutVars>
      </dgm:prSet>
      <dgm:spPr/>
      <dgm:t>
        <a:bodyPr/>
        <a:lstStyle/>
        <a:p>
          <a:endParaRPr lang="en-US"/>
        </a:p>
      </dgm:t>
    </dgm:pt>
    <dgm:pt modelId="{17556630-5529-4646-B60A-EA2570FAB6E2}" type="pres">
      <dgm:prSet presAssocID="{8E04D5F0-96E8-49F7-8C1B-F087636EDEE3}" presName="sibTrans" presStyleLbl="sibTrans2D1" presStyleIdx="0" presStyleCnt="7"/>
      <dgm:spPr/>
      <dgm:t>
        <a:bodyPr/>
        <a:lstStyle/>
        <a:p>
          <a:endParaRPr lang="en-US"/>
        </a:p>
      </dgm:t>
    </dgm:pt>
    <dgm:pt modelId="{2F02F461-9D45-4D52-970A-9A0BE0D97760}" type="pres">
      <dgm:prSet presAssocID="{8E04D5F0-96E8-49F7-8C1B-F087636EDEE3}" presName="connectorText" presStyleLbl="sibTrans2D1" presStyleIdx="0" presStyleCnt="7"/>
      <dgm:spPr/>
      <dgm:t>
        <a:bodyPr/>
        <a:lstStyle/>
        <a:p>
          <a:endParaRPr lang="en-US"/>
        </a:p>
      </dgm:t>
    </dgm:pt>
    <dgm:pt modelId="{D2B3498D-1CC0-4649-957E-CCD12AB82AEE}" type="pres">
      <dgm:prSet presAssocID="{9FA8D7F3-40EB-4D18-BA1F-CB68F7B03E56}" presName="node" presStyleLbl="node1" presStyleIdx="1" presStyleCnt="8">
        <dgm:presLayoutVars>
          <dgm:bulletEnabled val="1"/>
        </dgm:presLayoutVars>
      </dgm:prSet>
      <dgm:spPr/>
      <dgm:t>
        <a:bodyPr/>
        <a:lstStyle/>
        <a:p>
          <a:endParaRPr lang="en-US"/>
        </a:p>
      </dgm:t>
    </dgm:pt>
    <dgm:pt modelId="{30003672-A21C-4BD0-AE0F-CAF443B39779}" type="pres">
      <dgm:prSet presAssocID="{3F53B7E0-43AA-4D20-9282-C3D73863904C}" presName="sibTrans" presStyleLbl="sibTrans2D1" presStyleIdx="1" presStyleCnt="7"/>
      <dgm:spPr/>
      <dgm:t>
        <a:bodyPr/>
        <a:lstStyle/>
        <a:p>
          <a:endParaRPr lang="en-US"/>
        </a:p>
      </dgm:t>
    </dgm:pt>
    <dgm:pt modelId="{01B2A1BF-0D57-40F7-89DC-424FFDAAF576}" type="pres">
      <dgm:prSet presAssocID="{3F53B7E0-43AA-4D20-9282-C3D73863904C}" presName="connectorText" presStyleLbl="sibTrans2D1" presStyleIdx="1" presStyleCnt="7"/>
      <dgm:spPr/>
      <dgm:t>
        <a:bodyPr/>
        <a:lstStyle/>
        <a:p>
          <a:endParaRPr lang="en-US"/>
        </a:p>
      </dgm:t>
    </dgm:pt>
    <dgm:pt modelId="{30889367-B5CD-4D8E-9CA1-51B4479AEF20}" type="pres">
      <dgm:prSet presAssocID="{5BCB3CDD-2F11-492C-8AD7-DFB72635E166}" presName="node" presStyleLbl="node1" presStyleIdx="2" presStyleCnt="8">
        <dgm:presLayoutVars>
          <dgm:bulletEnabled val="1"/>
        </dgm:presLayoutVars>
      </dgm:prSet>
      <dgm:spPr/>
      <dgm:t>
        <a:bodyPr/>
        <a:lstStyle/>
        <a:p>
          <a:endParaRPr lang="en-US"/>
        </a:p>
      </dgm:t>
    </dgm:pt>
    <dgm:pt modelId="{A3CB4969-A16B-4E52-9F6C-7FBA40269846}" type="pres">
      <dgm:prSet presAssocID="{74A2E918-81EF-4782-9C16-C71E520D81F5}" presName="sibTrans" presStyleLbl="sibTrans2D1" presStyleIdx="2" presStyleCnt="7"/>
      <dgm:spPr/>
      <dgm:t>
        <a:bodyPr/>
        <a:lstStyle/>
        <a:p>
          <a:endParaRPr lang="en-US"/>
        </a:p>
      </dgm:t>
    </dgm:pt>
    <dgm:pt modelId="{6186DD0F-2FA7-4609-AE75-77E0A1C22632}" type="pres">
      <dgm:prSet presAssocID="{74A2E918-81EF-4782-9C16-C71E520D81F5}" presName="connectorText" presStyleLbl="sibTrans2D1" presStyleIdx="2" presStyleCnt="7"/>
      <dgm:spPr/>
      <dgm:t>
        <a:bodyPr/>
        <a:lstStyle/>
        <a:p>
          <a:endParaRPr lang="en-US"/>
        </a:p>
      </dgm:t>
    </dgm:pt>
    <dgm:pt modelId="{AF6CF881-0655-44AA-82FC-876EDBCAC4EB}" type="pres">
      <dgm:prSet presAssocID="{A645CAAB-CC34-4C3F-A79C-F21B22726A9C}" presName="node" presStyleLbl="node1" presStyleIdx="3" presStyleCnt="8">
        <dgm:presLayoutVars>
          <dgm:bulletEnabled val="1"/>
        </dgm:presLayoutVars>
      </dgm:prSet>
      <dgm:spPr/>
      <dgm:t>
        <a:bodyPr/>
        <a:lstStyle/>
        <a:p>
          <a:endParaRPr lang="en-US"/>
        </a:p>
      </dgm:t>
    </dgm:pt>
    <dgm:pt modelId="{0F889652-3DC0-4D6F-86D2-F455D770B4C2}" type="pres">
      <dgm:prSet presAssocID="{988759CC-78EE-4455-811F-128A2719BCD0}" presName="sibTrans" presStyleLbl="sibTrans2D1" presStyleIdx="3" presStyleCnt="7"/>
      <dgm:spPr/>
      <dgm:t>
        <a:bodyPr/>
        <a:lstStyle/>
        <a:p>
          <a:endParaRPr lang="en-US"/>
        </a:p>
      </dgm:t>
    </dgm:pt>
    <dgm:pt modelId="{76400276-A46F-43CB-B6B8-1DEC5C299C59}" type="pres">
      <dgm:prSet presAssocID="{988759CC-78EE-4455-811F-128A2719BCD0}" presName="connectorText" presStyleLbl="sibTrans2D1" presStyleIdx="3" presStyleCnt="7"/>
      <dgm:spPr/>
      <dgm:t>
        <a:bodyPr/>
        <a:lstStyle/>
        <a:p>
          <a:endParaRPr lang="en-US"/>
        </a:p>
      </dgm:t>
    </dgm:pt>
    <dgm:pt modelId="{7FD94057-1A96-4CF4-8CD9-4FA958F3CDED}" type="pres">
      <dgm:prSet presAssocID="{EAA85817-246A-48A0-97CC-168E02266DBC}" presName="node" presStyleLbl="node1" presStyleIdx="4" presStyleCnt="8">
        <dgm:presLayoutVars>
          <dgm:bulletEnabled val="1"/>
        </dgm:presLayoutVars>
      </dgm:prSet>
      <dgm:spPr/>
      <dgm:t>
        <a:bodyPr/>
        <a:lstStyle/>
        <a:p>
          <a:endParaRPr lang="en-US"/>
        </a:p>
      </dgm:t>
    </dgm:pt>
    <dgm:pt modelId="{60303BE8-439C-4290-AED7-D7F8DDC06091}" type="pres">
      <dgm:prSet presAssocID="{01B89FE7-F631-4E92-AF04-DA25D040732C}" presName="sibTrans" presStyleLbl="sibTrans2D1" presStyleIdx="4" presStyleCnt="7"/>
      <dgm:spPr/>
      <dgm:t>
        <a:bodyPr/>
        <a:lstStyle/>
        <a:p>
          <a:endParaRPr lang="en-US"/>
        </a:p>
      </dgm:t>
    </dgm:pt>
    <dgm:pt modelId="{F886E4C4-D8B2-4BB4-8EB9-196F4111EAB0}" type="pres">
      <dgm:prSet presAssocID="{01B89FE7-F631-4E92-AF04-DA25D040732C}" presName="connectorText" presStyleLbl="sibTrans2D1" presStyleIdx="4" presStyleCnt="7"/>
      <dgm:spPr/>
      <dgm:t>
        <a:bodyPr/>
        <a:lstStyle/>
        <a:p>
          <a:endParaRPr lang="en-US"/>
        </a:p>
      </dgm:t>
    </dgm:pt>
    <dgm:pt modelId="{A34B0281-A59B-467B-B652-3AB10D5B8FA3}" type="pres">
      <dgm:prSet presAssocID="{0BB7A5C5-A341-4554-B0DD-C1ED1A6B1722}" presName="node" presStyleLbl="node1" presStyleIdx="5" presStyleCnt="8">
        <dgm:presLayoutVars>
          <dgm:bulletEnabled val="1"/>
        </dgm:presLayoutVars>
      </dgm:prSet>
      <dgm:spPr/>
      <dgm:t>
        <a:bodyPr/>
        <a:lstStyle/>
        <a:p>
          <a:endParaRPr lang="en-US"/>
        </a:p>
      </dgm:t>
    </dgm:pt>
    <dgm:pt modelId="{4DFFA47F-8553-493C-902C-9E8237E274F5}" type="pres">
      <dgm:prSet presAssocID="{0B7A19F7-1AEB-48C5-B19E-ACCE2F5D429A}" presName="sibTrans" presStyleLbl="sibTrans2D1" presStyleIdx="5" presStyleCnt="7"/>
      <dgm:spPr/>
      <dgm:t>
        <a:bodyPr/>
        <a:lstStyle/>
        <a:p>
          <a:endParaRPr lang="en-US"/>
        </a:p>
      </dgm:t>
    </dgm:pt>
    <dgm:pt modelId="{ECD8E8E5-82D6-49A7-8AD0-9F7D0BB3E4EA}" type="pres">
      <dgm:prSet presAssocID="{0B7A19F7-1AEB-48C5-B19E-ACCE2F5D429A}" presName="connectorText" presStyleLbl="sibTrans2D1" presStyleIdx="5" presStyleCnt="7"/>
      <dgm:spPr/>
      <dgm:t>
        <a:bodyPr/>
        <a:lstStyle/>
        <a:p>
          <a:endParaRPr lang="en-US"/>
        </a:p>
      </dgm:t>
    </dgm:pt>
    <dgm:pt modelId="{B8826857-CF73-40F3-AD3A-09E11720226E}" type="pres">
      <dgm:prSet presAssocID="{C6A26743-C37A-4B34-967B-747975A95DD1}" presName="node" presStyleLbl="node1" presStyleIdx="6" presStyleCnt="8">
        <dgm:presLayoutVars>
          <dgm:bulletEnabled val="1"/>
        </dgm:presLayoutVars>
      </dgm:prSet>
      <dgm:spPr/>
      <dgm:t>
        <a:bodyPr/>
        <a:lstStyle/>
        <a:p>
          <a:endParaRPr lang="en-US"/>
        </a:p>
      </dgm:t>
    </dgm:pt>
    <dgm:pt modelId="{02457FD9-F933-4B76-80DB-8D1142E0B2CD}" type="pres">
      <dgm:prSet presAssocID="{37A1A903-501E-42F3-9991-8147E4313F2D}" presName="sibTrans" presStyleLbl="sibTrans2D1" presStyleIdx="6" presStyleCnt="7"/>
      <dgm:spPr/>
      <dgm:t>
        <a:bodyPr/>
        <a:lstStyle/>
        <a:p>
          <a:endParaRPr lang="en-US"/>
        </a:p>
      </dgm:t>
    </dgm:pt>
    <dgm:pt modelId="{D7A2B4A9-42EC-45F6-80C0-8D0313AB3719}" type="pres">
      <dgm:prSet presAssocID="{37A1A903-501E-42F3-9991-8147E4313F2D}" presName="connectorText" presStyleLbl="sibTrans2D1" presStyleIdx="6" presStyleCnt="7"/>
      <dgm:spPr/>
      <dgm:t>
        <a:bodyPr/>
        <a:lstStyle/>
        <a:p>
          <a:endParaRPr lang="en-US"/>
        </a:p>
      </dgm:t>
    </dgm:pt>
    <dgm:pt modelId="{E3E5FCAE-DC9C-48A3-B929-8C34AFB52E97}" type="pres">
      <dgm:prSet presAssocID="{97877EC5-2695-4530-8888-A465E1B218FA}" presName="node" presStyleLbl="node1" presStyleIdx="7" presStyleCnt="8">
        <dgm:presLayoutVars>
          <dgm:bulletEnabled val="1"/>
        </dgm:presLayoutVars>
      </dgm:prSet>
      <dgm:spPr/>
      <dgm:t>
        <a:bodyPr/>
        <a:lstStyle/>
        <a:p>
          <a:endParaRPr lang="en-US"/>
        </a:p>
      </dgm:t>
    </dgm:pt>
  </dgm:ptLst>
  <dgm:cxnLst>
    <dgm:cxn modelId="{25BADC32-AA60-4E93-8370-C3CA55E1E2CB}" srcId="{46E25BC9-494E-47D5-96E1-2CFF605E2AF5}" destId="{A7B89006-8011-418C-9EC2-0B0DB25DB606}" srcOrd="0" destOrd="0" parTransId="{89A0477F-36DC-4201-A944-C1BC89B0F570}" sibTransId="{8E04D5F0-96E8-49F7-8C1B-F087636EDEE3}"/>
    <dgm:cxn modelId="{D65B4148-91C8-4963-A792-E1EA5227DAC2}" type="presOf" srcId="{37A1A903-501E-42F3-9991-8147E4313F2D}" destId="{D7A2B4A9-42EC-45F6-80C0-8D0313AB3719}" srcOrd="1" destOrd="0" presId="urn:microsoft.com/office/officeart/2005/8/layout/process5"/>
    <dgm:cxn modelId="{8C292F6B-B584-4E51-A689-903F6C7B3FAE}" type="presOf" srcId="{3F53B7E0-43AA-4D20-9282-C3D73863904C}" destId="{30003672-A21C-4BD0-AE0F-CAF443B39779}" srcOrd="0" destOrd="0" presId="urn:microsoft.com/office/officeart/2005/8/layout/process5"/>
    <dgm:cxn modelId="{58930F40-FF7A-4E45-96A2-DD9D725ECB27}" type="presOf" srcId="{5BCB3CDD-2F11-492C-8AD7-DFB72635E166}" destId="{30889367-B5CD-4D8E-9CA1-51B4479AEF20}" srcOrd="0" destOrd="0" presId="urn:microsoft.com/office/officeart/2005/8/layout/process5"/>
    <dgm:cxn modelId="{9C88F879-6743-4C44-81E4-F1A68A0CF615}" type="presOf" srcId="{988759CC-78EE-4455-811F-128A2719BCD0}" destId="{76400276-A46F-43CB-B6B8-1DEC5C299C59}" srcOrd="1" destOrd="0" presId="urn:microsoft.com/office/officeart/2005/8/layout/process5"/>
    <dgm:cxn modelId="{279A364A-AAC9-4777-8237-7B0B812908C1}" type="presOf" srcId="{988759CC-78EE-4455-811F-128A2719BCD0}" destId="{0F889652-3DC0-4D6F-86D2-F455D770B4C2}" srcOrd="0" destOrd="0" presId="urn:microsoft.com/office/officeart/2005/8/layout/process5"/>
    <dgm:cxn modelId="{4956F63E-C88D-4BBC-8975-67383CB5AB05}" type="presOf" srcId="{01B89FE7-F631-4E92-AF04-DA25D040732C}" destId="{F886E4C4-D8B2-4BB4-8EB9-196F4111EAB0}" srcOrd="1" destOrd="0" presId="urn:microsoft.com/office/officeart/2005/8/layout/process5"/>
    <dgm:cxn modelId="{080310C5-AE14-479A-94B2-00EF0EDC94EE}" srcId="{46E25BC9-494E-47D5-96E1-2CFF605E2AF5}" destId="{97877EC5-2695-4530-8888-A465E1B218FA}" srcOrd="7" destOrd="0" parTransId="{7E24CC50-3C06-4E5F-B004-34C82759AB2D}" sibTransId="{0054F93E-F891-4342-BD44-FF12756555A3}"/>
    <dgm:cxn modelId="{0AE63FDD-9621-4987-A0D8-08B1BB5D2837}" type="presOf" srcId="{97877EC5-2695-4530-8888-A465E1B218FA}" destId="{E3E5FCAE-DC9C-48A3-B929-8C34AFB52E97}" srcOrd="0" destOrd="0" presId="urn:microsoft.com/office/officeart/2005/8/layout/process5"/>
    <dgm:cxn modelId="{81249C38-8BB2-4017-8CC3-24CC91B0D3AA}" srcId="{46E25BC9-494E-47D5-96E1-2CFF605E2AF5}" destId="{9FA8D7F3-40EB-4D18-BA1F-CB68F7B03E56}" srcOrd="1" destOrd="0" parTransId="{1F16400B-C1A3-4C7A-A9EC-AE280F17EE6C}" sibTransId="{3F53B7E0-43AA-4D20-9282-C3D73863904C}"/>
    <dgm:cxn modelId="{3A6C595F-AF52-4641-98C3-3EFCEDE50124}" type="presOf" srcId="{0B7A19F7-1AEB-48C5-B19E-ACCE2F5D429A}" destId="{ECD8E8E5-82D6-49A7-8AD0-9F7D0BB3E4EA}" srcOrd="1" destOrd="0" presId="urn:microsoft.com/office/officeart/2005/8/layout/process5"/>
    <dgm:cxn modelId="{DB0FC3FC-5D85-4606-9F8B-DE395424A198}" type="presOf" srcId="{0BB7A5C5-A341-4554-B0DD-C1ED1A6B1722}" destId="{A34B0281-A59B-467B-B652-3AB10D5B8FA3}" srcOrd="0" destOrd="0" presId="urn:microsoft.com/office/officeart/2005/8/layout/process5"/>
    <dgm:cxn modelId="{5B0228FD-8E68-492E-A608-6DBF82052912}" type="presOf" srcId="{74A2E918-81EF-4782-9C16-C71E520D81F5}" destId="{6186DD0F-2FA7-4609-AE75-77E0A1C22632}" srcOrd="1" destOrd="0" presId="urn:microsoft.com/office/officeart/2005/8/layout/process5"/>
    <dgm:cxn modelId="{42E3E284-A549-48B7-B2F8-861324073E2A}" type="presOf" srcId="{9FA8D7F3-40EB-4D18-BA1F-CB68F7B03E56}" destId="{D2B3498D-1CC0-4649-957E-CCD12AB82AEE}" srcOrd="0" destOrd="0" presId="urn:microsoft.com/office/officeart/2005/8/layout/process5"/>
    <dgm:cxn modelId="{4FCCA8AC-65E9-4A8B-9FAB-5E791E6BE80F}" type="presOf" srcId="{C6A26743-C37A-4B34-967B-747975A95DD1}" destId="{B8826857-CF73-40F3-AD3A-09E11720226E}" srcOrd="0" destOrd="0" presId="urn:microsoft.com/office/officeart/2005/8/layout/process5"/>
    <dgm:cxn modelId="{DD02A804-D7DD-4AD3-9834-068AD53A9744}" type="presOf" srcId="{0B7A19F7-1AEB-48C5-B19E-ACCE2F5D429A}" destId="{4DFFA47F-8553-493C-902C-9E8237E274F5}" srcOrd="0" destOrd="0" presId="urn:microsoft.com/office/officeart/2005/8/layout/process5"/>
    <dgm:cxn modelId="{A37E2F6B-0EB9-4D3C-97F1-16BBECC7157B}" srcId="{46E25BC9-494E-47D5-96E1-2CFF605E2AF5}" destId="{5BCB3CDD-2F11-492C-8AD7-DFB72635E166}" srcOrd="2" destOrd="0" parTransId="{EEF7D2C9-1754-497B-AA5A-70E88AF1E114}" sibTransId="{74A2E918-81EF-4782-9C16-C71E520D81F5}"/>
    <dgm:cxn modelId="{C5286FBF-1AFC-4EC7-8123-57EBFCA05BD5}" type="presOf" srcId="{EAA85817-246A-48A0-97CC-168E02266DBC}" destId="{7FD94057-1A96-4CF4-8CD9-4FA958F3CDED}" srcOrd="0" destOrd="0" presId="urn:microsoft.com/office/officeart/2005/8/layout/process5"/>
    <dgm:cxn modelId="{3867DD73-CBCF-445D-9F0A-F2A9533596B5}" srcId="{46E25BC9-494E-47D5-96E1-2CFF605E2AF5}" destId="{C6A26743-C37A-4B34-967B-747975A95DD1}" srcOrd="6" destOrd="0" parTransId="{D1BB847B-E629-4F7E-B6F9-6ADCAC41056B}" sibTransId="{37A1A903-501E-42F3-9991-8147E4313F2D}"/>
    <dgm:cxn modelId="{2DB1B41A-D9D0-44F5-8E2F-998A956D7730}" type="presOf" srcId="{8E04D5F0-96E8-49F7-8C1B-F087636EDEE3}" destId="{2F02F461-9D45-4D52-970A-9A0BE0D97760}" srcOrd="1" destOrd="0" presId="urn:microsoft.com/office/officeart/2005/8/layout/process5"/>
    <dgm:cxn modelId="{5D37246D-F01D-4AA7-A621-7CE4B7DEB97A}" type="presOf" srcId="{8E04D5F0-96E8-49F7-8C1B-F087636EDEE3}" destId="{17556630-5529-4646-B60A-EA2570FAB6E2}" srcOrd="0" destOrd="0" presId="urn:microsoft.com/office/officeart/2005/8/layout/process5"/>
    <dgm:cxn modelId="{73C3AA6C-B687-4D9C-A1B6-8CFD6E45A7A9}" type="presOf" srcId="{46E25BC9-494E-47D5-96E1-2CFF605E2AF5}" destId="{F8CA8B76-11EF-4FA4-9844-8B8D0722B1E7}" srcOrd="0" destOrd="0" presId="urn:microsoft.com/office/officeart/2005/8/layout/process5"/>
    <dgm:cxn modelId="{ED2D5EE7-5CF2-4895-9EC7-1A62ECC82967}" type="presOf" srcId="{74A2E918-81EF-4782-9C16-C71E520D81F5}" destId="{A3CB4969-A16B-4E52-9F6C-7FBA40269846}" srcOrd="0" destOrd="0" presId="urn:microsoft.com/office/officeart/2005/8/layout/process5"/>
    <dgm:cxn modelId="{E9DCEFF0-41A7-45A2-BD7A-45D6844E4BCC}" type="presOf" srcId="{01B89FE7-F631-4E92-AF04-DA25D040732C}" destId="{60303BE8-439C-4290-AED7-D7F8DDC06091}" srcOrd="0" destOrd="0" presId="urn:microsoft.com/office/officeart/2005/8/layout/process5"/>
    <dgm:cxn modelId="{BB965746-CA19-4F65-800B-A5A080AEC227}" srcId="{46E25BC9-494E-47D5-96E1-2CFF605E2AF5}" destId="{EAA85817-246A-48A0-97CC-168E02266DBC}" srcOrd="4" destOrd="0" parTransId="{B7402310-F38E-44BA-9C9B-E3B4A4AED518}" sibTransId="{01B89FE7-F631-4E92-AF04-DA25D040732C}"/>
    <dgm:cxn modelId="{0DE55666-BCFE-4E45-A482-E022EA5A09ED}" type="presOf" srcId="{37A1A903-501E-42F3-9991-8147E4313F2D}" destId="{02457FD9-F933-4B76-80DB-8D1142E0B2CD}" srcOrd="0" destOrd="0" presId="urn:microsoft.com/office/officeart/2005/8/layout/process5"/>
    <dgm:cxn modelId="{1642EED0-9183-4533-AA55-A7D30376E041}" type="presOf" srcId="{A645CAAB-CC34-4C3F-A79C-F21B22726A9C}" destId="{AF6CF881-0655-44AA-82FC-876EDBCAC4EB}" srcOrd="0" destOrd="0" presId="urn:microsoft.com/office/officeart/2005/8/layout/process5"/>
    <dgm:cxn modelId="{34573AB9-96EC-46B8-ADEC-CF299B4BC6C6}" srcId="{46E25BC9-494E-47D5-96E1-2CFF605E2AF5}" destId="{0BB7A5C5-A341-4554-B0DD-C1ED1A6B1722}" srcOrd="5" destOrd="0" parTransId="{A00B36CC-0341-4B3A-81E7-0A4B51BAD366}" sibTransId="{0B7A19F7-1AEB-48C5-B19E-ACCE2F5D429A}"/>
    <dgm:cxn modelId="{0BEBC913-557C-448C-96E7-B4AC269207D1}" type="presOf" srcId="{A7B89006-8011-418C-9EC2-0B0DB25DB606}" destId="{CC026C69-298D-4201-BC72-4B8E98576C0F}" srcOrd="0" destOrd="0" presId="urn:microsoft.com/office/officeart/2005/8/layout/process5"/>
    <dgm:cxn modelId="{1F7EA1C5-5C08-4B0D-BD6E-4CAD0DC23982}" type="presOf" srcId="{3F53B7E0-43AA-4D20-9282-C3D73863904C}" destId="{01B2A1BF-0D57-40F7-89DC-424FFDAAF576}" srcOrd="1" destOrd="0" presId="urn:microsoft.com/office/officeart/2005/8/layout/process5"/>
    <dgm:cxn modelId="{D5669681-BF22-4DCA-9540-B34EC84BDD35}" srcId="{46E25BC9-494E-47D5-96E1-2CFF605E2AF5}" destId="{A645CAAB-CC34-4C3F-A79C-F21B22726A9C}" srcOrd="3" destOrd="0" parTransId="{198D6406-D418-49A9-A324-C5DB96630195}" sibTransId="{988759CC-78EE-4455-811F-128A2719BCD0}"/>
    <dgm:cxn modelId="{0E679D2C-C76A-493E-8979-01C875E3209B}" type="presParOf" srcId="{F8CA8B76-11EF-4FA4-9844-8B8D0722B1E7}" destId="{CC026C69-298D-4201-BC72-4B8E98576C0F}" srcOrd="0" destOrd="0" presId="urn:microsoft.com/office/officeart/2005/8/layout/process5"/>
    <dgm:cxn modelId="{B48411DB-5F43-4149-AA58-A8545FCDCE65}" type="presParOf" srcId="{F8CA8B76-11EF-4FA4-9844-8B8D0722B1E7}" destId="{17556630-5529-4646-B60A-EA2570FAB6E2}" srcOrd="1" destOrd="0" presId="urn:microsoft.com/office/officeart/2005/8/layout/process5"/>
    <dgm:cxn modelId="{5CC77541-0AB2-480F-B959-0DBBC8F663EC}" type="presParOf" srcId="{17556630-5529-4646-B60A-EA2570FAB6E2}" destId="{2F02F461-9D45-4D52-970A-9A0BE0D97760}" srcOrd="0" destOrd="0" presId="urn:microsoft.com/office/officeart/2005/8/layout/process5"/>
    <dgm:cxn modelId="{FF1BD5D8-F9A2-42AC-8C66-A1F3C70A53B0}" type="presParOf" srcId="{F8CA8B76-11EF-4FA4-9844-8B8D0722B1E7}" destId="{D2B3498D-1CC0-4649-957E-CCD12AB82AEE}" srcOrd="2" destOrd="0" presId="urn:microsoft.com/office/officeart/2005/8/layout/process5"/>
    <dgm:cxn modelId="{9F4F0229-4113-48EF-A027-C5AAA372C5DD}" type="presParOf" srcId="{F8CA8B76-11EF-4FA4-9844-8B8D0722B1E7}" destId="{30003672-A21C-4BD0-AE0F-CAF443B39779}" srcOrd="3" destOrd="0" presId="urn:microsoft.com/office/officeart/2005/8/layout/process5"/>
    <dgm:cxn modelId="{B92A610D-5C52-4086-8A46-61B5D9175ADC}" type="presParOf" srcId="{30003672-A21C-4BD0-AE0F-CAF443B39779}" destId="{01B2A1BF-0D57-40F7-89DC-424FFDAAF576}" srcOrd="0" destOrd="0" presId="urn:microsoft.com/office/officeart/2005/8/layout/process5"/>
    <dgm:cxn modelId="{E1D42FAB-155F-406C-9578-E93B1CC7FD94}" type="presParOf" srcId="{F8CA8B76-11EF-4FA4-9844-8B8D0722B1E7}" destId="{30889367-B5CD-4D8E-9CA1-51B4479AEF20}" srcOrd="4" destOrd="0" presId="urn:microsoft.com/office/officeart/2005/8/layout/process5"/>
    <dgm:cxn modelId="{195000C6-22E9-47D9-89FF-2B8215A4A8CD}" type="presParOf" srcId="{F8CA8B76-11EF-4FA4-9844-8B8D0722B1E7}" destId="{A3CB4969-A16B-4E52-9F6C-7FBA40269846}" srcOrd="5" destOrd="0" presId="urn:microsoft.com/office/officeart/2005/8/layout/process5"/>
    <dgm:cxn modelId="{6EBAB823-9B09-43FA-BD1E-61AC7C11D0AF}" type="presParOf" srcId="{A3CB4969-A16B-4E52-9F6C-7FBA40269846}" destId="{6186DD0F-2FA7-4609-AE75-77E0A1C22632}" srcOrd="0" destOrd="0" presId="urn:microsoft.com/office/officeart/2005/8/layout/process5"/>
    <dgm:cxn modelId="{4D47C675-1CE4-41D4-9173-BAD42DCF119E}" type="presParOf" srcId="{F8CA8B76-11EF-4FA4-9844-8B8D0722B1E7}" destId="{AF6CF881-0655-44AA-82FC-876EDBCAC4EB}" srcOrd="6" destOrd="0" presId="urn:microsoft.com/office/officeart/2005/8/layout/process5"/>
    <dgm:cxn modelId="{DA375A80-43C0-4847-8800-E42D2CFE1420}" type="presParOf" srcId="{F8CA8B76-11EF-4FA4-9844-8B8D0722B1E7}" destId="{0F889652-3DC0-4D6F-86D2-F455D770B4C2}" srcOrd="7" destOrd="0" presId="urn:microsoft.com/office/officeart/2005/8/layout/process5"/>
    <dgm:cxn modelId="{C53EA83D-C2DA-4F8C-9C1D-34D2FF95DA80}" type="presParOf" srcId="{0F889652-3DC0-4D6F-86D2-F455D770B4C2}" destId="{76400276-A46F-43CB-B6B8-1DEC5C299C59}" srcOrd="0" destOrd="0" presId="urn:microsoft.com/office/officeart/2005/8/layout/process5"/>
    <dgm:cxn modelId="{A235451D-81F9-4521-8166-9F3A0BB2A8F3}" type="presParOf" srcId="{F8CA8B76-11EF-4FA4-9844-8B8D0722B1E7}" destId="{7FD94057-1A96-4CF4-8CD9-4FA958F3CDED}" srcOrd="8" destOrd="0" presId="urn:microsoft.com/office/officeart/2005/8/layout/process5"/>
    <dgm:cxn modelId="{F41A855E-5025-4741-9A3A-379FECE46378}" type="presParOf" srcId="{F8CA8B76-11EF-4FA4-9844-8B8D0722B1E7}" destId="{60303BE8-439C-4290-AED7-D7F8DDC06091}" srcOrd="9" destOrd="0" presId="urn:microsoft.com/office/officeart/2005/8/layout/process5"/>
    <dgm:cxn modelId="{861C17B7-DDD0-4047-939A-B346B93E9B81}" type="presParOf" srcId="{60303BE8-439C-4290-AED7-D7F8DDC06091}" destId="{F886E4C4-D8B2-4BB4-8EB9-196F4111EAB0}" srcOrd="0" destOrd="0" presId="urn:microsoft.com/office/officeart/2005/8/layout/process5"/>
    <dgm:cxn modelId="{65DD56B8-558E-4422-B97E-E0FA678B2E1B}" type="presParOf" srcId="{F8CA8B76-11EF-4FA4-9844-8B8D0722B1E7}" destId="{A34B0281-A59B-467B-B652-3AB10D5B8FA3}" srcOrd="10" destOrd="0" presId="urn:microsoft.com/office/officeart/2005/8/layout/process5"/>
    <dgm:cxn modelId="{84E689C6-5C75-49EE-AE20-F629C420E2E6}" type="presParOf" srcId="{F8CA8B76-11EF-4FA4-9844-8B8D0722B1E7}" destId="{4DFFA47F-8553-493C-902C-9E8237E274F5}" srcOrd="11" destOrd="0" presId="urn:microsoft.com/office/officeart/2005/8/layout/process5"/>
    <dgm:cxn modelId="{89FF0C52-7A0A-4B3A-89B4-847024380F59}" type="presParOf" srcId="{4DFFA47F-8553-493C-902C-9E8237E274F5}" destId="{ECD8E8E5-82D6-49A7-8AD0-9F7D0BB3E4EA}" srcOrd="0" destOrd="0" presId="urn:microsoft.com/office/officeart/2005/8/layout/process5"/>
    <dgm:cxn modelId="{48C29C6B-8521-4346-9A24-457102FFDFA4}" type="presParOf" srcId="{F8CA8B76-11EF-4FA4-9844-8B8D0722B1E7}" destId="{B8826857-CF73-40F3-AD3A-09E11720226E}" srcOrd="12" destOrd="0" presId="urn:microsoft.com/office/officeart/2005/8/layout/process5"/>
    <dgm:cxn modelId="{A5F4C9FA-00D1-4E47-9C32-C200499DC0D8}" type="presParOf" srcId="{F8CA8B76-11EF-4FA4-9844-8B8D0722B1E7}" destId="{02457FD9-F933-4B76-80DB-8D1142E0B2CD}" srcOrd="13" destOrd="0" presId="urn:microsoft.com/office/officeart/2005/8/layout/process5"/>
    <dgm:cxn modelId="{0521D994-5A2D-4922-BC00-F2E0791346C0}" type="presParOf" srcId="{02457FD9-F933-4B76-80DB-8D1142E0B2CD}" destId="{D7A2B4A9-42EC-45F6-80C0-8D0313AB3719}" srcOrd="0" destOrd="0" presId="urn:microsoft.com/office/officeart/2005/8/layout/process5"/>
    <dgm:cxn modelId="{FA7D58B4-3408-4F59-B4EA-81E327AFAB15}" type="presParOf" srcId="{F8CA8B76-11EF-4FA4-9844-8B8D0722B1E7}" destId="{E3E5FCAE-DC9C-48A3-B929-8C34AFB52E97}"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23DD797-DB4D-E24E-A02D-5C8788CAAC92}" type="datetimeFigureOut">
              <a:rPr lang="en-US" smtClean="0"/>
              <a:pPr/>
              <a:t>4/13/2020</a:t>
            </a:fld>
            <a:endParaRPr lang="en-US"/>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838659C-1BF6-5C45-8E60-9B4C36B92B30}" type="slidenum">
              <a:rPr lang="en-US" smtClean="0"/>
              <a:pPr/>
              <a:t>‹#›</a:t>
            </a:fld>
            <a:endParaRPr lang="en-US"/>
          </a:p>
        </p:txBody>
      </p:sp>
    </p:spTree>
    <p:extLst>
      <p:ext uri="{BB962C8B-B14F-4D97-AF65-F5344CB8AC3E}">
        <p14:creationId xmlns:p14="http://schemas.microsoft.com/office/powerpoint/2010/main" val="154449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838659C-1BF6-5C45-8E60-9B4C36B92B30}" type="slidenum">
              <a:rPr lang="en-US" smtClean="0"/>
              <a:pPr/>
              <a:t>22</a:t>
            </a:fld>
            <a:endParaRPr lang="en-US"/>
          </a:p>
        </p:txBody>
      </p:sp>
    </p:spTree>
    <p:extLst>
      <p:ext uri="{BB962C8B-B14F-4D97-AF65-F5344CB8AC3E}">
        <p14:creationId xmlns:p14="http://schemas.microsoft.com/office/powerpoint/2010/main" val="1238667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70763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734575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D56C088-F56C-8141-90EE-C3C2D86C4CA8}" type="datetime1">
              <a:rPr lang="en-IN" smtClean="0"/>
              <a:pPr/>
              <a:t>13-04-2020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C63C79A-726A-7342-A86D-DB4AD4BB9BE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1C15883-F266-954E-AD91-1018BB9362E1}" type="datetime1">
              <a:rPr lang="en-IN" smtClean="0"/>
              <a:pPr/>
              <a:t>13-04-2020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C79A-726A-7342-A86D-DB4AD4BB9BE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54D174-2101-144C-BA26-2630C6421575}" type="datetime1">
              <a:rPr lang="en-IN" smtClean="0"/>
              <a:pPr/>
              <a:t>13-04-2020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C79A-726A-7342-A86D-DB4AD4BB9BE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E9103B-1797-4252-B21B-61D963A12ED7}"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9103B-1797-4252-B21B-61D963A12ED7}"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E9103B-1797-4252-B21B-61D963A12ED7}"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E9103B-1797-4252-B21B-61D963A12ED7}"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E9103B-1797-4252-B21B-61D963A12ED7}" type="datetimeFigureOut">
              <a:rPr lang="en-US" smtClean="0"/>
              <a:pPr/>
              <a:t>4/13/2020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E9103B-1797-4252-B21B-61D963A12ED7}" type="datetimeFigureOut">
              <a:rPr lang="en-US" smtClean="0"/>
              <a:pPr/>
              <a:t>4/13/2020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E9103B-1797-4252-B21B-61D963A12ED7}" type="datetimeFigureOut">
              <a:rPr lang="en-US" smtClean="0"/>
              <a:pPr/>
              <a:t>4/13/2020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9103B-1797-4252-B21B-61D963A12ED7}"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6" name="Slide Number Placeholder 5"/>
          <p:cNvSpPr>
            <a:spLocks noGrp="1"/>
          </p:cNvSpPr>
          <p:nvPr>
            <p:ph type="sldNum" sz="quarter" idx="12"/>
          </p:nvPr>
        </p:nvSpPr>
        <p:spPr>
          <a:xfrm>
            <a:off x="7983940" y="6407944"/>
            <a:ext cx="1029092" cy="365125"/>
          </a:xfrm>
        </p:spPr>
        <p:txBody>
          <a:bodyPr/>
          <a:lstStyle/>
          <a:p>
            <a:fld id="{FC63C79A-726A-7342-A86D-DB4AD4BB9BE5}" type="slidenum">
              <a:rPr lang="en-US" smtClean="0"/>
              <a:pPr/>
              <a:t>‹#›</a:t>
            </a:fld>
            <a:endParaRPr lang="en-US" dirty="0"/>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E9103B-1797-4252-B21B-61D963A12ED7}" type="datetimeFigureOut">
              <a:rPr lang="en-US" smtClean="0"/>
              <a:pPr/>
              <a:t>4/13/2020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9103B-1797-4252-B21B-61D963A12ED7}"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E9103B-1797-4252-B21B-61D963A12ED7}" type="datetimeFigureOut">
              <a:rPr lang="en-US" smtClean="0"/>
              <a:pPr/>
              <a:t>4/13/2020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86F962-413B-464C-B27B-0F36E9612D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EBD1077-BA9C-544B-8A0F-AF106F68F334}" type="datetime1">
              <a:rPr lang="en-IN" smtClean="0"/>
              <a:pPr/>
              <a:t>13-04-2020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C79A-726A-7342-A86D-DB4AD4BB9BE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14B8A-2F7D-494F-84E7-B55E3615BB78}" type="datetime1">
              <a:rPr lang="en-IN" smtClean="0"/>
              <a:pPr/>
              <a:t>13-04-2020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C79A-726A-7342-A86D-DB4AD4BB9BE5}"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F8FE4E2-5E08-314A-8D0B-81F41AD35A9A}" type="datetime1">
              <a:rPr lang="en-IN" smtClean="0"/>
              <a:pPr/>
              <a:t>13-04-2020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C79A-726A-7342-A86D-DB4AD4BB9BE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8E7C12E-E41A-7549-80FB-9A57B00C010F}" type="datetime1">
              <a:rPr lang="en-IN" smtClean="0"/>
              <a:pPr/>
              <a:t>13-04-2020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C79A-726A-7342-A86D-DB4AD4BB9BE5}"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9161A3-9AAD-9C44-9DEE-EB02FAB39C89}" type="datetime1">
              <a:rPr lang="en-IN" smtClean="0"/>
              <a:pPr/>
              <a:t>13-04-2020</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C79A-726A-7342-A86D-DB4AD4BB9BE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942FEE42-4CEC-F14E-8317-7EB0BDFA8BF6}" type="datetime1">
              <a:rPr lang="en-IN" smtClean="0"/>
              <a:pPr/>
              <a:t>13-04-2020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C79A-726A-7342-A86D-DB4AD4BB9BE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B3C51A-F9C2-9443-AA1B-9E87478D7EF0}" type="datetime1">
              <a:rPr lang="en-IN" smtClean="0"/>
              <a:pPr/>
              <a:t>13-04-2020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C63C79A-726A-7342-A86D-DB4AD4BB9BE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ED6ACFD-4A92-2548-8FA6-B931E1D7E6AC}" type="datetime1">
              <a:rPr lang="en-IN" smtClean="0"/>
              <a:pPr/>
              <a:t>13-04-2020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C63C79A-726A-7342-A86D-DB4AD4BB9BE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3000">
              <a:srgbClr val="FFB906"/>
            </a:gs>
            <a:gs pos="58000">
              <a:srgbClr val="FFBC0C"/>
            </a:gs>
            <a:gs pos="68000">
              <a:srgbClr val="FEC218"/>
            </a:gs>
            <a:gs pos="21000">
              <a:srgbClr val="FCCE2F"/>
            </a:gs>
            <a:gs pos="0">
              <a:srgbClr val="F8E65E"/>
            </a:gs>
            <a:gs pos="100000">
              <a:srgbClr val="FFB600"/>
            </a:gs>
            <a:gs pos="88000">
              <a:srgbClr val="FFD400"/>
            </a:gs>
            <a:gs pos="44000">
              <a:srgbClr val="FFF200"/>
            </a:gs>
            <a:gs pos="77000">
              <a:srgbClr val="F99D3B"/>
            </a:gs>
            <a:gs pos="93000">
              <a:schemeClr val="accent3">
                <a:lumMod val="60000"/>
                <a:lumOff val="40000"/>
              </a:schemeClr>
            </a:gs>
          </a:gsLst>
          <a:lin ang="27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9103B-1797-4252-B21B-61D963A12ED7}" type="datetimeFigureOut">
              <a:rPr lang="en-US" smtClean="0"/>
              <a:pPr/>
              <a:t>4/13/2020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86F962-413B-464C-B27B-0F36E9612D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serve_Bank_of_India" TargetMode="External"/><Relationship Id="rId7" Type="http://schemas.openxmlformats.org/officeDocument/2006/relationships/hyperlink" Target="https://en.wikipedia.org/wiki/Discover_Financial" TargetMode="External"/><Relationship Id="rId2" Type="http://schemas.openxmlformats.org/officeDocument/2006/relationships/hyperlink" Target="https://en.wikipedia.org/wiki/National_Payments_Corporation_of_India" TargetMode="External"/><Relationship Id="rId1" Type="http://schemas.openxmlformats.org/officeDocument/2006/relationships/slideLayout" Target="../slideLayouts/slideLayout2.xml"/><Relationship Id="rId6" Type="http://schemas.openxmlformats.org/officeDocument/2006/relationships/hyperlink" Target="https://en.wikipedia.org/wiki/Mastercard" TargetMode="External"/><Relationship Id="rId5" Type="http://schemas.openxmlformats.org/officeDocument/2006/relationships/hyperlink" Target="https://en.wikipedia.org/wiki/Visa_Inc." TargetMode="External"/><Relationship Id="rId4" Type="http://schemas.openxmlformats.org/officeDocument/2006/relationships/hyperlink" Target="https://en.wikipedia.org/wiki/India"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Narendra_Modi" TargetMode="External"/><Relationship Id="rId7" Type="http://schemas.openxmlformats.org/officeDocument/2006/relationships/hyperlink" Target="https://en.wikipedia.org/wiki/State_Bank_of_India" TargetMode="External"/><Relationship Id="rId2" Type="http://schemas.openxmlformats.org/officeDocument/2006/relationships/hyperlink" Target="https://en.wikipedia.org/wiki/Prime_Minister_of_India" TargetMode="External"/><Relationship Id="rId1" Type="http://schemas.openxmlformats.org/officeDocument/2006/relationships/slideLayout" Target="../slideLayouts/slideLayout2.xml"/><Relationship Id="rId6" Type="http://schemas.openxmlformats.org/officeDocument/2006/relationships/hyperlink" Target="https://en.wikipedia.org/wiki/BHIM" TargetMode="External"/><Relationship Id="rId5" Type="http://schemas.openxmlformats.org/officeDocument/2006/relationships/hyperlink" Target="https://en.wikipedia.org/wiki/National_Payments_Corporation_of_India" TargetMode="External"/><Relationship Id="rId4" Type="http://schemas.openxmlformats.org/officeDocument/2006/relationships/hyperlink" Target="https://en.wikipedia.org/wiki/Singapo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Indian_Financial_System_Code" TargetMode="External"/><Relationship Id="rId3" Type="http://schemas.openxmlformats.org/officeDocument/2006/relationships/hyperlink" Target="https://en.wikipedia.org/wiki/National_Payments_Corporation_of_India" TargetMode="External"/><Relationship Id="rId7" Type="http://schemas.openxmlformats.org/officeDocument/2006/relationships/hyperlink" Target="https://en.wikipedia.org/wiki/Immediate_Payment_Service" TargetMode="External"/><Relationship Id="rId2" Type="http://schemas.openxmlformats.org/officeDocument/2006/relationships/hyperlink" Target="https://en.wikipedia.org/wiki/Payment_system" TargetMode="External"/><Relationship Id="rId1" Type="http://schemas.openxmlformats.org/officeDocument/2006/relationships/slideLayout" Target="../slideLayouts/slideLayout5.xml"/><Relationship Id="rId6" Type="http://schemas.openxmlformats.org/officeDocument/2006/relationships/hyperlink" Target="https://en.wikipedia.org/wiki/Unified_Payments_Interface" TargetMode="External"/><Relationship Id="rId5" Type="http://schemas.openxmlformats.org/officeDocument/2006/relationships/hyperlink" Target="https://en.wikipedia.org/wiki/Mobile_device" TargetMode="External"/><Relationship Id="rId4" Type="http://schemas.openxmlformats.org/officeDocument/2006/relationships/hyperlink" Target="https://en.wikipedia.org/wiki/Reserve_Bank_of_India" TargetMode="External"/><Relationship Id="rId9" Type="http://schemas.openxmlformats.org/officeDocument/2006/relationships/hyperlink" Target="https://en.wikipedia.org/wiki/Aadhaar"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USSD"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4.tif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bankbazaar.com/ifsc-code.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bankbazaar.com/ifsc/national-electronics-fund-transfer-neft.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bankbazaar.com/ifsc/real-time-gross-settlement-system-rtgs.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en.wikipedia.org/wiki/Prepaid_Payment_Instruments_in_India" TargetMode="External"/><Relationship Id="rId7" Type="http://schemas.openxmlformats.org/officeDocument/2006/relationships/hyperlink" Target="https://en.wikipedia.org/wiki/Vijay_Shekhar_Sharma" TargetMode="External"/><Relationship Id="rId2" Type="http://schemas.openxmlformats.org/officeDocument/2006/relationships/hyperlink" Target="https://en.wikipedia.org/wiki/E-commerce" TargetMode="External"/><Relationship Id="rId1" Type="http://schemas.openxmlformats.org/officeDocument/2006/relationships/slideLayout" Target="../slideLayouts/slideLayout2.xml"/><Relationship Id="rId6" Type="http://schemas.openxmlformats.org/officeDocument/2006/relationships/hyperlink" Target="https://en.wikipedia.org/wiki/India" TargetMode="External"/><Relationship Id="rId5" Type="http://schemas.openxmlformats.org/officeDocument/2006/relationships/hyperlink" Target="https://en.wikipedia.org/wiki/Noida" TargetMode="External"/><Relationship Id="rId4" Type="http://schemas.openxmlformats.org/officeDocument/2006/relationships/hyperlink" Target="https://en.wikipedia.org/wiki/Digital_wallet"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en.wikipedia.org/wiki/Uber" TargetMode="External"/><Relationship Id="rId2" Type="http://schemas.openxmlformats.org/officeDocument/2006/relationships/hyperlink" Target="https://en.wikipedia.org/wiki/Indian_Railways" TargetMode="External"/><Relationship Id="rId1" Type="http://schemas.openxmlformats.org/officeDocument/2006/relationships/slideLayout" Target="../slideLayouts/slideLayout2.xml"/><Relationship Id="rId4" Type="http://schemas.openxmlformats.org/officeDocument/2006/relationships/hyperlink" Target="https://en.wikipedia.org/wiki/Paytm#cite_note-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92072"/>
          </a:xfrm>
        </p:spPr>
        <p:style>
          <a:lnRef idx="1">
            <a:schemeClr val="accent1"/>
          </a:lnRef>
          <a:fillRef idx="3">
            <a:schemeClr val="accent1"/>
          </a:fillRef>
          <a:effectRef idx="2">
            <a:schemeClr val="accent1"/>
          </a:effectRef>
          <a:fontRef idx="minor">
            <a:schemeClr val="lt1"/>
          </a:fontRef>
        </p:style>
        <p:txBody>
          <a:bodyPr vert="horz" rtlCol="0" anchor="ctr">
            <a:noAutofit/>
            <a:scene3d>
              <a:camera prst="orthographicFront"/>
              <a:lightRig rig="soft" dir="t"/>
            </a:scene3d>
            <a:sp3d prstMaterial="softEdge">
              <a:bevelT w="25400" h="25400"/>
            </a:sp3d>
          </a:bodyPr>
          <a:lstStyle/>
          <a:p>
            <a:pPr algn="ctr"/>
            <a:r>
              <a:rPr lang="en-US" sz="4400" dirty="0" smtClean="0">
                <a:solidFill>
                  <a:schemeClr val="lt1"/>
                </a:solidFill>
                <a:latin typeface="Times New Roman" pitchFamily="18" charset="0"/>
                <a:cs typeface="Times New Roman" pitchFamily="18" charset="0"/>
              </a:rPr>
              <a:t>Go Cashless</a:t>
            </a:r>
            <a:br>
              <a:rPr lang="en-US" sz="4400" dirty="0" smtClean="0">
                <a:solidFill>
                  <a:schemeClr val="lt1"/>
                </a:solidFill>
                <a:latin typeface="Times New Roman" pitchFamily="18" charset="0"/>
                <a:cs typeface="Times New Roman" pitchFamily="18" charset="0"/>
              </a:rPr>
            </a:br>
            <a:r>
              <a:rPr lang="en-US" sz="4400" dirty="0" smtClean="0">
                <a:solidFill>
                  <a:schemeClr val="lt1"/>
                </a:solidFill>
                <a:latin typeface="Times New Roman" pitchFamily="18" charset="0"/>
                <a:cs typeface="Times New Roman" pitchFamily="18" charset="0"/>
              </a:rPr>
              <a:t>Easy, Convenient and Safe</a:t>
            </a:r>
            <a:endParaRPr lang="en-US" sz="4400" dirty="0">
              <a:solidFill>
                <a:schemeClr val="lt1"/>
              </a:solidFill>
              <a:latin typeface="Times New Roman" pitchFamily="18" charset="0"/>
              <a:cs typeface="Times New Roman" pitchFamily="18" charset="0"/>
            </a:endParaRPr>
          </a:p>
        </p:txBody>
      </p:sp>
      <p:sp>
        <p:nvSpPr>
          <p:cNvPr id="4" name="Text Placeholder 3"/>
          <p:cNvSpPr>
            <a:spLocks noGrp="1"/>
          </p:cNvSpPr>
          <p:nvPr>
            <p:ph type="body" idx="1"/>
          </p:nvPr>
        </p:nvSpPr>
        <p:spPr>
          <a:xfrm>
            <a:off x="268697" y="1579859"/>
            <a:ext cx="3434622" cy="498663"/>
          </a:xfrm>
          <a:solidFill>
            <a:schemeClr val="bg2">
              <a:lumMod val="90000"/>
            </a:schemeClr>
          </a:solidFill>
          <a:ln w="5715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en-US" sz="2000" b="1" dirty="0" smtClean="0">
                <a:solidFill>
                  <a:schemeClr val="dk1"/>
                </a:solidFill>
                <a:latin typeface="Times New Roman" pitchFamily="18" charset="0"/>
                <a:cs typeface="Times New Roman" pitchFamily="18" charset="0"/>
              </a:rPr>
              <a:t>Common Man</a:t>
            </a:r>
            <a:endParaRPr lang="en-US" sz="2000" b="1" dirty="0">
              <a:solidFill>
                <a:schemeClr val="dk1"/>
              </a:solidFill>
              <a:latin typeface="Times New Roman" pitchFamily="18" charset="0"/>
              <a:cs typeface="Times New Roman" pitchFamily="18" charset="0"/>
            </a:endParaRPr>
          </a:p>
        </p:txBody>
      </p:sp>
      <p:sp>
        <p:nvSpPr>
          <p:cNvPr id="6" name="Text Placeholder 5"/>
          <p:cNvSpPr>
            <a:spLocks noGrp="1"/>
          </p:cNvSpPr>
          <p:nvPr>
            <p:ph type="body" sz="half" idx="3"/>
          </p:nvPr>
        </p:nvSpPr>
        <p:spPr>
          <a:xfrm>
            <a:off x="268696" y="4009064"/>
            <a:ext cx="3434623" cy="498663"/>
          </a:xfrm>
          <a:solidFill>
            <a:schemeClr val="bg2">
              <a:lumMod val="90000"/>
            </a:schemeClr>
          </a:solidFill>
          <a:ln w="57150">
            <a:solidFill>
              <a:schemeClr val="accent1"/>
            </a:solidFill>
            <a:miter lim="800000"/>
          </a:ln>
        </p:spPr>
        <p:style>
          <a:lnRef idx="2">
            <a:schemeClr val="accent1"/>
          </a:lnRef>
          <a:fillRef idx="1">
            <a:schemeClr val="lt1"/>
          </a:fillRef>
          <a:effectRef idx="0">
            <a:schemeClr val="accent1"/>
          </a:effectRef>
          <a:fontRef idx="minor">
            <a:schemeClr val="dk1"/>
          </a:fontRef>
        </p:style>
        <p:txBody>
          <a:bodyPr vert="horz" wrap="square" lIns="182880" anchor="ctr">
            <a:spAutoFit/>
          </a:bodyPr>
          <a:lstStyle/>
          <a:p>
            <a:pPr>
              <a:lnSpc>
                <a:spcPct val="150000"/>
              </a:lnSpc>
            </a:pPr>
            <a:r>
              <a:rPr lang="en-US" sz="2000" b="1" dirty="0" smtClean="0">
                <a:solidFill>
                  <a:schemeClr val="dk1"/>
                </a:solidFill>
                <a:latin typeface="Times New Roman" pitchFamily="18" charset="0"/>
                <a:cs typeface="Times New Roman" pitchFamily="18" charset="0"/>
              </a:rPr>
              <a:t>Vendors </a:t>
            </a:r>
          </a:p>
        </p:txBody>
      </p:sp>
      <p:sp>
        <p:nvSpPr>
          <p:cNvPr id="5" name="Content Placeholder 4"/>
          <p:cNvSpPr>
            <a:spLocks noGrp="1"/>
          </p:cNvSpPr>
          <p:nvPr>
            <p:ph sz="quarter" idx="2"/>
          </p:nvPr>
        </p:nvSpPr>
        <p:spPr>
          <a:xfrm>
            <a:off x="268697" y="2107181"/>
            <a:ext cx="5103403" cy="1975381"/>
          </a:xfrm>
        </p:spPr>
        <p:txBody>
          <a:bodyPr>
            <a:noAutofit/>
          </a:bodyPr>
          <a:lstStyle/>
          <a:p>
            <a:pPr marL="234950" indent="-234950" algn="just">
              <a:lnSpc>
                <a:spcPct val="100000"/>
              </a:lnSpc>
              <a:spcBef>
                <a:spcPts val="0"/>
              </a:spcBef>
              <a:spcAft>
                <a:spcPts val="0"/>
              </a:spcAft>
              <a:buClrTx/>
              <a:buSzTx/>
              <a:buFont typeface="Wingdings" pitchFamily="2" charset="2"/>
              <a:buChar char="Ø"/>
            </a:pPr>
            <a:r>
              <a:rPr lang="en-US" sz="1800" dirty="0" smtClean="0">
                <a:latin typeface="Times New Roman" pitchFamily="18" charset="0"/>
                <a:cs typeface="Times New Roman" pitchFamily="18" charset="0"/>
              </a:rPr>
              <a:t>Reduced cash, more safety.</a:t>
            </a:r>
            <a:endParaRPr lang="en-US" sz="1800" dirty="0">
              <a:latin typeface="Times New Roman" pitchFamily="18" charset="0"/>
              <a:cs typeface="Times New Roman" pitchFamily="18" charset="0"/>
            </a:endParaRPr>
          </a:p>
          <a:p>
            <a:pPr marL="234950" indent="-234950" algn="just">
              <a:lnSpc>
                <a:spcPct val="100000"/>
              </a:lnSpc>
              <a:spcBef>
                <a:spcPts val="0"/>
              </a:spcBef>
              <a:spcAft>
                <a:spcPts val="0"/>
              </a:spcAft>
              <a:buClrTx/>
              <a:buSzTx/>
              <a:buFont typeface="Wingdings" pitchFamily="2" charset="2"/>
              <a:buChar char="Ø"/>
            </a:pPr>
            <a:r>
              <a:rPr lang="en-US" sz="1800" dirty="0">
                <a:latin typeface="Times New Roman" pitchFamily="18" charset="0"/>
                <a:cs typeface="Times New Roman" pitchFamily="18" charset="0"/>
              </a:rPr>
              <a:t>Faster payments - </a:t>
            </a:r>
            <a:r>
              <a:rPr lang="en-US" sz="1800" dirty="0" smtClean="0">
                <a:latin typeface="Times New Roman" pitchFamily="18" charset="0"/>
                <a:cs typeface="Times New Roman" pitchFamily="18" charset="0"/>
              </a:rPr>
              <a:t>no </a:t>
            </a:r>
            <a:r>
              <a:rPr lang="en-US" sz="1800" dirty="0">
                <a:latin typeface="Times New Roman" pitchFamily="18" charset="0"/>
                <a:cs typeface="Times New Roman" pitchFamily="18" charset="0"/>
              </a:rPr>
              <a:t>need to wait for change, currency, checking etc.</a:t>
            </a:r>
          </a:p>
          <a:p>
            <a:pPr marL="234950" indent="-234950" algn="just">
              <a:lnSpc>
                <a:spcPct val="100000"/>
              </a:lnSpc>
              <a:spcBef>
                <a:spcPts val="0"/>
              </a:spcBef>
              <a:spcAft>
                <a:spcPts val="0"/>
              </a:spcAft>
              <a:buClrTx/>
              <a:buSzTx/>
              <a:buFont typeface="Wingdings" pitchFamily="2" charset="2"/>
              <a:buChar char="Ø"/>
            </a:pPr>
            <a:r>
              <a:rPr lang="en-US" sz="1800" dirty="0" smtClean="0">
                <a:latin typeface="Times New Roman" pitchFamily="18" charset="0"/>
                <a:cs typeface="Times New Roman" pitchFamily="18" charset="0"/>
              </a:rPr>
              <a:t>Infrequent visits </a:t>
            </a:r>
            <a:r>
              <a:rPr lang="en-US" sz="1800" dirty="0">
                <a:latin typeface="Times New Roman" pitchFamily="18" charset="0"/>
                <a:cs typeface="Times New Roman" pitchFamily="18" charset="0"/>
              </a:rPr>
              <a:t>to Banks, </a:t>
            </a:r>
            <a:r>
              <a:rPr lang="en-US" sz="1800" dirty="0" smtClean="0">
                <a:latin typeface="Times New Roman" pitchFamily="18" charset="0"/>
                <a:cs typeface="Times New Roman" pitchFamily="18" charset="0"/>
              </a:rPr>
              <a:t>ATMs preferred mode for withdrawing money.</a:t>
            </a:r>
          </a:p>
          <a:p>
            <a:pPr marL="234950" indent="-234950" algn="just">
              <a:lnSpc>
                <a:spcPct val="100000"/>
              </a:lnSpc>
              <a:spcBef>
                <a:spcPts val="0"/>
              </a:spcBef>
              <a:spcAft>
                <a:spcPts val="0"/>
              </a:spcAft>
              <a:buClrTx/>
              <a:buSzTx/>
              <a:buFont typeface="Wingdings" pitchFamily="2" charset="2"/>
              <a:buChar char="Ø"/>
            </a:pPr>
            <a:r>
              <a:rPr lang="en-US" sz="1800" dirty="0" smtClean="0">
                <a:latin typeface="Times New Roman" pitchFamily="18" charset="0"/>
                <a:cs typeface="Times New Roman" pitchFamily="18" charset="0"/>
              </a:rPr>
              <a:t>Earn interest on money in bank account.</a:t>
            </a:r>
            <a:endParaRPr lang="en-US" sz="1800" dirty="0">
              <a:latin typeface="Times New Roman" pitchFamily="18" charset="0"/>
              <a:cs typeface="Times New Roman" pitchFamily="18" charset="0"/>
            </a:endParaRPr>
          </a:p>
        </p:txBody>
      </p:sp>
      <p:sp>
        <p:nvSpPr>
          <p:cNvPr id="7" name="Content Placeholder 6"/>
          <p:cNvSpPr>
            <a:spLocks noGrp="1"/>
          </p:cNvSpPr>
          <p:nvPr>
            <p:ph sz="quarter" idx="4"/>
          </p:nvPr>
        </p:nvSpPr>
        <p:spPr>
          <a:xfrm>
            <a:off x="268697" y="4499877"/>
            <a:ext cx="5354181" cy="2005380"/>
          </a:xfrm>
        </p:spPr>
        <p:txBody>
          <a:bodyPr>
            <a:normAutofit/>
          </a:bodyPr>
          <a:lstStyle/>
          <a:p>
            <a:pPr marL="234950" marR="0" lvl="0" indent="-234950" algn="just" defTabSz="914400" eaLnBrk="1" fontAlgn="auto" latinLnBrk="0" hangingPunct="1">
              <a:lnSpc>
                <a:spcPct val="100000"/>
              </a:lnSpc>
              <a:spcBef>
                <a:spcPts val="0"/>
              </a:spcBef>
              <a:spcAft>
                <a:spcPts val="0"/>
              </a:spcAft>
              <a:buClrTx/>
              <a:buSzTx/>
              <a:buFont typeface="Wingdings" pitchFamily="2" charset="2"/>
              <a:buChar char="Ø"/>
              <a:defRPr/>
            </a:pPr>
            <a:r>
              <a:rPr lang="en-US" sz="1800" dirty="0" smtClean="0">
                <a:latin typeface="Times New Roman" pitchFamily="18" charset="0"/>
                <a:cs typeface="Times New Roman" pitchFamily="18" charset="0"/>
              </a:rPr>
              <a:t>Settles transaction quickly, no issues of change etc.</a:t>
            </a:r>
          </a:p>
          <a:p>
            <a:pPr marL="234950" marR="0" lvl="0" indent="-234950" algn="just" defTabSz="914400" eaLnBrk="1" fontAlgn="auto" latinLnBrk="0" hangingPunct="1">
              <a:lnSpc>
                <a:spcPct val="100000"/>
              </a:lnSpc>
              <a:spcBef>
                <a:spcPts val="0"/>
              </a:spcBef>
              <a:spcAft>
                <a:spcPts val="0"/>
              </a:spcAft>
              <a:buClrTx/>
              <a:buSzTx/>
              <a:buFont typeface="Wingdings" pitchFamily="2" charset="2"/>
              <a:buChar char="Ø"/>
              <a:defRPr/>
            </a:pPr>
            <a:r>
              <a:rPr lang="en-US" sz="1800" dirty="0" smtClean="0">
                <a:latin typeface="Times New Roman" pitchFamily="18" charset="0"/>
                <a:cs typeface="Times New Roman" pitchFamily="18" charset="0"/>
              </a:rPr>
              <a:t>Larger transactions are made easier.</a:t>
            </a:r>
            <a:endParaRPr lang="en-US" sz="1800" dirty="0">
              <a:latin typeface="Times New Roman" pitchFamily="18" charset="0"/>
              <a:cs typeface="Times New Roman" pitchFamily="18" charset="0"/>
            </a:endParaRPr>
          </a:p>
          <a:p>
            <a:pPr marL="234950" marR="0" lvl="0" indent="-234950" algn="just" defTabSz="914400" eaLnBrk="1" fontAlgn="auto" latinLnBrk="0" hangingPunct="1">
              <a:lnSpc>
                <a:spcPct val="100000"/>
              </a:lnSpc>
              <a:spcBef>
                <a:spcPts val="0"/>
              </a:spcBef>
              <a:spcAft>
                <a:spcPts val="0"/>
              </a:spcAft>
              <a:buClrTx/>
              <a:buSzTx/>
              <a:buFont typeface="Wingdings" pitchFamily="2" charset="2"/>
              <a:buChar char="Ø"/>
              <a:defRPr/>
            </a:pPr>
            <a:r>
              <a:rPr lang="en-US" sz="1800" dirty="0" smtClean="0">
                <a:latin typeface="Times New Roman" pitchFamily="18" charset="0"/>
                <a:cs typeface="Times New Roman" pitchFamily="18" charset="0"/>
              </a:rPr>
              <a:t>Improved accounting and book keeping.</a:t>
            </a:r>
            <a:endParaRPr lang="en-US" sz="1800" dirty="0">
              <a:latin typeface="Times New Roman" pitchFamily="18" charset="0"/>
              <a:cs typeface="Times New Roman" pitchFamily="18" charset="0"/>
            </a:endParaRPr>
          </a:p>
          <a:p>
            <a:pPr marL="234950" marR="0" lvl="0" indent="-234950" algn="just" defTabSz="914400" eaLnBrk="1" fontAlgn="auto" latinLnBrk="0" hangingPunct="1">
              <a:lnSpc>
                <a:spcPct val="100000"/>
              </a:lnSpc>
              <a:spcBef>
                <a:spcPts val="0"/>
              </a:spcBef>
              <a:spcAft>
                <a:spcPts val="0"/>
              </a:spcAft>
              <a:buClrTx/>
              <a:buSzTx/>
              <a:buFont typeface="Wingdings" pitchFamily="2" charset="2"/>
              <a:buChar char="Ø"/>
              <a:defRPr/>
            </a:pPr>
            <a:r>
              <a:rPr lang="en-US" sz="1800" dirty="0" smtClean="0">
                <a:latin typeface="Times New Roman" pitchFamily="18" charset="0"/>
                <a:cs typeface="Times New Roman" pitchFamily="18" charset="0"/>
              </a:rPr>
              <a:t>No need to keep huge amount of cash at the shop/establishment.</a:t>
            </a:r>
          </a:p>
          <a:p>
            <a:pPr marL="0" marR="0" lvl="0" indent="0" algn="just" defTabSz="914400" eaLnBrk="1" fontAlgn="auto" latinLnBrk="0" hangingPunct="1">
              <a:lnSpc>
                <a:spcPct val="100000"/>
              </a:lnSpc>
              <a:spcBef>
                <a:spcPts val="0"/>
              </a:spcBef>
              <a:spcAft>
                <a:spcPts val="0"/>
              </a:spcAft>
              <a:buClrTx/>
              <a:buSzTx/>
              <a:buFontTx/>
              <a:buNone/>
              <a:tabLst/>
              <a:defRPr/>
            </a:pPr>
            <a:endParaRPr lang="en-US" sz="1800" dirty="0"/>
          </a:p>
          <a:p>
            <a:pPr marL="0" marR="0" lvl="0" indent="0" algn="just" defTabSz="914400" eaLnBrk="1" fontAlgn="auto" latinLnBrk="0" hangingPunct="1">
              <a:lnSpc>
                <a:spcPct val="100000"/>
              </a:lnSpc>
              <a:spcBef>
                <a:spcPts val="0"/>
              </a:spcBef>
              <a:spcAft>
                <a:spcPts val="0"/>
              </a:spcAft>
              <a:buClrTx/>
              <a:buSzTx/>
              <a:buFontTx/>
              <a:buNone/>
              <a:tabLst/>
              <a:defRPr/>
            </a:pPr>
            <a:endParaRPr lang="en-US" sz="1800"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1</a:t>
            </a:fld>
            <a:endParaRPr lang="en-US"/>
          </a:p>
        </p:txBody>
      </p:sp>
      <p:sp>
        <p:nvSpPr>
          <p:cNvPr id="8" name="object 6"/>
          <p:cNvSpPr/>
          <p:nvPr/>
        </p:nvSpPr>
        <p:spPr>
          <a:xfrm>
            <a:off x="5622878" y="4016914"/>
            <a:ext cx="2950282" cy="2283878"/>
          </a:xfrm>
          <a:prstGeom prst="rect">
            <a:avLst/>
          </a:prstGeom>
          <a:blipFill>
            <a:blip r:embed="rId2" cstate="email">
              <a:extLst>
                <a:ext uri="{28A0092B-C50C-407E-A947-70E740481C1C}">
                  <a14:useLocalDpi xmlns:a14="http://schemas.microsoft.com/office/drawing/2010/main"/>
                </a:ext>
              </a:extLst>
            </a:blip>
            <a:stretch>
              <a:fillRect/>
            </a:stretch>
          </a:blipFill>
        </p:spPr>
        <p:txBody>
          <a:bodyPr wrap="square" lIns="0" tIns="0" rIns="0" bIns="0" rtlCol="0"/>
          <a:lstStyle/>
          <a:p>
            <a:endParaRPr/>
          </a:p>
        </p:txBody>
      </p:sp>
      <p:pic>
        <p:nvPicPr>
          <p:cNvPr id="9" name="Picture 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5622878" y="1907969"/>
            <a:ext cx="2950282" cy="1938337"/>
          </a:xfrm>
          <a:prstGeom prst="rect">
            <a:avLst/>
          </a:prstGeom>
        </p:spPr>
      </p:pic>
    </p:spTree>
    <p:extLst>
      <p:ext uri="{BB962C8B-B14F-4D97-AF65-F5344CB8AC3E}">
        <p14:creationId xmlns:p14="http://schemas.microsoft.com/office/powerpoint/2010/main" val="1879314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b="1" dirty="0"/>
              <a:t>merchant discount rate</a:t>
            </a:r>
            <a:r>
              <a:rPr lang="en-US" dirty="0"/>
              <a:t> is the </a:t>
            </a:r>
            <a:r>
              <a:rPr lang="en-US" b="1" dirty="0"/>
              <a:t>rate</a:t>
            </a:r>
            <a:r>
              <a:rPr lang="en-US" dirty="0"/>
              <a:t> charged to a </a:t>
            </a:r>
            <a:r>
              <a:rPr lang="en-US" b="1" dirty="0"/>
              <a:t>merchant</a:t>
            </a:r>
            <a:r>
              <a:rPr lang="en-US" dirty="0"/>
              <a:t> for payment processing services on debit and credit card transactions. The </a:t>
            </a:r>
            <a:r>
              <a:rPr lang="en-US" b="1" dirty="0"/>
              <a:t>merchant</a:t>
            </a:r>
            <a:r>
              <a:rPr lang="en-US" dirty="0"/>
              <a:t> must setup this service and agree to the </a:t>
            </a:r>
            <a:r>
              <a:rPr lang="en-US" b="1" dirty="0"/>
              <a:t>rate</a:t>
            </a:r>
            <a:r>
              <a:rPr lang="en-US" dirty="0"/>
              <a:t> prior to accepting debit and credit cards as payment.</a:t>
            </a:r>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10</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91160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0"/>
            <a:ext cx="9144000" cy="1072055"/>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tabLst>
                <a:tab pos="893998" algn="l"/>
                <a:tab pos="2954235" algn="l"/>
                <a:tab pos="3274004" algn="l"/>
              </a:tabLst>
            </a:pPr>
            <a:r>
              <a:rPr lang="en-US" sz="44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 Point of Sale (</a:t>
            </a:r>
            <a:r>
              <a:rPr lang="en-US" sz="4400" dirty="0" err="1"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PoS</a:t>
            </a:r>
            <a:r>
              <a:rPr lang="en-US" sz="44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a:t>
            </a:r>
            <a:r>
              <a:rPr lang="en-IN" sz="44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 </a:t>
            </a:r>
            <a:r>
              <a:rPr lang="en-US" sz="44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&amp; Card</a:t>
            </a:r>
            <a:endParaRPr lang="en-US" sz="44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18" name="Diagram 17"/>
          <p:cNvGraphicFramePr/>
          <p:nvPr>
            <p:extLst>
              <p:ext uri="{D42A27DB-BD31-4B8C-83A1-F6EECF244321}">
                <p14:modId xmlns:p14="http://schemas.microsoft.com/office/powerpoint/2010/main" val="1524558237"/>
              </p:ext>
            </p:extLst>
          </p:nvPr>
        </p:nvGraphicFramePr>
        <p:xfrm>
          <a:off x="312040" y="3639531"/>
          <a:ext cx="2189246" cy="17028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p:cNvGraphicFramePr/>
          <p:nvPr>
            <p:extLst>
              <p:ext uri="{D42A27DB-BD31-4B8C-83A1-F6EECF244321}">
                <p14:modId xmlns:p14="http://schemas.microsoft.com/office/powerpoint/2010/main" val="171822208"/>
              </p:ext>
            </p:extLst>
          </p:nvPr>
        </p:nvGraphicFramePr>
        <p:xfrm>
          <a:off x="3320303" y="3639531"/>
          <a:ext cx="2189246" cy="17028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p:cNvGraphicFramePr/>
          <p:nvPr>
            <p:extLst>
              <p:ext uri="{D42A27DB-BD31-4B8C-83A1-F6EECF244321}">
                <p14:modId xmlns:p14="http://schemas.microsoft.com/office/powerpoint/2010/main" val="1132937064"/>
              </p:ext>
            </p:extLst>
          </p:nvPr>
        </p:nvGraphicFramePr>
        <p:xfrm>
          <a:off x="6050062" y="3639531"/>
          <a:ext cx="3093938" cy="170284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6" name="Diagram 25"/>
          <p:cNvGraphicFramePr/>
          <p:nvPr>
            <p:extLst>
              <p:ext uri="{D42A27DB-BD31-4B8C-83A1-F6EECF244321}">
                <p14:modId xmlns:p14="http://schemas.microsoft.com/office/powerpoint/2010/main" val="1355503050"/>
              </p:ext>
            </p:extLst>
          </p:nvPr>
        </p:nvGraphicFramePr>
        <p:xfrm>
          <a:off x="95536" y="1839416"/>
          <a:ext cx="8888529" cy="145778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7"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11</a:t>
            </a:fld>
            <a:endParaRPr lang="en-US" dirty="0"/>
          </a:p>
        </p:txBody>
      </p:sp>
    </p:spTree>
    <p:extLst>
      <p:ext uri="{BB962C8B-B14F-4D97-AF65-F5344CB8AC3E}">
        <p14:creationId xmlns:p14="http://schemas.microsoft.com/office/powerpoint/2010/main" val="33984198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b="1" dirty="0" err="1"/>
              <a:t>RuPay</a:t>
            </a:r>
            <a:r>
              <a:rPr lang="en-US" dirty="0"/>
              <a:t> is an Indian domestic card scheme conceived and launched by the </a:t>
            </a:r>
            <a:r>
              <a:rPr lang="en-US" dirty="0">
                <a:hlinkClick r:id="rId2" tooltip="National Payments Corporation of India"/>
              </a:rPr>
              <a:t>National Payments Corporation of India</a:t>
            </a:r>
            <a:r>
              <a:rPr lang="en-US" dirty="0"/>
              <a:t> (NPCI) on 26 March 2012</a:t>
            </a:r>
            <a:r>
              <a:rPr lang="en-US" dirty="0" smtClean="0"/>
              <a:t>.</a:t>
            </a:r>
            <a:endParaRPr lang="en-US" baseline="30000" dirty="0"/>
          </a:p>
          <a:p>
            <a:r>
              <a:rPr lang="en-US" dirty="0"/>
              <a:t> It was created to fulfil the </a:t>
            </a:r>
            <a:r>
              <a:rPr lang="en-US" dirty="0">
                <a:hlinkClick r:id="rId3" tooltip="Reserve Bank of India"/>
              </a:rPr>
              <a:t>Reserve Bank of India</a:t>
            </a:r>
            <a:r>
              <a:rPr lang="en-US" dirty="0"/>
              <a:t>’s (RBI) desire to have a </a:t>
            </a:r>
            <a:r>
              <a:rPr lang="en-US" dirty="0" smtClean="0"/>
              <a:t>domestic multilateral </a:t>
            </a:r>
            <a:r>
              <a:rPr lang="en-US" dirty="0"/>
              <a:t>system of payments in </a:t>
            </a:r>
            <a:r>
              <a:rPr lang="en-US" dirty="0">
                <a:hlinkClick r:id="rId4" tooltip="India"/>
              </a:rPr>
              <a:t>India</a:t>
            </a:r>
            <a:r>
              <a:rPr lang="en-US" dirty="0"/>
              <a:t>. </a:t>
            </a:r>
            <a:endParaRPr lang="en-US" dirty="0" smtClean="0"/>
          </a:p>
          <a:p>
            <a:r>
              <a:rPr lang="en-US" dirty="0" smtClean="0"/>
              <a:t>In </a:t>
            </a:r>
            <a:r>
              <a:rPr lang="en-US" dirty="0"/>
              <a:t>India, 90% of credit card transactions and almost all debit card transactions are </a:t>
            </a:r>
            <a:r>
              <a:rPr lang="en-US" dirty="0" smtClean="0"/>
              <a:t>domestic</a:t>
            </a:r>
          </a:p>
          <a:p>
            <a:r>
              <a:rPr lang="en-US" dirty="0"/>
              <a:t>T</a:t>
            </a:r>
            <a:r>
              <a:rPr lang="en-US" dirty="0" smtClean="0"/>
              <a:t>he </a:t>
            </a:r>
            <a:r>
              <a:rPr lang="en-US" dirty="0"/>
              <a:t>cost of transactions was high due to monopoly of foreign gateways like </a:t>
            </a:r>
            <a:r>
              <a:rPr lang="en-US" dirty="0">
                <a:hlinkClick r:id="rId5" tooltip="Visa Inc."/>
              </a:rPr>
              <a:t>Visa</a:t>
            </a:r>
            <a:r>
              <a:rPr lang="en-US" dirty="0"/>
              <a:t> and </a:t>
            </a:r>
            <a:r>
              <a:rPr lang="en-US" dirty="0" err="1">
                <a:hlinkClick r:id="rId6" tooltip="Mastercard"/>
              </a:rPr>
              <a:t>Mastercard</a:t>
            </a:r>
            <a:r>
              <a:rPr lang="en-US" dirty="0"/>
              <a:t>. </a:t>
            </a:r>
            <a:endParaRPr lang="en-US" dirty="0" smtClean="0"/>
          </a:p>
          <a:p>
            <a:r>
              <a:rPr lang="en-US" dirty="0" err="1" smtClean="0"/>
              <a:t>RuPay</a:t>
            </a:r>
            <a:r>
              <a:rPr lang="en-US" dirty="0" smtClean="0"/>
              <a:t> </a:t>
            </a:r>
            <a:r>
              <a:rPr lang="en-US" dirty="0"/>
              <a:t>facilitates electronic payment at all Indian banks and financial </a:t>
            </a:r>
            <a:r>
              <a:rPr lang="en-US" dirty="0" smtClean="0"/>
              <a:t>institutions.</a:t>
            </a:r>
            <a:endParaRPr lang="en-US" baseline="30000" dirty="0"/>
          </a:p>
          <a:p>
            <a:r>
              <a:rPr lang="en-US" dirty="0" smtClean="0"/>
              <a:t>NPCI </a:t>
            </a:r>
            <a:r>
              <a:rPr lang="en-US" dirty="0"/>
              <a:t>maintains ties with </a:t>
            </a:r>
            <a:r>
              <a:rPr lang="en-US" dirty="0">
                <a:hlinkClick r:id="rId7" tooltip="Discover Financial"/>
              </a:rPr>
              <a:t>Discover Financial</a:t>
            </a:r>
            <a:r>
              <a:rPr lang="en-US" dirty="0"/>
              <a:t> to enable the card scheme to gain international acceptance</a:t>
            </a:r>
            <a:r>
              <a:rPr lang="en-US" dirty="0" smtClean="0"/>
              <a:t>.</a:t>
            </a:r>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12</a:t>
            </a:fld>
            <a:endParaRPr lang="en-US" dirty="0"/>
          </a:p>
        </p:txBody>
      </p:sp>
      <p:sp>
        <p:nvSpPr>
          <p:cNvPr id="4" name="Title 3"/>
          <p:cNvSpPr>
            <a:spLocks noGrp="1"/>
          </p:cNvSpPr>
          <p:nvPr>
            <p:ph type="title"/>
          </p:nvPr>
        </p:nvSpPr>
        <p:spPr/>
        <p:txBody>
          <a:bodyPr/>
          <a:lstStyle/>
          <a:p>
            <a:r>
              <a:rPr lang="en-IN" dirty="0" err="1" smtClean="0"/>
              <a:t>RuPay</a:t>
            </a:r>
            <a:r>
              <a:rPr lang="en-IN" dirty="0" smtClean="0"/>
              <a:t> Card</a:t>
            </a:r>
            <a:endParaRPr lang="en-IN" dirty="0"/>
          </a:p>
        </p:txBody>
      </p:sp>
    </p:spTree>
    <p:extLst>
      <p:ext uri="{BB962C8B-B14F-4D97-AF65-F5344CB8AC3E}">
        <p14:creationId xmlns:p14="http://schemas.microsoft.com/office/powerpoint/2010/main" val="410485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365210" y="1407205"/>
          <a:ext cx="4413579" cy="4673828"/>
        </p:xfrm>
        <a:graphic>
          <a:graphicData uri="http://schemas.openxmlformats.org/drawingml/2006/table">
            <a:tbl>
              <a:tblPr/>
              <a:tblGrid>
                <a:gridCol w="1471193">
                  <a:extLst>
                    <a:ext uri="{9D8B030D-6E8A-4147-A177-3AD203B41FA5}">
                      <a16:colId xmlns="" xmlns:a16="http://schemas.microsoft.com/office/drawing/2014/main" val="2559270766"/>
                    </a:ext>
                  </a:extLst>
                </a:gridCol>
                <a:gridCol w="1471193">
                  <a:extLst>
                    <a:ext uri="{9D8B030D-6E8A-4147-A177-3AD203B41FA5}">
                      <a16:colId xmlns="" xmlns:a16="http://schemas.microsoft.com/office/drawing/2014/main" val="3672707690"/>
                    </a:ext>
                  </a:extLst>
                </a:gridCol>
                <a:gridCol w="1471193">
                  <a:extLst>
                    <a:ext uri="{9D8B030D-6E8A-4147-A177-3AD203B41FA5}">
                      <a16:colId xmlns="" xmlns:a16="http://schemas.microsoft.com/office/drawing/2014/main" val="3013083347"/>
                    </a:ext>
                  </a:extLst>
                </a:gridCol>
              </a:tblGrid>
              <a:tr h="196159">
                <a:tc>
                  <a:txBody>
                    <a:bodyPr/>
                    <a:lstStyle/>
                    <a:p>
                      <a:endParaRPr lang="en-IN" sz="1000"/>
                    </a:p>
                  </a:txBody>
                  <a:tcPr marL="49040" marR="49040" marT="24520" marB="24520"/>
                </a:tc>
                <a:tc>
                  <a:txBody>
                    <a:bodyPr/>
                    <a:lstStyle/>
                    <a:p>
                      <a:endParaRPr lang="en-IN" sz="1000"/>
                    </a:p>
                  </a:txBody>
                  <a:tcPr marL="49040" marR="49040" marT="24520" marB="24520"/>
                </a:tc>
                <a:tc>
                  <a:txBody>
                    <a:bodyPr/>
                    <a:lstStyle/>
                    <a:p>
                      <a:endParaRPr lang="en-IN" sz="1000"/>
                    </a:p>
                  </a:txBody>
                  <a:tcPr marL="49040" marR="49040" marT="24520" marB="24520"/>
                </a:tc>
                <a:extLst>
                  <a:ext uri="{0D108BD9-81ED-4DB2-BD59-A6C34878D82A}">
                    <a16:rowId xmlns="" xmlns:a16="http://schemas.microsoft.com/office/drawing/2014/main" val="2972717090"/>
                  </a:ext>
                </a:extLst>
              </a:tr>
              <a:tr h="198202">
                <a:tc>
                  <a:txBody>
                    <a:bodyPr/>
                    <a:lstStyle/>
                    <a:p>
                      <a:pPr algn="ctr"/>
                      <a:endParaRPr lang="en-IN" sz="1000">
                        <a:solidFill>
                          <a:srgbClr val="000000"/>
                        </a:solidFill>
                        <a:effectLst/>
                        <a:latin typeface="arial" panose="020B0604020202020204" pitchFamily="34" charset="0"/>
                      </a:endParaRPr>
                    </a:p>
                  </a:txBody>
                  <a:tcPr marL="25542" marR="25542" marT="25542" marB="25542" anchor="ctr">
                    <a:lnL>
                      <a:noFill/>
                    </a:lnL>
                    <a:lnR>
                      <a:noFill/>
                    </a:lnR>
                    <a:lnB>
                      <a:noFill/>
                    </a:lnB>
                    <a:solidFill>
                      <a:srgbClr val="EEEEEE"/>
                    </a:solidFill>
                  </a:tcPr>
                </a:tc>
                <a:tc>
                  <a:txBody>
                    <a:bodyPr/>
                    <a:lstStyle/>
                    <a:p>
                      <a:pPr algn="ctr"/>
                      <a:r>
                        <a:rPr lang="en-IN" sz="1000" b="1">
                          <a:solidFill>
                            <a:srgbClr val="000000"/>
                          </a:solidFill>
                          <a:effectLst/>
                          <a:latin typeface="arial" panose="020B0604020202020204" pitchFamily="34" charset="0"/>
                        </a:rPr>
                        <a:t>RuPay Card </a:t>
                      </a:r>
                      <a:endParaRPr lang="en-IN" sz="1000">
                        <a:solidFill>
                          <a:srgbClr val="000000"/>
                        </a:solidFill>
                        <a:effectLst/>
                        <a:latin typeface="arial" panose="020B0604020202020204" pitchFamily="34" charset="0"/>
                      </a:endParaRPr>
                    </a:p>
                  </a:txBody>
                  <a:tcPr marL="25542" marR="25542" marT="25542" marB="25542" anchor="ctr">
                    <a:lnL>
                      <a:noFill/>
                    </a:lnL>
                    <a:lnR>
                      <a:noFill/>
                    </a:lnR>
                    <a:lnB>
                      <a:noFill/>
                    </a:lnB>
                    <a:solidFill>
                      <a:srgbClr val="EEEEEE"/>
                    </a:solidFill>
                  </a:tcPr>
                </a:tc>
                <a:tc>
                  <a:txBody>
                    <a:bodyPr/>
                    <a:lstStyle/>
                    <a:p>
                      <a:pPr algn="ctr"/>
                      <a:r>
                        <a:rPr lang="en-IN" sz="1000" b="1">
                          <a:solidFill>
                            <a:srgbClr val="000000"/>
                          </a:solidFill>
                          <a:effectLst/>
                          <a:latin typeface="arial" panose="020B0604020202020204" pitchFamily="34" charset="0"/>
                        </a:rPr>
                        <a:t>Visa Debit Card </a:t>
                      </a:r>
                      <a:endParaRPr lang="en-IN" sz="1000">
                        <a:solidFill>
                          <a:srgbClr val="000000"/>
                        </a:solidFill>
                        <a:effectLst/>
                        <a:latin typeface="arial" panose="020B0604020202020204" pitchFamily="34" charset="0"/>
                      </a:endParaRPr>
                    </a:p>
                  </a:txBody>
                  <a:tcPr marL="25542" marR="25542" marT="25542" marB="25542" anchor="ctr">
                    <a:lnL>
                      <a:noFill/>
                    </a:lnL>
                    <a:lnR>
                      <a:noFill/>
                    </a:lnR>
                    <a:lnB>
                      <a:noFill/>
                    </a:lnB>
                    <a:solidFill>
                      <a:srgbClr val="EEEEEE"/>
                    </a:solidFill>
                  </a:tcPr>
                </a:tc>
                <a:extLst>
                  <a:ext uri="{0D108BD9-81ED-4DB2-BD59-A6C34878D82A}">
                    <a16:rowId xmlns="" xmlns:a16="http://schemas.microsoft.com/office/drawing/2014/main" val="4032636973"/>
                  </a:ext>
                </a:extLst>
              </a:tr>
              <a:tr h="933799">
                <a:tc>
                  <a:txBody>
                    <a:bodyPr/>
                    <a:lstStyle/>
                    <a:p>
                      <a:pPr algn="ctr"/>
                      <a:r>
                        <a:rPr lang="en-IN" sz="1000">
                          <a:solidFill>
                            <a:srgbClr val="000000"/>
                          </a:solidFill>
                          <a:effectLst/>
                          <a:latin typeface="arial" panose="020B0604020202020204" pitchFamily="34" charset="0"/>
                        </a:rPr>
                        <a:t>Processing Fee</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As it is a domestic product, this will make the transaction cost affordable and will drive usage of cards in the industry.</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Processing takes place in a foreign country which involves higher fee and cost.</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4287434818"/>
                  </a:ext>
                </a:extLst>
              </a:tr>
              <a:tr h="639560">
                <a:tc>
                  <a:txBody>
                    <a:bodyPr/>
                    <a:lstStyle/>
                    <a:p>
                      <a:pPr algn="ctr"/>
                      <a:r>
                        <a:rPr lang="en-IN" sz="1000">
                          <a:solidFill>
                            <a:srgbClr val="000000"/>
                          </a:solidFill>
                          <a:effectLst/>
                          <a:latin typeface="arial" panose="020B0604020202020204" pitchFamily="34" charset="0"/>
                        </a:rPr>
                        <a:t>Speedy Transaction</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Processing happens within India and  transactions are much faster.</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Processing will take time compared to RuPay Card as it happens at international level.</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1173756747"/>
                  </a:ext>
                </a:extLst>
              </a:tr>
              <a:tr h="492441">
                <a:tc>
                  <a:txBody>
                    <a:bodyPr/>
                    <a:lstStyle/>
                    <a:p>
                      <a:pPr algn="ctr"/>
                      <a:r>
                        <a:rPr lang="en-IN" sz="1000">
                          <a:solidFill>
                            <a:srgbClr val="000000"/>
                          </a:solidFill>
                          <a:effectLst/>
                          <a:latin typeface="arial" panose="020B0604020202020204" pitchFamily="34" charset="0"/>
                        </a:rPr>
                        <a:t>Domestic or international</a:t>
                      </a:r>
                      <a:br>
                        <a:rPr lang="en-IN" sz="1000">
                          <a:solidFill>
                            <a:srgbClr val="000000"/>
                          </a:solidFill>
                          <a:effectLst/>
                          <a:latin typeface="arial" panose="020B0604020202020204" pitchFamily="34" charset="0"/>
                        </a:rPr>
                      </a:br>
                      <a:endParaRPr lang="en-IN" sz="1000">
                        <a:solidFill>
                          <a:srgbClr val="000000"/>
                        </a:solidFill>
                        <a:effectLst/>
                        <a:latin typeface="arial" panose="020B0604020202020204" pitchFamily="34" charset="0"/>
                      </a:endParaRP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As of now, these cards are accepted only domestically.</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Visa debit cards can be used internationally anywhere.</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3399391227"/>
                  </a:ext>
                </a:extLst>
              </a:tr>
              <a:tr h="639560">
                <a:tc>
                  <a:txBody>
                    <a:bodyPr/>
                    <a:lstStyle/>
                    <a:p>
                      <a:pPr algn="ctr"/>
                      <a:r>
                        <a:rPr lang="en-IN" sz="1000">
                          <a:solidFill>
                            <a:srgbClr val="000000"/>
                          </a:solidFill>
                          <a:effectLst/>
                          <a:latin typeface="arial" panose="020B0604020202020204" pitchFamily="34" charset="0"/>
                        </a:rPr>
                        <a:t>Fee Structure</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Banks need not pay a quarterly fee or entry fee to join the network.</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Banks need to pay quarterly and fee to enter with the respective network.</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2000219557"/>
                  </a:ext>
                </a:extLst>
              </a:tr>
              <a:tr h="492441">
                <a:tc>
                  <a:txBody>
                    <a:bodyPr/>
                    <a:lstStyle/>
                    <a:p>
                      <a:pPr algn="ctr"/>
                      <a:r>
                        <a:rPr lang="en-IN" sz="1000">
                          <a:solidFill>
                            <a:srgbClr val="000000"/>
                          </a:solidFill>
                          <a:effectLst/>
                          <a:latin typeface="arial" panose="020B0604020202020204" pitchFamily="34" charset="0"/>
                        </a:rPr>
                        <a:t>Card</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As of now, it offers only debit card with online transaction.</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Visa and Mastercard offer debit and credit cards.</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1145123350"/>
                  </a:ext>
                </a:extLst>
              </a:tr>
              <a:tr h="933799">
                <a:tc>
                  <a:txBody>
                    <a:bodyPr/>
                    <a:lstStyle/>
                    <a:p>
                      <a:pPr algn="ctr"/>
                      <a:r>
                        <a:rPr lang="en-IN" sz="1000">
                          <a:solidFill>
                            <a:srgbClr val="000000"/>
                          </a:solidFill>
                          <a:effectLst/>
                          <a:latin typeface="arial" panose="020B0604020202020204" pitchFamily="34" charset="0"/>
                        </a:rPr>
                        <a:t>Safety</a:t>
                      </a:r>
                    </a:p>
                  </a:txBody>
                  <a:tcPr marL="25542" marR="25542" marT="25542" marB="25542" anchor="ctr">
                    <a:lnL>
                      <a:noFill/>
                    </a:lnL>
                    <a:lnR>
                      <a:noFill/>
                    </a:lnR>
                    <a:lnT>
                      <a:noFill/>
                    </a:lnT>
                    <a:lnB>
                      <a:noFill/>
                    </a:lnB>
                    <a:solidFill>
                      <a:srgbClr val="EEEEEE"/>
                    </a:solidFill>
                  </a:tcPr>
                </a:tc>
                <a:tc>
                  <a:txBody>
                    <a:bodyPr/>
                    <a:lstStyle/>
                    <a:p>
                      <a:pPr algn="ctr"/>
                      <a:r>
                        <a:rPr lang="en-IN" sz="1000">
                          <a:solidFill>
                            <a:srgbClr val="000000"/>
                          </a:solidFill>
                          <a:effectLst/>
                          <a:latin typeface="arial" panose="020B0604020202020204" pitchFamily="34" charset="0"/>
                        </a:rPr>
                        <a:t>Transaction data would be available in India and thus prevent customer purchase data going out of the country.</a:t>
                      </a:r>
                    </a:p>
                  </a:txBody>
                  <a:tcPr marL="25542" marR="25542" marT="25542" marB="25542" anchor="ctr">
                    <a:lnL>
                      <a:noFill/>
                    </a:lnL>
                    <a:lnR>
                      <a:noFill/>
                    </a:lnR>
                    <a:lnT>
                      <a:noFill/>
                    </a:lnT>
                    <a:lnB>
                      <a:noFill/>
                    </a:lnB>
                    <a:solidFill>
                      <a:srgbClr val="EEEEEE"/>
                    </a:solidFill>
                  </a:tcPr>
                </a:tc>
                <a:tc>
                  <a:txBody>
                    <a:bodyPr/>
                    <a:lstStyle/>
                    <a:p>
                      <a:pPr algn="ctr"/>
                      <a:r>
                        <a:rPr lang="en-IN" sz="1000" dirty="0">
                          <a:solidFill>
                            <a:srgbClr val="000000"/>
                          </a:solidFill>
                          <a:effectLst/>
                          <a:latin typeface="arial" panose="020B0604020202020204" pitchFamily="34" charset="0"/>
                        </a:rPr>
                        <a:t>Transaction and customer data related to </a:t>
                      </a:r>
                      <a:r>
                        <a:rPr lang="en-IN" sz="1000" dirty="0" err="1">
                          <a:solidFill>
                            <a:srgbClr val="000000"/>
                          </a:solidFill>
                          <a:effectLst/>
                          <a:latin typeface="arial" panose="020B0604020202020204" pitchFamily="34" charset="0"/>
                        </a:rPr>
                        <a:t>RuPay</a:t>
                      </a:r>
                      <a:r>
                        <a:rPr lang="en-IN" sz="1000" dirty="0">
                          <a:solidFill>
                            <a:srgbClr val="000000"/>
                          </a:solidFill>
                          <a:effectLst/>
                          <a:latin typeface="arial" panose="020B0604020202020204" pitchFamily="34" charset="0"/>
                        </a:rPr>
                        <a:t> card transactions should be shared with international payment gateway.</a:t>
                      </a:r>
                    </a:p>
                  </a:txBody>
                  <a:tcPr marL="25542" marR="25542" marT="25542" marB="25542" anchor="ctr">
                    <a:lnL>
                      <a:noFill/>
                    </a:lnL>
                    <a:lnR>
                      <a:noFill/>
                    </a:lnR>
                    <a:lnT>
                      <a:noFill/>
                    </a:lnT>
                    <a:lnB>
                      <a:noFill/>
                    </a:lnB>
                    <a:solidFill>
                      <a:srgbClr val="EEEEEE"/>
                    </a:solidFill>
                  </a:tcPr>
                </a:tc>
                <a:extLst>
                  <a:ext uri="{0D108BD9-81ED-4DB2-BD59-A6C34878D82A}">
                    <a16:rowId xmlns="" xmlns:a16="http://schemas.microsoft.com/office/drawing/2014/main" val="3288332675"/>
                  </a:ext>
                </a:extLst>
              </a:tr>
            </a:tbl>
          </a:graphicData>
        </a:graphic>
      </p:graphicFrame>
      <p:sp>
        <p:nvSpPr>
          <p:cNvPr id="3" name="Slide Number Placeholder 2"/>
          <p:cNvSpPr>
            <a:spLocks noGrp="1"/>
          </p:cNvSpPr>
          <p:nvPr>
            <p:ph type="sldNum" sz="quarter" idx="12"/>
          </p:nvPr>
        </p:nvSpPr>
        <p:spPr/>
        <p:txBody>
          <a:bodyPr/>
          <a:lstStyle/>
          <a:p>
            <a:fld id="{FC63C79A-726A-7342-A86D-DB4AD4BB9BE5}" type="slidenum">
              <a:rPr lang="en-US" smtClean="0"/>
              <a:pPr/>
              <a:t>13</a:t>
            </a:fld>
            <a:endParaRPr lang="en-US" dirty="0"/>
          </a:p>
        </p:txBody>
      </p:sp>
      <p:sp>
        <p:nvSpPr>
          <p:cNvPr id="4" name="Title 3"/>
          <p:cNvSpPr>
            <a:spLocks noGrp="1"/>
          </p:cNvSpPr>
          <p:nvPr>
            <p:ph type="title"/>
          </p:nvPr>
        </p:nvSpPr>
        <p:spPr/>
        <p:txBody>
          <a:bodyPr/>
          <a:lstStyle/>
          <a:p>
            <a:endParaRPr lang="en-US"/>
          </a:p>
        </p:txBody>
      </p:sp>
      <p:pic>
        <p:nvPicPr>
          <p:cNvPr id="5" name="image36.jpg" descr="RuPay Card "/>
          <p:cNvPicPr/>
          <p:nvPr/>
        </p:nvPicPr>
        <p:blipFill>
          <a:blip r:embed="rId2"/>
          <a:srcRect/>
          <a:stretch>
            <a:fillRect/>
          </a:stretch>
        </p:blipFill>
        <p:spPr>
          <a:xfrm>
            <a:off x="457200" y="274638"/>
            <a:ext cx="8229600" cy="6133306"/>
          </a:xfrm>
          <a:prstGeom prst="rect">
            <a:avLst/>
          </a:prstGeom>
          <a:ln/>
        </p:spPr>
      </p:pic>
    </p:spTree>
    <p:extLst>
      <p:ext uri="{BB962C8B-B14F-4D97-AF65-F5344CB8AC3E}">
        <p14:creationId xmlns:p14="http://schemas.microsoft.com/office/powerpoint/2010/main" val="478244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smtClean="0">
                <a:latin typeface="Arial Black" panose="020B0A04020102020204" pitchFamily="34" charset="0"/>
              </a:rPr>
              <a:t>INDIA</a:t>
            </a:r>
          </a:p>
          <a:p>
            <a:r>
              <a:rPr lang="en-US" dirty="0" err="1" smtClean="0"/>
              <a:t>RuPay</a:t>
            </a:r>
            <a:r>
              <a:rPr lang="en-US" dirty="0" smtClean="0"/>
              <a:t> </a:t>
            </a:r>
            <a:r>
              <a:rPr lang="en-US" dirty="0"/>
              <a:t>cards are accepted at almost all ATMs across </a:t>
            </a:r>
            <a:r>
              <a:rPr lang="en-US" dirty="0" smtClean="0"/>
              <a:t>India.</a:t>
            </a:r>
            <a:endParaRPr lang="en-US" baseline="30000" dirty="0"/>
          </a:p>
          <a:p>
            <a:r>
              <a:rPr lang="en-US" dirty="0" smtClean="0"/>
              <a:t>In </a:t>
            </a:r>
            <a:r>
              <a:rPr lang="en-US" dirty="0"/>
              <a:t>addition to the ATMs and </a:t>
            </a:r>
            <a:r>
              <a:rPr lang="en-US" dirty="0" err="1"/>
              <a:t>PoS</a:t>
            </a:r>
            <a:r>
              <a:rPr lang="en-US" dirty="0"/>
              <a:t> terminals, </a:t>
            </a:r>
            <a:r>
              <a:rPr lang="en-US" dirty="0" err="1"/>
              <a:t>RuPay</a:t>
            </a:r>
            <a:r>
              <a:rPr lang="en-US" dirty="0"/>
              <a:t> cards are accepted online on most domestic payment gateways and some international payment gateways (through its alliances with other networks</a:t>
            </a:r>
            <a:r>
              <a:rPr lang="en-US" dirty="0" smtClean="0"/>
              <a:t>)</a:t>
            </a:r>
            <a:endParaRPr lang="en-US" dirty="0"/>
          </a:p>
          <a:p>
            <a:r>
              <a:rPr lang="en-US" dirty="0" err="1"/>
              <a:t>RuPay</a:t>
            </a:r>
            <a:r>
              <a:rPr lang="en-US" dirty="0"/>
              <a:t> Cards are accepted at 97% of all </a:t>
            </a:r>
            <a:r>
              <a:rPr lang="en-US" dirty="0" err="1"/>
              <a:t>PoS</a:t>
            </a:r>
            <a:r>
              <a:rPr lang="en-US" dirty="0"/>
              <a:t> terminals in India. </a:t>
            </a:r>
            <a:r>
              <a:rPr lang="en-US" dirty="0" err="1"/>
              <a:t>RuPay</a:t>
            </a:r>
            <a:r>
              <a:rPr lang="en-US" dirty="0"/>
              <a:t> has partnered 39 </a:t>
            </a:r>
            <a:r>
              <a:rPr lang="en-US" dirty="0" err="1"/>
              <a:t>PoS</a:t>
            </a:r>
            <a:r>
              <a:rPr lang="en-US" dirty="0"/>
              <a:t> Acquiring Banks in India to accept their cards at </a:t>
            </a:r>
            <a:r>
              <a:rPr lang="en-US" dirty="0" err="1"/>
              <a:t>PoS</a:t>
            </a:r>
            <a:r>
              <a:rPr lang="en-US" dirty="0"/>
              <a:t> terminals located at different merchant locations</a:t>
            </a:r>
            <a:r>
              <a:rPr lang="en-US" dirty="0" smtClean="0"/>
              <a:t>.</a:t>
            </a:r>
            <a:endParaRPr lang="en-US" dirty="0"/>
          </a:p>
          <a:p>
            <a:endParaRPr lang="en-US" b="1" dirty="0" smtClean="0"/>
          </a:p>
          <a:p>
            <a:r>
              <a:rPr lang="en-US" b="1" dirty="0" smtClean="0"/>
              <a:t>Singapore</a:t>
            </a:r>
            <a:endParaRPr lang="en-US" b="1" dirty="0"/>
          </a:p>
          <a:p>
            <a:r>
              <a:rPr lang="en-US" dirty="0">
                <a:hlinkClick r:id="rId2" tooltip="Prime Minister of India"/>
              </a:rPr>
              <a:t>Prime Minister of India</a:t>
            </a:r>
            <a:r>
              <a:rPr lang="en-US" dirty="0"/>
              <a:t>, </a:t>
            </a:r>
            <a:r>
              <a:rPr lang="en-US" dirty="0">
                <a:hlinkClick r:id="rId3" tooltip="Narendra Modi"/>
              </a:rPr>
              <a:t>Narendra Modi</a:t>
            </a:r>
            <a:r>
              <a:rPr lang="en-US" dirty="0"/>
              <a:t> launched the </a:t>
            </a:r>
            <a:r>
              <a:rPr lang="en-US" dirty="0" err="1"/>
              <a:t>RuPay</a:t>
            </a:r>
            <a:r>
              <a:rPr lang="en-US" dirty="0"/>
              <a:t> platform in </a:t>
            </a:r>
            <a:r>
              <a:rPr lang="en-US" dirty="0">
                <a:hlinkClick r:id="rId4" tooltip="Singapore"/>
              </a:rPr>
              <a:t>Singapore</a:t>
            </a:r>
            <a:r>
              <a:rPr lang="en-US" dirty="0"/>
              <a:t> on 31 May 2018. The launch took place in parallel with related services offered by </a:t>
            </a:r>
            <a:r>
              <a:rPr lang="en-US" dirty="0">
                <a:hlinkClick r:id="rId5" tooltip="National Payments Corporation of India"/>
              </a:rPr>
              <a:t>NPCI</a:t>
            </a:r>
            <a:r>
              <a:rPr lang="en-US" dirty="0"/>
              <a:t>, such as, UPI and </a:t>
            </a:r>
            <a:r>
              <a:rPr lang="en-US" dirty="0">
                <a:hlinkClick r:id="rId6" tooltip="BHIM"/>
              </a:rPr>
              <a:t>BHIM</a:t>
            </a:r>
            <a:r>
              <a:rPr lang="en-US" dirty="0"/>
              <a:t>. </a:t>
            </a:r>
            <a:r>
              <a:rPr lang="en-US" dirty="0">
                <a:hlinkClick r:id="rId7" tooltip="State Bank of India"/>
              </a:rPr>
              <a:t>State Bank of India</a:t>
            </a:r>
            <a:r>
              <a:rPr lang="en-US" dirty="0"/>
              <a:t>, Singapore will be the first bank to issue </a:t>
            </a:r>
            <a:r>
              <a:rPr lang="en-US" dirty="0" err="1"/>
              <a:t>RuPay</a:t>
            </a:r>
            <a:r>
              <a:rPr lang="en-US" dirty="0"/>
              <a:t> cards in the </a:t>
            </a:r>
            <a:r>
              <a:rPr lang="en-US" dirty="0" smtClean="0"/>
              <a:t>country</a:t>
            </a:r>
            <a:endParaRPr lang="en-US"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14</a:t>
            </a:fld>
            <a:endParaRPr lang="en-US" dirty="0"/>
          </a:p>
        </p:txBody>
      </p:sp>
      <p:sp>
        <p:nvSpPr>
          <p:cNvPr id="4" name="Title 3"/>
          <p:cNvSpPr>
            <a:spLocks noGrp="1"/>
          </p:cNvSpPr>
          <p:nvPr>
            <p:ph type="title"/>
          </p:nvPr>
        </p:nvSpPr>
        <p:spPr/>
        <p:txBody>
          <a:bodyPr/>
          <a:lstStyle/>
          <a:p>
            <a:r>
              <a:rPr lang="en-IN" dirty="0" smtClean="0"/>
              <a:t>Acceptability</a:t>
            </a:r>
            <a:endParaRPr lang="en-IN" dirty="0"/>
          </a:p>
        </p:txBody>
      </p:sp>
    </p:spTree>
    <p:extLst>
      <p:ext uri="{BB962C8B-B14F-4D97-AF65-F5344CB8AC3E}">
        <p14:creationId xmlns:p14="http://schemas.microsoft.com/office/powerpoint/2010/main" val="94929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256924707"/>
              </p:ext>
            </p:extLst>
          </p:nvPr>
        </p:nvGraphicFramePr>
        <p:xfrm>
          <a:off x="96982" y="1205347"/>
          <a:ext cx="8742219" cy="5591485"/>
        </p:xfrm>
        <a:graphic>
          <a:graphicData uri="http://schemas.openxmlformats.org/drawingml/2006/table">
            <a:tbl>
              <a:tblPr/>
              <a:tblGrid>
                <a:gridCol w="2914073">
                  <a:extLst>
                    <a:ext uri="{9D8B030D-6E8A-4147-A177-3AD203B41FA5}">
                      <a16:colId xmlns="" xmlns:a16="http://schemas.microsoft.com/office/drawing/2014/main" val="2179419759"/>
                    </a:ext>
                  </a:extLst>
                </a:gridCol>
                <a:gridCol w="2914073">
                  <a:extLst>
                    <a:ext uri="{9D8B030D-6E8A-4147-A177-3AD203B41FA5}">
                      <a16:colId xmlns="" xmlns:a16="http://schemas.microsoft.com/office/drawing/2014/main" val="270212105"/>
                    </a:ext>
                  </a:extLst>
                </a:gridCol>
                <a:gridCol w="2914073">
                  <a:extLst>
                    <a:ext uri="{9D8B030D-6E8A-4147-A177-3AD203B41FA5}">
                      <a16:colId xmlns="" xmlns:a16="http://schemas.microsoft.com/office/drawing/2014/main" val="773609153"/>
                    </a:ext>
                  </a:extLst>
                </a:gridCol>
              </a:tblGrid>
              <a:tr h="246823">
                <a:tc>
                  <a:txBody>
                    <a:bodyPr/>
                    <a:lstStyle/>
                    <a:p>
                      <a:endParaRPr lang="en-IN" sz="1000" dirty="0"/>
                    </a:p>
                  </a:txBody>
                  <a:tcPr marL="49040" marR="49040" marT="24520" marB="245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a:p>
                  </a:txBody>
                  <a:tcPr marL="49040" marR="49040" marT="24520" marB="245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000"/>
                    </a:p>
                  </a:txBody>
                  <a:tcPr marL="49040" marR="49040" marT="24520" marB="245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955794562"/>
                  </a:ext>
                </a:extLst>
              </a:tr>
              <a:tr h="282234">
                <a:tc>
                  <a:txBody>
                    <a:bodyPr/>
                    <a:lstStyle/>
                    <a:p>
                      <a:pPr algn="ctr"/>
                      <a:endParaRPr lang="en-IN" sz="1000">
                        <a:solidFill>
                          <a:srgbClr val="000000"/>
                        </a:solidFill>
                        <a:effectLst/>
                        <a:latin typeface="arial" panose="020B0604020202020204" pitchFamily="34" charset="0"/>
                      </a:endParaRP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b="1" dirty="0" err="1">
                          <a:solidFill>
                            <a:srgbClr val="000000"/>
                          </a:solidFill>
                          <a:effectLst/>
                          <a:latin typeface="arial" panose="020B0604020202020204" pitchFamily="34" charset="0"/>
                        </a:rPr>
                        <a:t>RuPay</a:t>
                      </a:r>
                      <a:r>
                        <a:rPr lang="en-IN" sz="1400" b="1" dirty="0">
                          <a:solidFill>
                            <a:srgbClr val="000000"/>
                          </a:solidFill>
                          <a:effectLst/>
                          <a:latin typeface="arial" panose="020B0604020202020204" pitchFamily="34" charset="0"/>
                        </a:rPr>
                        <a:t> Card </a:t>
                      </a:r>
                      <a:endParaRPr lang="en-IN" sz="1400" dirty="0">
                        <a:solidFill>
                          <a:srgbClr val="000000"/>
                        </a:solidFill>
                        <a:effectLst/>
                        <a:latin typeface="arial" panose="020B0604020202020204" pitchFamily="34" charset="0"/>
                      </a:endParaRP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b="1">
                          <a:solidFill>
                            <a:srgbClr val="000000"/>
                          </a:solidFill>
                          <a:effectLst/>
                          <a:latin typeface="arial" panose="020B0604020202020204" pitchFamily="34" charset="0"/>
                        </a:rPr>
                        <a:t>Visa Debit Card </a:t>
                      </a:r>
                      <a:endParaRPr lang="en-IN" sz="1400">
                        <a:solidFill>
                          <a:srgbClr val="000000"/>
                        </a:solidFill>
                        <a:effectLst/>
                        <a:latin typeface="arial" panose="020B0604020202020204" pitchFamily="34" charset="0"/>
                      </a:endParaRP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1022791037"/>
                  </a:ext>
                </a:extLst>
              </a:tr>
              <a:tr h="1144179">
                <a:tc>
                  <a:txBody>
                    <a:bodyPr/>
                    <a:lstStyle/>
                    <a:p>
                      <a:pPr algn="ctr"/>
                      <a:r>
                        <a:rPr lang="en-IN" sz="1400" dirty="0">
                          <a:solidFill>
                            <a:srgbClr val="000000"/>
                          </a:solidFill>
                          <a:effectLst/>
                          <a:latin typeface="arial" panose="020B0604020202020204" pitchFamily="34" charset="0"/>
                        </a:rPr>
                        <a:t>Processing Fee</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As it is a domestic product, this will make the transaction cost affordable and will drive usage of cards in the industry.</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a:solidFill>
                            <a:srgbClr val="000000"/>
                          </a:solidFill>
                          <a:effectLst/>
                          <a:latin typeface="arial" panose="020B0604020202020204" pitchFamily="34" charset="0"/>
                        </a:rPr>
                        <a:t>Processing takes place in a foreign country which involves higher fee and cost.</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242877453"/>
                  </a:ext>
                </a:extLst>
              </a:tr>
              <a:tr h="783650">
                <a:tc>
                  <a:txBody>
                    <a:bodyPr/>
                    <a:lstStyle/>
                    <a:p>
                      <a:pPr algn="ctr"/>
                      <a:r>
                        <a:rPr lang="en-IN" sz="1400" dirty="0">
                          <a:solidFill>
                            <a:srgbClr val="000000"/>
                          </a:solidFill>
                          <a:effectLst/>
                          <a:latin typeface="arial" panose="020B0604020202020204" pitchFamily="34" charset="0"/>
                        </a:rPr>
                        <a:t>Speedy Transaction</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Processing happens within India and  transactions are much faster.</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Processing will take time compared to </a:t>
                      </a:r>
                      <a:r>
                        <a:rPr lang="en-IN" sz="1400" dirty="0" err="1">
                          <a:solidFill>
                            <a:srgbClr val="000000"/>
                          </a:solidFill>
                          <a:effectLst/>
                          <a:latin typeface="arial" panose="020B0604020202020204" pitchFamily="34" charset="0"/>
                        </a:rPr>
                        <a:t>RuPay</a:t>
                      </a:r>
                      <a:r>
                        <a:rPr lang="en-IN" sz="1400" dirty="0">
                          <a:solidFill>
                            <a:srgbClr val="000000"/>
                          </a:solidFill>
                          <a:effectLst/>
                          <a:latin typeface="arial" panose="020B0604020202020204" pitchFamily="34" charset="0"/>
                        </a:rPr>
                        <a:t> Card as it happens at international level.</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3651712292"/>
                  </a:ext>
                </a:extLst>
              </a:tr>
              <a:tr h="603385">
                <a:tc>
                  <a:txBody>
                    <a:bodyPr/>
                    <a:lstStyle/>
                    <a:p>
                      <a:pPr algn="ctr"/>
                      <a:r>
                        <a:rPr lang="en-IN" sz="1400" dirty="0">
                          <a:solidFill>
                            <a:srgbClr val="000000"/>
                          </a:solidFill>
                          <a:effectLst/>
                          <a:latin typeface="arial" panose="020B0604020202020204" pitchFamily="34" charset="0"/>
                        </a:rPr>
                        <a:t>Domestic or international</a:t>
                      </a:r>
                      <a:br>
                        <a:rPr lang="en-IN" sz="1400" dirty="0">
                          <a:solidFill>
                            <a:srgbClr val="000000"/>
                          </a:solidFill>
                          <a:effectLst/>
                          <a:latin typeface="arial" panose="020B0604020202020204" pitchFamily="34" charset="0"/>
                        </a:rPr>
                      </a:br>
                      <a:endParaRPr lang="en-IN" sz="1400" dirty="0">
                        <a:solidFill>
                          <a:srgbClr val="000000"/>
                        </a:solidFill>
                        <a:effectLst/>
                        <a:latin typeface="arial" panose="020B0604020202020204" pitchFamily="34" charset="0"/>
                      </a:endParaRP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As of now, these cards are accepted only domestically.</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Visa debit cards can be used internationally anywhere.</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3520273373"/>
                  </a:ext>
                </a:extLst>
              </a:tr>
              <a:tr h="783650">
                <a:tc>
                  <a:txBody>
                    <a:bodyPr/>
                    <a:lstStyle/>
                    <a:p>
                      <a:pPr algn="ctr"/>
                      <a:r>
                        <a:rPr lang="en-IN" sz="1400" dirty="0">
                          <a:solidFill>
                            <a:srgbClr val="000000"/>
                          </a:solidFill>
                          <a:effectLst/>
                          <a:latin typeface="arial" panose="020B0604020202020204" pitchFamily="34" charset="0"/>
                        </a:rPr>
                        <a:t>Fee Structure</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a:solidFill>
                            <a:srgbClr val="000000"/>
                          </a:solidFill>
                          <a:effectLst/>
                          <a:latin typeface="arial" panose="020B0604020202020204" pitchFamily="34" charset="0"/>
                        </a:rPr>
                        <a:t>Banks need not pay a quarterly fee or entry fee to join the network.</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Banks need to pay quarterly and fee to enter with the respective network.</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3057336071"/>
                  </a:ext>
                </a:extLst>
              </a:tr>
              <a:tr h="603385">
                <a:tc>
                  <a:txBody>
                    <a:bodyPr/>
                    <a:lstStyle/>
                    <a:p>
                      <a:pPr algn="ctr"/>
                      <a:r>
                        <a:rPr lang="en-IN" sz="1400" dirty="0">
                          <a:solidFill>
                            <a:srgbClr val="000000"/>
                          </a:solidFill>
                          <a:effectLst/>
                          <a:latin typeface="arial" panose="020B0604020202020204" pitchFamily="34" charset="0"/>
                        </a:rPr>
                        <a:t>Card</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a:solidFill>
                            <a:srgbClr val="000000"/>
                          </a:solidFill>
                          <a:effectLst/>
                          <a:latin typeface="arial" panose="020B0604020202020204" pitchFamily="34" charset="0"/>
                        </a:rPr>
                        <a:t>As of now, it offers only debit card with online transaction.</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Visa and </a:t>
                      </a:r>
                      <a:r>
                        <a:rPr lang="en-IN" sz="1400" dirty="0" err="1">
                          <a:solidFill>
                            <a:srgbClr val="000000"/>
                          </a:solidFill>
                          <a:effectLst/>
                          <a:latin typeface="arial" panose="020B0604020202020204" pitchFamily="34" charset="0"/>
                        </a:rPr>
                        <a:t>Mastercard</a:t>
                      </a:r>
                      <a:r>
                        <a:rPr lang="en-IN" sz="1400" dirty="0">
                          <a:solidFill>
                            <a:srgbClr val="000000"/>
                          </a:solidFill>
                          <a:effectLst/>
                          <a:latin typeface="arial" panose="020B0604020202020204" pitchFamily="34" charset="0"/>
                        </a:rPr>
                        <a:t> offer debit and credit cards.</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2755464359"/>
                  </a:ext>
                </a:extLst>
              </a:tr>
              <a:tr h="1144179">
                <a:tc>
                  <a:txBody>
                    <a:bodyPr/>
                    <a:lstStyle/>
                    <a:p>
                      <a:pPr algn="ctr"/>
                      <a:r>
                        <a:rPr lang="en-IN" sz="1400" dirty="0">
                          <a:solidFill>
                            <a:srgbClr val="000000"/>
                          </a:solidFill>
                          <a:effectLst/>
                          <a:latin typeface="arial" panose="020B0604020202020204" pitchFamily="34" charset="0"/>
                        </a:rPr>
                        <a:t>Safety</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a:solidFill>
                            <a:srgbClr val="000000"/>
                          </a:solidFill>
                          <a:effectLst/>
                          <a:latin typeface="arial" panose="020B0604020202020204" pitchFamily="34" charset="0"/>
                        </a:rPr>
                        <a:t>Transaction data would be available in India and thus prevent customer purchase data going out of the country.</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tc>
                  <a:txBody>
                    <a:bodyPr/>
                    <a:lstStyle/>
                    <a:p>
                      <a:pPr algn="ctr"/>
                      <a:r>
                        <a:rPr lang="en-IN" sz="1400" dirty="0">
                          <a:solidFill>
                            <a:srgbClr val="000000"/>
                          </a:solidFill>
                          <a:effectLst/>
                          <a:latin typeface="arial" panose="020B0604020202020204" pitchFamily="34" charset="0"/>
                        </a:rPr>
                        <a:t>Transaction and customer data related to </a:t>
                      </a:r>
                      <a:r>
                        <a:rPr lang="en-IN" sz="1400" dirty="0" err="1">
                          <a:solidFill>
                            <a:srgbClr val="000000"/>
                          </a:solidFill>
                          <a:effectLst/>
                          <a:latin typeface="arial" panose="020B0604020202020204" pitchFamily="34" charset="0"/>
                        </a:rPr>
                        <a:t>RuPay</a:t>
                      </a:r>
                      <a:r>
                        <a:rPr lang="en-IN" sz="1400" dirty="0">
                          <a:solidFill>
                            <a:srgbClr val="000000"/>
                          </a:solidFill>
                          <a:effectLst/>
                          <a:latin typeface="arial" panose="020B0604020202020204" pitchFamily="34" charset="0"/>
                        </a:rPr>
                        <a:t> card transactions should be shared with international payment gateway.</a:t>
                      </a:r>
                    </a:p>
                  </a:txBody>
                  <a:tcPr marL="25542" marR="25542" marT="25542" marB="255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EEE"/>
                    </a:solidFill>
                  </a:tcPr>
                </a:tc>
                <a:extLst>
                  <a:ext uri="{0D108BD9-81ED-4DB2-BD59-A6C34878D82A}">
                    <a16:rowId xmlns="" xmlns:a16="http://schemas.microsoft.com/office/drawing/2014/main" val="1396814362"/>
                  </a:ext>
                </a:extLst>
              </a:tr>
            </a:tbl>
          </a:graphicData>
        </a:graphic>
      </p:graphicFrame>
      <p:sp>
        <p:nvSpPr>
          <p:cNvPr id="3" name="Slide Number Placeholder 2"/>
          <p:cNvSpPr>
            <a:spLocks noGrp="1"/>
          </p:cNvSpPr>
          <p:nvPr>
            <p:ph type="sldNum" sz="quarter" idx="12"/>
          </p:nvPr>
        </p:nvSpPr>
        <p:spPr/>
        <p:txBody>
          <a:bodyPr/>
          <a:lstStyle/>
          <a:p>
            <a:fld id="{FC63C79A-726A-7342-A86D-DB4AD4BB9BE5}" type="slidenum">
              <a:rPr lang="en-US" smtClean="0"/>
              <a:pPr/>
              <a:t>15</a:t>
            </a:fld>
            <a:endParaRPr lang="en-US" dirty="0"/>
          </a:p>
        </p:txBody>
      </p:sp>
      <p:sp>
        <p:nvSpPr>
          <p:cNvPr id="4" name="Title 3"/>
          <p:cNvSpPr>
            <a:spLocks noGrp="1"/>
          </p:cNvSpPr>
          <p:nvPr>
            <p:ph type="title"/>
          </p:nvPr>
        </p:nvSpPr>
        <p:spPr/>
        <p:txBody>
          <a:bodyPr>
            <a:normAutofit fontScale="90000"/>
          </a:bodyPr>
          <a:lstStyle/>
          <a:p>
            <a:r>
              <a:rPr lang="en-US" dirty="0" err="1" smtClean="0"/>
              <a:t>Rupay</a:t>
            </a:r>
            <a:r>
              <a:rPr lang="en-US" dirty="0" smtClean="0"/>
              <a:t> Card and Visa Debit Cards</a:t>
            </a:r>
            <a:endParaRPr lang="en-IN" dirty="0"/>
          </a:p>
        </p:txBody>
      </p:sp>
    </p:spTree>
    <p:extLst>
      <p:ext uri="{BB962C8B-B14F-4D97-AF65-F5344CB8AC3E}">
        <p14:creationId xmlns:p14="http://schemas.microsoft.com/office/powerpoint/2010/main" val="4290952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Slide Number Placeholder 2"/>
          <p:cNvSpPr>
            <a:spLocks noGrp="1"/>
          </p:cNvSpPr>
          <p:nvPr>
            <p:ph type="sldNum" sz="quarter" idx="12"/>
          </p:nvPr>
        </p:nvSpPr>
        <p:spPr/>
        <p:txBody>
          <a:bodyPr/>
          <a:lstStyle/>
          <a:p>
            <a:fld id="{FC63C79A-726A-7342-A86D-DB4AD4BB9BE5}" type="slidenum">
              <a:rPr lang="en-US" smtClean="0"/>
              <a:pPr/>
              <a:t>16</a:t>
            </a:fld>
            <a:endParaRPr lang="en-US" dirty="0"/>
          </a:p>
        </p:txBody>
      </p:sp>
      <p:sp>
        <p:nvSpPr>
          <p:cNvPr id="4" name="Title 3"/>
          <p:cNvSpPr>
            <a:spLocks noGrp="1"/>
          </p:cNvSpPr>
          <p:nvPr>
            <p:ph type="title"/>
          </p:nvPr>
        </p:nvSpPr>
        <p:spPr/>
        <p:txBody>
          <a:bodyPr/>
          <a:lstStyle/>
          <a:p>
            <a:endParaRPr lang="en-US"/>
          </a:p>
        </p:txBody>
      </p:sp>
      <p:pic>
        <p:nvPicPr>
          <p:cNvPr id="5" name="image37.png"/>
          <p:cNvPicPr/>
          <p:nvPr/>
        </p:nvPicPr>
        <p:blipFill>
          <a:blip r:embed="rId2"/>
          <a:srcRect/>
          <a:stretch>
            <a:fillRect/>
          </a:stretch>
        </p:blipFill>
        <p:spPr>
          <a:xfrm>
            <a:off x="914400" y="966650"/>
            <a:ext cx="7356764" cy="5040641"/>
          </a:xfrm>
          <a:prstGeom prst="rect">
            <a:avLst/>
          </a:prstGeom>
          <a:ln/>
        </p:spPr>
      </p:pic>
    </p:spTree>
    <p:extLst>
      <p:ext uri="{BB962C8B-B14F-4D97-AF65-F5344CB8AC3E}">
        <p14:creationId xmlns:p14="http://schemas.microsoft.com/office/powerpoint/2010/main" val="4124449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UPI (Unified Payments Interface)</a:t>
            </a:r>
            <a:endParaRPr lang="en-IN" dirty="0"/>
          </a:p>
        </p:txBody>
      </p:sp>
      <p:sp>
        <p:nvSpPr>
          <p:cNvPr id="5" name="Content Placeholder 4"/>
          <p:cNvSpPr>
            <a:spLocks noGrp="1"/>
          </p:cNvSpPr>
          <p:nvPr>
            <p:ph sz="quarter" idx="2"/>
          </p:nvPr>
        </p:nvSpPr>
        <p:spPr>
          <a:xfrm>
            <a:off x="457199" y="1124713"/>
            <a:ext cx="5093081" cy="5648356"/>
          </a:xfrm>
        </p:spPr>
        <p:txBody>
          <a:bodyPr>
            <a:noAutofit/>
          </a:bodyPr>
          <a:lstStyle/>
          <a:p>
            <a:r>
              <a:rPr lang="en-IN" sz="1400" b="1" dirty="0" smtClean="0"/>
              <a:t>Unified Payments Interface</a:t>
            </a:r>
            <a:r>
              <a:rPr lang="en-IN" sz="1400" dirty="0" smtClean="0"/>
              <a:t> (</a:t>
            </a:r>
            <a:r>
              <a:rPr lang="en-IN" sz="1400" b="1" dirty="0" smtClean="0"/>
              <a:t>UPI</a:t>
            </a:r>
            <a:r>
              <a:rPr lang="en-IN" sz="1400" dirty="0" smtClean="0"/>
              <a:t>) is an instant real-time </a:t>
            </a:r>
            <a:r>
              <a:rPr lang="en-IN" sz="1400" dirty="0" smtClean="0">
                <a:hlinkClick r:id="rId2" tooltip="Payment system"/>
              </a:rPr>
              <a:t>payment system</a:t>
            </a:r>
            <a:r>
              <a:rPr lang="en-IN" sz="1400" dirty="0" smtClean="0"/>
              <a:t> developed by </a:t>
            </a:r>
            <a:r>
              <a:rPr lang="en-IN" sz="1400" dirty="0" smtClean="0">
                <a:hlinkClick r:id="rId3" tooltip="National Payments Corporation of India"/>
              </a:rPr>
              <a:t>National Payments Corporation of India</a:t>
            </a:r>
            <a:r>
              <a:rPr lang="en-IN" sz="1400" dirty="0" smtClean="0"/>
              <a:t> facilitating inter-bank transactions. The interface is regulated by the </a:t>
            </a:r>
            <a:r>
              <a:rPr lang="en-IN" sz="1400" dirty="0" smtClean="0">
                <a:hlinkClick r:id="rId4" tooltip="Reserve Bank of India"/>
              </a:rPr>
              <a:t>Reserve Bank of India</a:t>
            </a:r>
            <a:r>
              <a:rPr lang="en-IN" sz="1400" dirty="0" smtClean="0"/>
              <a:t> and works by instantly transferring funds between two bank accounts on a </a:t>
            </a:r>
            <a:r>
              <a:rPr lang="en-IN" sz="1400" dirty="0" smtClean="0">
                <a:hlinkClick r:id="rId5" tooltip="Mobile device"/>
              </a:rPr>
              <a:t>mobile platform</a:t>
            </a:r>
            <a:r>
              <a:rPr lang="en-IN" sz="1400" dirty="0" smtClean="0"/>
              <a:t>.</a:t>
            </a:r>
            <a:r>
              <a:rPr lang="en-IN" sz="1400" baseline="30000" dirty="0" smtClean="0">
                <a:hlinkClick r:id="rId6"/>
              </a:rPr>
              <a:t>[1]</a:t>
            </a:r>
            <a:endParaRPr lang="en-IN" sz="1400" dirty="0" smtClean="0"/>
          </a:p>
          <a:p>
            <a:r>
              <a:rPr lang="en-IN" sz="1400" dirty="0" smtClean="0"/>
              <a:t>UPI is built over </a:t>
            </a:r>
            <a:r>
              <a:rPr lang="en-IN" sz="1400" dirty="0" smtClean="0">
                <a:hlinkClick r:id="rId7" tooltip="Immediate Payment Service"/>
              </a:rPr>
              <a:t>Immediate Payment Service</a:t>
            </a:r>
            <a:r>
              <a:rPr lang="en-IN" sz="1400" dirty="0" smtClean="0"/>
              <a:t> (IMPS) for transferring funds. Being a digital payment system it is available 24-7 and across public holidays. Unlike traditional mobile wallets, which takes a specified amount of money from user and stores it in its own accounts, UPI withdraws and deposits funds directly from the bank account whenever a transaction is requested. It uses Virtual Payment Address (a unique ID provided by the bank), Account Number with </a:t>
            </a:r>
            <a:r>
              <a:rPr lang="en-IN" sz="1400" dirty="0" smtClean="0">
                <a:hlinkClick r:id="rId8" tooltip="Indian Financial System Code"/>
              </a:rPr>
              <a:t>IFS Code,</a:t>
            </a:r>
            <a:r>
              <a:rPr lang="en-IN" sz="1400" dirty="0" smtClean="0"/>
              <a:t> Mobile Number with MMID (Mobile Money Identifier), </a:t>
            </a:r>
            <a:r>
              <a:rPr lang="en-IN" sz="1400" dirty="0" err="1" smtClean="0">
                <a:hlinkClick r:id="rId9" tooltip="Aadhaar"/>
              </a:rPr>
              <a:t>Aadhaar</a:t>
            </a:r>
            <a:r>
              <a:rPr lang="en-IN" sz="1400" dirty="0" smtClean="0"/>
              <a:t> Number, or a one-time use Virtual ID. A UPI-PIN (UPI Personal Identification number that one creates on the UPI app of the bank) is required to confirm each payment.</a:t>
            </a:r>
            <a:endParaRPr lang="en-IN" sz="1400" dirty="0"/>
          </a:p>
        </p:txBody>
      </p:sp>
      <p:sp>
        <p:nvSpPr>
          <p:cNvPr id="6" name="Content Placeholder 5"/>
          <p:cNvSpPr>
            <a:spLocks noGrp="1"/>
          </p:cNvSpPr>
          <p:nvPr>
            <p:ph sz="quarter" idx="4"/>
          </p:nvPr>
        </p:nvSpPr>
        <p:spPr>
          <a:xfrm>
            <a:off x="5550281" y="1416050"/>
            <a:ext cx="3282823" cy="2871457"/>
          </a:xfrm>
        </p:spPr>
        <p:txBody>
          <a:bodyPr>
            <a:normAutofit fontScale="85000" lnSpcReduction="20000"/>
          </a:bodyPr>
          <a:lstStyle/>
          <a:p>
            <a:r>
              <a:rPr lang="en-IN" dirty="0" smtClean="0"/>
              <a:t>Unified Payments Interface</a:t>
            </a:r>
          </a:p>
          <a:p>
            <a:r>
              <a:rPr lang="en-IN" dirty="0" smtClean="0"/>
              <a:t>Operating area		India</a:t>
            </a:r>
          </a:p>
          <a:p>
            <a:r>
              <a:rPr lang="en-IN" dirty="0" smtClean="0"/>
              <a:t>Founded 11 April 2016</a:t>
            </a:r>
          </a:p>
          <a:p>
            <a:r>
              <a:rPr lang="en-IN" dirty="0" smtClean="0"/>
              <a:t>Owner </a:t>
            </a:r>
            <a:r>
              <a:rPr lang="en-IN" dirty="0" smtClean="0">
                <a:hlinkClick r:id="rId3" tooltip="National Payments Corporation of India"/>
              </a:rPr>
              <a:t>National Payments Corporation of India</a:t>
            </a:r>
            <a:endParaRPr lang="en-IN" dirty="0" smtClean="0"/>
          </a:p>
          <a:p>
            <a:pPr>
              <a:buNone/>
            </a:pPr>
            <a:r>
              <a:rPr lang="en-IN" dirty="0" smtClean="0"/>
              <a:t/>
            </a:r>
            <a:br>
              <a:rPr lang="en-IN" dirty="0" smtClean="0"/>
            </a:br>
            <a:endParaRPr lang="en-IN" dirty="0"/>
          </a:p>
        </p:txBody>
      </p:sp>
      <p:sp>
        <p:nvSpPr>
          <p:cNvPr id="7" name="Slide Number Placeholder 6"/>
          <p:cNvSpPr>
            <a:spLocks noGrp="1"/>
          </p:cNvSpPr>
          <p:nvPr>
            <p:ph type="sldNum" sz="quarter" idx="12"/>
          </p:nvPr>
        </p:nvSpPr>
        <p:spPr/>
        <p:txBody>
          <a:bodyPr/>
          <a:lstStyle/>
          <a:p>
            <a:fld id="{FC63C79A-726A-7342-A86D-DB4AD4BB9BE5}" type="slidenum">
              <a:rPr lang="en-US" smtClean="0"/>
              <a:pPr/>
              <a:t>17</a:t>
            </a:fld>
            <a:endParaRPr lang="en-US"/>
          </a:p>
        </p:txBody>
      </p:sp>
    </p:spTree>
    <p:extLst>
      <p:ext uri="{BB962C8B-B14F-4D97-AF65-F5344CB8AC3E}">
        <p14:creationId xmlns:p14="http://schemas.microsoft.com/office/powerpoint/2010/main" val="42434507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sz="quarter" idx="2"/>
          </p:nvPr>
        </p:nvSpPr>
        <p:spPr>
          <a:xfrm>
            <a:off x="457200" y="1444294"/>
            <a:ext cx="8229600" cy="3941763"/>
          </a:xfrm>
        </p:spPr>
        <p:txBody>
          <a:bodyPr>
            <a:normAutofit/>
          </a:bodyPr>
          <a:lstStyle/>
          <a:p>
            <a:r>
              <a:rPr lang="en-US" dirty="0"/>
              <a:t>Mobile Money Identifier (</a:t>
            </a:r>
            <a:r>
              <a:rPr lang="en-US" b="1" dirty="0"/>
              <a:t>MMID</a:t>
            </a:r>
            <a:r>
              <a:rPr lang="en-US" dirty="0"/>
              <a:t>) is a seven digit unique number issued by the bank upon registration. Remitter (customer who wants to send money) and Beneficiary (customer who wants to receive the money) should have this </a:t>
            </a:r>
            <a:r>
              <a:rPr lang="en-US" b="1" dirty="0"/>
              <a:t>MMID</a:t>
            </a:r>
            <a:r>
              <a:rPr lang="en-US" dirty="0"/>
              <a:t> for doing this interbank funds transfer through Mobile Number and </a:t>
            </a:r>
            <a:r>
              <a:rPr lang="en-US" b="1" dirty="0"/>
              <a:t>MMID</a:t>
            </a:r>
            <a:r>
              <a:rPr lang="en-US" dirty="0"/>
              <a:t>.</a:t>
            </a:r>
            <a:endParaRPr lang="en-IN" dirty="0"/>
          </a:p>
        </p:txBody>
      </p:sp>
      <p:sp>
        <p:nvSpPr>
          <p:cNvPr id="7" name="Slide Number Placeholder 6"/>
          <p:cNvSpPr>
            <a:spLocks noGrp="1"/>
          </p:cNvSpPr>
          <p:nvPr>
            <p:ph type="sldNum" sz="quarter" idx="12"/>
          </p:nvPr>
        </p:nvSpPr>
        <p:spPr/>
        <p:txBody>
          <a:bodyPr/>
          <a:lstStyle/>
          <a:p>
            <a:fld id="{FC63C79A-726A-7342-A86D-DB4AD4BB9BE5}" type="slidenum">
              <a:rPr lang="en-US" smtClean="0"/>
              <a:pPr/>
              <a:t>18</a:t>
            </a:fld>
            <a:endParaRPr lang="en-US"/>
          </a:p>
        </p:txBody>
      </p:sp>
    </p:spTree>
    <p:extLst>
      <p:ext uri="{BB962C8B-B14F-4D97-AF65-F5344CB8AC3E}">
        <p14:creationId xmlns:p14="http://schemas.microsoft.com/office/powerpoint/2010/main" val="32553286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5" name="Content Placeholder 4"/>
          <p:cNvSpPr>
            <a:spLocks noGrp="1"/>
          </p:cNvSpPr>
          <p:nvPr>
            <p:ph sz="quarter" idx="2"/>
          </p:nvPr>
        </p:nvSpPr>
        <p:spPr>
          <a:xfrm>
            <a:off x="457200" y="1444294"/>
            <a:ext cx="8229600" cy="3941763"/>
          </a:xfrm>
        </p:spPr>
        <p:txBody>
          <a:bodyPr>
            <a:normAutofit fontScale="92500"/>
          </a:bodyPr>
          <a:lstStyle/>
          <a:p>
            <a:r>
              <a:rPr lang="en-IN" dirty="0" smtClean="0"/>
              <a:t>UPI is also available as a mobile phone </a:t>
            </a:r>
            <a:r>
              <a:rPr lang="en-IN" dirty="0" smtClean="0">
                <a:hlinkClick r:id="rId2" tooltip="USSD"/>
              </a:rPr>
              <a:t>USSD</a:t>
            </a:r>
            <a:r>
              <a:rPr lang="en-IN" dirty="0" smtClean="0"/>
              <a:t> service where users can access the service by </a:t>
            </a:r>
            <a:r>
              <a:rPr lang="en-IN" dirty="0" err="1" smtClean="0"/>
              <a:t>dialing</a:t>
            </a:r>
            <a:r>
              <a:rPr lang="en-IN" dirty="0" smtClean="0"/>
              <a:t> the code *99#. The various services provided</a:t>
            </a:r>
            <a:r>
              <a:rPr lang="en-IN" baseline="30000" dirty="0" smtClean="0"/>
              <a:t> </a:t>
            </a:r>
            <a:r>
              <a:rPr lang="en-IN" dirty="0" smtClean="0"/>
              <a:t> in USSD mode are categorized as follows,</a:t>
            </a:r>
          </a:p>
          <a:p>
            <a:r>
              <a:rPr lang="en-IN" b="1" dirty="0" smtClean="0"/>
              <a:t>Financial Services</a:t>
            </a:r>
            <a:endParaRPr lang="en-IN" dirty="0" smtClean="0"/>
          </a:p>
          <a:p>
            <a:pPr lvl="1"/>
            <a:r>
              <a:rPr lang="en-IN" dirty="0" smtClean="0"/>
              <a:t>Fund Transfer</a:t>
            </a:r>
          </a:p>
          <a:p>
            <a:pPr lvl="2"/>
            <a:r>
              <a:rPr lang="en-IN" dirty="0" smtClean="0"/>
              <a:t>Send Money</a:t>
            </a:r>
          </a:p>
          <a:p>
            <a:pPr lvl="2"/>
            <a:r>
              <a:rPr lang="en-IN" dirty="0" smtClean="0"/>
              <a:t>Request Money</a:t>
            </a:r>
          </a:p>
          <a:p>
            <a:r>
              <a:rPr lang="en-IN" b="1" dirty="0" smtClean="0"/>
              <a:t>Non-financial services</a:t>
            </a:r>
            <a:endParaRPr lang="en-IN" dirty="0" smtClean="0"/>
          </a:p>
          <a:p>
            <a:pPr lvl="1"/>
            <a:r>
              <a:rPr lang="en-IN" dirty="0" smtClean="0"/>
              <a:t>Balance Enquiry</a:t>
            </a:r>
          </a:p>
          <a:p>
            <a:pPr lvl="1"/>
            <a:r>
              <a:rPr lang="en-IN" dirty="0" smtClean="0"/>
              <a:t>Change MPIN</a:t>
            </a:r>
          </a:p>
          <a:p>
            <a:endParaRPr lang="en-IN" dirty="0"/>
          </a:p>
        </p:txBody>
      </p:sp>
      <p:sp>
        <p:nvSpPr>
          <p:cNvPr id="7" name="Slide Number Placeholder 6"/>
          <p:cNvSpPr>
            <a:spLocks noGrp="1"/>
          </p:cNvSpPr>
          <p:nvPr>
            <p:ph type="sldNum" sz="quarter" idx="12"/>
          </p:nvPr>
        </p:nvSpPr>
        <p:spPr/>
        <p:txBody>
          <a:bodyPr/>
          <a:lstStyle/>
          <a:p>
            <a:fld id="{FC63C79A-726A-7342-A86D-DB4AD4BB9BE5}" type="slidenum">
              <a:rPr lang="en-US" smtClean="0"/>
              <a:pPr/>
              <a:t>19</a:t>
            </a:fld>
            <a:endParaRPr lang="en-US"/>
          </a:p>
        </p:txBody>
      </p:sp>
    </p:spTree>
    <p:extLst>
      <p:ext uri="{BB962C8B-B14F-4D97-AF65-F5344CB8AC3E}">
        <p14:creationId xmlns:p14="http://schemas.microsoft.com/office/powerpoint/2010/main" val="25802918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171450" indent="-171450"/>
            <a:fld id="{FC63C79A-726A-7342-A86D-DB4AD4BB9BE5}" type="slidenum">
              <a:rPr lang="en-US" smtClean="0"/>
              <a:pPr marL="171450" indent="-171450"/>
              <a:t>2</a:t>
            </a:fld>
            <a:endParaRPr lang="en-US" dirty="0"/>
          </a:p>
        </p:txBody>
      </p:sp>
      <p:sp>
        <p:nvSpPr>
          <p:cNvPr id="8" name="Rectangle 7"/>
          <p:cNvSpPr/>
          <p:nvPr/>
        </p:nvSpPr>
        <p:spPr>
          <a:xfrm>
            <a:off x="547288" y="3165438"/>
            <a:ext cx="7784827"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 BBPS(Bharat </a:t>
            </a:r>
            <a:r>
              <a:rPr lang="en-US" sz="2000" dirty="0">
                <a:latin typeface="Times New Roman" pitchFamily="18" charset="0"/>
                <a:cs typeface="Times New Roman" pitchFamily="18" charset="0"/>
              </a:rPr>
              <a:t>Bill Payment System)</a:t>
            </a:r>
          </a:p>
        </p:txBody>
      </p:sp>
      <p:sp>
        <p:nvSpPr>
          <p:cNvPr id="9" name="Rectangle 8"/>
          <p:cNvSpPr/>
          <p:nvPr/>
        </p:nvSpPr>
        <p:spPr>
          <a:xfrm>
            <a:off x="0" y="0"/>
            <a:ext cx="9144000" cy="986360"/>
          </a:xfrm>
          <a:prstGeom prst="rect">
            <a:avLst/>
          </a:prstGeom>
        </p:spPr>
        <p:style>
          <a:lnRef idx="1">
            <a:schemeClr val="accent1"/>
          </a:lnRef>
          <a:fillRef idx="3">
            <a:schemeClr val="accent1"/>
          </a:fillRef>
          <a:effectRef idx="2">
            <a:schemeClr val="accent1"/>
          </a:effectRef>
          <a:fontRef idx="minor">
            <a:schemeClr val="lt1"/>
          </a:fontRef>
        </p:style>
        <p:txBody>
          <a:bodyPr vert="horz" rtlCol="0" anchor="ctr">
            <a:noAutofit/>
            <a:scene3d>
              <a:camera prst="orthographicFront"/>
              <a:lightRig rig="soft" dir="t"/>
            </a:scene3d>
            <a:sp3d prstMaterial="softEdge">
              <a:bevelT w="25400" h="25400"/>
            </a:sp3d>
          </a:bodyPr>
          <a:lstStyle/>
          <a:p>
            <a:pPr algn="ctr">
              <a:lnSpc>
                <a:spcPct val="150000"/>
              </a:lnSpc>
              <a:spcBef>
                <a:spcPct val="0"/>
              </a:spcBef>
            </a:pPr>
            <a:r>
              <a:rPr lang="en-US" sz="4400" b="1" dirty="0" smtClean="0">
                <a:solidFill>
                  <a:schemeClr val="lt1"/>
                </a:solidFill>
                <a:effectLst>
                  <a:outerShdw blurRad="31750" dist="25400" dir="5400000" algn="tl" rotWithShape="0">
                    <a:srgbClr val="000000">
                      <a:alpha val="25000"/>
                    </a:srgbClr>
                  </a:outerShdw>
                </a:effectLst>
                <a:latin typeface="Times New Roman" pitchFamily="18" charset="0"/>
                <a:cs typeface="Times New Roman" pitchFamily="18" charset="0"/>
              </a:rPr>
              <a:t>Various </a:t>
            </a:r>
            <a:r>
              <a:rPr lang="en-US" sz="4400" b="1" dirty="0">
                <a:solidFill>
                  <a:schemeClr val="lt1"/>
                </a:solidFill>
                <a:effectLst>
                  <a:outerShdw blurRad="31750" dist="25400" dir="5400000" algn="tl" rotWithShape="0">
                    <a:srgbClr val="000000">
                      <a:alpha val="25000"/>
                    </a:srgbClr>
                  </a:outerShdw>
                </a:effectLst>
                <a:latin typeface="Times New Roman" pitchFamily="18" charset="0"/>
                <a:cs typeface="Times New Roman" pitchFamily="18" charset="0"/>
              </a:rPr>
              <a:t>Modes of </a:t>
            </a:r>
            <a:r>
              <a:rPr lang="en-US" sz="4400" b="1" dirty="0" smtClean="0">
                <a:solidFill>
                  <a:schemeClr val="lt1"/>
                </a:solidFill>
                <a:effectLst>
                  <a:outerShdw blurRad="31750" dist="25400" dir="5400000" algn="tl" rotWithShape="0">
                    <a:srgbClr val="000000">
                      <a:alpha val="25000"/>
                    </a:srgbClr>
                  </a:outerShdw>
                </a:effectLst>
                <a:latin typeface="Times New Roman" pitchFamily="18" charset="0"/>
                <a:cs typeface="Times New Roman" pitchFamily="18" charset="0"/>
              </a:rPr>
              <a:t>Digital Payments</a:t>
            </a:r>
          </a:p>
        </p:txBody>
      </p:sp>
      <p:sp>
        <p:nvSpPr>
          <p:cNvPr id="5" name="Rectangle 4"/>
          <p:cNvSpPr/>
          <p:nvPr/>
        </p:nvSpPr>
        <p:spPr>
          <a:xfrm>
            <a:off x="547290" y="1427388"/>
            <a:ext cx="7784826" cy="400110"/>
          </a:xfrm>
          <a:prstGeom prst="rect">
            <a:avLst/>
          </a:prstGeom>
          <a:solidFill>
            <a:schemeClr val="bg2">
              <a:lumMod val="90000"/>
            </a:schemeClr>
          </a:solidFill>
          <a:ln>
            <a:solidFill>
              <a:schemeClr val="bg2">
                <a:lumMod val="5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buFont typeface="Wingdings" panose="05000000000000000000" pitchFamily="2" charset="2"/>
              <a:buChar char="Ø"/>
            </a:pPr>
            <a:r>
              <a:rPr lang="en-US" sz="2000" spc="-3" dirty="0" smtClean="0">
                <a:latin typeface="Times New Roman" pitchFamily="18" charset="0"/>
                <a:cs typeface="Times New Roman" pitchFamily="18" charset="0"/>
              </a:rPr>
              <a:t>  Point of</a:t>
            </a:r>
            <a:r>
              <a:rPr lang="en-US" sz="2000" spc="-5" dirty="0" smtClean="0">
                <a:latin typeface="Times New Roman" pitchFamily="18" charset="0"/>
                <a:cs typeface="Times New Roman" pitchFamily="18" charset="0"/>
              </a:rPr>
              <a:t> </a:t>
            </a:r>
            <a:r>
              <a:rPr lang="en-US" sz="2000" spc="-3" dirty="0" smtClean="0">
                <a:latin typeface="Times New Roman" pitchFamily="18" charset="0"/>
                <a:cs typeface="Times New Roman" pitchFamily="18" charset="0"/>
              </a:rPr>
              <a:t>Sale</a:t>
            </a:r>
            <a:r>
              <a:rPr lang="en-US" sz="2000" spc="3" dirty="0" smtClean="0">
                <a:latin typeface="Times New Roman" pitchFamily="18" charset="0"/>
                <a:cs typeface="Times New Roman" pitchFamily="18" charset="0"/>
              </a:rPr>
              <a:t> and </a:t>
            </a:r>
            <a:r>
              <a:rPr lang="en-US" sz="2000" dirty="0" smtClean="0">
                <a:latin typeface="Times New Roman" pitchFamily="18" charset="0"/>
                <a:cs typeface="Times New Roman" pitchFamily="18" charset="0"/>
              </a:rPr>
              <a:t>Cards(Credit card, Debit Card)</a:t>
            </a:r>
            <a:endParaRPr lang="en-US" sz="2000" dirty="0">
              <a:latin typeface="Times New Roman" pitchFamily="18" charset="0"/>
              <a:cs typeface="Times New Roman" pitchFamily="18" charset="0"/>
            </a:endParaRPr>
          </a:p>
        </p:txBody>
      </p:sp>
      <p:sp>
        <p:nvSpPr>
          <p:cNvPr id="6" name="Rectangle 5"/>
          <p:cNvSpPr/>
          <p:nvPr/>
        </p:nvSpPr>
        <p:spPr>
          <a:xfrm>
            <a:off x="547288" y="2018624"/>
            <a:ext cx="7784825"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Internet banking(NEFT/RTGS/IMPS)</a:t>
            </a:r>
            <a:endParaRPr lang="en-US" sz="2000" dirty="0">
              <a:latin typeface="Times New Roman" pitchFamily="18" charset="0"/>
              <a:cs typeface="Times New Roman" pitchFamily="18" charset="0"/>
            </a:endParaRPr>
          </a:p>
        </p:txBody>
      </p:sp>
      <p:sp>
        <p:nvSpPr>
          <p:cNvPr id="11" name="Rectangle 10"/>
          <p:cNvSpPr/>
          <p:nvPr/>
        </p:nvSpPr>
        <p:spPr>
          <a:xfrm>
            <a:off x="544652" y="4920430"/>
            <a:ext cx="7787464"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App Based payment system(BHIM)</a:t>
            </a:r>
            <a:endParaRPr lang="en-US" sz="2000" dirty="0">
              <a:latin typeface="Times New Roman" pitchFamily="18" charset="0"/>
              <a:cs typeface="Times New Roman" pitchFamily="18" charset="0"/>
            </a:endParaRPr>
          </a:p>
        </p:txBody>
      </p:sp>
      <p:sp>
        <p:nvSpPr>
          <p:cNvPr id="12" name="Rectangle 11"/>
          <p:cNvSpPr/>
          <p:nvPr/>
        </p:nvSpPr>
        <p:spPr>
          <a:xfrm>
            <a:off x="547289" y="2593077"/>
            <a:ext cx="7784827"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UPI (Unified Payment Interface)</a:t>
            </a:r>
            <a:endParaRPr lang="en-US" sz="2000" dirty="0">
              <a:latin typeface="Times New Roman" pitchFamily="18" charset="0"/>
              <a:cs typeface="Times New Roman" pitchFamily="18" charset="0"/>
            </a:endParaRPr>
          </a:p>
        </p:txBody>
      </p:sp>
      <p:sp>
        <p:nvSpPr>
          <p:cNvPr id="13" name="Rectangle 12"/>
          <p:cNvSpPr/>
          <p:nvPr/>
        </p:nvSpPr>
        <p:spPr>
          <a:xfrm>
            <a:off x="547288" y="3759533"/>
            <a:ext cx="7784827"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dirty="0" smtClean="0">
                <a:latin typeface="Times New Roman" pitchFamily="18" charset="0"/>
                <a:cs typeface="Times New Roman" pitchFamily="18" charset="0"/>
              </a:rPr>
              <a:t>USSD (Unstructured Supplementary </a:t>
            </a:r>
            <a:r>
              <a:rPr lang="en-US" sz="2000" dirty="0" smtClean="0">
                <a:latin typeface="Times New Roman" pitchFamily="18" charset="0"/>
                <a:cs typeface="Times New Roman" pitchFamily="18" charset="0"/>
              </a:rPr>
              <a:t>Service</a:t>
            </a:r>
            <a:r>
              <a:rPr lang="en-US" dirty="0" smtClean="0">
                <a:latin typeface="Times New Roman" pitchFamily="18" charset="0"/>
                <a:cs typeface="Times New Roman" pitchFamily="18" charset="0"/>
              </a:rPr>
              <a:t> data)</a:t>
            </a:r>
            <a:endParaRPr lang="en-US" dirty="0">
              <a:latin typeface="Times New Roman" pitchFamily="18" charset="0"/>
              <a:cs typeface="Times New Roman" pitchFamily="18" charset="0"/>
            </a:endParaRPr>
          </a:p>
        </p:txBody>
      </p:sp>
      <p:sp>
        <p:nvSpPr>
          <p:cNvPr id="14" name="Rectangle 13"/>
          <p:cNvSpPr/>
          <p:nvPr/>
        </p:nvSpPr>
        <p:spPr>
          <a:xfrm>
            <a:off x="547290" y="5516506"/>
            <a:ext cx="7784823"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E-Wallets</a:t>
            </a:r>
            <a:endParaRPr lang="en-US" sz="2000" dirty="0">
              <a:latin typeface="Times New Roman" pitchFamily="18" charset="0"/>
              <a:cs typeface="Times New Roman" pitchFamily="18" charset="0"/>
            </a:endParaRPr>
          </a:p>
        </p:txBody>
      </p:sp>
      <p:sp>
        <p:nvSpPr>
          <p:cNvPr id="15" name="Rectangle 14"/>
          <p:cNvSpPr/>
          <p:nvPr/>
        </p:nvSpPr>
        <p:spPr>
          <a:xfrm>
            <a:off x="547288" y="4339982"/>
            <a:ext cx="7784827" cy="400110"/>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457200" lvl="0" indent="-457200">
              <a:buFont typeface="Wingdings" panose="05000000000000000000" pitchFamily="2" charset="2"/>
              <a:buChar char="Ø"/>
            </a:pPr>
            <a:r>
              <a:rPr lang="en-US" sz="2000" dirty="0" smtClean="0">
                <a:latin typeface="Times New Roman" pitchFamily="18" charset="0"/>
                <a:cs typeface="Times New Roman" pitchFamily="18" charset="0"/>
              </a:rPr>
              <a:t>AEPS(</a:t>
            </a:r>
            <a:r>
              <a:rPr lang="en-US" sz="2000" dirty="0" err="1" smtClean="0">
                <a:latin typeface="Times New Roman" pitchFamily="18" charset="0"/>
                <a:cs typeface="Times New Roman" pitchFamily="18" charset="0"/>
              </a:rPr>
              <a:t>Aadhaar</a:t>
            </a:r>
            <a:r>
              <a:rPr lang="en-US" sz="2000" dirty="0" smtClean="0">
                <a:latin typeface="Times New Roman" pitchFamily="18" charset="0"/>
                <a:cs typeface="Times New Roman" pitchFamily="18" charset="0"/>
              </a:rPr>
              <a:t> Enabled  Payment System)</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805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1000"/>
                                        <p:tgtEl>
                                          <p:spTgt spid="5"/>
                                        </p:tgtEl>
                                      </p:cBhvr>
                                    </p:animEffect>
                                  </p:childTnLst>
                                </p:cTn>
                              </p:par>
                            </p:childTnLst>
                          </p:cTn>
                        </p:par>
                        <p:par>
                          <p:cTn id="8" fill="hold">
                            <p:stCondLst>
                              <p:cond delay="1000"/>
                            </p:stCondLst>
                            <p:childTnLst>
                              <p:par>
                                <p:cTn id="9" presetID="4" presetClass="entr" presetSubtype="3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out)">
                                      <p:cBhvr>
                                        <p:cTn id="11" dur="1000"/>
                                        <p:tgtEl>
                                          <p:spTgt spid="6"/>
                                        </p:tgtEl>
                                      </p:cBhvr>
                                    </p:animEffect>
                                  </p:childTnLst>
                                </p:cTn>
                              </p:par>
                            </p:childTnLst>
                          </p:cTn>
                        </p:par>
                        <p:par>
                          <p:cTn id="12" fill="hold">
                            <p:stCondLst>
                              <p:cond delay="2000"/>
                            </p:stCondLst>
                            <p:childTnLst>
                              <p:par>
                                <p:cTn id="13" presetID="4" presetClass="entr" presetSubtype="3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out)">
                                      <p:cBhvr>
                                        <p:cTn id="15" dur="1000"/>
                                        <p:tgtEl>
                                          <p:spTgt spid="12"/>
                                        </p:tgtEl>
                                      </p:cBhvr>
                                    </p:animEffect>
                                  </p:childTnLst>
                                </p:cTn>
                              </p:par>
                            </p:childTnLst>
                          </p:cTn>
                        </p:par>
                        <p:par>
                          <p:cTn id="16" fill="hold">
                            <p:stCondLst>
                              <p:cond delay="3000"/>
                            </p:stCondLst>
                            <p:childTnLst>
                              <p:par>
                                <p:cTn id="17" presetID="4" presetClass="entr" presetSubtype="32"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ox(out)">
                                      <p:cBhvr>
                                        <p:cTn id="19" dur="1000"/>
                                        <p:tgtEl>
                                          <p:spTgt spid="8"/>
                                        </p:tgtEl>
                                      </p:cBhvr>
                                    </p:animEffect>
                                  </p:childTnLst>
                                </p:cTn>
                              </p:par>
                            </p:childTnLst>
                          </p:cTn>
                        </p:par>
                        <p:par>
                          <p:cTn id="20" fill="hold">
                            <p:stCondLst>
                              <p:cond delay="4000"/>
                            </p:stCondLst>
                            <p:childTnLst>
                              <p:par>
                                <p:cTn id="21" presetID="4" presetClass="entr" presetSubtype="32"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ox(out)">
                                      <p:cBhvr>
                                        <p:cTn id="23" dur="1000"/>
                                        <p:tgtEl>
                                          <p:spTgt spid="13"/>
                                        </p:tgtEl>
                                      </p:cBhvr>
                                    </p:animEffect>
                                  </p:childTnLst>
                                </p:cTn>
                              </p:par>
                            </p:childTnLst>
                          </p:cTn>
                        </p:par>
                        <p:par>
                          <p:cTn id="24" fill="hold">
                            <p:stCondLst>
                              <p:cond delay="5000"/>
                            </p:stCondLst>
                            <p:childTnLst>
                              <p:par>
                                <p:cTn id="25" presetID="4" presetClass="entr" presetSubtype="3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out)">
                                      <p:cBhvr>
                                        <p:cTn id="27" dur="1000"/>
                                        <p:tgtEl>
                                          <p:spTgt spid="15"/>
                                        </p:tgtEl>
                                      </p:cBhvr>
                                    </p:animEffect>
                                  </p:childTnLst>
                                </p:cTn>
                              </p:par>
                            </p:childTnLst>
                          </p:cTn>
                        </p:par>
                        <p:par>
                          <p:cTn id="28" fill="hold">
                            <p:stCondLst>
                              <p:cond delay="6000"/>
                            </p:stCondLst>
                            <p:childTnLst>
                              <p:par>
                                <p:cTn id="29" presetID="4" presetClass="entr" presetSubtype="32"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out)">
                                      <p:cBhvr>
                                        <p:cTn id="31" dur="500"/>
                                        <p:tgtEl>
                                          <p:spTgt spid="11"/>
                                        </p:tgtEl>
                                      </p:cBhvr>
                                    </p:animEffect>
                                  </p:childTnLst>
                                </p:cTn>
                              </p:par>
                            </p:childTnLst>
                          </p:cTn>
                        </p:par>
                        <p:par>
                          <p:cTn id="32" fill="hold">
                            <p:stCondLst>
                              <p:cond delay="6500"/>
                            </p:stCondLst>
                            <p:childTnLst>
                              <p:par>
                                <p:cTn id="33" presetID="4" presetClass="entr" presetSubtype="32"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out)">
                                      <p:cBhvr>
                                        <p:cTn id="3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6" grpId="0" animBg="1"/>
      <p:bldP spid="11" grpId="0" animBg="1"/>
      <p:bldP spid="12"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20</a:t>
            </a:fld>
            <a:endParaRPr lang="en-US"/>
          </a:p>
        </p:txBody>
      </p:sp>
      <p:sp>
        <p:nvSpPr>
          <p:cNvPr id="2" name="Title 1"/>
          <p:cNvSpPr>
            <a:spLocks noGrp="1"/>
          </p:cNvSpPr>
          <p:nvPr>
            <p:ph type="title"/>
          </p:nvPr>
        </p:nvSpPr>
        <p:spPr>
          <a:xfrm>
            <a:off x="0" y="0"/>
            <a:ext cx="9144000" cy="1737361"/>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tabLst>
                <a:tab pos="893998" algn="l"/>
                <a:tab pos="2954235" algn="l"/>
                <a:tab pos="3274004" algn="l"/>
              </a:tabLst>
            </a:pPr>
            <a:r>
              <a:rPr lang="en-US" sz="4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UPI </a:t>
            </a:r>
            <a:r>
              <a:rPr lang="mr-IN" sz="4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r>
              <a:rPr lang="en-US" sz="4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 Transaction directly to your bank account</a:t>
            </a:r>
            <a:endPar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extBox 5"/>
          <p:cNvSpPr txBox="1"/>
          <p:nvPr/>
        </p:nvSpPr>
        <p:spPr>
          <a:xfrm>
            <a:off x="641608" y="2074460"/>
            <a:ext cx="3490079" cy="707886"/>
          </a:xfrm>
          <a:prstGeom prst="rect">
            <a:avLst/>
          </a:prstGeom>
          <a:solidFill>
            <a:schemeClr val="bg2">
              <a:lumMod val="90000"/>
            </a:schemeClr>
          </a:solidFill>
          <a:ln w="19050">
            <a:solidFill>
              <a:schemeClr val="accent1"/>
            </a:solidFill>
          </a:ln>
        </p:spPr>
        <p:txBody>
          <a:bodyPr wrap="square" rtlCol="0">
            <a:spAutoFit/>
          </a:bodyPr>
          <a:lstStyle/>
          <a:p>
            <a:pPr algn="ctr"/>
            <a:r>
              <a:rPr lang="en-US" sz="2000" b="1" dirty="0" smtClean="0">
                <a:latin typeface="Times New Roman" pitchFamily="18" charset="0"/>
                <a:cs typeface="Times New Roman" pitchFamily="18" charset="0"/>
              </a:rPr>
              <a:t>Download any of the UPI Apps like SBI Pay</a:t>
            </a:r>
            <a:endParaRPr lang="en-US" sz="2000" b="1" dirty="0">
              <a:latin typeface="Times New Roman" pitchFamily="18" charset="0"/>
              <a:cs typeface="Times New Roman" pitchFamily="18" charset="0"/>
            </a:endParaRPr>
          </a:p>
        </p:txBody>
      </p:sp>
      <p:sp>
        <p:nvSpPr>
          <p:cNvPr id="9" name="TextBox 8"/>
          <p:cNvSpPr txBox="1"/>
          <p:nvPr/>
        </p:nvSpPr>
        <p:spPr>
          <a:xfrm>
            <a:off x="-1079292" y="3732551"/>
            <a:ext cx="184731" cy="369332"/>
          </a:xfrm>
          <a:prstGeom prst="rect">
            <a:avLst/>
          </a:prstGeom>
          <a:noFill/>
        </p:spPr>
        <p:txBody>
          <a:bodyPr wrap="none" rtlCol="0">
            <a:spAutoFit/>
          </a:bodyPr>
          <a:lstStyle/>
          <a:p>
            <a:endParaRPr lang="en-US" dirty="0"/>
          </a:p>
        </p:txBody>
      </p:sp>
      <p:sp>
        <p:nvSpPr>
          <p:cNvPr id="12" name="TextBox 11"/>
          <p:cNvSpPr txBox="1"/>
          <p:nvPr/>
        </p:nvSpPr>
        <p:spPr>
          <a:xfrm>
            <a:off x="680981" y="2958961"/>
            <a:ext cx="3450706" cy="1938992"/>
          </a:xfrm>
          <a:prstGeom prst="rect">
            <a:avLst/>
          </a:prstGeom>
          <a:solidFill>
            <a:schemeClr val="bg2">
              <a:lumMod val="90000"/>
            </a:schemeClr>
          </a:solidFill>
          <a:ln w="19050">
            <a:solidFill>
              <a:schemeClr val="accent1"/>
            </a:solidFill>
          </a:ln>
        </p:spPr>
        <p:txBody>
          <a:bodyPr wrap="square" rtlCol="0">
            <a:spAutoFit/>
          </a:bodyPr>
          <a:lstStyle/>
          <a:p>
            <a:pPr algn="ctr"/>
            <a:r>
              <a:rPr lang="en-US" sz="2000" b="1" dirty="0" smtClean="0">
                <a:latin typeface="Times New Roman" pitchFamily="18" charset="0"/>
                <a:cs typeface="Times New Roman" pitchFamily="18" charset="0"/>
              </a:rPr>
              <a:t>Register &amp; create a Virtual Payment Address</a:t>
            </a:r>
          </a:p>
          <a:p>
            <a:pPr algn="ctr"/>
            <a:r>
              <a:rPr lang="en-US" sz="2000" b="1" dirty="0" smtClean="0">
                <a:latin typeface="Times New Roman" pitchFamily="18" charset="0"/>
                <a:cs typeface="Times New Roman" pitchFamily="18" charset="0"/>
              </a:rPr>
              <a:t> (similar to an email address) like </a:t>
            </a:r>
          </a:p>
          <a:p>
            <a:pPr algn="ctr"/>
            <a:r>
              <a:rPr lang="en-US" sz="2000" b="1" dirty="0" smtClean="0">
                <a:latin typeface="Times New Roman" pitchFamily="18" charset="0"/>
                <a:cs typeface="Times New Roman" pitchFamily="18" charset="0"/>
              </a:rPr>
              <a:t>amit@sbi.com</a:t>
            </a:r>
          </a:p>
          <a:p>
            <a:pPr algn="ctr"/>
            <a:endParaRPr lang="en-US" sz="2000" b="1" dirty="0"/>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91891" y="1856363"/>
            <a:ext cx="4621141" cy="4916706"/>
          </a:xfrm>
          <a:prstGeom prst="rect">
            <a:avLst/>
          </a:prstGeom>
        </p:spPr>
      </p:pic>
      <p:sp>
        <p:nvSpPr>
          <p:cNvPr id="13" name="TextBox 12"/>
          <p:cNvSpPr txBox="1"/>
          <p:nvPr/>
        </p:nvSpPr>
        <p:spPr>
          <a:xfrm>
            <a:off x="673140" y="5083750"/>
            <a:ext cx="3458547" cy="1015663"/>
          </a:xfrm>
          <a:prstGeom prst="rect">
            <a:avLst/>
          </a:prstGeom>
          <a:solidFill>
            <a:schemeClr val="bg2">
              <a:lumMod val="90000"/>
            </a:schemeClr>
          </a:solidFill>
          <a:ln w="19050">
            <a:solidFill>
              <a:schemeClr val="accent1"/>
            </a:solidFill>
          </a:ln>
        </p:spPr>
        <p:txBody>
          <a:bodyPr wrap="square" rtlCol="0">
            <a:spAutoFit/>
          </a:bodyPr>
          <a:lstStyle/>
          <a:p>
            <a:pPr algn="ctr"/>
            <a:r>
              <a:rPr lang="en-US" sz="2000" b="1" dirty="0" smtClean="0">
                <a:latin typeface="Times New Roman" pitchFamily="18" charset="0"/>
                <a:cs typeface="Times New Roman" pitchFamily="18" charset="0"/>
              </a:rPr>
              <a:t>Send or request money using the virtual payment address</a:t>
            </a:r>
          </a:p>
          <a:p>
            <a:pPr algn="ctr"/>
            <a:endParaRPr lang="en-US" sz="2000" b="1" dirty="0"/>
          </a:p>
        </p:txBody>
      </p:sp>
    </p:spTree>
    <p:extLst>
      <p:ext uri="{BB962C8B-B14F-4D97-AF65-F5344CB8AC3E}">
        <p14:creationId xmlns:p14="http://schemas.microsoft.com/office/powerpoint/2010/main" val="23422331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 name="Picture 52"/>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978193" y="2228778"/>
            <a:ext cx="1507790" cy="385102"/>
          </a:xfrm>
          <a:prstGeom prst="rect">
            <a:avLst/>
          </a:prstGeom>
        </p:spPr>
      </p:pic>
      <p:sp>
        <p:nvSpPr>
          <p:cNvPr id="4" name="Slide Number Placeholder 3"/>
          <p:cNvSpPr>
            <a:spLocks noGrp="1"/>
          </p:cNvSpPr>
          <p:nvPr>
            <p:ph type="sldNum" sz="quarter" idx="12"/>
          </p:nvPr>
        </p:nvSpPr>
        <p:spPr/>
        <p:txBody>
          <a:bodyPr/>
          <a:lstStyle/>
          <a:p>
            <a:fld id="{6FE12996-1D2E-4916-924C-249219BC93C4}" type="slidenum">
              <a:rPr lang="en-IN" smtClean="0"/>
              <a:pPr/>
              <a:t>21</a:t>
            </a:fld>
            <a:endParaRPr lang="en-IN"/>
          </a:p>
        </p:txBody>
      </p:sp>
      <p:sp>
        <p:nvSpPr>
          <p:cNvPr id="2" name="Title 1"/>
          <p:cNvSpPr>
            <a:spLocks noGrp="1"/>
          </p:cNvSpPr>
          <p:nvPr>
            <p:ph type="title"/>
          </p:nvPr>
        </p:nvSpPr>
        <p:spPr>
          <a:xfrm>
            <a:off x="0" y="0"/>
            <a:ext cx="9144000" cy="1417638"/>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tabLst>
                <a:tab pos="893998" algn="l"/>
                <a:tab pos="2954235" algn="l"/>
                <a:tab pos="3274004" algn="l"/>
              </a:tabLst>
            </a:pPr>
            <a:r>
              <a:rPr lang="en-US"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UPI Enabled </a:t>
            </a:r>
            <a:r>
              <a:rPr lang="en-US" sz="40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Banks/Merchant Apps</a:t>
            </a:r>
            <a:endParaRPr lang="en-IN" sz="40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24" name="Picture 2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62750" y="2224282"/>
            <a:ext cx="1690100" cy="389597"/>
          </a:xfrm>
          <a:prstGeom prst="rect">
            <a:avLst/>
          </a:prstGeom>
        </p:spPr>
      </p:pic>
      <p:pic>
        <p:nvPicPr>
          <p:cNvPr id="26" name="Picture 2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557599" y="2681595"/>
            <a:ext cx="1694862" cy="437245"/>
          </a:xfrm>
          <a:prstGeom prst="rect">
            <a:avLst/>
          </a:prstGeom>
        </p:spPr>
      </p:pic>
      <p:pic>
        <p:nvPicPr>
          <p:cNvPr id="27" name="Picture 2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574942" y="3181533"/>
            <a:ext cx="1695638" cy="322937"/>
          </a:xfrm>
          <a:prstGeom prst="rect">
            <a:avLst/>
          </a:prstGeom>
        </p:spPr>
      </p:pic>
      <p:pic>
        <p:nvPicPr>
          <p:cNvPr id="28" name="Picture 2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564510" y="3572722"/>
            <a:ext cx="1695638" cy="344774"/>
          </a:xfrm>
          <a:prstGeom prst="rect">
            <a:avLst/>
          </a:prstGeom>
        </p:spPr>
      </p:pic>
      <p:pic>
        <p:nvPicPr>
          <p:cNvPr id="30" name="Picture 2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574942" y="4397728"/>
            <a:ext cx="1695638" cy="386051"/>
          </a:xfrm>
          <a:prstGeom prst="rect">
            <a:avLst/>
          </a:prstGeom>
        </p:spPr>
      </p:pic>
      <p:pic>
        <p:nvPicPr>
          <p:cNvPr id="31" name="Picture 30"/>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562749" y="4866822"/>
            <a:ext cx="1690100" cy="457587"/>
          </a:xfrm>
          <a:prstGeom prst="rect">
            <a:avLst/>
          </a:prstGeom>
        </p:spPr>
      </p:pic>
      <p:pic>
        <p:nvPicPr>
          <p:cNvPr id="5" name="Picture 4"/>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554138" y="3418283"/>
            <a:ext cx="35724" cy="21434"/>
          </a:xfrm>
          <a:prstGeom prst="rect">
            <a:avLst/>
          </a:prstGeom>
        </p:spPr>
      </p:pic>
      <p:pic>
        <p:nvPicPr>
          <p:cNvPr id="15" name="Picture 14"/>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75459" y="5118575"/>
            <a:ext cx="556607" cy="672029"/>
          </a:xfrm>
          <a:prstGeom prst="rect">
            <a:avLst/>
          </a:prstGeom>
        </p:spPr>
      </p:pic>
      <p:pic>
        <p:nvPicPr>
          <p:cNvPr id="17" name="Picture 16"/>
          <p:cNvPicPr>
            <a:picLocks noChangeAspect="1"/>
          </p:cNvPicPr>
          <p:nvPr/>
        </p:nvPicPr>
        <p:blipFill>
          <a:blip r:embed="rId11"/>
          <a:stretch>
            <a:fillRect/>
          </a:stretch>
        </p:blipFill>
        <p:spPr>
          <a:xfrm>
            <a:off x="409433" y="1599963"/>
            <a:ext cx="2937321" cy="3537660"/>
          </a:xfrm>
          <a:prstGeom prst="rect">
            <a:avLst/>
          </a:prstGeom>
        </p:spPr>
      </p:pic>
      <p:pic>
        <p:nvPicPr>
          <p:cNvPr id="20" name="Picture 19">
            <a:hlinkClick r:id="" action="ppaction://noaction"/>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5560171" y="2613879"/>
            <a:ext cx="1029799" cy="881278"/>
          </a:xfrm>
          <a:prstGeom prst="rect">
            <a:avLst/>
          </a:prstGeom>
        </p:spPr>
      </p:pic>
      <p:pic>
        <p:nvPicPr>
          <p:cNvPr id="22" name="Picture 21">
            <a:hlinkClick r:id="" action="ppaction://noaction"/>
          </p:cNvPr>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6732681" y="2624078"/>
            <a:ext cx="1153085" cy="871079"/>
          </a:xfrm>
          <a:prstGeom prst="rect">
            <a:avLst/>
          </a:prstGeom>
        </p:spPr>
      </p:pic>
      <p:pic>
        <p:nvPicPr>
          <p:cNvPr id="23" name="Picture 22"/>
          <p:cNvPicPr>
            <a:picLocks noChangeAspect="1"/>
          </p:cNvPicPr>
          <p:nvPr/>
        </p:nvPicPr>
        <p:blipFill>
          <a:blip r:embed="rId14"/>
          <a:stretch>
            <a:fillRect/>
          </a:stretch>
        </p:blipFill>
        <p:spPr>
          <a:xfrm>
            <a:off x="5570461" y="3495157"/>
            <a:ext cx="1019508" cy="840683"/>
          </a:xfrm>
          <a:prstGeom prst="rect">
            <a:avLst/>
          </a:prstGeom>
        </p:spPr>
      </p:pic>
      <p:pic>
        <p:nvPicPr>
          <p:cNvPr id="29" name="Picture 28"/>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6732681" y="3505356"/>
            <a:ext cx="1153085" cy="830484"/>
          </a:xfrm>
          <a:prstGeom prst="rect">
            <a:avLst/>
          </a:prstGeom>
        </p:spPr>
      </p:pic>
      <p:pic>
        <p:nvPicPr>
          <p:cNvPr id="51" name="Picture 50">
            <a:hlinkClick r:id="" action="ppaction://noaction"/>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5757088" y="4366203"/>
            <a:ext cx="1950000" cy="720298"/>
          </a:xfrm>
          <a:prstGeom prst="rect">
            <a:avLst/>
          </a:prstGeom>
        </p:spPr>
      </p:pic>
      <p:pic>
        <p:nvPicPr>
          <p:cNvPr id="52" name="Picture 51"/>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260660" y="5112386"/>
            <a:ext cx="942857" cy="778571"/>
          </a:xfrm>
          <a:prstGeom prst="rect">
            <a:avLst/>
          </a:prstGeom>
        </p:spPr>
      </p:pic>
      <p:sp>
        <p:nvSpPr>
          <p:cNvPr id="3" name="Rectangle 2"/>
          <p:cNvSpPr/>
          <p:nvPr/>
        </p:nvSpPr>
        <p:spPr>
          <a:xfrm>
            <a:off x="1491323" y="5156011"/>
            <a:ext cx="1018100" cy="652982"/>
          </a:xfrm>
          <a:prstGeom prst="rect">
            <a:avLst/>
          </a:prstGeom>
          <a:solidFill>
            <a:srgbClr val="E7F7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pic>
        <p:nvPicPr>
          <p:cNvPr id="25" name="Picture 24"/>
          <p:cNvPicPr>
            <a:picLocks noChangeAspect="1"/>
          </p:cNvPicPr>
          <p:nvPr/>
        </p:nvPicPr>
        <p:blipFill rotWithShape="1">
          <a:blip r:embed="rId18" cstate="email">
            <a:extLst>
              <a:ext uri="{28A0092B-C50C-407E-A947-70E740481C1C}">
                <a14:useLocalDpi xmlns:a14="http://schemas.microsoft.com/office/drawing/2010/main"/>
              </a:ext>
            </a:extLst>
          </a:blip>
          <a:srcRect l="-2"/>
          <a:stretch/>
        </p:blipFill>
        <p:spPr>
          <a:xfrm>
            <a:off x="1491323" y="5156670"/>
            <a:ext cx="1018100" cy="442610"/>
          </a:xfrm>
          <a:prstGeom prst="rect">
            <a:avLst/>
          </a:prstGeom>
        </p:spPr>
      </p:pic>
      <p:pic>
        <p:nvPicPr>
          <p:cNvPr id="39" name="Picture 38"/>
          <p:cNvPicPr>
            <a:picLocks noChangeAspect="1"/>
          </p:cNvPicPr>
          <p:nvPr/>
        </p:nvPicPr>
        <p:blipFill>
          <a:blip r:embed="rId19" cstate="email">
            <a:extLst>
              <a:ext uri="{28A0092B-C50C-407E-A947-70E740481C1C}">
                <a14:useLocalDpi xmlns:a14="http://schemas.microsoft.com/office/drawing/2010/main"/>
              </a:ext>
            </a:extLst>
          </a:blip>
          <a:stretch>
            <a:fillRect/>
          </a:stretch>
        </p:blipFill>
        <p:spPr>
          <a:xfrm>
            <a:off x="3581698" y="3985750"/>
            <a:ext cx="1646663" cy="339464"/>
          </a:xfrm>
          <a:prstGeom prst="rect">
            <a:avLst/>
          </a:prstGeom>
        </p:spPr>
      </p:pic>
      <p:pic>
        <p:nvPicPr>
          <p:cNvPr id="41" name="Picture 40"/>
          <p:cNvPicPr>
            <a:picLocks/>
          </p:cNvPicPr>
          <p:nvPr/>
        </p:nvPicPr>
        <p:blipFill>
          <a:blip r:embed="rId20" cstate="email">
            <a:extLst>
              <a:ext uri="{28A0092B-C50C-407E-A947-70E740481C1C}">
                <a14:useLocalDpi xmlns:a14="http://schemas.microsoft.com/office/drawing/2010/main"/>
              </a:ext>
            </a:extLst>
          </a:blip>
          <a:stretch>
            <a:fillRect/>
          </a:stretch>
        </p:blipFill>
        <p:spPr>
          <a:xfrm>
            <a:off x="2584857" y="5259494"/>
            <a:ext cx="647393" cy="425603"/>
          </a:xfrm>
          <a:prstGeom prst="rect">
            <a:avLst/>
          </a:prstGeom>
        </p:spPr>
      </p:pic>
    </p:spTree>
    <p:extLst>
      <p:ext uri="{BB962C8B-B14F-4D97-AF65-F5344CB8AC3E}">
        <p14:creationId xmlns:p14="http://schemas.microsoft.com/office/powerpoint/2010/main" val="41716808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UPI</a:t>
            </a:r>
            <a:r>
              <a:rPr lang="en-US" dirty="0"/>
              <a:t> enables bank account holders (of banks participating </a:t>
            </a:r>
            <a:r>
              <a:rPr lang="en-US" dirty="0" smtClean="0"/>
              <a:t>in </a:t>
            </a:r>
            <a:r>
              <a:rPr lang="en-US" b="1" dirty="0" smtClean="0"/>
              <a:t>UPI</a:t>
            </a:r>
            <a:r>
              <a:rPr lang="en-US" dirty="0"/>
              <a:t>) to send and receive money </a:t>
            </a:r>
            <a:r>
              <a:rPr lang="en-US" b="1" dirty="0"/>
              <a:t>using</a:t>
            </a:r>
            <a:r>
              <a:rPr lang="en-US" dirty="0"/>
              <a:t> a Virtual Payment Address (VPA) without entering additional bank information. ... A VPA is an ID, which a user creates by linking their accounts to a bank's mobile application.</a:t>
            </a:r>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22</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46768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4000" cy="928049"/>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tabLst>
                <a:tab pos="893998" algn="l"/>
                <a:tab pos="2954235" algn="l"/>
                <a:tab pos="3274004" algn="l"/>
              </a:tabLst>
            </a:pPr>
            <a:r>
              <a:rPr lang="en-IN" sz="44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Sending Money on UPI</a:t>
            </a:r>
            <a:endParaRPr lang="en-IN"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Diagram 4"/>
          <p:cNvGraphicFramePr/>
          <p:nvPr>
            <p:extLst>
              <p:ext uri="{D42A27DB-BD31-4B8C-83A1-F6EECF244321}">
                <p14:modId xmlns:p14="http://schemas.microsoft.com/office/powerpoint/2010/main" val="127766770"/>
              </p:ext>
            </p:extLst>
          </p:nvPr>
        </p:nvGraphicFramePr>
        <p:xfrm>
          <a:off x="255895" y="1583141"/>
          <a:ext cx="8485496" cy="4555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23</a:t>
            </a:fld>
            <a:endParaRPr lang="en-US" dirty="0"/>
          </a:p>
        </p:txBody>
      </p:sp>
    </p:spTree>
    <p:extLst>
      <p:ext uri="{BB962C8B-B14F-4D97-AF65-F5344CB8AC3E}">
        <p14:creationId xmlns:p14="http://schemas.microsoft.com/office/powerpoint/2010/main" val="1759500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24</a:t>
            </a:fld>
            <a:endParaRPr lang="en-US"/>
          </a:p>
        </p:txBody>
      </p:sp>
      <p:sp>
        <p:nvSpPr>
          <p:cNvPr id="6" name="Rectangle 5"/>
          <p:cNvSpPr/>
          <p:nvPr/>
        </p:nvSpPr>
        <p:spPr>
          <a:xfrm>
            <a:off x="338302" y="1624084"/>
            <a:ext cx="8491799" cy="2677656"/>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marL="342900" indent="-342900">
              <a:lnSpc>
                <a:spcPct val="150000"/>
              </a:lnSpc>
              <a:buFont typeface="Wingdings" pitchFamily="2" charset="2"/>
              <a:buChar char="Ø"/>
            </a:pPr>
            <a:r>
              <a:rPr lang="en-US" sz="2200" dirty="0">
                <a:latin typeface="Times New Roman" pitchFamily="18" charset="0"/>
                <a:cs typeface="Times New Roman" pitchFamily="18" charset="0"/>
              </a:rPr>
              <a:t>Bharat Interface </a:t>
            </a:r>
            <a:r>
              <a:rPr lang="en-US" sz="2400" dirty="0">
                <a:latin typeface="Times New Roman" pitchFamily="18" charset="0"/>
                <a:cs typeface="Times New Roman" pitchFamily="18" charset="0"/>
              </a:rPr>
              <a:t>for</a:t>
            </a:r>
            <a:r>
              <a:rPr lang="en-US" sz="2200" dirty="0">
                <a:latin typeface="Times New Roman" pitchFamily="18" charset="0"/>
                <a:cs typeface="Times New Roman" pitchFamily="18" charset="0"/>
              </a:rPr>
              <a:t> Money (BHIM) is an app that </a:t>
            </a:r>
            <a:r>
              <a:rPr lang="en-US" sz="2200" dirty="0" smtClean="0">
                <a:latin typeface="Times New Roman" pitchFamily="18" charset="0"/>
                <a:cs typeface="Times New Roman" pitchFamily="18" charset="0"/>
              </a:rPr>
              <a:t>lets </a:t>
            </a:r>
            <a:r>
              <a:rPr lang="en-US" sz="2200" dirty="0">
                <a:latin typeface="Times New Roman" pitchFamily="18" charset="0"/>
                <a:cs typeface="Times New Roman" pitchFamily="18" charset="0"/>
              </a:rPr>
              <a:t>you make simple, easy and quick payment transactions using Unified Payments Interface (UPI</a:t>
            </a:r>
            <a:r>
              <a:rPr lang="en-US" sz="2200" dirty="0" smtClean="0">
                <a:latin typeface="Times New Roman" pitchFamily="18" charset="0"/>
                <a:cs typeface="Times New Roman" pitchFamily="18" charset="0"/>
              </a:rPr>
              <a:t>).</a:t>
            </a:r>
          </a:p>
          <a:p>
            <a:pPr marL="342900" indent="-342900">
              <a:lnSpc>
                <a:spcPct val="150000"/>
              </a:lnSpc>
              <a:buFont typeface="Wingdings" pitchFamily="2" charset="2"/>
              <a:buChar char="Ø"/>
            </a:pP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You can easily make direct bank to bank </a:t>
            </a:r>
            <a:r>
              <a:rPr lang="en-US" sz="2200" dirty="0" smtClean="0">
                <a:latin typeface="Times New Roman" pitchFamily="18" charset="0"/>
                <a:cs typeface="Times New Roman" pitchFamily="18" charset="0"/>
              </a:rPr>
              <a:t>payments </a:t>
            </a:r>
            <a:r>
              <a:rPr lang="en-US" sz="2200" dirty="0">
                <a:latin typeface="Times New Roman" pitchFamily="18" charset="0"/>
                <a:cs typeface="Times New Roman" pitchFamily="18" charset="0"/>
              </a:rPr>
              <a:t>instantly and collect money using just Mobile number or Payment address. </a:t>
            </a:r>
          </a:p>
        </p:txBody>
      </p:sp>
      <p:sp>
        <p:nvSpPr>
          <p:cNvPr id="7" name="Rectangle 6"/>
          <p:cNvSpPr/>
          <p:nvPr/>
        </p:nvSpPr>
        <p:spPr>
          <a:xfrm>
            <a:off x="0" y="0"/>
            <a:ext cx="9144000" cy="1240276"/>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200000"/>
              </a:lnSpc>
              <a:spcBef>
                <a:spcPct val="0"/>
              </a:spcBef>
              <a:tabLst>
                <a:tab pos="893998" algn="l"/>
                <a:tab pos="2954235" algn="l"/>
                <a:tab pos="3274004" algn="l"/>
              </a:tabLst>
            </a:pP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Bharat Interface for Money(BHIM)</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911" y="4905632"/>
            <a:ext cx="6402381" cy="1300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392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25</a:t>
            </a:fld>
            <a:endParaRPr lang="en-US"/>
          </a:p>
        </p:txBody>
      </p:sp>
      <p:sp>
        <p:nvSpPr>
          <p:cNvPr id="2" name="Rectangle 1"/>
          <p:cNvSpPr/>
          <p:nvPr/>
        </p:nvSpPr>
        <p:spPr>
          <a:xfrm>
            <a:off x="0" y="0"/>
            <a:ext cx="9144000" cy="1240276"/>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200000"/>
              </a:lnSpc>
              <a:spcBef>
                <a:spcPct val="0"/>
              </a:spcBef>
              <a:tabLst>
                <a:tab pos="893998" algn="l"/>
                <a:tab pos="2954235" algn="l"/>
                <a:tab pos="3274004" algn="l"/>
              </a:tabLst>
            </a:pP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Services </a:t>
            </a: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available with </a:t>
            </a: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BHIM</a:t>
            </a:r>
            <a:endPar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graphicFrame>
        <p:nvGraphicFramePr>
          <p:cNvPr id="15" name="Diagram 14"/>
          <p:cNvGraphicFramePr/>
          <p:nvPr>
            <p:extLst>
              <p:ext uri="{D42A27DB-BD31-4B8C-83A1-F6EECF244321}">
                <p14:modId xmlns:p14="http://schemas.microsoft.com/office/powerpoint/2010/main" val="4198281845"/>
              </p:ext>
            </p:extLst>
          </p:nvPr>
        </p:nvGraphicFramePr>
        <p:xfrm>
          <a:off x="1078173" y="1637731"/>
          <a:ext cx="6657145" cy="4413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7854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26</a:t>
            </a:fld>
            <a:endParaRPr lang="en-US"/>
          </a:p>
        </p:txBody>
      </p:sp>
      <p:pic>
        <p:nvPicPr>
          <p:cNvPr id="1026" name="Picture 2" descr="http://www.npci.org.in/images/BHIM-Details.png"/>
          <p:cNvPicPr>
            <a:picLocks noChangeAspect="1" noChangeArrowheads="1"/>
          </p:cNvPicPr>
          <p:nvPr/>
        </p:nvPicPr>
        <p:blipFill rotWithShape="1">
          <a:blip r:embed="rId2">
            <a:extLst>
              <a:ext uri="{28A0092B-C50C-407E-A947-70E740481C1C}">
                <a14:useLocalDpi xmlns:a14="http://schemas.microsoft.com/office/drawing/2010/main" val="0"/>
              </a:ext>
            </a:extLst>
          </a:blip>
          <a:srcRect t="5382" b="11148"/>
          <a:stretch/>
        </p:blipFill>
        <p:spPr bwMode="auto">
          <a:xfrm>
            <a:off x="1951128" y="54134"/>
            <a:ext cx="6032812" cy="6696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7331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27</a:t>
            </a:fld>
            <a:endParaRPr lang="en-US"/>
          </a:p>
        </p:txBody>
      </p:sp>
      <p:graphicFrame>
        <p:nvGraphicFramePr>
          <p:cNvPr id="5" name="Diagram 4"/>
          <p:cNvGraphicFramePr/>
          <p:nvPr>
            <p:extLst/>
          </p:nvPr>
        </p:nvGraphicFramePr>
        <p:xfrm>
          <a:off x="76376" y="1641834"/>
          <a:ext cx="9013032" cy="504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0" y="2"/>
            <a:ext cx="9144000" cy="1340068"/>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spcBef>
                <a:spcPct val="0"/>
              </a:spcBef>
              <a:tabLst>
                <a:tab pos="893998" algn="l"/>
                <a:tab pos="2954235" algn="l"/>
                <a:tab pos="3274004" algn="l"/>
              </a:tabLst>
            </a:pP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How to Reset/Change </a:t>
            </a: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UPI </a:t>
            </a: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PIN on BHIM</a:t>
            </a:r>
          </a:p>
        </p:txBody>
      </p:sp>
    </p:spTree>
    <p:extLst>
      <p:ext uri="{BB962C8B-B14F-4D97-AF65-F5344CB8AC3E}">
        <p14:creationId xmlns:p14="http://schemas.microsoft.com/office/powerpoint/2010/main" val="3659695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28</a:t>
            </a:fld>
            <a:endParaRPr lang="en-US" dirty="0"/>
          </a:p>
        </p:txBody>
      </p:sp>
      <p:graphicFrame>
        <p:nvGraphicFramePr>
          <p:cNvPr id="5" name="Diagram 4"/>
          <p:cNvGraphicFramePr/>
          <p:nvPr>
            <p:extLst>
              <p:ext uri="{D42A27DB-BD31-4B8C-83A1-F6EECF244321}">
                <p14:modId xmlns:p14="http://schemas.microsoft.com/office/powerpoint/2010/main" val="147736839"/>
              </p:ext>
            </p:extLst>
          </p:nvPr>
        </p:nvGraphicFramePr>
        <p:xfrm>
          <a:off x="286602" y="1300317"/>
          <a:ext cx="8529851" cy="5472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0" y="0"/>
            <a:ext cx="9144000" cy="102335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spcBef>
                <a:spcPct val="0"/>
              </a:spcBef>
              <a:tabLst>
                <a:tab pos="893998" algn="l"/>
                <a:tab pos="2954235" algn="l"/>
                <a:tab pos="3274004" algn="l"/>
              </a:tabLst>
            </a:pP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How to </a:t>
            </a: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Send Money</a:t>
            </a:r>
            <a:endPar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3173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29</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523" y="614149"/>
            <a:ext cx="3551546" cy="532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756" y="614149"/>
            <a:ext cx="3557516" cy="532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341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43304" y="1697001"/>
            <a:ext cx="1292161" cy="2664082"/>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5891407" y="2284179"/>
            <a:ext cx="1566862" cy="1427062"/>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816813" y="4558791"/>
            <a:ext cx="7719074" cy="1037143"/>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463667" indent="-457200">
              <a:lnSpc>
                <a:spcPts val="4336"/>
              </a:lnSpc>
              <a:buFont typeface="Wingdings" panose="05000000000000000000" pitchFamily="2" charset="2"/>
              <a:buChar char="Ø"/>
            </a:pPr>
            <a:r>
              <a:rPr sz="2400" spc="-3" dirty="0" smtClean="0">
                <a:latin typeface="Times New Roman" pitchFamily="18" charset="0"/>
                <a:cs typeface="Times New Roman" pitchFamily="18" charset="0"/>
              </a:rPr>
              <a:t>Ask </a:t>
            </a:r>
            <a:r>
              <a:rPr sz="2400" spc="-3" dirty="0">
                <a:latin typeface="Times New Roman" pitchFamily="18" charset="0"/>
                <a:cs typeface="Times New Roman" pitchFamily="18" charset="0"/>
              </a:rPr>
              <a:t>Bank to issue </a:t>
            </a:r>
            <a:r>
              <a:rPr sz="2400" spc="-3" dirty="0" err="1">
                <a:latin typeface="Times New Roman" pitchFamily="18" charset="0"/>
                <a:cs typeface="Times New Roman" pitchFamily="18" charset="0"/>
              </a:rPr>
              <a:t>RuPay</a:t>
            </a:r>
            <a:r>
              <a:rPr sz="2400" spc="-41" dirty="0">
                <a:latin typeface="Times New Roman" pitchFamily="18" charset="0"/>
                <a:cs typeface="Times New Roman" pitchFamily="18" charset="0"/>
              </a:rPr>
              <a:t> </a:t>
            </a:r>
            <a:r>
              <a:rPr sz="2400" spc="-3" dirty="0" smtClean="0">
                <a:latin typeface="Times New Roman" pitchFamily="18" charset="0"/>
                <a:cs typeface="Times New Roman" pitchFamily="18" charset="0"/>
              </a:rPr>
              <a:t>card</a:t>
            </a:r>
            <a:r>
              <a:rPr lang="en-IN" sz="2400" spc="-3" dirty="0" smtClean="0">
                <a:latin typeface="Times New Roman" pitchFamily="18" charset="0"/>
                <a:cs typeface="Times New Roman" pitchFamily="18" charset="0"/>
              </a:rPr>
              <a:t>.</a:t>
            </a:r>
            <a:endParaRPr sz="2400" dirty="0">
              <a:latin typeface="Times New Roman" pitchFamily="18" charset="0"/>
              <a:cs typeface="Times New Roman" pitchFamily="18" charset="0"/>
            </a:endParaRPr>
          </a:p>
          <a:p>
            <a:pPr marL="463667" indent="-457200">
              <a:lnSpc>
                <a:spcPts val="4336"/>
              </a:lnSpc>
              <a:buFont typeface="Wingdings" panose="05000000000000000000" pitchFamily="2" charset="2"/>
              <a:buChar char="Ø"/>
              <a:tabLst>
                <a:tab pos="494366" algn="l"/>
              </a:tabLst>
            </a:pPr>
            <a:r>
              <a:rPr sz="2400" spc="-3" dirty="0" smtClean="0">
                <a:latin typeface="Times New Roman" pitchFamily="18" charset="0"/>
                <a:cs typeface="Times New Roman" pitchFamily="18" charset="0"/>
              </a:rPr>
              <a:t>Swipe your card for all</a:t>
            </a:r>
            <a:r>
              <a:rPr sz="2400" spc="-20" dirty="0" smtClean="0">
                <a:latin typeface="Times New Roman" pitchFamily="18" charset="0"/>
                <a:cs typeface="Times New Roman" pitchFamily="18" charset="0"/>
              </a:rPr>
              <a:t> </a:t>
            </a:r>
            <a:r>
              <a:rPr sz="2400" spc="-3" dirty="0" smtClean="0">
                <a:latin typeface="Times New Roman" pitchFamily="18" charset="0"/>
                <a:cs typeface="Times New Roman" pitchFamily="18" charset="0"/>
              </a:rPr>
              <a:t>purchases</a:t>
            </a:r>
            <a:r>
              <a:rPr lang="en-IN" sz="2400" spc="-3" dirty="0" smtClean="0">
                <a:latin typeface="Times New Roman" pitchFamily="18" charset="0"/>
                <a:cs typeface="Times New Roman" pitchFamily="18" charset="0"/>
              </a:rPr>
              <a:t>.</a:t>
            </a:r>
            <a:endParaRPr sz="2400" dirty="0">
              <a:latin typeface="Times New Roman" pitchFamily="18" charset="0"/>
              <a:cs typeface="Times New Roman" pitchFamily="18" charset="0"/>
            </a:endParaRPr>
          </a:p>
        </p:txBody>
      </p:sp>
      <p:sp>
        <p:nvSpPr>
          <p:cNvPr id="7" name="object 7"/>
          <p:cNvSpPr txBox="1">
            <a:spLocks noGrp="1"/>
          </p:cNvSpPr>
          <p:nvPr>
            <p:ph type="title"/>
          </p:nvPr>
        </p:nvSpPr>
        <p:spPr>
          <a:xfrm>
            <a:off x="0" y="-338553"/>
            <a:ext cx="9144000" cy="1694387"/>
          </a:xfrm>
          <a:prstGeom prst="rect">
            <a:avLst/>
          </a:prstGeom>
        </p:spPr>
        <p:style>
          <a:lnRef idx="1">
            <a:schemeClr val="accent1"/>
          </a:lnRef>
          <a:fillRef idx="3">
            <a:schemeClr val="accent1"/>
          </a:fillRef>
          <a:effectRef idx="2">
            <a:schemeClr val="accent1"/>
          </a:effectRef>
          <a:fontRef idx="minor">
            <a:schemeClr val="lt1"/>
          </a:fontRef>
        </p:style>
        <p:txBody>
          <a:bodyPr vert="horz" rtlCol="0" anchor="ctr">
            <a:noAutofit/>
            <a:scene3d>
              <a:camera prst="orthographicFront"/>
              <a:lightRig rig="soft" dir="t"/>
            </a:scene3d>
            <a:sp3d prstMaterial="softEdge">
              <a:bevelT w="25400" h="25400"/>
            </a:sp3d>
          </a:bodyPr>
          <a:lstStyle/>
          <a:p>
            <a:pPr algn="ctr">
              <a:lnSpc>
                <a:spcPct val="150000"/>
              </a:lnSpc>
            </a:pPr>
            <a:r>
              <a:rPr lang="en-US" sz="4400" dirty="0" smtClean="0">
                <a:solidFill>
                  <a:schemeClr val="lt1"/>
                </a:solidFill>
                <a:latin typeface="Times New Roman" pitchFamily="18" charset="0"/>
                <a:cs typeface="Times New Roman" pitchFamily="18" charset="0"/>
              </a:rPr>
              <a:t>Have a bank account, no mobile?</a:t>
            </a:r>
          </a:p>
          <a:p>
            <a:pPr marL="1617" algn="ctr"/>
            <a:r>
              <a:rPr lang="en-US" sz="4400" dirty="0" smtClean="0">
                <a:solidFill>
                  <a:schemeClr val="lt1"/>
                </a:solidFill>
                <a:latin typeface="Times New Roman" pitchFamily="18" charset="0"/>
                <a:cs typeface="Times New Roman" pitchFamily="18" charset="0"/>
              </a:rPr>
              <a:t>You can still go </a:t>
            </a:r>
            <a:r>
              <a:rPr lang="en-IN" sz="4400" dirty="0" smtClean="0">
                <a:solidFill>
                  <a:schemeClr val="lt1"/>
                </a:solidFill>
                <a:latin typeface="Times New Roman" pitchFamily="18" charset="0"/>
                <a:cs typeface="Times New Roman" pitchFamily="18" charset="0"/>
              </a:rPr>
              <a:t>D</a:t>
            </a:r>
            <a:r>
              <a:rPr lang="en-US" sz="4400" dirty="0" err="1" smtClean="0">
                <a:solidFill>
                  <a:schemeClr val="lt1"/>
                </a:solidFill>
                <a:latin typeface="Times New Roman" pitchFamily="18" charset="0"/>
                <a:cs typeface="Times New Roman" pitchFamily="18" charset="0"/>
              </a:rPr>
              <a:t>igital</a:t>
            </a:r>
            <a:endParaRPr lang="en-US" sz="4400" dirty="0">
              <a:solidFill>
                <a:schemeClr val="lt1"/>
              </a:solidFill>
              <a:latin typeface="Times New Roman" pitchFamily="18" charset="0"/>
              <a:cs typeface="Times New Roman" pitchFamily="18" charset="0"/>
            </a:endParaRPr>
          </a:p>
        </p:txBody>
      </p:sp>
      <p:sp>
        <p:nvSpPr>
          <p:cNvPr id="8" name="object 8"/>
          <p:cNvSpPr/>
          <p:nvPr/>
        </p:nvSpPr>
        <p:spPr>
          <a:xfrm>
            <a:off x="941057" y="1991718"/>
            <a:ext cx="3028950" cy="2011983"/>
          </a:xfrm>
          <a:prstGeom prst="rect">
            <a:avLst/>
          </a:prstGeom>
          <a:blipFill>
            <a:blip r:embed="rId4" cstate="print"/>
            <a:stretch>
              <a:fillRect/>
            </a:stretch>
          </a:blipFill>
        </p:spPr>
        <p:txBody>
          <a:bodyPr wrap="square" lIns="0" tIns="0" rIns="0" bIns="0" rtlCol="0"/>
          <a:lstStyle/>
          <a:p>
            <a:endParaRPr/>
          </a:p>
        </p:txBody>
      </p:sp>
      <p:sp>
        <p:nvSpPr>
          <p:cNvPr id="9"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3</a:t>
            </a:fld>
            <a:endParaRPr lang="en-US" dirty="0"/>
          </a:p>
        </p:txBody>
      </p:sp>
    </p:spTree>
    <p:extLst>
      <p:ext uri="{BB962C8B-B14F-4D97-AF65-F5344CB8AC3E}">
        <p14:creationId xmlns:p14="http://schemas.microsoft.com/office/powerpoint/2010/main" val="254587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550069"/>
            <a:ext cx="3724275" cy="585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2093" y="531019"/>
            <a:ext cx="3743325"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5125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802" y="733354"/>
            <a:ext cx="3629025"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7747" y="733354"/>
            <a:ext cx="3819525" cy="580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36415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26" y="576263"/>
            <a:ext cx="3933825"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606" y="595312"/>
            <a:ext cx="3781425" cy="566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51217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33</a:t>
            </a:fld>
            <a:endParaRPr lang="en-US" dirty="0"/>
          </a:p>
        </p:txBody>
      </p:sp>
      <p:graphicFrame>
        <p:nvGraphicFramePr>
          <p:cNvPr id="5" name="Diagram 4"/>
          <p:cNvGraphicFramePr/>
          <p:nvPr>
            <p:extLst/>
          </p:nvPr>
        </p:nvGraphicFramePr>
        <p:xfrm>
          <a:off x="409433" y="1569493"/>
          <a:ext cx="8237839" cy="50360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0" y="1"/>
            <a:ext cx="9144000" cy="98636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spcBef>
                <a:spcPct val="0"/>
              </a:spcBef>
              <a:tabLst>
                <a:tab pos="893998" algn="l"/>
                <a:tab pos="2954235" algn="l"/>
                <a:tab pos="3274004" algn="l"/>
              </a:tabLst>
            </a:pP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How to </a:t>
            </a:r>
            <a:r>
              <a:rPr lang="en-US" sz="44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Collect Money </a:t>
            </a:r>
            <a:endPar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6187095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34</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581" y="1197875"/>
            <a:ext cx="34231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3149" y="1235975"/>
            <a:ext cx="3868714"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20337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35</a:t>
            </a:fld>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331" y="887106"/>
            <a:ext cx="3603009" cy="525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6149" y="887106"/>
            <a:ext cx="3461123" cy="525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18919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36</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53" y="855900"/>
            <a:ext cx="3739487"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716" y="894000"/>
            <a:ext cx="3698544"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78476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37</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740" y="814387"/>
            <a:ext cx="36576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4896" y="814387"/>
            <a:ext cx="3482376"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153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38</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607" y="842963"/>
            <a:ext cx="3898782"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8783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C63C79A-726A-7342-A86D-DB4AD4BB9BE5}" type="slidenum">
              <a:rPr lang="en-US" smtClean="0"/>
              <a:pPr/>
              <a:t>39</a:t>
            </a:fld>
            <a:endParaRPr lang="en-US" dirty="0"/>
          </a:p>
        </p:txBody>
      </p:sp>
      <p:sp>
        <p:nvSpPr>
          <p:cNvPr id="2" name="Rectangle 1"/>
          <p:cNvSpPr/>
          <p:nvPr/>
        </p:nvSpPr>
        <p:spPr>
          <a:xfrm>
            <a:off x="0" y="0"/>
            <a:ext cx="9144000" cy="102335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spcBef>
                <a:spcPct val="0"/>
              </a:spcBef>
              <a:tabLst>
                <a:tab pos="893998" algn="l"/>
                <a:tab pos="2954235" algn="l"/>
                <a:tab pos="3274004" algn="l"/>
              </a:tabLst>
            </a:pPr>
            <a:r>
              <a:rPr lang="en-US" sz="44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Charges for using BHIM</a:t>
            </a:r>
          </a:p>
        </p:txBody>
      </p:sp>
      <p:sp>
        <p:nvSpPr>
          <p:cNvPr id="3" name="Rectangle 2"/>
          <p:cNvSpPr/>
          <p:nvPr/>
        </p:nvSpPr>
        <p:spPr>
          <a:xfrm>
            <a:off x="191069" y="1337479"/>
            <a:ext cx="8821964" cy="4524315"/>
          </a:xfrm>
          <a:prstGeom prst="rect">
            <a:avLst/>
          </a:prstGeom>
          <a:solidFill>
            <a:schemeClr val="bg2">
              <a:lumMod val="90000"/>
            </a:schemeClr>
          </a:solidFill>
          <a:ln w="38100">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pPr marL="285750" indent="-285750" algn="just">
              <a:lnSpc>
                <a:spcPct val="150000"/>
              </a:lnSpc>
              <a:buFont typeface="Wingdings" pitchFamily="2" charset="2"/>
              <a:buChar char="ü"/>
            </a:pP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Smart Phones with Internet option BHIM can be executed via </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app </a:t>
            </a:r>
            <a:r>
              <a:rPr lang="en-US" sz="2400" dirty="0" smtClean="0">
                <a:latin typeface="Times New Roman" pitchFamily="18" charset="0"/>
                <a:cs typeface="Times New Roman" pitchFamily="18" charset="0"/>
              </a:rPr>
              <a:t>whereas </a:t>
            </a:r>
            <a:r>
              <a:rPr lang="en-US" sz="2400" dirty="0">
                <a:latin typeface="Times New Roman" pitchFamily="18" charset="0"/>
                <a:cs typeface="Times New Roman" pitchFamily="18" charset="0"/>
              </a:rPr>
              <a:t>for feature phones, BHIM can be executed via phone dialer using *99# option. </a:t>
            </a:r>
            <a:endParaRPr lang="en-US" sz="2400" dirty="0" smtClean="0">
              <a:latin typeface="Times New Roman" pitchFamily="18" charset="0"/>
              <a:cs typeface="Times New Roman" pitchFamily="18" charset="0"/>
            </a:endParaRPr>
          </a:p>
          <a:p>
            <a:pPr marL="285750" indent="-285750" algn="just">
              <a:lnSpc>
                <a:spcPct val="150000"/>
              </a:lnSpc>
              <a:buFont typeface="Wingdings" pitchFamily="2" charset="2"/>
              <a:buChar char="ü"/>
            </a:pP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charges for BHIM is one time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SMS charges depending on the mobile operator ( Standard SMS charges of your operator</a:t>
            </a:r>
            <a:r>
              <a:rPr lang="en-US" sz="2400" dirty="0" smtClean="0">
                <a:latin typeface="Times New Roman" pitchFamily="18" charset="0"/>
                <a:cs typeface="Times New Roman" pitchFamily="18" charset="0"/>
              </a:rPr>
              <a:t>).</a:t>
            </a:r>
          </a:p>
          <a:p>
            <a:pPr marL="285750" indent="-285750" algn="just">
              <a:lnSpc>
                <a:spcPct val="150000"/>
              </a:lnSpc>
              <a:buFont typeface="Wingdings" pitchFamily="2" charset="2"/>
              <a:buChar char="ü"/>
            </a:pPr>
            <a:r>
              <a:rPr lang="en-US" sz="2400" dirty="0" smtClean="0">
                <a:latin typeface="Times New Roman" pitchFamily="18" charset="0"/>
                <a:cs typeface="Times New Roman" pitchFamily="18" charset="0"/>
              </a:rPr>
              <a:t>   For </a:t>
            </a:r>
            <a:r>
              <a:rPr lang="en-US" sz="2400" dirty="0">
                <a:latin typeface="Times New Roman" pitchFamily="18" charset="0"/>
                <a:cs typeface="Times New Roman" pitchFamily="18" charset="0"/>
              </a:rPr>
              <a:t>*99# the charges are Rs.0.50/- for one transaction. It is up to bank’s discretion to levy any charges on the customers for using BHIM. </a:t>
            </a:r>
          </a:p>
        </p:txBody>
      </p:sp>
    </p:spTree>
    <p:extLst>
      <p:ext uri="{BB962C8B-B14F-4D97-AF65-F5344CB8AC3E}">
        <p14:creationId xmlns:p14="http://schemas.microsoft.com/office/powerpoint/2010/main" val="32438792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213196" y="4933312"/>
            <a:ext cx="8799836" cy="1654299"/>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349367" indent="-342900">
              <a:lnSpc>
                <a:spcPts val="4336"/>
              </a:lnSpc>
              <a:buFont typeface="Wingdings" panose="05000000000000000000" pitchFamily="2" charset="2"/>
              <a:buChar char="Ø"/>
              <a:tabLst>
                <a:tab pos="3833683" algn="l"/>
                <a:tab pos="5210731" algn="l"/>
                <a:tab pos="6384083" algn="l"/>
                <a:tab pos="6842883" algn="l"/>
                <a:tab pos="7225702" algn="l"/>
              </a:tabLst>
            </a:pPr>
            <a:r>
              <a:rPr lang="en-US" sz="24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Use</a:t>
            </a:r>
            <a:r>
              <a:rPr sz="2000" spc="-10" dirty="0" smtClean="0">
                <a:latin typeface="Times New Roman" pitchFamily="18" charset="0"/>
                <a:cs typeface="Times New Roman" pitchFamily="18" charset="0"/>
              </a:rPr>
              <a:t> </a:t>
            </a:r>
            <a:r>
              <a:rPr sz="2000" spc="-3" dirty="0" err="1">
                <a:latin typeface="Times New Roman" pitchFamily="18" charset="0"/>
                <a:cs typeface="Times New Roman" pitchFamily="18" charset="0"/>
              </a:rPr>
              <a:t>RuPay</a:t>
            </a:r>
            <a:r>
              <a:rPr sz="2000" spc="-3" dirty="0">
                <a:latin typeface="Times New Roman" pitchFamily="18" charset="0"/>
                <a:cs typeface="Times New Roman" pitchFamily="18" charset="0"/>
              </a:rPr>
              <a:t> </a:t>
            </a:r>
            <a:r>
              <a:rPr sz="2000" spc="-3" dirty="0" smtClean="0">
                <a:latin typeface="Times New Roman" pitchFamily="18" charset="0"/>
                <a:cs typeface="Times New Roman" pitchFamily="18" charset="0"/>
              </a:rPr>
              <a:t>card</a:t>
            </a:r>
            <a:r>
              <a:rPr lang="en-US" sz="20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where</a:t>
            </a:r>
            <a:r>
              <a:rPr lang="en-US" sz="20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there</a:t>
            </a:r>
            <a:r>
              <a:rPr lang="en-US" sz="20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is</a:t>
            </a:r>
            <a:r>
              <a:rPr lang="en-US" sz="20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a</a:t>
            </a:r>
            <a:r>
              <a:rPr lang="en-US" sz="2000" spc="-3" dirty="0" smtClean="0">
                <a:latin typeface="Times New Roman" pitchFamily="18" charset="0"/>
                <a:cs typeface="Times New Roman" pitchFamily="18" charset="0"/>
              </a:rPr>
              <a:t> </a:t>
            </a:r>
            <a:r>
              <a:rPr sz="2000" spc="-15" dirty="0" err="1" smtClean="0">
                <a:latin typeface="Times New Roman" pitchFamily="18" charset="0"/>
                <a:cs typeface="Times New Roman" pitchFamily="18" charset="0"/>
              </a:rPr>
              <a:t>P</a:t>
            </a:r>
            <a:r>
              <a:rPr sz="2000" spc="-3" dirty="0" err="1" smtClean="0">
                <a:latin typeface="Times New Roman" pitchFamily="18" charset="0"/>
                <a:cs typeface="Times New Roman" pitchFamily="18" charset="0"/>
              </a:rPr>
              <a:t>oS</a:t>
            </a:r>
            <a:endParaRPr sz="2000" dirty="0">
              <a:latin typeface="Times New Roman" pitchFamily="18" charset="0"/>
              <a:cs typeface="Times New Roman" pitchFamily="18" charset="0"/>
            </a:endParaRPr>
          </a:p>
          <a:p>
            <a:pPr marL="349367" indent="-342900">
              <a:lnSpc>
                <a:spcPts val="4336"/>
              </a:lnSpc>
              <a:buFont typeface="Wingdings" panose="05000000000000000000" pitchFamily="2" charset="2"/>
              <a:buChar char="Ø"/>
            </a:pPr>
            <a:r>
              <a:rPr lang="en-US" sz="2000" spc="-3" dirty="0" smtClean="0">
                <a:latin typeface="Times New Roman" pitchFamily="18" charset="0"/>
                <a:cs typeface="Times New Roman" pitchFamily="18" charset="0"/>
              </a:rPr>
              <a:t>    </a:t>
            </a:r>
            <a:r>
              <a:rPr sz="2000" spc="-3" dirty="0" smtClean="0">
                <a:latin typeface="Times New Roman" pitchFamily="18" charset="0"/>
                <a:cs typeface="Times New Roman" pitchFamily="18" charset="0"/>
              </a:rPr>
              <a:t>Use </a:t>
            </a:r>
            <a:r>
              <a:rPr sz="2000" spc="-3" dirty="0">
                <a:solidFill>
                  <a:srgbClr val="0000FF"/>
                </a:solidFill>
                <a:latin typeface="Times New Roman" pitchFamily="18" charset="0"/>
                <a:cs typeface="Times New Roman" pitchFamily="18" charset="0"/>
              </a:rPr>
              <a:t>USSD </a:t>
            </a:r>
            <a:r>
              <a:rPr lang="en-US" sz="2000" spc="-3" dirty="0" smtClean="0">
                <a:solidFill>
                  <a:srgbClr val="0000FF"/>
                </a:solidFill>
                <a:latin typeface="Times New Roman" pitchFamily="18" charset="0"/>
                <a:cs typeface="Times New Roman" pitchFamily="18" charset="0"/>
              </a:rPr>
              <a:t>(</a:t>
            </a:r>
            <a:r>
              <a:rPr lang="en-US" sz="2000" dirty="0">
                <a:latin typeface="Times New Roman" pitchFamily="18" charset="0"/>
                <a:cs typeface="Times New Roman" pitchFamily="18" charset="0"/>
              </a:rPr>
              <a:t>Unstructured Supplementary Service data</a:t>
            </a:r>
            <a:r>
              <a:rPr lang="en-US" sz="2000" spc="-3" dirty="0" smtClean="0">
                <a:solidFill>
                  <a:srgbClr val="0000FF"/>
                </a:solidFill>
                <a:latin typeface="Times New Roman" pitchFamily="18" charset="0"/>
                <a:cs typeface="Times New Roman" pitchFamily="18" charset="0"/>
              </a:rPr>
              <a:t>)</a:t>
            </a:r>
            <a:r>
              <a:rPr sz="2000" spc="-3" dirty="0" smtClean="0">
                <a:latin typeface="Times New Roman" pitchFamily="18" charset="0"/>
                <a:cs typeface="Times New Roman" pitchFamily="18" charset="0"/>
              </a:rPr>
              <a:t>for </a:t>
            </a:r>
            <a:r>
              <a:rPr sz="2000" spc="-3" dirty="0">
                <a:latin typeface="Times New Roman" pitchFamily="18" charset="0"/>
                <a:cs typeface="Times New Roman" pitchFamily="18" charset="0"/>
              </a:rPr>
              <a:t>where there is no</a:t>
            </a:r>
            <a:r>
              <a:rPr sz="2000" spc="-41" dirty="0">
                <a:latin typeface="Times New Roman" pitchFamily="18" charset="0"/>
                <a:cs typeface="Times New Roman" pitchFamily="18" charset="0"/>
              </a:rPr>
              <a:t> </a:t>
            </a:r>
            <a:r>
              <a:rPr sz="2000" spc="-3" dirty="0" err="1" smtClean="0">
                <a:latin typeface="Times New Roman" pitchFamily="18" charset="0"/>
                <a:cs typeface="Times New Roman" pitchFamily="18" charset="0"/>
              </a:rPr>
              <a:t>PoS</a:t>
            </a:r>
            <a:r>
              <a:rPr lang="en-US" sz="2000" spc="-3" dirty="0" smtClean="0">
                <a:latin typeface="Times New Roman" pitchFamily="18" charset="0"/>
                <a:cs typeface="Times New Roman" pitchFamily="18" charset="0"/>
              </a:rPr>
              <a:t> </a:t>
            </a:r>
          </a:p>
          <a:p>
            <a:pPr marL="349367" indent="-342900">
              <a:lnSpc>
                <a:spcPts val="4336"/>
              </a:lnSpc>
              <a:buFont typeface="Wingdings" panose="05000000000000000000" pitchFamily="2" charset="2"/>
              <a:buChar char="Ø"/>
            </a:pPr>
            <a:r>
              <a:rPr lang="en-US" sz="2000" spc="-3" dirty="0" smtClean="0">
                <a:latin typeface="Times New Roman" pitchFamily="18" charset="0"/>
                <a:cs typeface="Times New Roman" pitchFamily="18" charset="0"/>
              </a:rPr>
              <a:t>    USSD is special application for digital payment for feature phone</a:t>
            </a:r>
            <a:endParaRPr sz="2000" dirty="0">
              <a:latin typeface="Times New Roman" pitchFamily="18" charset="0"/>
              <a:cs typeface="Times New Roman" pitchFamily="18" charset="0"/>
            </a:endParaRPr>
          </a:p>
        </p:txBody>
      </p:sp>
      <p:sp>
        <p:nvSpPr>
          <p:cNvPr id="5" name="object 5"/>
          <p:cNvSpPr txBox="1"/>
          <p:nvPr/>
        </p:nvSpPr>
        <p:spPr>
          <a:xfrm>
            <a:off x="0" y="1"/>
            <a:ext cx="9144000" cy="1355834"/>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defTabSz="685800">
              <a:spcBef>
                <a:spcPct val="0"/>
              </a:spcBef>
            </a:pPr>
            <a:r>
              <a:rPr lang="en-US" sz="36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Have a bank account, only a feature Phone?</a:t>
            </a:r>
          </a:p>
          <a:p>
            <a:pPr algn="ctr" defTabSz="685800">
              <a:spcBef>
                <a:spcPct val="0"/>
              </a:spcBef>
            </a:pPr>
            <a:r>
              <a:rPr lang="en-US" sz="3600" b="1"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You can still go digital</a:t>
            </a:r>
            <a:endParaRPr lang="en-US" sz="3600" b="1"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6" name="object 6"/>
          <p:cNvSpPr/>
          <p:nvPr/>
        </p:nvSpPr>
        <p:spPr>
          <a:xfrm>
            <a:off x="5772104" y="1711534"/>
            <a:ext cx="1910051" cy="2720383"/>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11552" y="1711533"/>
            <a:ext cx="3182525" cy="2720383"/>
          </a:xfrm>
          <a:prstGeom prst="rect">
            <a:avLst/>
          </a:prstGeom>
          <a:blipFill>
            <a:blip r:embed="rId3" cstate="print"/>
            <a:stretch>
              <a:fillRect/>
            </a:stretch>
          </a:blipFill>
        </p:spPr>
        <p:txBody>
          <a:bodyPr wrap="square" lIns="0" tIns="0" rIns="0" bIns="0" rtlCol="0"/>
          <a:lstStyle/>
          <a:p>
            <a:endParaRPr/>
          </a:p>
        </p:txBody>
      </p:sp>
      <p:sp>
        <p:nvSpPr>
          <p:cNvPr id="8"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4</a:t>
            </a:fld>
            <a:endParaRPr lang="en-US" dirty="0"/>
          </a:p>
        </p:txBody>
      </p:sp>
    </p:spTree>
    <p:extLst>
      <p:ext uri="{BB962C8B-B14F-4D97-AF65-F5344CB8AC3E}">
        <p14:creationId xmlns:p14="http://schemas.microsoft.com/office/powerpoint/2010/main" val="1202720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2703" y="2749709"/>
            <a:ext cx="4258707" cy="4023360"/>
          </a:xfrm>
          <a:solidFill>
            <a:schemeClr val="bg2">
              <a:lumMod val="90000"/>
            </a:schemeClr>
          </a:solidFill>
          <a:ln/>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Font typeface="Wingdings" pitchFamily="2" charset="2"/>
              <a:buChar char="q"/>
            </a:pPr>
            <a:endParaRPr lang="en-US" sz="2800" dirty="0" smtClean="0"/>
          </a:p>
          <a:p>
            <a:pPr>
              <a:buFont typeface="Wingdings" pitchFamily="2" charset="2"/>
              <a:buChar char="ü"/>
            </a:pPr>
            <a:r>
              <a:rPr lang="en-US" sz="28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Mobile Banking for Feature Phones </a:t>
            </a:r>
            <a:endParaRPr lang="en-US" sz="2800" dirty="0" smtClean="0">
              <a:solidFill>
                <a:schemeClr val="tx1"/>
              </a:solidFill>
              <a:latin typeface="Times New Roman" pitchFamily="18" charset="0"/>
              <a:cs typeface="Times New Roman" pitchFamily="18" charset="0"/>
            </a:endParaRPr>
          </a:p>
          <a:p>
            <a:pPr>
              <a:buFont typeface="Wingdings" pitchFamily="2" charset="2"/>
              <a:buChar char="ü"/>
            </a:pPr>
            <a:r>
              <a:rPr lang="en-US" sz="2800" dirty="0" smtClean="0">
                <a:latin typeface="Times New Roman" pitchFamily="18" charset="0"/>
                <a:cs typeface="Times New Roman" pitchFamily="18" charset="0"/>
              </a:rPr>
              <a:t>No internet connection is required.</a:t>
            </a:r>
          </a:p>
          <a:p>
            <a:pPr>
              <a:buFont typeface="Wingdings" pitchFamily="2" charset="2"/>
              <a:buChar char="ü"/>
            </a:pPr>
            <a:r>
              <a:rPr lang="en-US" sz="2800" dirty="0" smtClean="0">
                <a:latin typeface="Times New Roman" pitchFamily="18" charset="0"/>
                <a:cs typeface="Times New Roman" pitchFamily="18" charset="0"/>
              </a:rPr>
              <a:t>Single number for all Banks</a:t>
            </a:r>
          </a:p>
          <a:p>
            <a:pPr>
              <a:buFont typeface="Wingdings" pitchFamily="2" charset="2"/>
              <a:buChar char="ü"/>
            </a:pPr>
            <a:r>
              <a:rPr lang="en-US" sz="2800" dirty="0" smtClean="0">
                <a:latin typeface="Times New Roman" pitchFamily="18" charset="0"/>
                <a:cs typeface="Times New Roman" pitchFamily="18" charset="0"/>
              </a:rPr>
              <a:t>Use directly from mobile number registered with Bank </a:t>
            </a:r>
            <a:endParaRPr lang="en-US" sz="2800"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C63C79A-726A-7342-A86D-DB4AD4BB9BE5}" type="slidenum">
              <a:rPr lang="en-US" smtClean="0"/>
              <a:pPr/>
              <a:t>40</a:t>
            </a:fld>
            <a:endParaRPr lang="en-US"/>
          </a:p>
        </p:txBody>
      </p:sp>
      <p:sp>
        <p:nvSpPr>
          <p:cNvPr id="2" name="Title 1"/>
          <p:cNvSpPr>
            <a:spLocks noGrp="1"/>
          </p:cNvSpPr>
          <p:nvPr>
            <p:ph type="title"/>
          </p:nvPr>
        </p:nvSpPr>
        <p:spPr>
          <a:xfrm>
            <a:off x="0" y="-1"/>
            <a:ext cx="9144000" cy="2521527"/>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tabLst>
                <a:tab pos="893998" algn="l"/>
                <a:tab pos="2954235" algn="l"/>
                <a:tab pos="3274004" algn="l"/>
              </a:tabLst>
            </a:pPr>
            <a:r>
              <a:rPr lang="en-IN" sz="4400" spc="-3" dirty="0" smtClean="0">
                <a:solidFill>
                  <a:schemeClr val="bg1"/>
                </a:solidFill>
                <a:latin typeface="Times New Roman" pitchFamily="18" charset="0"/>
                <a:cs typeface="Times New Roman" pitchFamily="18" charset="0"/>
              </a:rPr>
              <a:t>USSD </a:t>
            </a:r>
            <a:r>
              <a:rPr lang="en-IN" sz="4400" spc="-3" dirty="0">
                <a:solidFill>
                  <a:schemeClr val="bg1"/>
                </a:solidFill>
                <a:latin typeface="Times New Roman" pitchFamily="18" charset="0"/>
                <a:cs typeface="Times New Roman" pitchFamily="18" charset="0"/>
              </a:rPr>
              <a:t>(</a:t>
            </a:r>
            <a:r>
              <a:rPr lang="en-IN" sz="4400" dirty="0">
                <a:latin typeface="Times New Roman" pitchFamily="18" charset="0"/>
                <a:cs typeface="Times New Roman" pitchFamily="18" charset="0"/>
              </a:rPr>
              <a:t>Unstructured Supplementary Service data</a:t>
            </a:r>
            <a:r>
              <a:rPr lang="en-IN" sz="4400" spc="-3" dirty="0">
                <a:solidFill>
                  <a:schemeClr val="bg1"/>
                </a:solidFill>
                <a:latin typeface="Times New Roman" pitchFamily="18" charset="0"/>
                <a:cs typeface="Times New Roman" pitchFamily="18" charset="0"/>
              </a:rPr>
              <a:t>) </a:t>
            </a:r>
            <a:r>
              <a:rPr lang="en-IN" sz="4400" spc="-3" dirty="0" smtClean="0">
                <a:solidFill>
                  <a:schemeClr val="bg1"/>
                </a:solidFill>
                <a:latin typeface="Times New Roman" pitchFamily="18" charset="0"/>
                <a:cs typeface="Times New Roman" pitchFamily="18" charset="0"/>
              </a:rPr>
              <a:t/>
            </a:r>
            <a:br>
              <a:rPr lang="en-IN" sz="4400" spc="-3" dirty="0" smtClean="0">
                <a:solidFill>
                  <a:schemeClr val="bg1"/>
                </a:solidFill>
                <a:latin typeface="Times New Roman" pitchFamily="18" charset="0"/>
                <a:cs typeface="Times New Roman" pitchFamily="18" charset="0"/>
              </a:rPr>
            </a:br>
            <a:r>
              <a:rPr lang="en-IN" sz="4400" spc="-3" dirty="0" smtClean="0">
                <a:solidFill>
                  <a:schemeClr val="bg1"/>
                </a:solidFill>
                <a:latin typeface="Times New Roman" pitchFamily="18" charset="0"/>
                <a:cs typeface="Times New Roman" pitchFamily="18" charset="0"/>
              </a:rPr>
              <a:t>Dial  </a:t>
            </a:r>
            <a:r>
              <a:rPr lang="en-US" sz="44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*99#</a:t>
            </a:r>
            <a:endParaRPr lang="en-US"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5797886" y="2729389"/>
            <a:ext cx="3048000" cy="4064000"/>
          </a:xfrm>
          <a:prstGeom prst="rect">
            <a:avLst/>
          </a:prstGeom>
        </p:spPr>
      </p:pic>
    </p:spTree>
    <p:extLst>
      <p:ext uri="{BB962C8B-B14F-4D97-AF65-F5344CB8AC3E}">
        <p14:creationId xmlns:p14="http://schemas.microsoft.com/office/powerpoint/2010/main" val="87443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54" y="1815152"/>
            <a:ext cx="8611737" cy="3903259"/>
          </a:xfr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a:noAutofit/>
          </a:bodyPr>
          <a:lstStyle/>
          <a:p>
            <a:pPr marL="342900" indent="-342900">
              <a:buFont typeface="Wingdings" pitchFamily="2" charset="2"/>
              <a:buChar char="Ø"/>
            </a:pPr>
            <a:r>
              <a:rPr lang="en-US" sz="2400" dirty="0" smtClean="0">
                <a:latin typeface="Times New Roman" pitchFamily="18" charset="0"/>
                <a:cs typeface="Times New Roman" pitchFamily="18" charset="0"/>
              </a:rPr>
              <a:t>One of the innovative payment service launched by NPCI (National Payments Corporation Of India). </a:t>
            </a: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a:latin typeface="Times New Roman" pitchFamily="18" charset="0"/>
                <a:cs typeface="Times New Roman" pitchFamily="18" charset="0"/>
              </a:rPr>
              <a:t>W</a:t>
            </a:r>
            <a:r>
              <a:rPr lang="en-US" sz="2400" dirty="0" smtClean="0">
                <a:latin typeface="Times New Roman" pitchFamily="18" charset="0"/>
                <a:cs typeface="Times New Roman" pitchFamily="18" charset="0"/>
              </a:rPr>
              <a:t>orks on Unstructured Supplementary Service Data (USSD) channel. </a:t>
            </a:r>
            <a:endParaRPr lang="en-US" sz="2400" dirty="0">
              <a:latin typeface="Times New Roman" pitchFamily="18" charset="0"/>
              <a:cs typeface="Times New Roman" pitchFamily="18" charset="0"/>
            </a:endParaRPr>
          </a:p>
          <a:p>
            <a:pPr marL="342900" indent="-342900">
              <a:buFont typeface="Wingdings" pitchFamily="2" charset="2"/>
              <a:buChar char="Ø"/>
            </a:pPr>
            <a:r>
              <a:rPr lang="en-US" sz="2400" dirty="0" smtClean="0">
                <a:latin typeface="Times New Roman" pitchFamily="18" charset="0"/>
                <a:cs typeface="Times New Roman" pitchFamily="18" charset="0"/>
              </a:rPr>
              <a:t>launched for envisioning the potential of Mobile Banking and the need for immediate low value remittances </a:t>
            </a:r>
          </a:p>
          <a:p>
            <a:pPr marL="342900" indent="-342900">
              <a:buFont typeface="Wingdings" pitchFamily="2" charset="2"/>
              <a:buChar char="Ø"/>
            </a:pPr>
            <a:r>
              <a:rPr lang="en-US" sz="2400" dirty="0" smtClean="0">
                <a:latin typeface="Times New Roman" pitchFamily="18" charset="0"/>
                <a:cs typeface="Times New Roman" pitchFamily="18" charset="0"/>
              </a:rPr>
              <a:t>It will help in financial deepening and inclusion of under banked society in the mainstream banking services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FC63C79A-726A-7342-A86D-DB4AD4BB9BE5}" type="slidenum">
              <a:rPr lang="en-US" smtClean="0"/>
              <a:pPr/>
              <a:t>41</a:t>
            </a:fld>
            <a:endParaRPr lang="en-US"/>
          </a:p>
        </p:txBody>
      </p:sp>
      <p:sp>
        <p:nvSpPr>
          <p:cNvPr id="2" name="Title 1"/>
          <p:cNvSpPr>
            <a:spLocks noGrp="1"/>
          </p:cNvSpPr>
          <p:nvPr>
            <p:ph type="title"/>
          </p:nvPr>
        </p:nvSpPr>
        <p:spPr>
          <a:xfrm>
            <a:off x="0" y="0"/>
            <a:ext cx="9144000" cy="1228299"/>
          </a:xfr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tabLst>
                <a:tab pos="893998" algn="l"/>
                <a:tab pos="2954235" algn="l"/>
                <a:tab pos="3274004" algn="l"/>
              </a:tabLst>
            </a:pPr>
            <a:r>
              <a:rPr lang="en-US"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Overview of *99# Service</a:t>
            </a:r>
          </a:p>
        </p:txBody>
      </p:sp>
    </p:spTree>
    <p:extLst>
      <p:ext uri="{BB962C8B-B14F-4D97-AF65-F5344CB8AC3E}">
        <p14:creationId xmlns:p14="http://schemas.microsoft.com/office/powerpoint/2010/main" val="14190311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3649" y="-169277"/>
            <a:ext cx="9144000" cy="89402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tabLst>
                <a:tab pos="893998" algn="l"/>
                <a:tab pos="2954235" algn="l"/>
                <a:tab pos="3274004" algn="l"/>
              </a:tabLst>
            </a:pPr>
            <a:r>
              <a:rPr lang="en-US" sz="440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*99# : Services Offered</a:t>
            </a:r>
            <a:endParaRPr lang="en-US"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13" name="Diagram 12"/>
          <p:cNvGraphicFramePr/>
          <p:nvPr>
            <p:extLst>
              <p:ext uri="{D42A27DB-BD31-4B8C-83A1-F6EECF244321}">
                <p14:modId xmlns:p14="http://schemas.microsoft.com/office/powerpoint/2010/main" val="3199419593"/>
              </p:ext>
            </p:extLst>
          </p:nvPr>
        </p:nvGraphicFramePr>
        <p:xfrm>
          <a:off x="518615" y="1255597"/>
          <a:ext cx="8093123" cy="5242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42</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89402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tabLst>
                <a:tab pos="893998" algn="l"/>
                <a:tab pos="2954235" algn="l"/>
                <a:tab pos="3274004" algn="l"/>
              </a:tabLst>
            </a:pPr>
            <a:r>
              <a:rPr lang="en-US" sz="440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*99# : Benefits</a:t>
            </a:r>
            <a:endParaRPr lang="en-US"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43</a:t>
            </a:fld>
            <a:endParaRPr lang="en-US" dirty="0"/>
          </a:p>
        </p:txBody>
      </p:sp>
      <p:graphicFrame>
        <p:nvGraphicFramePr>
          <p:cNvPr id="2" name="Diagram 1"/>
          <p:cNvGraphicFramePr/>
          <p:nvPr>
            <p:extLst/>
          </p:nvPr>
        </p:nvGraphicFramePr>
        <p:xfrm>
          <a:off x="1036604" y="1676313"/>
          <a:ext cx="6988279" cy="45951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34049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0" y="-245590"/>
            <a:ext cx="9144000" cy="894027"/>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scene3d>
              <a:camera prst="orthographicFront"/>
              <a:lightRig rig="soft" dir="t"/>
            </a:scene3d>
            <a:sp3d prstMaterial="softEdge">
              <a:bevelT w="25400" h="25400"/>
            </a:sp3d>
          </a:bodyPr>
          <a:lstStyle/>
          <a:p>
            <a:pPr marL="6467" algn="ctr" defTabSz="685800">
              <a:lnSpc>
                <a:spcPct val="150000"/>
              </a:lnSpc>
              <a:tabLst>
                <a:tab pos="893998" algn="l"/>
                <a:tab pos="2954235" algn="l"/>
                <a:tab pos="3274004" algn="l"/>
              </a:tabLst>
            </a:pPr>
            <a:r>
              <a:rPr lang="en-US" sz="4400" dirty="0"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*99# : Banks’ Short Code &amp; IFSC</a:t>
            </a:r>
            <a:endParaRPr lang="en-US" sz="4400"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object 5"/>
          <p:cNvGraphicFramePr>
            <a:graphicFrameLocks noGrp="1"/>
          </p:cNvGraphicFramePr>
          <p:nvPr/>
        </p:nvGraphicFramePr>
        <p:xfrm>
          <a:off x="374649" y="1114552"/>
          <a:ext cx="8381997" cy="5432280"/>
        </p:xfrm>
        <a:graphic>
          <a:graphicData uri="http://schemas.openxmlformats.org/drawingml/2006/table">
            <a:tbl>
              <a:tblPr firstRow="1" bandRow="1">
                <a:tableStyleId>{2D5ABB26-0587-4C30-8999-92F81FD0307C}</a:tableStyleId>
              </a:tblPr>
              <a:tblGrid>
                <a:gridCol w="1295399">
                  <a:extLst>
                    <a:ext uri="{9D8B030D-6E8A-4147-A177-3AD203B41FA5}">
                      <a16:colId xmlns="" xmlns:a16="http://schemas.microsoft.com/office/drawing/2014/main" val="20000"/>
                    </a:ext>
                  </a:extLst>
                </a:gridCol>
                <a:gridCol w="3911223">
                  <a:extLst>
                    <a:ext uri="{9D8B030D-6E8A-4147-A177-3AD203B41FA5}">
                      <a16:colId xmlns="" xmlns:a16="http://schemas.microsoft.com/office/drawing/2014/main" val="20001"/>
                    </a:ext>
                  </a:extLst>
                </a:gridCol>
                <a:gridCol w="1560332">
                  <a:extLst>
                    <a:ext uri="{9D8B030D-6E8A-4147-A177-3AD203B41FA5}">
                      <a16:colId xmlns="" xmlns:a16="http://schemas.microsoft.com/office/drawing/2014/main" val="20002"/>
                    </a:ext>
                  </a:extLst>
                </a:gridCol>
                <a:gridCol w="1615043">
                  <a:extLst>
                    <a:ext uri="{9D8B030D-6E8A-4147-A177-3AD203B41FA5}">
                      <a16:colId xmlns="" xmlns:a16="http://schemas.microsoft.com/office/drawing/2014/main" val="20003"/>
                    </a:ext>
                  </a:extLst>
                </a:gridCol>
              </a:tblGrid>
              <a:tr h="246887">
                <a:tc>
                  <a:txBody>
                    <a:bodyPr/>
                    <a:lstStyle/>
                    <a:p>
                      <a:pPr marL="359410">
                        <a:lnSpc>
                          <a:spcPts val="1910"/>
                        </a:lnSpc>
                      </a:pPr>
                      <a:r>
                        <a:rPr sz="1600" b="1" spc="-5" dirty="0">
                          <a:latin typeface="Trebuchet MS"/>
                          <a:cs typeface="Trebuchet MS"/>
                        </a:rPr>
                        <a:t>S</a:t>
                      </a:r>
                      <a:r>
                        <a:rPr sz="1600" b="1" dirty="0">
                          <a:latin typeface="Trebuchet MS"/>
                          <a:cs typeface="Trebuchet MS"/>
                        </a:rPr>
                        <a:t>.</a:t>
                      </a:r>
                      <a:r>
                        <a:rPr sz="1600" b="1" spc="80" dirty="0">
                          <a:latin typeface="Times New Roman"/>
                          <a:cs typeface="Times New Roman"/>
                        </a:rPr>
                        <a:t> </a:t>
                      </a:r>
                      <a:r>
                        <a:rPr sz="1600" b="1" dirty="0">
                          <a:latin typeface="Trebuchet MS"/>
                          <a:cs typeface="Trebuchet MS"/>
                        </a:rPr>
                        <a:t>N</a:t>
                      </a:r>
                      <a:r>
                        <a:rPr sz="1600" b="1" spc="-5" dirty="0">
                          <a:latin typeface="Trebuchet MS"/>
                          <a:cs typeface="Trebuchet MS"/>
                        </a:rPr>
                        <a:t>o</a:t>
                      </a:r>
                      <a:r>
                        <a:rPr sz="1600" b="1" dirty="0">
                          <a:latin typeface="Trebuchet MS"/>
                          <a:cs typeface="Trebuchet MS"/>
                        </a:rPr>
                        <a:t>.</a:t>
                      </a:r>
                      <a:endParaRPr sz="1600" dirty="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10"/>
                        </a:lnSpc>
                      </a:pPr>
                      <a:r>
                        <a:rPr sz="1600" b="1" spc="-5" dirty="0">
                          <a:latin typeface="Trebuchet MS"/>
                          <a:cs typeface="Trebuchet MS"/>
                        </a:rPr>
                        <a:t>Ba</a:t>
                      </a:r>
                      <a:r>
                        <a:rPr sz="1600" b="1" spc="5" dirty="0">
                          <a:latin typeface="Trebuchet MS"/>
                          <a:cs typeface="Trebuchet MS"/>
                        </a:rPr>
                        <a:t>n</a:t>
                      </a:r>
                      <a:r>
                        <a:rPr sz="1600" b="1" dirty="0">
                          <a:latin typeface="Trebuchet MS"/>
                          <a:cs typeface="Trebuchet MS"/>
                        </a:rPr>
                        <a:t>k</a:t>
                      </a:r>
                      <a:r>
                        <a:rPr sz="1600" b="1" spc="90" dirty="0">
                          <a:latin typeface="Times New Roman"/>
                          <a:cs typeface="Times New Roman"/>
                        </a:rPr>
                        <a:t> </a:t>
                      </a:r>
                      <a:r>
                        <a:rPr sz="1600" b="1" spc="-5" dirty="0">
                          <a:latin typeface="Trebuchet MS"/>
                          <a:cs typeface="Trebuchet MS"/>
                        </a:rPr>
                        <a:t>N</a:t>
                      </a:r>
                      <a:r>
                        <a:rPr sz="1600" b="1" dirty="0">
                          <a:latin typeface="Trebuchet MS"/>
                          <a:cs typeface="Trebuchet MS"/>
                        </a:rPr>
                        <a:t>a</a:t>
                      </a:r>
                      <a:r>
                        <a:rPr sz="1600" b="1" spc="-5" dirty="0">
                          <a:latin typeface="Trebuchet MS"/>
                          <a:cs typeface="Trebuchet MS"/>
                        </a:rPr>
                        <a:t>me</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222885">
                        <a:lnSpc>
                          <a:spcPts val="1910"/>
                        </a:lnSpc>
                      </a:pPr>
                      <a:r>
                        <a:rPr sz="1600" b="1" spc="-5" dirty="0">
                          <a:latin typeface="Trebuchet MS"/>
                          <a:cs typeface="Trebuchet MS"/>
                        </a:rPr>
                        <a:t>Shor</a:t>
                      </a:r>
                      <a:r>
                        <a:rPr sz="1600" b="1" dirty="0">
                          <a:latin typeface="Trebuchet MS"/>
                          <a:cs typeface="Trebuchet MS"/>
                        </a:rPr>
                        <a:t>t</a:t>
                      </a:r>
                      <a:r>
                        <a:rPr sz="1600" b="1" spc="95" dirty="0">
                          <a:latin typeface="Times New Roman"/>
                          <a:cs typeface="Times New Roman"/>
                        </a:rPr>
                        <a:t> </a:t>
                      </a:r>
                      <a:r>
                        <a:rPr sz="1600" b="1" spc="-5" dirty="0">
                          <a:latin typeface="Trebuchet MS"/>
                          <a:cs typeface="Trebuchet MS"/>
                        </a:rPr>
                        <a:t>N</a:t>
                      </a:r>
                      <a:r>
                        <a:rPr sz="1600" b="1" dirty="0">
                          <a:latin typeface="Trebuchet MS"/>
                          <a:cs typeface="Trebuchet MS"/>
                        </a:rPr>
                        <a:t>a</a:t>
                      </a:r>
                      <a:r>
                        <a:rPr sz="1600" b="1" spc="-5" dirty="0">
                          <a:latin typeface="Trebuchet MS"/>
                          <a:cs typeface="Trebuchet MS"/>
                        </a:rPr>
                        <a:t>me</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10"/>
                        </a:lnSpc>
                      </a:pPr>
                      <a:r>
                        <a:rPr sz="1600" b="1" spc="-5" dirty="0">
                          <a:latin typeface="Trebuchet MS"/>
                          <a:cs typeface="Trebuchet MS"/>
                        </a:rPr>
                        <a:t>I</a:t>
                      </a:r>
                      <a:r>
                        <a:rPr sz="1600" b="1" dirty="0">
                          <a:latin typeface="Trebuchet MS"/>
                          <a:cs typeface="Trebuchet MS"/>
                        </a:rPr>
                        <a:t>F</a:t>
                      </a:r>
                      <a:r>
                        <a:rPr sz="1600" b="1" spc="-5" dirty="0">
                          <a:latin typeface="Trebuchet MS"/>
                          <a:cs typeface="Trebuchet MS"/>
                        </a:rPr>
                        <a:t>SC</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0"/>
                  </a:ext>
                </a:extLst>
              </a:tr>
              <a:tr h="246887">
                <a:tc>
                  <a:txBody>
                    <a:bodyPr/>
                    <a:lstStyle/>
                    <a:p>
                      <a:pPr algn="ctr">
                        <a:lnSpc>
                          <a:spcPts val="1905"/>
                        </a:lnSpc>
                      </a:pPr>
                      <a:r>
                        <a:rPr sz="1600" dirty="0">
                          <a:latin typeface="Trebuchet MS"/>
                          <a:cs typeface="Trebuchet MS"/>
                        </a:rPr>
                        <a:t>1</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10" dirty="0">
                          <a:latin typeface="Trebuchet MS"/>
                          <a:cs typeface="Trebuchet MS"/>
                        </a:rPr>
                        <a:t>A</a:t>
                      </a:r>
                      <a:r>
                        <a:rPr sz="1600" dirty="0">
                          <a:latin typeface="Trebuchet MS"/>
                          <a:cs typeface="Trebuchet MS"/>
                        </a:rPr>
                        <a:t>l</a:t>
                      </a:r>
                      <a:r>
                        <a:rPr sz="1600" spc="-10" dirty="0">
                          <a:latin typeface="Trebuchet MS"/>
                          <a:cs typeface="Trebuchet MS"/>
                        </a:rPr>
                        <a:t>l</a:t>
                      </a:r>
                      <a:r>
                        <a:rPr sz="1600" spc="-5" dirty="0">
                          <a:latin typeface="Trebuchet MS"/>
                          <a:cs typeface="Trebuchet MS"/>
                        </a:rPr>
                        <a:t>a</a:t>
                      </a:r>
                      <a:r>
                        <a:rPr sz="1600" dirty="0">
                          <a:latin typeface="Trebuchet MS"/>
                          <a:cs typeface="Trebuchet MS"/>
                        </a:rPr>
                        <a:t>h</a:t>
                      </a:r>
                      <a:r>
                        <a:rPr sz="1600" spc="-5" dirty="0">
                          <a:latin typeface="Trebuchet MS"/>
                          <a:cs typeface="Trebuchet MS"/>
                        </a:rPr>
                        <a:t>aba</a:t>
                      </a:r>
                      <a:r>
                        <a:rPr sz="1600" dirty="0">
                          <a:latin typeface="Trebuchet MS"/>
                          <a:cs typeface="Trebuchet MS"/>
                        </a:rPr>
                        <a:t>d</a:t>
                      </a:r>
                      <a:r>
                        <a:rPr sz="1600" spc="10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2540" algn="ctr">
                        <a:lnSpc>
                          <a:spcPts val="1905"/>
                        </a:lnSpc>
                      </a:pPr>
                      <a:r>
                        <a:rPr sz="1600" spc="-10" dirty="0">
                          <a:latin typeface="Trebuchet MS"/>
                          <a:cs typeface="Trebuchet MS"/>
                        </a:rPr>
                        <a:t>A</a:t>
                      </a:r>
                      <a:r>
                        <a:rPr sz="1600" spc="-5" dirty="0">
                          <a:latin typeface="Trebuchet MS"/>
                          <a:cs typeface="Trebuchet MS"/>
                        </a:rPr>
                        <a:t>LB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5"/>
                        </a:lnSpc>
                      </a:pPr>
                      <a:r>
                        <a:rPr sz="1600" spc="-10" dirty="0">
                          <a:latin typeface="Trebuchet MS"/>
                          <a:cs typeface="Trebuchet MS"/>
                        </a:rPr>
                        <a:t>A</a:t>
                      </a:r>
                      <a:r>
                        <a:rPr sz="1600" spc="-5" dirty="0">
                          <a:latin typeface="Trebuchet MS"/>
                          <a:cs typeface="Trebuchet MS"/>
                        </a:rPr>
                        <a:t>L</a:t>
                      </a:r>
                      <a:r>
                        <a:rPr sz="1600" spc="-10" dirty="0">
                          <a:latin typeface="Trebuchet MS"/>
                          <a:cs typeface="Trebuchet MS"/>
                        </a:rPr>
                        <a:t>L</a:t>
                      </a:r>
                      <a:r>
                        <a:rPr sz="1600" dirty="0">
                          <a:latin typeface="Trebuchet MS"/>
                          <a:cs typeface="Trebuchet MS"/>
                        </a:rPr>
                        <a:t>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1"/>
                  </a:ext>
                </a:extLst>
              </a:tr>
              <a:tr h="247009">
                <a:tc>
                  <a:txBody>
                    <a:bodyPr/>
                    <a:lstStyle/>
                    <a:p>
                      <a:pPr algn="ctr">
                        <a:lnSpc>
                          <a:spcPts val="1905"/>
                        </a:lnSpc>
                      </a:pPr>
                      <a:r>
                        <a:rPr sz="1600" dirty="0">
                          <a:latin typeface="Trebuchet MS"/>
                          <a:cs typeface="Trebuchet MS"/>
                        </a:rPr>
                        <a:t>2</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10" dirty="0">
                          <a:latin typeface="Trebuchet MS"/>
                          <a:cs typeface="Trebuchet MS"/>
                        </a:rPr>
                        <a:t>A</a:t>
                      </a:r>
                      <a:r>
                        <a:rPr sz="1600" spc="-5" dirty="0">
                          <a:latin typeface="Trebuchet MS"/>
                          <a:cs typeface="Trebuchet MS"/>
                        </a:rPr>
                        <a:t>nd</a:t>
                      </a:r>
                      <a:r>
                        <a:rPr sz="1600" spc="5" dirty="0">
                          <a:latin typeface="Trebuchet MS"/>
                          <a:cs typeface="Trebuchet MS"/>
                        </a:rPr>
                        <a:t>h</a:t>
                      </a:r>
                      <a:r>
                        <a:rPr sz="1600" dirty="0">
                          <a:latin typeface="Trebuchet MS"/>
                          <a:cs typeface="Trebuchet MS"/>
                        </a:rPr>
                        <a:t>ra</a:t>
                      </a:r>
                      <a:r>
                        <a:rPr sz="1600" spc="9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spc="-10" dirty="0">
                          <a:latin typeface="Trebuchet MS"/>
                          <a:cs typeface="Trebuchet MS"/>
                        </a:rPr>
                        <a:t>A</a:t>
                      </a:r>
                      <a:r>
                        <a:rPr sz="1600" spc="-5" dirty="0">
                          <a:latin typeface="Trebuchet MS"/>
                          <a:cs typeface="Trebuchet MS"/>
                        </a:rPr>
                        <a:t>NB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5"/>
                        </a:lnSpc>
                      </a:pPr>
                      <a:r>
                        <a:rPr sz="1600" spc="-10" dirty="0">
                          <a:latin typeface="Trebuchet MS"/>
                          <a:cs typeface="Trebuchet MS"/>
                        </a:rPr>
                        <a:t>A</a:t>
                      </a:r>
                      <a:r>
                        <a:rPr sz="1600" spc="-5" dirty="0">
                          <a:latin typeface="Trebuchet MS"/>
                          <a:cs typeface="Trebuchet MS"/>
                        </a:rPr>
                        <a:t>N</a:t>
                      </a:r>
                      <a:r>
                        <a:rPr sz="1600" spc="5" dirty="0">
                          <a:latin typeface="Trebuchet MS"/>
                          <a:cs typeface="Trebuchet MS"/>
                        </a:rPr>
                        <a:t>D</a:t>
                      </a:r>
                      <a:r>
                        <a:rPr sz="1600" dirty="0">
                          <a:latin typeface="Trebuchet MS"/>
                          <a:cs typeface="Trebuchet MS"/>
                        </a:rPr>
                        <a:t>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2"/>
                  </a:ext>
                </a:extLst>
              </a:tr>
              <a:tr h="246887">
                <a:tc>
                  <a:txBody>
                    <a:bodyPr/>
                    <a:lstStyle/>
                    <a:p>
                      <a:pPr algn="ctr">
                        <a:lnSpc>
                          <a:spcPts val="1905"/>
                        </a:lnSpc>
                      </a:pPr>
                      <a:r>
                        <a:rPr sz="1600" dirty="0">
                          <a:latin typeface="Trebuchet MS"/>
                          <a:cs typeface="Trebuchet MS"/>
                        </a:rPr>
                        <a:t>3</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10" dirty="0">
                          <a:latin typeface="Trebuchet MS"/>
                          <a:cs typeface="Trebuchet MS"/>
                        </a:rPr>
                        <a:t>A</a:t>
                      </a:r>
                      <a:r>
                        <a:rPr sz="1600" dirty="0">
                          <a:latin typeface="Trebuchet MS"/>
                          <a:cs typeface="Trebuchet MS"/>
                        </a:rPr>
                        <a:t>xis</a:t>
                      </a:r>
                      <a:r>
                        <a:rPr sz="1600" spc="10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5"/>
                        </a:lnSpc>
                      </a:pPr>
                      <a:r>
                        <a:rPr sz="1600" spc="-10" dirty="0">
                          <a:latin typeface="Trebuchet MS"/>
                          <a:cs typeface="Trebuchet MS"/>
                        </a:rPr>
                        <a:t>A</a:t>
                      </a:r>
                      <a:r>
                        <a:rPr sz="1600" dirty="0">
                          <a:latin typeface="Trebuchet MS"/>
                          <a:cs typeface="Trebuchet MS"/>
                        </a:rPr>
                        <a:t>XB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spc="-5" dirty="0">
                          <a:latin typeface="Trebuchet MS"/>
                          <a:cs typeface="Trebuchet MS"/>
                        </a:rPr>
                        <a:t>UTIB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3"/>
                  </a:ext>
                </a:extLst>
              </a:tr>
              <a:tr h="246887">
                <a:tc>
                  <a:txBody>
                    <a:bodyPr/>
                    <a:lstStyle/>
                    <a:p>
                      <a:pPr algn="ctr">
                        <a:lnSpc>
                          <a:spcPts val="1905"/>
                        </a:lnSpc>
                      </a:pPr>
                      <a:r>
                        <a:rPr sz="1600" dirty="0">
                          <a:latin typeface="Trebuchet MS"/>
                          <a:cs typeface="Trebuchet MS"/>
                        </a:rPr>
                        <a:t>4</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Bank</a:t>
                      </a:r>
                      <a:r>
                        <a:rPr sz="1600" spc="85" dirty="0">
                          <a:latin typeface="Times New Roman"/>
                          <a:cs typeface="Times New Roman"/>
                        </a:rPr>
                        <a:t> </a:t>
                      </a:r>
                      <a:r>
                        <a:rPr sz="1600" spc="-10" dirty="0">
                          <a:latin typeface="Trebuchet MS"/>
                          <a:cs typeface="Trebuchet MS"/>
                        </a:rPr>
                        <a:t>o</a:t>
                      </a:r>
                      <a:r>
                        <a:rPr sz="1600" dirty="0">
                          <a:latin typeface="Trebuchet MS"/>
                          <a:cs typeface="Trebuchet MS"/>
                        </a:rPr>
                        <a:t>f</a:t>
                      </a:r>
                      <a:r>
                        <a:rPr sz="1600" spc="85" dirty="0">
                          <a:latin typeface="Times New Roman"/>
                          <a:cs typeface="Times New Roman"/>
                        </a:rPr>
                        <a:t> </a:t>
                      </a:r>
                      <a:r>
                        <a:rPr sz="1600" dirty="0">
                          <a:latin typeface="Trebuchet MS"/>
                          <a:cs typeface="Trebuchet MS"/>
                        </a:rPr>
                        <a:t>Bar</a:t>
                      </a:r>
                      <a:r>
                        <a:rPr sz="1600" spc="-10" dirty="0">
                          <a:latin typeface="Trebuchet MS"/>
                          <a:cs typeface="Trebuchet MS"/>
                        </a:rPr>
                        <a:t>o</a:t>
                      </a:r>
                      <a:r>
                        <a:rPr sz="1600" spc="-5" dirty="0">
                          <a:latin typeface="Trebuchet MS"/>
                          <a:cs typeface="Trebuchet MS"/>
                        </a:rPr>
                        <a:t>da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2540" algn="ctr">
                        <a:lnSpc>
                          <a:spcPts val="1905"/>
                        </a:lnSpc>
                      </a:pPr>
                      <a:r>
                        <a:rPr sz="1600" dirty="0">
                          <a:latin typeface="Trebuchet MS"/>
                          <a:cs typeface="Trebuchet MS"/>
                        </a:rPr>
                        <a:t>BOB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B</a:t>
                      </a:r>
                      <a:r>
                        <a:rPr sz="1600" spc="-15" dirty="0">
                          <a:latin typeface="Trebuchet MS"/>
                          <a:cs typeface="Trebuchet MS"/>
                        </a:rPr>
                        <a:t>A</a:t>
                      </a:r>
                      <a:r>
                        <a:rPr sz="1600" spc="-10" dirty="0">
                          <a:latin typeface="Trebuchet MS"/>
                          <a:cs typeface="Trebuchet MS"/>
                        </a:rPr>
                        <a:t>R</a:t>
                      </a:r>
                      <a:r>
                        <a:rPr sz="1600" dirty="0">
                          <a:latin typeface="Trebuchet MS"/>
                          <a:cs typeface="Trebuchet MS"/>
                        </a:rPr>
                        <a:t>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4"/>
                  </a:ext>
                </a:extLst>
              </a:tr>
              <a:tr h="247009">
                <a:tc>
                  <a:txBody>
                    <a:bodyPr/>
                    <a:lstStyle/>
                    <a:p>
                      <a:pPr algn="ctr">
                        <a:lnSpc>
                          <a:spcPts val="1905"/>
                        </a:lnSpc>
                      </a:pPr>
                      <a:r>
                        <a:rPr sz="1600" dirty="0">
                          <a:latin typeface="Trebuchet MS"/>
                          <a:cs typeface="Trebuchet MS"/>
                        </a:rPr>
                        <a:t>5</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Bank</a:t>
                      </a:r>
                      <a:r>
                        <a:rPr sz="1600" spc="90" dirty="0">
                          <a:latin typeface="Times New Roman"/>
                          <a:cs typeface="Times New Roman"/>
                        </a:rPr>
                        <a:t> </a:t>
                      </a:r>
                      <a:r>
                        <a:rPr sz="1600" spc="-5" dirty="0">
                          <a:latin typeface="Trebuchet MS"/>
                          <a:cs typeface="Trebuchet MS"/>
                        </a:rPr>
                        <a:t>o</a:t>
                      </a:r>
                      <a:r>
                        <a:rPr sz="1600" dirty="0">
                          <a:latin typeface="Trebuchet MS"/>
                          <a:cs typeface="Trebuchet MS"/>
                        </a:rPr>
                        <a:t>f</a:t>
                      </a:r>
                      <a:r>
                        <a:rPr sz="1600" spc="85" dirty="0">
                          <a:latin typeface="Times New Roman"/>
                          <a:cs typeface="Times New Roman"/>
                        </a:rPr>
                        <a:t> </a:t>
                      </a:r>
                      <a:r>
                        <a:rPr sz="1600" spc="-5" dirty="0">
                          <a:latin typeface="Trebuchet MS"/>
                          <a:cs typeface="Trebuchet MS"/>
                        </a:rPr>
                        <a:t>I</a:t>
                      </a:r>
                      <a:r>
                        <a:rPr sz="1600" dirty="0">
                          <a:latin typeface="Trebuchet MS"/>
                          <a:cs typeface="Trebuchet MS"/>
                        </a:rPr>
                        <a:t>n</a:t>
                      </a:r>
                      <a:r>
                        <a:rPr sz="1600" spc="-5" dirty="0">
                          <a:latin typeface="Trebuchet MS"/>
                          <a:cs typeface="Trebuchet MS"/>
                        </a:rPr>
                        <a:t>dia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BOI</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5"/>
                        </a:lnSpc>
                      </a:pPr>
                      <a:r>
                        <a:rPr sz="1600" dirty="0">
                          <a:latin typeface="Trebuchet MS"/>
                          <a:cs typeface="Trebuchet MS"/>
                        </a:rPr>
                        <a:t>BKID</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5"/>
                  </a:ext>
                </a:extLst>
              </a:tr>
              <a:tr h="246887">
                <a:tc>
                  <a:txBody>
                    <a:bodyPr/>
                    <a:lstStyle/>
                    <a:p>
                      <a:pPr algn="ctr">
                        <a:lnSpc>
                          <a:spcPts val="1905"/>
                        </a:lnSpc>
                      </a:pPr>
                      <a:r>
                        <a:rPr sz="1600" dirty="0">
                          <a:latin typeface="Trebuchet MS"/>
                          <a:cs typeface="Trebuchet MS"/>
                        </a:rPr>
                        <a:t>6</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Bank</a:t>
                      </a:r>
                      <a:r>
                        <a:rPr sz="1600" spc="90" dirty="0">
                          <a:latin typeface="Times New Roman"/>
                          <a:cs typeface="Times New Roman"/>
                        </a:rPr>
                        <a:t> </a:t>
                      </a:r>
                      <a:r>
                        <a:rPr sz="1600" spc="-5" dirty="0">
                          <a:latin typeface="Trebuchet MS"/>
                          <a:cs typeface="Trebuchet MS"/>
                        </a:rPr>
                        <a:t>o</a:t>
                      </a:r>
                      <a:r>
                        <a:rPr sz="1600" dirty="0">
                          <a:latin typeface="Trebuchet MS"/>
                          <a:cs typeface="Trebuchet MS"/>
                        </a:rPr>
                        <a:t>f</a:t>
                      </a:r>
                      <a:r>
                        <a:rPr sz="1600" spc="85" dirty="0">
                          <a:latin typeface="Times New Roman"/>
                          <a:cs typeface="Times New Roman"/>
                        </a:rPr>
                        <a:t> </a:t>
                      </a:r>
                      <a:r>
                        <a:rPr sz="1600" spc="-5" dirty="0">
                          <a:latin typeface="Trebuchet MS"/>
                          <a:cs typeface="Trebuchet MS"/>
                        </a:rPr>
                        <a:t>Mah</a:t>
                      </a:r>
                      <a:r>
                        <a:rPr sz="1600" dirty="0">
                          <a:latin typeface="Trebuchet MS"/>
                          <a:cs typeface="Trebuchet MS"/>
                        </a:rPr>
                        <a:t>arash</a:t>
                      </a:r>
                      <a:r>
                        <a:rPr sz="1600" spc="-5" dirty="0">
                          <a:latin typeface="Trebuchet MS"/>
                          <a:cs typeface="Trebuchet MS"/>
                        </a:rPr>
                        <a:t>t</a:t>
                      </a:r>
                      <a:r>
                        <a:rPr sz="1600" spc="5" dirty="0">
                          <a:latin typeface="Trebuchet MS"/>
                          <a:cs typeface="Trebuchet MS"/>
                        </a:rPr>
                        <a:t>r</a:t>
                      </a:r>
                      <a:r>
                        <a:rPr sz="1600" dirty="0">
                          <a:latin typeface="Trebuchet MS"/>
                          <a:cs typeface="Trebuchet MS"/>
                        </a:rPr>
                        <a:t>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5"/>
                        </a:lnSpc>
                      </a:pPr>
                      <a:r>
                        <a:rPr sz="1600" dirty="0">
                          <a:latin typeface="Trebuchet MS"/>
                          <a:cs typeface="Trebuchet MS"/>
                        </a:rPr>
                        <a:t>BOM</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5"/>
                        </a:lnSpc>
                      </a:pPr>
                      <a:r>
                        <a:rPr sz="1600" spc="-5" dirty="0">
                          <a:latin typeface="Trebuchet MS"/>
                          <a:cs typeface="Trebuchet MS"/>
                        </a:rPr>
                        <a:t>M</a:t>
                      </a:r>
                      <a:r>
                        <a:rPr sz="1600" spc="-10" dirty="0">
                          <a:latin typeface="Trebuchet MS"/>
                          <a:cs typeface="Trebuchet MS"/>
                        </a:rPr>
                        <a:t>A</a:t>
                      </a:r>
                      <a:r>
                        <a:rPr sz="1600" spc="-5" dirty="0">
                          <a:latin typeface="Trebuchet MS"/>
                          <a:cs typeface="Trebuchet MS"/>
                        </a:rPr>
                        <a:t>HB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6"/>
                  </a:ext>
                </a:extLst>
              </a:tr>
              <a:tr h="246887">
                <a:tc>
                  <a:txBody>
                    <a:bodyPr/>
                    <a:lstStyle/>
                    <a:p>
                      <a:pPr algn="ctr">
                        <a:lnSpc>
                          <a:spcPts val="1905"/>
                        </a:lnSpc>
                      </a:pPr>
                      <a:r>
                        <a:rPr sz="1600" dirty="0">
                          <a:latin typeface="Trebuchet MS"/>
                          <a:cs typeface="Trebuchet MS"/>
                        </a:rPr>
                        <a:t>7</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C</a:t>
                      </a:r>
                      <a:r>
                        <a:rPr sz="1600" spc="-5" dirty="0">
                          <a:latin typeface="Trebuchet MS"/>
                          <a:cs typeface="Trebuchet MS"/>
                        </a:rPr>
                        <a:t>a</a:t>
                      </a:r>
                      <a:r>
                        <a:rPr sz="1600" dirty="0">
                          <a:latin typeface="Trebuchet MS"/>
                          <a:cs typeface="Trebuchet MS"/>
                        </a:rPr>
                        <a:t>n</a:t>
                      </a:r>
                      <a:r>
                        <a:rPr sz="1600" spc="-5" dirty="0">
                          <a:latin typeface="Trebuchet MS"/>
                          <a:cs typeface="Trebuchet MS"/>
                        </a:rPr>
                        <a:t>a</a:t>
                      </a:r>
                      <a:r>
                        <a:rPr sz="1600" dirty="0">
                          <a:latin typeface="Trebuchet MS"/>
                          <a:cs typeface="Trebuchet MS"/>
                        </a:rPr>
                        <a:t>ra</a:t>
                      </a:r>
                      <a:r>
                        <a:rPr sz="1600" spc="7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C</a:t>
                      </a:r>
                      <a:r>
                        <a:rPr sz="1600" spc="-5" dirty="0">
                          <a:latin typeface="Trebuchet MS"/>
                          <a:cs typeface="Trebuchet MS"/>
                        </a:rPr>
                        <a:t>NB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C</a:t>
                      </a:r>
                      <a:r>
                        <a:rPr sz="1600" spc="-5" dirty="0">
                          <a:latin typeface="Trebuchet MS"/>
                          <a:cs typeface="Trebuchet MS"/>
                        </a:rPr>
                        <a:t>NRB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7"/>
                  </a:ext>
                </a:extLst>
              </a:tr>
              <a:tr h="246887">
                <a:tc>
                  <a:txBody>
                    <a:bodyPr/>
                    <a:lstStyle/>
                    <a:p>
                      <a:pPr algn="ctr">
                        <a:lnSpc>
                          <a:spcPts val="1905"/>
                        </a:lnSpc>
                      </a:pPr>
                      <a:r>
                        <a:rPr sz="1600" dirty="0">
                          <a:latin typeface="Trebuchet MS"/>
                          <a:cs typeface="Trebuchet MS"/>
                        </a:rPr>
                        <a:t>8</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Ce</a:t>
                      </a:r>
                      <a:r>
                        <a:rPr sz="1600" spc="-5" dirty="0">
                          <a:latin typeface="Trebuchet MS"/>
                          <a:cs typeface="Trebuchet MS"/>
                        </a:rPr>
                        <a:t>n</a:t>
                      </a:r>
                      <a:r>
                        <a:rPr sz="1600" spc="5" dirty="0">
                          <a:latin typeface="Trebuchet MS"/>
                          <a:cs typeface="Trebuchet MS"/>
                        </a:rPr>
                        <a:t>t</a:t>
                      </a:r>
                      <a:r>
                        <a:rPr sz="1600" dirty="0">
                          <a:latin typeface="Trebuchet MS"/>
                          <a:cs typeface="Trebuchet MS"/>
                        </a:rPr>
                        <a:t>ral</a:t>
                      </a:r>
                      <a:r>
                        <a:rPr sz="1600" spc="85" dirty="0">
                          <a:latin typeface="Times New Roman"/>
                          <a:cs typeface="Times New Roman"/>
                        </a:rPr>
                        <a:t> </a:t>
                      </a:r>
                      <a:r>
                        <a:rPr sz="1600" dirty="0">
                          <a:latin typeface="Trebuchet MS"/>
                          <a:cs typeface="Trebuchet MS"/>
                        </a:rPr>
                        <a:t>Bank</a:t>
                      </a:r>
                      <a:r>
                        <a:rPr sz="1600" spc="90" dirty="0">
                          <a:latin typeface="Times New Roman"/>
                          <a:cs typeface="Times New Roman"/>
                        </a:rPr>
                        <a:t> </a:t>
                      </a:r>
                      <a:r>
                        <a:rPr sz="1600" spc="-5" dirty="0">
                          <a:latin typeface="Trebuchet MS"/>
                          <a:cs typeface="Trebuchet MS"/>
                        </a:rPr>
                        <a:t>o</a:t>
                      </a:r>
                      <a:r>
                        <a:rPr sz="1600" dirty="0">
                          <a:latin typeface="Trebuchet MS"/>
                          <a:cs typeface="Trebuchet MS"/>
                        </a:rPr>
                        <a:t>f</a:t>
                      </a:r>
                      <a:r>
                        <a:rPr sz="1600" spc="100" dirty="0">
                          <a:latin typeface="Times New Roman"/>
                          <a:cs typeface="Times New Roman"/>
                        </a:rPr>
                        <a:t> </a:t>
                      </a:r>
                      <a:r>
                        <a:rPr sz="1600" spc="-5" dirty="0">
                          <a:latin typeface="Trebuchet MS"/>
                          <a:cs typeface="Trebuchet MS"/>
                        </a:rPr>
                        <a:t>I</a:t>
                      </a:r>
                      <a:r>
                        <a:rPr sz="1600" dirty="0">
                          <a:latin typeface="Trebuchet MS"/>
                          <a:cs typeface="Trebuchet MS"/>
                        </a:rPr>
                        <a:t>n</a:t>
                      </a:r>
                      <a:r>
                        <a:rPr sz="1600" spc="-5" dirty="0">
                          <a:latin typeface="Trebuchet MS"/>
                          <a:cs typeface="Trebuchet MS"/>
                        </a:rPr>
                        <a:t>dia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CBI</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5"/>
                        </a:lnSpc>
                      </a:pPr>
                      <a:r>
                        <a:rPr sz="1600" dirty="0">
                          <a:latin typeface="Trebuchet MS"/>
                          <a:cs typeface="Trebuchet MS"/>
                        </a:rPr>
                        <a:t>CBIN</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8"/>
                  </a:ext>
                </a:extLst>
              </a:tr>
              <a:tr h="247009">
                <a:tc>
                  <a:txBody>
                    <a:bodyPr/>
                    <a:lstStyle/>
                    <a:p>
                      <a:pPr algn="ctr">
                        <a:lnSpc>
                          <a:spcPts val="1905"/>
                        </a:lnSpc>
                      </a:pPr>
                      <a:r>
                        <a:rPr sz="1600" dirty="0">
                          <a:latin typeface="Trebuchet MS"/>
                          <a:cs typeface="Trebuchet MS"/>
                        </a:rPr>
                        <a:t>9</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C</a:t>
                      </a:r>
                      <a:r>
                        <a:rPr sz="1600" spc="-5" dirty="0">
                          <a:latin typeface="Trebuchet MS"/>
                          <a:cs typeface="Trebuchet MS"/>
                        </a:rPr>
                        <a:t>o</a:t>
                      </a:r>
                      <a:r>
                        <a:rPr sz="1600" dirty="0">
                          <a:latin typeface="Trebuchet MS"/>
                          <a:cs typeface="Trebuchet MS"/>
                        </a:rPr>
                        <a:t>rporat</a:t>
                      </a:r>
                      <a:r>
                        <a:rPr sz="1600" spc="-5" dirty="0">
                          <a:latin typeface="Trebuchet MS"/>
                          <a:cs typeface="Trebuchet MS"/>
                        </a:rPr>
                        <a:t>io</a:t>
                      </a:r>
                      <a:r>
                        <a:rPr sz="1600" dirty="0">
                          <a:latin typeface="Trebuchet MS"/>
                          <a:cs typeface="Trebuchet MS"/>
                        </a:rPr>
                        <a:t>n</a:t>
                      </a:r>
                      <a:r>
                        <a:rPr sz="1600" spc="12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C</a:t>
                      </a:r>
                      <a:r>
                        <a:rPr sz="1600" spc="-5" dirty="0">
                          <a:latin typeface="Trebuchet MS"/>
                          <a:cs typeface="Trebuchet MS"/>
                        </a:rPr>
                        <a:t>R</a:t>
                      </a:r>
                      <a:r>
                        <a:rPr sz="1600" dirty="0">
                          <a:latin typeface="Trebuchet MS"/>
                          <a:cs typeface="Trebuchet MS"/>
                        </a:rPr>
                        <a:t>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CORP</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09"/>
                  </a:ext>
                </a:extLst>
              </a:tr>
              <a:tr h="246903">
                <a:tc>
                  <a:txBody>
                    <a:bodyPr/>
                    <a:lstStyle/>
                    <a:p>
                      <a:pPr marL="635" algn="ctr">
                        <a:lnSpc>
                          <a:spcPts val="1905"/>
                        </a:lnSpc>
                      </a:pPr>
                      <a:r>
                        <a:rPr sz="1600" dirty="0">
                          <a:latin typeface="Trebuchet MS"/>
                          <a:cs typeface="Trebuchet MS"/>
                        </a:rPr>
                        <a:t>10</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dirty="0">
                          <a:latin typeface="Trebuchet MS"/>
                          <a:cs typeface="Trebuchet MS"/>
                        </a:rPr>
                        <a:t>De</a:t>
                      </a:r>
                      <a:r>
                        <a:rPr sz="1600" spc="-5" dirty="0">
                          <a:latin typeface="Trebuchet MS"/>
                          <a:cs typeface="Trebuchet MS"/>
                        </a:rPr>
                        <a:t>n</a:t>
                      </a:r>
                      <a:r>
                        <a:rPr sz="1600" dirty="0">
                          <a:latin typeface="Trebuchet MS"/>
                          <a:cs typeface="Trebuchet MS"/>
                        </a:rPr>
                        <a:t>a</a:t>
                      </a:r>
                      <a:r>
                        <a:rPr sz="1600" spc="9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dirty="0">
                          <a:latin typeface="Trebuchet MS"/>
                          <a:cs typeface="Trebuchet MS"/>
                        </a:rPr>
                        <a:t>D</a:t>
                      </a:r>
                      <a:r>
                        <a:rPr sz="1600" spc="-5" dirty="0">
                          <a:latin typeface="Trebuchet MS"/>
                          <a:cs typeface="Trebuchet MS"/>
                        </a:rPr>
                        <a:t>NB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5"/>
                        </a:lnSpc>
                      </a:pPr>
                      <a:r>
                        <a:rPr sz="1600" dirty="0">
                          <a:latin typeface="Trebuchet MS"/>
                          <a:cs typeface="Trebuchet MS"/>
                        </a:rPr>
                        <a:t>BKDN</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0"/>
                  </a:ext>
                </a:extLst>
              </a:tr>
              <a:tr h="246887">
                <a:tc>
                  <a:txBody>
                    <a:bodyPr/>
                    <a:lstStyle/>
                    <a:p>
                      <a:pPr algn="ctr">
                        <a:lnSpc>
                          <a:spcPts val="1900"/>
                        </a:lnSpc>
                      </a:pPr>
                      <a:r>
                        <a:rPr sz="1600" dirty="0">
                          <a:latin typeface="Trebuchet MS"/>
                          <a:cs typeface="Trebuchet MS"/>
                        </a:rPr>
                        <a:t>11</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spc="-5" dirty="0">
                          <a:latin typeface="Trebuchet MS"/>
                          <a:cs typeface="Trebuchet MS"/>
                        </a:rPr>
                        <a:t>HDF</a:t>
                      </a:r>
                      <a:r>
                        <a:rPr sz="1600" dirty="0">
                          <a:latin typeface="Trebuchet MS"/>
                          <a:cs typeface="Trebuchet MS"/>
                        </a:rPr>
                        <a:t>C</a:t>
                      </a:r>
                      <a:r>
                        <a:rPr sz="1600" spc="95" dirty="0">
                          <a:latin typeface="Times New Roman"/>
                          <a:cs typeface="Times New Roman"/>
                        </a:rPr>
                        <a:t> </a:t>
                      </a:r>
                      <a:r>
                        <a:rPr sz="1600" dirty="0">
                          <a:latin typeface="Trebuchet MS"/>
                          <a:cs typeface="Trebuchet MS"/>
                        </a:rPr>
                        <a:t>Bank</a:t>
                      </a: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spc="-5" dirty="0">
                          <a:latin typeface="Trebuchet MS"/>
                          <a:cs typeface="Trebuchet MS"/>
                        </a:rPr>
                        <a:t>HDF</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spc="-5" dirty="0">
                          <a:latin typeface="Trebuchet MS"/>
                          <a:cs typeface="Trebuchet MS"/>
                        </a:rPr>
                        <a:t>HDFC</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1"/>
                  </a:ext>
                </a:extLst>
              </a:tr>
              <a:tr h="247019">
                <a:tc>
                  <a:txBody>
                    <a:bodyPr/>
                    <a:lstStyle/>
                    <a:p>
                      <a:pPr algn="ctr">
                        <a:lnSpc>
                          <a:spcPts val="1905"/>
                        </a:lnSpc>
                      </a:pPr>
                      <a:r>
                        <a:rPr sz="1600" dirty="0">
                          <a:latin typeface="Trebuchet MS"/>
                          <a:cs typeface="Trebuchet MS"/>
                        </a:rPr>
                        <a:t>12</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5" dirty="0">
                          <a:latin typeface="Trebuchet MS"/>
                          <a:cs typeface="Trebuchet MS"/>
                        </a:rPr>
                        <a:t>I</a:t>
                      </a:r>
                      <a:r>
                        <a:rPr sz="1600" dirty="0">
                          <a:latin typeface="Trebuchet MS"/>
                          <a:cs typeface="Trebuchet MS"/>
                        </a:rPr>
                        <a:t>C</a:t>
                      </a:r>
                      <a:r>
                        <a:rPr sz="1600" spc="-5" dirty="0">
                          <a:latin typeface="Trebuchet MS"/>
                          <a:cs typeface="Trebuchet MS"/>
                        </a:rPr>
                        <a:t>I</a:t>
                      </a:r>
                      <a:r>
                        <a:rPr sz="1600" dirty="0">
                          <a:latin typeface="Trebuchet MS"/>
                          <a:cs typeface="Trebuchet MS"/>
                        </a:rPr>
                        <a:t>CI</a:t>
                      </a:r>
                      <a:r>
                        <a:rPr sz="1600" spc="114"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5"/>
                        </a:lnSpc>
                      </a:pPr>
                      <a:r>
                        <a:rPr sz="1600" spc="-5" dirty="0">
                          <a:latin typeface="Trebuchet MS"/>
                          <a:cs typeface="Trebuchet MS"/>
                        </a:rPr>
                        <a:t>I</a:t>
                      </a:r>
                      <a:r>
                        <a:rPr sz="1600" dirty="0">
                          <a:latin typeface="Trebuchet MS"/>
                          <a:cs typeface="Trebuchet MS"/>
                        </a:rPr>
                        <a:t>CI</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5"/>
                        </a:lnSpc>
                      </a:pPr>
                      <a:r>
                        <a:rPr sz="1600" spc="-5" dirty="0">
                          <a:latin typeface="Trebuchet MS"/>
                          <a:cs typeface="Trebuchet MS"/>
                        </a:rPr>
                        <a:t>I</a:t>
                      </a:r>
                      <a:r>
                        <a:rPr sz="1600" dirty="0">
                          <a:latin typeface="Trebuchet MS"/>
                          <a:cs typeface="Trebuchet MS"/>
                        </a:rPr>
                        <a:t>C</a:t>
                      </a:r>
                      <a:r>
                        <a:rPr sz="1600" spc="-5" dirty="0">
                          <a:latin typeface="Trebuchet MS"/>
                          <a:cs typeface="Trebuchet MS"/>
                        </a:rPr>
                        <a:t>IC</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2"/>
                  </a:ext>
                </a:extLst>
              </a:tr>
              <a:tr h="246887">
                <a:tc>
                  <a:txBody>
                    <a:bodyPr/>
                    <a:lstStyle/>
                    <a:p>
                      <a:pPr algn="ctr">
                        <a:lnSpc>
                          <a:spcPts val="1905"/>
                        </a:lnSpc>
                      </a:pPr>
                      <a:r>
                        <a:rPr sz="1600" dirty="0">
                          <a:latin typeface="Trebuchet MS"/>
                          <a:cs typeface="Trebuchet MS"/>
                        </a:rPr>
                        <a:t>13</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5" dirty="0">
                          <a:latin typeface="Trebuchet MS"/>
                          <a:cs typeface="Trebuchet MS"/>
                        </a:rPr>
                        <a:t>I</a:t>
                      </a:r>
                      <a:r>
                        <a:rPr sz="1600" dirty="0">
                          <a:latin typeface="Trebuchet MS"/>
                          <a:cs typeface="Trebuchet MS"/>
                        </a:rPr>
                        <a:t>DBI</a:t>
                      </a:r>
                      <a:r>
                        <a:rPr sz="1600" spc="9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5"/>
                        </a:lnSpc>
                      </a:pPr>
                      <a:r>
                        <a:rPr sz="1600" spc="-5" dirty="0">
                          <a:latin typeface="Trebuchet MS"/>
                          <a:cs typeface="Trebuchet MS"/>
                        </a:rPr>
                        <a:t>I</a:t>
                      </a:r>
                      <a:r>
                        <a:rPr sz="1600" dirty="0">
                          <a:latin typeface="Trebuchet MS"/>
                          <a:cs typeface="Trebuchet MS"/>
                        </a:rPr>
                        <a:t>DB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5"/>
                        </a:lnSpc>
                      </a:pPr>
                      <a:r>
                        <a:rPr sz="1600" spc="-5" dirty="0">
                          <a:latin typeface="Trebuchet MS"/>
                          <a:cs typeface="Trebuchet MS"/>
                        </a:rPr>
                        <a:t>IBKL</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3"/>
                  </a:ext>
                </a:extLst>
              </a:tr>
              <a:tr h="246887">
                <a:tc>
                  <a:txBody>
                    <a:bodyPr/>
                    <a:lstStyle/>
                    <a:p>
                      <a:pPr algn="ctr">
                        <a:lnSpc>
                          <a:spcPts val="1905"/>
                        </a:lnSpc>
                      </a:pPr>
                      <a:r>
                        <a:rPr sz="1600" dirty="0">
                          <a:latin typeface="Trebuchet MS"/>
                          <a:cs typeface="Trebuchet MS"/>
                        </a:rPr>
                        <a:t>14</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5"/>
                        </a:lnSpc>
                      </a:pPr>
                      <a:r>
                        <a:rPr sz="1600" spc="-5" dirty="0">
                          <a:latin typeface="Trebuchet MS"/>
                          <a:cs typeface="Trebuchet MS"/>
                        </a:rPr>
                        <a:t>I</a:t>
                      </a:r>
                      <a:r>
                        <a:rPr sz="1600" dirty="0">
                          <a:latin typeface="Trebuchet MS"/>
                          <a:cs typeface="Trebuchet MS"/>
                        </a:rPr>
                        <a:t>n</a:t>
                      </a:r>
                      <a:r>
                        <a:rPr sz="1600" spc="-5" dirty="0">
                          <a:latin typeface="Trebuchet MS"/>
                          <a:cs typeface="Trebuchet MS"/>
                        </a:rPr>
                        <a:t>dia</a:t>
                      </a:r>
                      <a:r>
                        <a:rPr sz="1600" dirty="0">
                          <a:latin typeface="Trebuchet MS"/>
                          <a:cs typeface="Trebuchet MS"/>
                        </a:rPr>
                        <a:t>n</a:t>
                      </a:r>
                      <a:r>
                        <a:rPr sz="1600" spc="9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5"/>
                        </a:lnSpc>
                      </a:pPr>
                      <a:r>
                        <a:rPr sz="1600" spc="-5" dirty="0">
                          <a:latin typeface="Trebuchet MS"/>
                          <a:cs typeface="Trebuchet MS"/>
                        </a:rPr>
                        <a:t>INB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5"/>
                        </a:lnSpc>
                      </a:pPr>
                      <a:r>
                        <a:rPr sz="1600" spc="-5" dirty="0">
                          <a:latin typeface="Trebuchet MS"/>
                          <a:cs typeface="Trebuchet MS"/>
                        </a:rPr>
                        <a:t>I</a:t>
                      </a:r>
                      <a:r>
                        <a:rPr sz="1600" dirty="0">
                          <a:latin typeface="Trebuchet MS"/>
                          <a:cs typeface="Trebuchet MS"/>
                        </a:rPr>
                        <a:t>D</a:t>
                      </a:r>
                      <a:r>
                        <a:rPr sz="1600" spc="-5" dirty="0">
                          <a:latin typeface="Trebuchet MS"/>
                          <a:cs typeface="Trebuchet MS"/>
                        </a:rPr>
                        <a:t>IB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4"/>
                  </a:ext>
                </a:extLst>
              </a:tr>
              <a:tr h="246887">
                <a:tc>
                  <a:txBody>
                    <a:bodyPr/>
                    <a:lstStyle/>
                    <a:p>
                      <a:pPr algn="ctr">
                        <a:lnSpc>
                          <a:spcPts val="1900"/>
                        </a:lnSpc>
                      </a:pPr>
                      <a:r>
                        <a:rPr sz="1600" dirty="0">
                          <a:latin typeface="Trebuchet MS"/>
                          <a:cs typeface="Trebuchet MS"/>
                        </a:rPr>
                        <a:t>15</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spc="-5" dirty="0">
                          <a:latin typeface="Trebuchet MS"/>
                          <a:cs typeface="Trebuchet MS"/>
                        </a:rPr>
                        <a:t>I</a:t>
                      </a:r>
                      <a:r>
                        <a:rPr sz="1600" dirty="0">
                          <a:latin typeface="Trebuchet MS"/>
                          <a:cs typeface="Trebuchet MS"/>
                        </a:rPr>
                        <a:t>n</a:t>
                      </a:r>
                      <a:r>
                        <a:rPr sz="1600" spc="-5" dirty="0">
                          <a:latin typeface="Trebuchet MS"/>
                          <a:cs typeface="Trebuchet MS"/>
                        </a:rPr>
                        <a:t>dia</a:t>
                      </a:r>
                      <a:r>
                        <a:rPr sz="1600" dirty="0">
                          <a:latin typeface="Trebuchet MS"/>
                          <a:cs typeface="Trebuchet MS"/>
                        </a:rPr>
                        <a:t>n</a:t>
                      </a:r>
                      <a:r>
                        <a:rPr sz="1600" spc="90" dirty="0">
                          <a:latin typeface="Times New Roman"/>
                          <a:cs typeface="Times New Roman"/>
                        </a:rPr>
                        <a:t> </a:t>
                      </a:r>
                      <a:r>
                        <a:rPr sz="1600" dirty="0">
                          <a:latin typeface="Trebuchet MS"/>
                          <a:cs typeface="Trebuchet MS"/>
                        </a:rPr>
                        <a:t>Ov</a:t>
                      </a:r>
                      <a:r>
                        <a:rPr sz="1600" spc="5" dirty="0">
                          <a:latin typeface="Trebuchet MS"/>
                          <a:cs typeface="Trebuchet MS"/>
                        </a:rPr>
                        <a:t>e</a:t>
                      </a:r>
                      <a:r>
                        <a:rPr sz="1600" dirty="0">
                          <a:latin typeface="Trebuchet MS"/>
                          <a:cs typeface="Trebuchet MS"/>
                        </a:rPr>
                        <a:t>rs</a:t>
                      </a:r>
                      <a:r>
                        <a:rPr sz="1600" spc="5" dirty="0">
                          <a:latin typeface="Trebuchet MS"/>
                          <a:cs typeface="Trebuchet MS"/>
                        </a:rPr>
                        <a:t>e</a:t>
                      </a:r>
                      <a:r>
                        <a:rPr sz="1600" spc="-5" dirty="0">
                          <a:latin typeface="Trebuchet MS"/>
                          <a:cs typeface="Trebuchet MS"/>
                        </a:rPr>
                        <a:t>a</a:t>
                      </a:r>
                      <a:r>
                        <a:rPr sz="1600" dirty="0">
                          <a:latin typeface="Trebuchet MS"/>
                          <a:cs typeface="Trebuchet MS"/>
                        </a:rPr>
                        <a:t>s</a:t>
                      </a:r>
                      <a:r>
                        <a:rPr sz="1600" spc="9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0"/>
                        </a:lnSpc>
                      </a:pPr>
                      <a:r>
                        <a:rPr sz="1600" spc="-5" dirty="0">
                          <a:latin typeface="Trebuchet MS"/>
                          <a:cs typeface="Trebuchet MS"/>
                        </a:rPr>
                        <a:t>IOB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spc="-5" dirty="0">
                          <a:latin typeface="Trebuchet MS"/>
                          <a:cs typeface="Trebuchet MS"/>
                        </a:rPr>
                        <a:t>IOBA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5"/>
                  </a:ext>
                </a:extLst>
              </a:tr>
              <a:tr h="247006">
                <a:tc>
                  <a:txBody>
                    <a:bodyPr/>
                    <a:lstStyle/>
                    <a:p>
                      <a:pPr marL="635" algn="ctr">
                        <a:lnSpc>
                          <a:spcPts val="1900"/>
                        </a:lnSpc>
                      </a:pPr>
                      <a:r>
                        <a:rPr sz="1600" dirty="0">
                          <a:latin typeface="Trebuchet MS"/>
                          <a:cs typeface="Trebuchet MS"/>
                        </a:rPr>
                        <a:t>16</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spc="-5" dirty="0">
                          <a:latin typeface="Trebuchet MS"/>
                          <a:cs typeface="Trebuchet MS"/>
                        </a:rPr>
                        <a:t>IN</a:t>
                      </a:r>
                      <a:r>
                        <a:rPr sz="1600" dirty="0">
                          <a:latin typeface="Trebuchet MS"/>
                          <a:cs typeface="Trebuchet MS"/>
                        </a:rPr>
                        <a:t>G</a:t>
                      </a:r>
                      <a:r>
                        <a:rPr sz="1600" spc="105" dirty="0">
                          <a:latin typeface="Times New Roman"/>
                          <a:cs typeface="Times New Roman"/>
                        </a:rPr>
                        <a:t> </a:t>
                      </a:r>
                      <a:r>
                        <a:rPr sz="1600" spc="-65" dirty="0">
                          <a:latin typeface="Trebuchet MS"/>
                          <a:cs typeface="Trebuchet MS"/>
                        </a:rPr>
                        <a:t>V</a:t>
                      </a:r>
                      <a:r>
                        <a:rPr sz="1600" dirty="0">
                          <a:latin typeface="Trebuchet MS"/>
                          <a:cs typeface="Trebuchet MS"/>
                        </a:rPr>
                        <a:t>ysya</a:t>
                      </a:r>
                      <a:r>
                        <a:rPr sz="1600" spc="7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0"/>
                        </a:lnSpc>
                      </a:pPr>
                      <a:r>
                        <a:rPr sz="1600" spc="-5" dirty="0">
                          <a:latin typeface="Trebuchet MS"/>
                          <a:cs typeface="Trebuchet MS"/>
                        </a:rPr>
                        <a:t>ING</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spc="-5" dirty="0">
                          <a:latin typeface="Trebuchet MS"/>
                          <a:cs typeface="Trebuchet MS"/>
                        </a:rPr>
                        <a:t>VYSA</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6"/>
                  </a:ext>
                </a:extLst>
              </a:tr>
              <a:tr h="246887">
                <a:tc>
                  <a:txBody>
                    <a:bodyPr/>
                    <a:lstStyle/>
                    <a:p>
                      <a:pPr algn="ctr">
                        <a:lnSpc>
                          <a:spcPts val="1900"/>
                        </a:lnSpc>
                      </a:pPr>
                      <a:r>
                        <a:rPr sz="1600" dirty="0">
                          <a:latin typeface="Trebuchet MS"/>
                          <a:cs typeface="Trebuchet MS"/>
                        </a:rPr>
                        <a:t>17</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dirty="0">
                          <a:latin typeface="Trebuchet MS"/>
                          <a:cs typeface="Trebuchet MS"/>
                        </a:rPr>
                        <a:t>Kar</a:t>
                      </a:r>
                      <a:r>
                        <a:rPr sz="1600" spc="5" dirty="0">
                          <a:latin typeface="Trebuchet MS"/>
                          <a:cs typeface="Trebuchet MS"/>
                        </a:rPr>
                        <a:t>u</a:t>
                      </a:r>
                      <a:r>
                        <a:rPr sz="1600" dirty="0">
                          <a:latin typeface="Trebuchet MS"/>
                          <a:cs typeface="Trebuchet MS"/>
                        </a:rPr>
                        <a:t>r</a:t>
                      </a:r>
                      <a:r>
                        <a:rPr sz="1600" spc="95" dirty="0">
                          <a:latin typeface="Times New Roman"/>
                          <a:cs typeface="Times New Roman"/>
                        </a:rPr>
                        <a:t> </a:t>
                      </a:r>
                      <a:r>
                        <a:rPr sz="1600" spc="-65" dirty="0">
                          <a:latin typeface="Trebuchet MS"/>
                          <a:cs typeface="Trebuchet MS"/>
                        </a:rPr>
                        <a:t>V</a:t>
                      </a:r>
                      <a:r>
                        <a:rPr sz="1600" dirty="0">
                          <a:latin typeface="Trebuchet MS"/>
                          <a:cs typeface="Trebuchet MS"/>
                        </a:rPr>
                        <a:t>ysya</a:t>
                      </a:r>
                      <a:r>
                        <a:rPr sz="1600" spc="7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0"/>
                        </a:lnSpc>
                      </a:pPr>
                      <a:r>
                        <a:rPr sz="1600" dirty="0">
                          <a:latin typeface="Trebuchet MS"/>
                          <a:cs typeface="Trebuchet MS"/>
                        </a:rPr>
                        <a:t>KVB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905" algn="ctr">
                        <a:lnSpc>
                          <a:spcPts val="1900"/>
                        </a:lnSpc>
                      </a:pPr>
                      <a:r>
                        <a:rPr sz="1600" dirty="0">
                          <a:latin typeface="Trebuchet MS"/>
                          <a:cs typeface="Trebuchet MS"/>
                        </a:rPr>
                        <a:t>KVBL</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7"/>
                  </a:ext>
                </a:extLst>
              </a:tr>
              <a:tr h="246912">
                <a:tc>
                  <a:txBody>
                    <a:bodyPr/>
                    <a:lstStyle/>
                    <a:p>
                      <a:pPr algn="ctr">
                        <a:lnSpc>
                          <a:spcPts val="1900"/>
                        </a:lnSpc>
                      </a:pPr>
                      <a:r>
                        <a:rPr sz="1600" dirty="0">
                          <a:latin typeface="Trebuchet MS"/>
                          <a:cs typeface="Trebuchet MS"/>
                        </a:rPr>
                        <a:t>18</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spc="-45" dirty="0">
                          <a:latin typeface="Trebuchet MS"/>
                          <a:cs typeface="Trebuchet MS"/>
                        </a:rPr>
                        <a:t>K</a:t>
                      </a:r>
                      <a:r>
                        <a:rPr sz="1600" spc="-10" dirty="0">
                          <a:latin typeface="Trebuchet MS"/>
                          <a:cs typeface="Trebuchet MS"/>
                        </a:rPr>
                        <a:t>o</a:t>
                      </a:r>
                      <a:r>
                        <a:rPr sz="1600" spc="-5" dirty="0">
                          <a:latin typeface="Trebuchet MS"/>
                          <a:cs typeface="Trebuchet MS"/>
                        </a:rPr>
                        <a:t>ta</a:t>
                      </a:r>
                      <a:r>
                        <a:rPr sz="1600" dirty="0">
                          <a:latin typeface="Trebuchet MS"/>
                          <a:cs typeface="Trebuchet MS"/>
                        </a:rPr>
                        <a:t>k</a:t>
                      </a:r>
                      <a:r>
                        <a:rPr sz="1600" spc="105" dirty="0">
                          <a:latin typeface="Times New Roman"/>
                          <a:cs typeface="Times New Roman"/>
                        </a:rPr>
                        <a:t> </a:t>
                      </a:r>
                      <a:r>
                        <a:rPr sz="1600" spc="-10" dirty="0">
                          <a:latin typeface="Trebuchet MS"/>
                          <a:cs typeface="Trebuchet MS"/>
                        </a:rPr>
                        <a:t>M</a:t>
                      </a:r>
                      <a:r>
                        <a:rPr sz="1600" spc="-5" dirty="0">
                          <a:latin typeface="Trebuchet MS"/>
                          <a:cs typeface="Trebuchet MS"/>
                        </a:rPr>
                        <a:t>ahi</a:t>
                      </a:r>
                      <a:r>
                        <a:rPr sz="1600" spc="5" dirty="0">
                          <a:latin typeface="Trebuchet MS"/>
                          <a:cs typeface="Trebuchet MS"/>
                        </a:rPr>
                        <a:t>n</a:t>
                      </a:r>
                      <a:r>
                        <a:rPr sz="1600" spc="-5" dirty="0">
                          <a:latin typeface="Trebuchet MS"/>
                          <a:cs typeface="Trebuchet MS"/>
                        </a:rPr>
                        <a:t>dr</a:t>
                      </a:r>
                      <a:r>
                        <a:rPr sz="1600" dirty="0">
                          <a:latin typeface="Trebuchet MS"/>
                          <a:cs typeface="Trebuchet MS"/>
                        </a:rPr>
                        <a:t>a</a:t>
                      </a:r>
                      <a:r>
                        <a:rPr sz="1600" spc="9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2540" algn="ctr">
                        <a:lnSpc>
                          <a:spcPts val="1900"/>
                        </a:lnSpc>
                      </a:pPr>
                      <a:r>
                        <a:rPr sz="1600" dirty="0">
                          <a:latin typeface="Trebuchet MS"/>
                          <a:cs typeface="Trebuchet MS"/>
                        </a:rPr>
                        <a:t>KMB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dirty="0">
                          <a:latin typeface="Trebuchet MS"/>
                          <a:cs typeface="Trebuchet MS"/>
                        </a:rPr>
                        <a:t>K</a:t>
                      </a:r>
                      <a:r>
                        <a:rPr sz="1600" spc="5" dirty="0">
                          <a:latin typeface="Trebuchet MS"/>
                          <a:cs typeface="Trebuchet MS"/>
                        </a:rPr>
                        <a:t>K</a:t>
                      </a:r>
                      <a:r>
                        <a:rPr sz="1600" dirty="0">
                          <a:latin typeface="Trebuchet MS"/>
                          <a:cs typeface="Trebuchet MS"/>
                        </a:rPr>
                        <a:t>BK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8"/>
                  </a:ext>
                </a:extLst>
              </a:tr>
              <a:tr h="246924">
                <a:tc>
                  <a:txBody>
                    <a:bodyPr/>
                    <a:lstStyle/>
                    <a:p>
                      <a:pPr algn="ctr">
                        <a:lnSpc>
                          <a:spcPts val="1900"/>
                        </a:lnSpc>
                      </a:pPr>
                      <a:r>
                        <a:rPr sz="1600" dirty="0">
                          <a:latin typeface="Trebuchet MS"/>
                          <a:cs typeface="Trebuchet MS"/>
                        </a:rPr>
                        <a:t>19</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dirty="0">
                          <a:latin typeface="Trebuchet MS"/>
                          <a:cs typeface="Trebuchet MS"/>
                        </a:rPr>
                        <a:t>O</a:t>
                      </a:r>
                      <a:r>
                        <a:rPr sz="1600" spc="5" dirty="0">
                          <a:latin typeface="Trebuchet MS"/>
                          <a:cs typeface="Trebuchet MS"/>
                        </a:rPr>
                        <a:t>r</a:t>
                      </a:r>
                      <a:r>
                        <a:rPr sz="1600" spc="-5" dirty="0">
                          <a:latin typeface="Trebuchet MS"/>
                          <a:cs typeface="Trebuchet MS"/>
                        </a:rPr>
                        <a:t>i</a:t>
                      </a:r>
                      <a:r>
                        <a:rPr sz="1600" spc="5" dirty="0">
                          <a:latin typeface="Trebuchet MS"/>
                          <a:cs typeface="Trebuchet MS"/>
                        </a:rPr>
                        <a:t>e</a:t>
                      </a:r>
                      <a:r>
                        <a:rPr sz="1600" spc="-5" dirty="0">
                          <a:latin typeface="Trebuchet MS"/>
                          <a:cs typeface="Trebuchet MS"/>
                        </a:rPr>
                        <a:t>n</a:t>
                      </a:r>
                      <a:r>
                        <a:rPr sz="1600" spc="5" dirty="0">
                          <a:latin typeface="Trebuchet MS"/>
                          <a:cs typeface="Trebuchet MS"/>
                        </a:rPr>
                        <a:t>t</a:t>
                      </a:r>
                      <a:r>
                        <a:rPr sz="1600" spc="-5" dirty="0">
                          <a:latin typeface="Trebuchet MS"/>
                          <a:cs typeface="Trebuchet MS"/>
                        </a:rPr>
                        <a:t>a</a:t>
                      </a:r>
                      <a:r>
                        <a:rPr sz="1600" dirty="0">
                          <a:latin typeface="Trebuchet MS"/>
                          <a:cs typeface="Trebuchet MS"/>
                        </a:rPr>
                        <a:t>l</a:t>
                      </a:r>
                      <a:r>
                        <a:rPr sz="1600" spc="90" dirty="0">
                          <a:latin typeface="Times New Roman"/>
                          <a:cs typeface="Times New Roman"/>
                        </a:rPr>
                        <a:t> </a:t>
                      </a:r>
                      <a:r>
                        <a:rPr sz="1600" dirty="0">
                          <a:latin typeface="Trebuchet MS"/>
                          <a:cs typeface="Trebuchet MS"/>
                        </a:rPr>
                        <a:t>Bank</a:t>
                      </a:r>
                      <a:r>
                        <a:rPr sz="1600" spc="90" dirty="0">
                          <a:latin typeface="Times New Roman"/>
                          <a:cs typeface="Times New Roman"/>
                        </a:rPr>
                        <a:t> </a:t>
                      </a:r>
                      <a:r>
                        <a:rPr sz="1600" spc="-5" dirty="0">
                          <a:latin typeface="Trebuchet MS"/>
                          <a:cs typeface="Trebuchet MS"/>
                        </a:rPr>
                        <a:t>o</a:t>
                      </a:r>
                      <a:r>
                        <a:rPr sz="1600" dirty="0">
                          <a:latin typeface="Trebuchet MS"/>
                          <a:cs typeface="Trebuchet MS"/>
                        </a:rPr>
                        <a:t>f</a:t>
                      </a:r>
                      <a:r>
                        <a:rPr sz="1600" spc="100" dirty="0">
                          <a:latin typeface="Times New Roman"/>
                          <a:cs typeface="Times New Roman"/>
                        </a:rPr>
                        <a:t> </a:t>
                      </a:r>
                      <a:r>
                        <a:rPr sz="1600" dirty="0">
                          <a:latin typeface="Trebuchet MS"/>
                          <a:cs typeface="Trebuchet MS"/>
                        </a:rPr>
                        <a:t>C</a:t>
                      </a:r>
                      <a:r>
                        <a:rPr sz="1600" spc="-5" dirty="0">
                          <a:latin typeface="Trebuchet MS"/>
                          <a:cs typeface="Trebuchet MS"/>
                        </a:rPr>
                        <a:t>om</a:t>
                      </a:r>
                      <a:r>
                        <a:rPr sz="1600" spc="-10" dirty="0">
                          <a:latin typeface="Trebuchet MS"/>
                          <a:cs typeface="Trebuchet MS"/>
                        </a:rPr>
                        <a:t>m</a:t>
                      </a:r>
                      <a:r>
                        <a:rPr sz="1600" dirty="0">
                          <a:latin typeface="Trebuchet MS"/>
                          <a:cs typeface="Trebuchet MS"/>
                        </a:rPr>
                        <a:t>erce</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dirty="0">
                          <a:latin typeface="Trebuchet MS"/>
                          <a:cs typeface="Trebuchet MS"/>
                        </a:rPr>
                        <a:t>OBC</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gn="ctr">
                        <a:lnSpc>
                          <a:spcPts val="1900"/>
                        </a:lnSpc>
                      </a:pPr>
                      <a:r>
                        <a:rPr sz="1600" dirty="0">
                          <a:latin typeface="Trebuchet MS"/>
                          <a:cs typeface="Trebuchet MS"/>
                        </a:rPr>
                        <a:t>ORBC</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19"/>
                  </a:ext>
                </a:extLst>
              </a:tr>
              <a:tr h="246921">
                <a:tc>
                  <a:txBody>
                    <a:bodyPr/>
                    <a:lstStyle/>
                    <a:p>
                      <a:pPr marL="635" algn="ctr">
                        <a:lnSpc>
                          <a:spcPts val="1900"/>
                        </a:lnSpc>
                      </a:pPr>
                      <a:r>
                        <a:rPr sz="1600" dirty="0">
                          <a:latin typeface="Trebuchet MS"/>
                          <a:cs typeface="Trebuchet MS"/>
                        </a:rPr>
                        <a:t>20</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dirty="0">
                          <a:latin typeface="Trebuchet MS"/>
                          <a:cs typeface="Trebuchet MS"/>
                        </a:rPr>
                        <a:t>Punjab</a:t>
                      </a:r>
                      <a:r>
                        <a:rPr sz="1600" spc="75" dirty="0">
                          <a:latin typeface="Times New Roman"/>
                          <a:cs typeface="Times New Roman"/>
                        </a:rPr>
                        <a:t> </a:t>
                      </a:r>
                      <a:r>
                        <a:rPr sz="1600" dirty="0">
                          <a:latin typeface="Trebuchet MS"/>
                          <a:cs typeface="Trebuchet MS"/>
                        </a:rPr>
                        <a:t>a</a:t>
                      </a:r>
                      <a:r>
                        <a:rPr sz="1600" spc="-5" dirty="0">
                          <a:latin typeface="Trebuchet MS"/>
                          <a:cs typeface="Trebuchet MS"/>
                        </a:rPr>
                        <a:t>n</a:t>
                      </a:r>
                      <a:r>
                        <a:rPr sz="1600" dirty="0">
                          <a:latin typeface="Trebuchet MS"/>
                          <a:cs typeface="Trebuchet MS"/>
                        </a:rPr>
                        <a:t>d</a:t>
                      </a:r>
                      <a:r>
                        <a:rPr sz="1600" spc="80" dirty="0">
                          <a:latin typeface="Times New Roman"/>
                          <a:cs typeface="Times New Roman"/>
                        </a:rPr>
                        <a:t> </a:t>
                      </a:r>
                      <a:r>
                        <a:rPr sz="1600" dirty="0">
                          <a:latin typeface="Trebuchet MS"/>
                          <a:cs typeface="Trebuchet MS"/>
                        </a:rPr>
                        <a:t>Si</a:t>
                      </a:r>
                      <a:r>
                        <a:rPr sz="1600" spc="5" dirty="0">
                          <a:latin typeface="Trebuchet MS"/>
                          <a:cs typeface="Trebuchet MS"/>
                        </a:rPr>
                        <a:t>n</a:t>
                      </a:r>
                      <a:r>
                        <a:rPr sz="1600" spc="-5" dirty="0">
                          <a:latin typeface="Trebuchet MS"/>
                          <a:cs typeface="Trebuchet MS"/>
                        </a:rPr>
                        <a:t>d</a:t>
                      </a:r>
                      <a:r>
                        <a:rPr sz="1600" dirty="0">
                          <a:latin typeface="Trebuchet MS"/>
                          <a:cs typeface="Trebuchet MS"/>
                        </a:rPr>
                        <a:t>h</a:t>
                      </a:r>
                      <a:r>
                        <a:rPr sz="1600" spc="105"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0"/>
                        </a:lnSpc>
                      </a:pPr>
                      <a:r>
                        <a:rPr sz="1600" dirty="0">
                          <a:latin typeface="Trebuchet MS"/>
                          <a:cs typeface="Trebuchet MS"/>
                        </a:rPr>
                        <a:t>PSB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635" algn="ctr">
                        <a:lnSpc>
                          <a:spcPts val="1900"/>
                        </a:lnSpc>
                      </a:pPr>
                      <a:r>
                        <a:rPr sz="1600" dirty="0">
                          <a:latin typeface="Trebuchet MS"/>
                          <a:cs typeface="Trebuchet MS"/>
                        </a:rPr>
                        <a:t>PSIB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20"/>
                  </a:ext>
                </a:extLst>
              </a:tr>
              <a:tr h="246924">
                <a:tc>
                  <a:txBody>
                    <a:bodyPr/>
                    <a:lstStyle/>
                    <a:p>
                      <a:pPr marL="635" algn="ctr">
                        <a:lnSpc>
                          <a:spcPts val="1900"/>
                        </a:lnSpc>
                      </a:pPr>
                      <a:r>
                        <a:rPr sz="1600" dirty="0">
                          <a:latin typeface="Trebuchet MS"/>
                          <a:cs typeface="Trebuchet MS"/>
                        </a:rPr>
                        <a:t>21</a:t>
                      </a: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a:lnSpc>
                          <a:spcPts val="1900"/>
                        </a:lnSpc>
                      </a:pPr>
                      <a:r>
                        <a:rPr sz="1600" dirty="0">
                          <a:latin typeface="Trebuchet MS"/>
                          <a:cs typeface="Trebuchet MS"/>
                        </a:rPr>
                        <a:t>Punjab</a:t>
                      </a:r>
                      <a:r>
                        <a:rPr sz="1600" spc="75" dirty="0">
                          <a:latin typeface="Times New Roman"/>
                          <a:cs typeface="Times New Roman"/>
                        </a:rPr>
                        <a:t> </a:t>
                      </a:r>
                      <a:r>
                        <a:rPr sz="1600" spc="-5" dirty="0">
                          <a:latin typeface="Trebuchet MS"/>
                          <a:cs typeface="Trebuchet MS"/>
                        </a:rPr>
                        <a:t>N</a:t>
                      </a:r>
                      <a:r>
                        <a:rPr sz="1600" dirty="0">
                          <a:latin typeface="Trebuchet MS"/>
                          <a:cs typeface="Trebuchet MS"/>
                        </a:rPr>
                        <a:t>a</a:t>
                      </a:r>
                      <a:r>
                        <a:rPr sz="1600" spc="-5" dirty="0">
                          <a:latin typeface="Trebuchet MS"/>
                          <a:cs typeface="Trebuchet MS"/>
                        </a:rPr>
                        <a:t>t</a:t>
                      </a:r>
                      <a:r>
                        <a:rPr sz="1600" dirty="0">
                          <a:latin typeface="Trebuchet MS"/>
                          <a:cs typeface="Trebuchet MS"/>
                        </a:rPr>
                        <a:t>i</a:t>
                      </a:r>
                      <a:r>
                        <a:rPr sz="1600" spc="-5" dirty="0">
                          <a:latin typeface="Trebuchet MS"/>
                          <a:cs typeface="Trebuchet MS"/>
                        </a:rPr>
                        <a:t>on</a:t>
                      </a:r>
                      <a:r>
                        <a:rPr sz="1600" dirty="0">
                          <a:latin typeface="Trebuchet MS"/>
                          <a:cs typeface="Trebuchet MS"/>
                        </a:rPr>
                        <a:t>al</a:t>
                      </a:r>
                      <a:r>
                        <a:rPr sz="1600" spc="110" dirty="0">
                          <a:latin typeface="Times New Roman"/>
                          <a:cs typeface="Times New Roman"/>
                        </a:rPr>
                        <a:t> </a:t>
                      </a:r>
                      <a:r>
                        <a:rPr sz="1600" dirty="0">
                          <a:latin typeface="Trebuchet MS"/>
                          <a:cs typeface="Trebuchet MS"/>
                        </a:rPr>
                        <a:t>Bank</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2540" algn="ctr">
                        <a:lnSpc>
                          <a:spcPts val="1900"/>
                        </a:lnSpc>
                      </a:pPr>
                      <a:r>
                        <a:rPr sz="1600" dirty="0">
                          <a:latin typeface="Trebuchet MS"/>
                          <a:cs typeface="Trebuchet MS"/>
                        </a:rPr>
                        <a:t>PNB</a:t>
                      </a:r>
                      <a:endParaRPr sz="1600">
                        <a:latin typeface="Trebuchet MS"/>
                        <a:cs typeface="Trebuchet MS"/>
                      </a:endParaRP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tc>
                  <a:txBody>
                    <a:bodyPr/>
                    <a:lstStyle/>
                    <a:p>
                      <a:pPr marL="1270" algn="ctr">
                        <a:lnSpc>
                          <a:spcPts val="1900"/>
                        </a:lnSpc>
                      </a:pPr>
                      <a:r>
                        <a:rPr sz="1600" dirty="0">
                          <a:latin typeface="Trebuchet MS"/>
                          <a:cs typeface="Trebuchet MS"/>
                        </a:rPr>
                        <a:t>PUNB</a:t>
                      </a:r>
                    </a:p>
                  </a:txBody>
                  <a:tcPr marL="0" marR="0" marT="0" marB="0">
                    <a:lnL w="12700">
                      <a:solidFill>
                        <a:srgbClr val="4AACC5"/>
                      </a:solidFill>
                      <a:prstDash val="solid"/>
                    </a:lnL>
                    <a:lnR w="12700">
                      <a:solidFill>
                        <a:srgbClr val="4AACC5"/>
                      </a:solidFill>
                      <a:prstDash val="solid"/>
                    </a:lnR>
                    <a:lnT w="12700">
                      <a:solidFill>
                        <a:srgbClr val="4AACC5"/>
                      </a:solidFill>
                      <a:prstDash val="solid"/>
                    </a:lnT>
                    <a:lnB w="12700">
                      <a:solidFill>
                        <a:srgbClr val="4AACC5"/>
                      </a:solidFill>
                      <a:prstDash val="solid"/>
                    </a:lnB>
                  </a:tcPr>
                </a:tc>
                <a:extLst>
                  <a:ext uri="{0D108BD9-81ED-4DB2-BD59-A6C34878D82A}">
                    <a16:rowId xmlns="" xmlns:a16="http://schemas.microsoft.com/office/drawing/2014/main" val="10021"/>
                  </a:ext>
                </a:extLst>
              </a:tr>
            </a:tbl>
          </a:graphicData>
        </a:graphic>
      </p:graphicFrame>
      <p:sp>
        <p:nvSpPr>
          <p:cNvPr id="4"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44</a:t>
            </a:fld>
            <a:endParaRPr lang="en-US" dirty="0"/>
          </a:p>
        </p:txBody>
      </p:sp>
    </p:spTree>
    <p:extLst>
      <p:ext uri="{BB962C8B-B14F-4D97-AF65-F5344CB8AC3E}">
        <p14:creationId xmlns:p14="http://schemas.microsoft.com/office/powerpoint/2010/main" val="24197766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The </a:t>
            </a:r>
            <a:r>
              <a:rPr lang="en-US" dirty="0"/>
              <a:t>convenience of transferring money online </a:t>
            </a:r>
            <a:r>
              <a:rPr lang="en-US" dirty="0" smtClean="0"/>
              <a:t>has helped individuals to make </a:t>
            </a:r>
            <a:r>
              <a:rPr lang="en-US" dirty="0"/>
              <a:t>most out of the modern technology-based banking </a:t>
            </a:r>
            <a:r>
              <a:rPr lang="en-US" dirty="0" smtClean="0"/>
              <a:t>services</a:t>
            </a:r>
          </a:p>
          <a:p>
            <a:r>
              <a:rPr lang="en-US" dirty="0" smtClean="0"/>
              <a:t>To transfer money </a:t>
            </a:r>
            <a:r>
              <a:rPr lang="en-US" dirty="0"/>
              <a:t>from one account to </a:t>
            </a:r>
            <a:r>
              <a:rPr lang="en-US" dirty="0" smtClean="0"/>
              <a:t>another the banks </a:t>
            </a:r>
            <a:r>
              <a:rPr lang="en-US" dirty="0"/>
              <a:t>provide multiple options based on various factors and customer’s </a:t>
            </a:r>
            <a:r>
              <a:rPr lang="en-US" dirty="0" smtClean="0"/>
              <a:t>requirements which are </a:t>
            </a:r>
          </a:p>
          <a:p>
            <a:pPr lvl="1">
              <a:buFont typeface="Arial" panose="020B0604020202020204" pitchFamily="34" charset="0"/>
              <a:buChar char="•"/>
            </a:pPr>
            <a:r>
              <a:rPr lang="en-US" dirty="0" smtClean="0"/>
              <a:t>National </a:t>
            </a:r>
            <a:r>
              <a:rPr lang="en-US" dirty="0"/>
              <a:t>Electronic Funds Transfer (</a:t>
            </a:r>
            <a:r>
              <a:rPr lang="en-US" dirty="0" smtClean="0"/>
              <a:t>NEFT)</a:t>
            </a:r>
          </a:p>
          <a:p>
            <a:pPr lvl="1">
              <a:buFont typeface="Arial" panose="020B0604020202020204" pitchFamily="34" charset="0"/>
              <a:buChar char="•"/>
            </a:pPr>
            <a:r>
              <a:rPr lang="en-US" dirty="0" smtClean="0"/>
              <a:t>Real </a:t>
            </a:r>
            <a:r>
              <a:rPr lang="en-US" dirty="0"/>
              <a:t>Time Gross Settlement (RTGS</a:t>
            </a:r>
            <a:r>
              <a:rPr lang="en-US" dirty="0" smtClean="0"/>
              <a:t>)</a:t>
            </a:r>
          </a:p>
          <a:p>
            <a:pPr lvl="1">
              <a:buFont typeface="Arial" panose="020B0604020202020204" pitchFamily="34" charset="0"/>
              <a:buChar char="•"/>
            </a:pPr>
            <a:r>
              <a:rPr lang="en-US" dirty="0" smtClean="0"/>
              <a:t>Immediate </a:t>
            </a:r>
            <a:r>
              <a:rPr lang="en-US" dirty="0"/>
              <a:t>Payment Service (</a:t>
            </a:r>
            <a:r>
              <a:rPr lang="en-US" dirty="0" smtClean="0"/>
              <a:t>IMPS</a:t>
            </a:r>
            <a:r>
              <a:rPr lang="en-US" dirty="0"/>
              <a:t>)</a:t>
            </a:r>
            <a:endParaRPr lang="en-US" dirty="0" smtClean="0"/>
          </a:p>
          <a:p>
            <a:r>
              <a:rPr lang="en-US" dirty="0" smtClean="0"/>
              <a:t>Each </a:t>
            </a:r>
            <a:r>
              <a:rPr lang="en-US" dirty="0"/>
              <a:t>of them have their own advantages and disadvantages, they provide flexibility and convenience to the customers. </a:t>
            </a:r>
          </a:p>
          <a:p>
            <a:r>
              <a:rPr lang="en-US" dirty="0"/>
              <a:t>M</a:t>
            </a:r>
            <a:r>
              <a:rPr lang="en-US" dirty="0" smtClean="0"/>
              <a:t>any </a:t>
            </a:r>
            <a:r>
              <a:rPr lang="en-US" dirty="0"/>
              <a:t>banks have their own digital wallets to facilitate additional methods of fund transfers online.</a:t>
            </a:r>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45</a:t>
            </a:fld>
            <a:endParaRPr lang="en-US" dirty="0"/>
          </a:p>
        </p:txBody>
      </p:sp>
      <p:sp>
        <p:nvSpPr>
          <p:cNvPr id="4" name="Title 3"/>
          <p:cNvSpPr>
            <a:spLocks noGrp="1"/>
          </p:cNvSpPr>
          <p:nvPr>
            <p:ph type="title"/>
          </p:nvPr>
        </p:nvSpPr>
        <p:spPr/>
        <p:txBody>
          <a:bodyPr>
            <a:normAutofit fontScale="90000"/>
          </a:bodyPr>
          <a:lstStyle/>
          <a:p>
            <a:r>
              <a:rPr lang="en-IN" dirty="0" smtClean="0"/>
              <a:t>ONLINE MONEY TRANSFER USING BANK’S WEBSITE</a:t>
            </a:r>
            <a:endParaRPr lang="en-IN" dirty="0"/>
          </a:p>
        </p:txBody>
      </p:sp>
    </p:spTree>
    <p:extLst>
      <p:ext uri="{BB962C8B-B14F-4D97-AF65-F5344CB8AC3E}">
        <p14:creationId xmlns:p14="http://schemas.microsoft.com/office/powerpoint/2010/main" val="3552998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R</a:t>
            </a:r>
            <a:r>
              <a:rPr lang="en-US" dirty="0" smtClean="0"/>
              <a:t>obust </a:t>
            </a:r>
            <a:r>
              <a:rPr lang="en-US" dirty="0"/>
              <a:t>fund transfer methods which allow individuals and businesses to transfer money online from anytime and anywhere in the </a:t>
            </a:r>
            <a:r>
              <a:rPr lang="en-US" dirty="0" smtClean="0"/>
              <a:t>world</a:t>
            </a:r>
          </a:p>
          <a:p>
            <a:r>
              <a:rPr lang="en-US" dirty="0"/>
              <a:t>M</a:t>
            </a:r>
            <a:r>
              <a:rPr lang="en-US" dirty="0" smtClean="0"/>
              <a:t>ost </a:t>
            </a:r>
            <a:r>
              <a:rPr lang="en-US" dirty="0"/>
              <a:t>banks provide Net Banking facility to their customer. By using either a computer or a smartphone with internet, a bank account holder can use the fund transfer section to access any of the online banking services provided by the bank.</a:t>
            </a:r>
            <a:endParaRPr lang="en-US" dirty="0" smtClean="0"/>
          </a:p>
          <a:p>
            <a:r>
              <a:rPr lang="en-US" dirty="0" smtClean="0"/>
              <a:t>Each </a:t>
            </a:r>
            <a:r>
              <a:rPr lang="en-US" dirty="0"/>
              <a:t>of the transfer will provide different kinds of features and flexibility</a:t>
            </a:r>
          </a:p>
          <a:p>
            <a:r>
              <a:rPr lang="en-US" dirty="0" smtClean="0"/>
              <a:t>The various factors to decide upon the type of online facility </a:t>
            </a:r>
          </a:p>
          <a:p>
            <a:pPr lvl="1">
              <a:buFont typeface="Arial" panose="020B0604020202020204" pitchFamily="34" charset="0"/>
              <a:buChar char="•"/>
            </a:pPr>
            <a:r>
              <a:rPr lang="en-US" dirty="0" smtClean="0"/>
              <a:t>The </a:t>
            </a:r>
            <a:r>
              <a:rPr lang="en-US" dirty="0"/>
              <a:t>value of the </a:t>
            </a:r>
            <a:r>
              <a:rPr lang="en-US" dirty="0" smtClean="0"/>
              <a:t>transaction</a:t>
            </a:r>
          </a:p>
          <a:p>
            <a:pPr lvl="1">
              <a:buFont typeface="Arial" panose="020B0604020202020204" pitchFamily="34" charset="0"/>
              <a:buChar char="•"/>
            </a:pPr>
            <a:r>
              <a:rPr lang="en-US" dirty="0" smtClean="0"/>
              <a:t>the </a:t>
            </a:r>
            <a:r>
              <a:rPr lang="en-US" dirty="0"/>
              <a:t>speed of </a:t>
            </a:r>
            <a:r>
              <a:rPr lang="en-US" dirty="0" smtClean="0"/>
              <a:t>transfer</a:t>
            </a:r>
          </a:p>
          <a:p>
            <a:pPr lvl="1">
              <a:buFont typeface="Arial" panose="020B0604020202020204" pitchFamily="34" charset="0"/>
              <a:buChar char="•"/>
            </a:pPr>
            <a:r>
              <a:rPr lang="en-US" dirty="0" smtClean="0"/>
              <a:t>service availability</a:t>
            </a:r>
            <a:endParaRPr lang="en-US" dirty="0"/>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46</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847853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smtClean="0"/>
              <a:t>The remitter who wants to transfer money must have internet banking enabled account and transaction password</a:t>
            </a:r>
          </a:p>
          <a:p>
            <a:r>
              <a:rPr lang="en-US" sz="2000" dirty="0" smtClean="0"/>
              <a:t>To </a:t>
            </a:r>
            <a:r>
              <a:rPr lang="en-US" sz="2000" dirty="0"/>
              <a:t>initiate a fund transfer, the individual who is transferring the money, also known as the originator or remitter, is required to have the basic account details of the </a:t>
            </a:r>
            <a:r>
              <a:rPr lang="en-US" sz="2000" dirty="0" smtClean="0"/>
              <a:t>beneficiary</a:t>
            </a:r>
          </a:p>
          <a:p>
            <a:r>
              <a:rPr lang="en-US" sz="2000" dirty="0" smtClean="0"/>
              <a:t>Details </a:t>
            </a:r>
            <a:r>
              <a:rPr lang="en-US" sz="2000" dirty="0"/>
              <a:t>such as the account number, beneficiary’s name on the account, </a:t>
            </a:r>
            <a:r>
              <a:rPr lang="en-US" sz="2000" b="1" dirty="0" smtClean="0">
                <a:hlinkClick r:id="rId2" tooltip="Bank IFSC CODE"/>
              </a:rPr>
              <a:t>IFSC</a:t>
            </a:r>
            <a:r>
              <a:rPr lang="en-US" sz="2000" b="1" dirty="0" smtClean="0"/>
              <a:t> Code </a:t>
            </a:r>
            <a:r>
              <a:rPr lang="en-US" sz="2000" dirty="0" smtClean="0"/>
              <a:t>, </a:t>
            </a:r>
            <a:r>
              <a:rPr lang="en-US" sz="2000" dirty="0"/>
              <a:t>and the branch name are the most important and essential factors for using any transfer </a:t>
            </a:r>
            <a:r>
              <a:rPr lang="en-US" sz="2000" dirty="0" smtClean="0"/>
              <a:t>methods</a:t>
            </a:r>
          </a:p>
          <a:p>
            <a:r>
              <a:rPr lang="en-US" sz="2000" dirty="0" smtClean="0"/>
              <a:t>It </a:t>
            </a:r>
            <a:r>
              <a:rPr lang="en-US" sz="2000" dirty="0"/>
              <a:t>is the originator who is considered responsible for ensuring the correctness of the account details used for a transfer of fund</a:t>
            </a:r>
            <a:r>
              <a:rPr lang="en-US" sz="2000" dirty="0" smtClean="0"/>
              <a:t>.</a:t>
            </a:r>
          </a:p>
          <a:p>
            <a:r>
              <a:rPr lang="en-US" sz="2000" dirty="0" smtClean="0"/>
              <a:t>The originator must enter all the details of the account in his net banking enabled account and a mobile number linked with the account</a:t>
            </a:r>
            <a:endParaRPr lang="en-IN" sz="2000"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47</a:t>
            </a:fld>
            <a:endParaRPr lang="en-US" dirty="0"/>
          </a:p>
        </p:txBody>
      </p:sp>
      <p:sp>
        <p:nvSpPr>
          <p:cNvPr id="4" name="Title 3"/>
          <p:cNvSpPr>
            <a:spLocks noGrp="1"/>
          </p:cNvSpPr>
          <p:nvPr>
            <p:ph type="title"/>
          </p:nvPr>
        </p:nvSpPr>
        <p:spPr/>
        <p:txBody>
          <a:bodyPr>
            <a:normAutofit fontScale="90000"/>
          </a:bodyPr>
          <a:lstStyle/>
          <a:p>
            <a:r>
              <a:rPr lang="en-IN" dirty="0" smtClean="0"/>
              <a:t>Requirements For Fund Transfer</a:t>
            </a:r>
            <a:endParaRPr lang="en-IN" dirty="0"/>
          </a:p>
        </p:txBody>
      </p:sp>
    </p:spTree>
    <p:extLst>
      <p:ext uri="{BB962C8B-B14F-4D97-AF65-F5344CB8AC3E}">
        <p14:creationId xmlns:p14="http://schemas.microsoft.com/office/powerpoint/2010/main" val="13873844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The </a:t>
            </a:r>
            <a:r>
              <a:rPr lang="en-US" dirty="0"/>
              <a:t>funds transferred under this method are settled in batches (based on Deferred Net Settlement (DNS) and at a specific time of the day. </a:t>
            </a:r>
            <a:endParaRPr lang="en-US" dirty="0" smtClean="0"/>
          </a:p>
          <a:p>
            <a:r>
              <a:rPr lang="en-US" dirty="0" smtClean="0"/>
              <a:t>Previously </a:t>
            </a:r>
            <a:r>
              <a:rPr lang="en-US" dirty="0" smtClean="0"/>
              <a:t>the </a:t>
            </a:r>
            <a:r>
              <a:rPr lang="en-US" dirty="0"/>
              <a:t>fund transfer requests under </a:t>
            </a:r>
            <a:r>
              <a:rPr lang="en-US" dirty="0">
                <a:hlinkClick r:id="rId2"/>
              </a:rPr>
              <a:t>NEFT</a:t>
            </a:r>
            <a:r>
              <a:rPr lang="en-US" dirty="0"/>
              <a:t> </a:t>
            </a:r>
            <a:r>
              <a:rPr lang="en-US" dirty="0" smtClean="0"/>
              <a:t>were </a:t>
            </a:r>
            <a:r>
              <a:rPr lang="en-US" dirty="0" smtClean="0"/>
              <a:t>processed </a:t>
            </a:r>
            <a:r>
              <a:rPr lang="en-US" dirty="0"/>
              <a:t>in twelve batches between 8 a.m. to 7 p.m. on weekdays and six batches between 8 a.m. to 1 p.m. on </a:t>
            </a:r>
            <a:r>
              <a:rPr lang="en-US" dirty="0" smtClean="0"/>
              <a:t>Saturdays. NEFT was </a:t>
            </a:r>
            <a:r>
              <a:rPr lang="en-US" dirty="0"/>
              <a:t>not available on Sundays and bank </a:t>
            </a:r>
            <a:r>
              <a:rPr lang="en-US" dirty="0"/>
              <a:t>holidays. If the transfer </a:t>
            </a:r>
            <a:r>
              <a:rPr lang="en-US" dirty="0" smtClean="0"/>
              <a:t>was  initiated </a:t>
            </a:r>
            <a:r>
              <a:rPr lang="en-US" dirty="0"/>
              <a:t>beyond the cut-off time specified by RBI, the funds are typically settled on the next working day</a:t>
            </a:r>
            <a:r>
              <a:rPr lang="en-US"/>
              <a:t>. </a:t>
            </a:r>
            <a:endParaRPr lang="en-US" dirty="0" smtClean="0"/>
          </a:p>
          <a:p>
            <a:r>
              <a:rPr lang="en-US" dirty="0" smtClean="0"/>
              <a:t>But now NEFT is also available 24</a:t>
            </a:r>
            <a:r>
              <a:rPr lang="en-IN" dirty="0" smtClean="0"/>
              <a:t>X7. Money can be transferred any time using NEFT</a:t>
            </a:r>
            <a:endParaRPr lang="en-US" dirty="0" smtClean="0"/>
          </a:p>
        </p:txBody>
      </p:sp>
      <p:sp>
        <p:nvSpPr>
          <p:cNvPr id="3" name="Slide Number Placeholder 2"/>
          <p:cNvSpPr>
            <a:spLocks noGrp="1"/>
          </p:cNvSpPr>
          <p:nvPr>
            <p:ph type="sldNum" sz="quarter" idx="12"/>
          </p:nvPr>
        </p:nvSpPr>
        <p:spPr/>
        <p:txBody>
          <a:bodyPr/>
          <a:lstStyle/>
          <a:p>
            <a:fld id="{FC63C79A-726A-7342-A86D-DB4AD4BB9BE5}" type="slidenum">
              <a:rPr lang="en-US" smtClean="0"/>
              <a:pPr/>
              <a:t>48</a:t>
            </a:fld>
            <a:endParaRPr lang="en-US" dirty="0"/>
          </a:p>
        </p:txBody>
      </p:sp>
      <p:sp>
        <p:nvSpPr>
          <p:cNvPr id="4" name="Title 3"/>
          <p:cNvSpPr>
            <a:spLocks noGrp="1"/>
          </p:cNvSpPr>
          <p:nvPr>
            <p:ph type="title"/>
          </p:nvPr>
        </p:nvSpPr>
        <p:spPr/>
        <p:txBody>
          <a:bodyPr/>
          <a:lstStyle/>
          <a:p>
            <a:r>
              <a:rPr lang="en-IN" dirty="0" smtClean="0"/>
              <a:t>NEFT</a:t>
            </a:r>
            <a:endParaRPr lang="en-IN" dirty="0"/>
          </a:p>
        </p:txBody>
      </p:sp>
    </p:spTree>
    <p:extLst>
      <p:ext uri="{BB962C8B-B14F-4D97-AF65-F5344CB8AC3E}">
        <p14:creationId xmlns:p14="http://schemas.microsoft.com/office/powerpoint/2010/main" val="33159859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a:t>
            </a:r>
            <a:r>
              <a:rPr lang="en-US" dirty="0" smtClean="0"/>
              <a:t>he </a:t>
            </a:r>
            <a:r>
              <a:rPr lang="en-US" dirty="0"/>
              <a:t>transactions can be initiated and settled from the bank account of one particular bank to another bank’s account throughout India at no additional cost apart from the standard charges, provided both the banks are a part of the NEFT transfer network (NEFT-enabled</a:t>
            </a:r>
            <a:r>
              <a:rPr lang="en-US" dirty="0" smtClean="0"/>
              <a:t>).</a:t>
            </a:r>
          </a:p>
          <a:p>
            <a:r>
              <a:rPr lang="en-US" dirty="0"/>
              <a:t>S</a:t>
            </a:r>
            <a:r>
              <a:rPr lang="en-US" dirty="0" smtClean="0"/>
              <a:t>ome </a:t>
            </a:r>
            <a:r>
              <a:rPr lang="en-US" dirty="0"/>
              <a:t>banks might have their own policies concerning the NEFT service provided by them, such as </a:t>
            </a:r>
            <a:endParaRPr lang="en-US" dirty="0" smtClean="0"/>
          </a:p>
          <a:p>
            <a:pPr lvl="1">
              <a:buFont typeface="Arial" panose="020B0604020202020204" pitchFamily="34" charset="0"/>
              <a:buChar char="•"/>
            </a:pPr>
            <a:r>
              <a:rPr lang="en-US" dirty="0" smtClean="0"/>
              <a:t>restrictions </a:t>
            </a:r>
            <a:r>
              <a:rPr lang="en-US" dirty="0"/>
              <a:t>on transferring funds immediately to a newly added </a:t>
            </a:r>
            <a:r>
              <a:rPr lang="en-US" dirty="0" smtClean="0"/>
              <a:t>beneficiary</a:t>
            </a:r>
          </a:p>
          <a:p>
            <a:pPr lvl="1">
              <a:buFont typeface="Arial" panose="020B0604020202020204" pitchFamily="34" charset="0"/>
              <a:buChar char="•"/>
            </a:pPr>
            <a:r>
              <a:rPr lang="en-US" dirty="0" smtClean="0"/>
              <a:t>fund </a:t>
            </a:r>
            <a:r>
              <a:rPr lang="en-US" dirty="0"/>
              <a:t>value limits restricting the value of transfer beyond a specified </a:t>
            </a:r>
            <a:r>
              <a:rPr lang="en-US" dirty="0" smtClean="0"/>
              <a:t>limit</a:t>
            </a:r>
          </a:p>
          <a:p>
            <a:r>
              <a:rPr lang="en-US" dirty="0"/>
              <a:t>T</a:t>
            </a:r>
            <a:r>
              <a:rPr lang="en-US" dirty="0" smtClean="0"/>
              <a:t>hese </a:t>
            </a:r>
            <a:r>
              <a:rPr lang="en-US" dirty="0"/>
              <a:t>protocols are proven to be effective for safeguarding the customer’s financials.</a:t>
            </a:r>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49</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87718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923128" y="2084496"/>
            <a:ext cx="1636627" cy="1994705"/>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691086" y="2147750"/>
            <a:ext cx="3908210" cy="1931451"/>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0" y="0"/>
            <a:ext cx="9144000" cy="1811943"/>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defTabSz="685800">
              <a:lnSpc>
                <a:spcPct val="100000"/>
              </a:lnSpc>
            </a:pPr>
            <a:r>
              <a:rPr lang="en-US" sz="36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Have a bank account &amp; a smart phone with internet?</a:t>
            </a:r>
          </a:p>
          <a:p>
            <a:pPr algn="ctr" defTabSz="685800"/>
            <a:r>
              <a:rPr lang="en-US" sz="36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You can go digital</a:t>
            </a:r>
            <a:endParaRPr lang="en-US" sz="36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7" name="object 7"/>
          <p:cNvSpPr txBox="1"/>
          <p:nvPr/>
        </p:nvSpPr>
        <p:spPr>
          <a:xfrm>
            <a:off x="434668" y="4211444"/>
            <a:ext cx="8350985" cy="1654299"/>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349367" indent="-342900">
              <a:lnSpc>
                <a:spcPts val="4336"/>
              </a:lnSpc>
              <a:buFont typeface="Wingdings" panose="05000000000000000000" pitchFamily="2" charset="2"/>
              <a:buChar char="Ø"/>
            </a:pPr>
            <a:r>
              <a:rPr lang="en-US" sz="2400" spc="-3" dirty="0" smtClean="0">
                <a:latin typeface="Times New Roman" pitchFamily="18" charset="0"/>
                <a:cs typeface="Times New Roman" pitchFamily="18" charset="0"/>
              </a:rPr>
              <a:t>   </a:t>
            </a:r>
            <a:r>
              <a:rPr sz="2400" spc="-3" dirty="0" smtClean="0">
                <a:latin typeface="Times New Roman" pitchFamily="18" charset="0"/>
                <a:cs typeface="Times New Roman" pitchFamily="18" charset="0"/>
              </a:rPr>
              <a:t>Use </a:t>
            </a:r>
            <a:r>
              <a:rPr sz="2400" spc="-3" dirty="0">
                <a:latin typeface="Times New Roman" pitchFamily="18" charset="0"/>
                <a:cs typeface="Times New Roman" pitchFamily="18" charset="0"/>
              </a:rPr>
              <a:t>RuPay/Debit card -</a:t>
            </a:r>
            <a:r>
              <a:rPr sz="2400" spc="-43" dirty="0">
                <a:latin typeface="Times New Roman" pitchFamily="18" charset="0"/>
                <a:cs typeface="Times New Roman" pitchFamily="18" charset="0"/>
              </a:rPr>
              <a:t> </a:t>
            </a:r>
            <a:r>
              <a:rPr sz="2400" spc="-3" dirty="0">
                <a:latin typeface="Times New Roman" pitchFamily="18" charset="0"/>
                <a:cs typeface="Times New Roman" pitchFamily="18" charset="0"/>
              </a:rPr>
              <a:t>PoS</a:t>
            </a:r>
            <a:endParaRPr sz="2400" dirty="0">
              <a:latin typeface="Times New Roman" pitchFamily="18" charset="0"/>
              <a:cs typeface="Times New Roman" pitchFamily="18" charset="0"/>
            </a:endParaRPr>
          </a:p>
          <a:p>
            <a:pPr marL="349367" indent="-342900">
              <a:lnSpc>
                <a:spcPts val="4336"/>
              </a:lnSpc>
              <a:buFont typeface="Wingdings" panose="05000000000000000000" pitchFamily="2" charset="2"/>
              <a:buChar char="Ø"/>
            </a:pPr>
            <a:r>
              <a:rPr lang="en-US" sz="2400" spc="-3" dirty="0" smtClean="0">
                <a:latin typeface="Times New Roman" pitchFamily="18" charset="0"/>
                <a:cs typeface="Times New Roman" pitchFamily="18" charset="0"/>
              </a:rPr>
              <a:t>   </a:t>
            </a:r>
            <a:r>
              <a:rPr sz="2400" spc="-3" dirty="0" smtClean="0">
                <a:latin typeface="Times New Roman" pitchFamily="18" charset="0"/>
                <a:cs typeface="Times New Roman" pitchFamily="18" charset="0"/>
              </a:rPr>
              <a:t>Use </a:t>
            </a:r>
            <a:r>
              <a:rPr sz="2400" spc="-3" dirty="0">
                <a:latin typeface="Times New Roman" pitchFamily="18" charset="0"/>
                <a:cs typeface="Times New Roman" pitchFamily="18" charset="0"/>
              </a:rPr>
              <a:t>Mobile</a:t>
            </a:r>
            <a:r>
              <a:rPr sz="2400" spc="-41" dirty="0">
                <a:latin typeface="Times New Roman" pitchFamily="18" charset="0"/>
                <a:cs typeface="Times New Roman" pitchFamily="18" charset="0"/>
              </a:rPr>
              <a:t> </a:t>
            </a:r>
            <a:r>
              <a:rPr sz="2400" spc="-3" dirty="0" smtClean="0">
                <a:latin typeface="Times New Roman" pitchFamily="18" charset="0"/>
                <a:cs typeface="Times New Roman" pitchFamily="18" charset="0"/>
              </a:rPr>
              <a:t>wallets</a:t>
            </a:r>
            <a:endParaRPr lang="en-US" sz="2400" spc="-3" dirty="0" smtClean="0">
              <a:latin typeface="Times New Roman" pitchFamily="18" charset="0"/>
              <a:cs typeface="Times New Roman" pitchFamily="18" charset="0"/>
            </a:endParaRPr>
          </a:p>
          <a:p>
            <a:pPr marL="349367" indent="-342900">
              <a:lnSpc>
                <a:spcPts val="4336"/>
              </a:lnSpc>
              <a:buFont typeface="Wingdings" panose="05000000000000000000" pitchFamily="2" charset="2"/>
              <a:buChar char="Ø"/>
            </a:pPr>
            <a:r>
              <a:rPr lang="en-US" sz="2400" spc="-3" dirty="0" smtClean="0">
                <a:latin typeface="Times New Roman" pitchFamily="18" charset="0"/>
                <a:cs typeface="Times New Roman" pitchFamily="18" charset="0"/>
              </a:rPr>
              <a:t>   Use App Based Payment(BHIM,UPI)</a:t>
            </a:r>
            <a:endParaRPr lang="en-US" sz="2400" spc="-3" dirty="0">
              <a:latin typeface="Times New Roman" pitchFamily="18" charset="0"/>
              <a:cs typeface="Times New Roman" pitchFamily="18" charset="0"/>
            </a:endParaRPr>
          </a:p>
        </p:txBody>
      </p:sp>
      <p:sp>
        <p:nvSpPr>
          <p:cNvPr id="6"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5</a:t>
            </a:fld>
            <a:endParaRPr lang="en-US" dirty="0"/>
          </a:p>
        </p:txBody>
      </p:sp>
    </p:spTree>
    <p:extLst>
      <p:ext uri="{BB962C8B-B14F-4D97-AF65-F5344CB8AC3E}">
        <p14:creationId xmlns:p14="http://schemas.microsoft.com/office/powerpoint/2010/main" val="20012210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biggest advantages of NEFT is the cost-effectiveness, an individual can carry out smaller value transfers without worrying about the transaction fee and service charges. </a:t>
            </a:r>
          </a:p>
          <a:p>
            <a:r>
              <a:rPr lang="en-US" dirty="0"/>
              <a:t>A smaller fee on the transfer enables the individual to carry out more payments which make NEFT the most popular and extensively used method for online fund transfers.</a:t>
            </a:r>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50</a:t>
            </a:fld>
            <a:endParaRPr lang="en-US" dirty="0"/>
          </a:p>
        </p:txBody>
      </p:sp>
      <p:sp>
        <p:nvSpPr>
          <p:cNvPr id="4" name="Title 3"/>
          <p:cNvSpPr>
            <a:spLocks noGrp="1"/>
          </p:cNvSpPr>
          <p:nvPr>
            <p:ph type="title"/>
          </p:nvPr>
        </p:nvSpPr>
        <p:spPr/>
        <p:txBody>
          <a:bodyPr/>
          <a:lstStyle/>
          <a:p>
            <a:r>
              <a:rPr lang="en-IN" dirty="0" smtClean="0"/>
              <a:t>Advantage Of NEFT</a:t>
            </a:r>
            <a:endParaRPr lang="en-IN" dirty="0"/>
          </a:p>
        </p:txBody>
      </p:sp>
    </p:spTree>
    <p:extLst>
      <p:ext uri="{BB962C8B-B14F-4D97-AF65-F5344CB8AC3E}">
        <p14:creationId xmlns:p14="http://schemas.microsoft.com/office/powerpoint/2010/main" val="257843581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This type of transfer methods is applicable and available for fund transfers between Rs.2 lakh to Rs.10 </a:t>
            </a:r>
            <a:r>
              <a:rPr lang="en-US" sz="1800" dirty="0" smtClean="0"/>
              <a:t>lakh</a:t>
            </a:r>
          </a:p>
          <a:p>
            <a:r>
              <a:rPr lang="en-US" sz="1800" dirty="0" smtClean="0"/>
              <a:t>In </a:t>
            </a:r>
            <a:r>
              <a:rPr lang="en-US" sz="1800" dirty="0"/>
              <a:t>order to take advantage of the RTGS facility, both the originator's and the beneficiary’s account has to be </a:t>
            </a:r>
            <a:r>
              <a:rPr lang="en-US" sz="1800" dirty="0" smtClean="0"/>
              <a:t>RTGS-enabled</a:t>
            </a:r>
          </a:p>
          <a:p>
            <a:r>
              <a:rPr lang="en-US" sz="1800" dirty="0"/>
              <a:t>M</a:t>
            </a:r>
            <a:r>
              <a:rPr lang="en-US" sz="1800" dirty="0" smtClean="0"/>
              <a:t>ost </a:t>
            </a:r>
            <a:r>
              <a:rPr lang="en-US" sz="1800" dirty="0"/>
              <a:t>banks are a part of the vast and popular RTGS transfer network facilitated by </a:t>
            </a:r>
            <a:r>
              <a:rPr lang="en-US" sz="1800" dirty="0" smtClean="0"/>
              <a:t>RBI but it is recommended </a:t>
            </a:r>
            <a:r>
              <a:rPr lang="en-US" sz="1800" dirty="0"/>
              <a:t>to either get in touch with their bank directly or refer to their online banking section to discover their eligibility concerning access to RTGS payment system. </a:t>
            </a:r>
            <a:endParaRPr lang="en-US" sz="1800" dirty="0" smtClean="0"/>
          </a:p>
          <a:p>
            <a:r>
              <a:rPr lang="en-US" sz="1800" dirty="0" smtClean="0"/>
              <a:t>The </a:t>
            </a:r>
            <a:r>
              <a:rPr lang="en-US" sz="1800" dirty="0"/>
              <a:t>transaction fee under RTGS is higher than the other methods due to the faster settlement speed performed on an instruction by instruction basis.</a:t>
            </a:r>
          </a:p>
          <a:p>
            <a:r>
              <a:rPr lang="en-US" sz="1800" dirty="0"/>
              <a:t>RTGS comes with limits on the minimum and maximum fund </a:t>
            </a:r>
            <a:r>
              <a:rPr lang="en-US" sz="1800" dirty="0" smtClean="0"/>
              <a:t>value </a:t>
            </a:r>
          </a:p>
          <a:p>
            <a:r>
              <a:rPr lang="en-US" sz="1800" dirty="0"/>
              <a:t>It is efficiently used in situations where individuals and businesses require immediate settlement of high-value funds that are well within the specified limits. </a:t>
            </a:r>
            <a:endParaRPr lang="en-US" sz="1800" dirty="0" smtClean="0"/>
          </a:p>
          <a:p>
            <a:endParaRPr lang="en-IN" sz="2000"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51</a:t>
            </a:fld>
            <a:endParaRPr lang="en-US" dirty="0"/>
          </a:p>
        </p:txBody>
      </p:sp>
      <p:sp>
        <p:nvSpPr>
          <p:cNvPr id="4" name="Title 3"/>
          <p:cNvSpPr>
            <a:spLocks noGrp="1"/>
          </p:cNvSpPr>
          <p:nvPr>
            <p:ph type="title"/>
          </p:nvPr>
        </p:nvSpPr>
        <p:spPr/>
        <p:txBody>
          <a:bodyPr/>
          <a:lstStyle/>
          <a:p>
            <a:r>
              <a:rPr lang="en-IN" dirty="0" smtClean="0"/>
              <a:t>RTGS</a:t>
            </a:r>
            <a:endParaRPr lang="en-IN" dirty="0"/>
          </a:p>
        </p:txBody>
      </p:sp>
    </p:spTree>
    <p:extLst>
      <p:ext uri="{BB962C8B-B14F-4D97-AF65-F5344CB8AC3E}">
        <p14:creationId xmlns:p14="http://schemas.microsoft.com/office/powerpoint/2010/main" val="3145693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the biggest advantage for </a:t>
            </a:r>
            <a:r>
              <a:rPr lang="en-US" sz="2800" dirty="0">
                <a:hlinkClick r:id="rId2"/>
              </a:rPr>
              <a:t>RTGS</a:t>
            </a:r>
            <a:r>
              <a:rPr lang="en-US" sz="2800" dirty="0"/>
              <a:t> is the fastest/real-time settlement factor. As soon as the transfer instructions are sent, the fund gets settled almost </a:t>
            </a:r>
            <a:r>
              <a:rPr lang="en-US" sz="2800" dirty="0" smtClean="0"/>
              <a:t>immediately</a:t>
            </a:r>
            <a:endParaRPr lang="en-US" sz="2800" dirty="0"/>
          </a:p>
          <a:p>
            <a:r>
              <a:rPr lang="en-US" sz="2800" dirty="0"/>
              <a:t>Efficiency, speed, and reliability factors are </a:t>
            </a:r>
            <a:r>
              <a:rPr lang="en-US" sz="2800" dirty="0" smtClean="0"/>
              <a:t>few factors </a:t>
            </a:r>
            <a:r>
              <a:rPr lang="en-US" sz="2800" dirty="0"/>
              <a:t>that make RTGS as one the most-sought medium of online fund transfers.</a:t>
            </a:r>
          </a:p>
          <a:p>
            <a:endParaRPr lang="en-US" sz="2800" dirty="0"/>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52</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41454505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smtClean="0"/>
              <a:t>IMPS </a:t>
            </a:r>
            <a:r>
              <a:rPr lang="en-US" dirty="0"/>
              <a:t>is used widely across most </a:t>
            </a:r>
            <a:r>
              <a:rPr lang="en-US" dirty="0" smtClean="0"/>
              <a:t>banks</a:t>
            </a:r>
          </a:p>
          <a:p>
            <a:r>
              <a:rPr lang="en-US" dirty="0" smtClean="0"/>
              <a:t>IMPS </a:t>
            </a:r>
            <a:r>
              <a:rPr lang="en-US" dirty="0"/>
              <a:t>functions 24/7 allowing a fund transfer at any time of the </a:t>
            </a:r>
            <a:r>
              <a:rPr lang="en-US" dirty="0" smtClean="0"/>
              <a:t>day</a:t>
            </a:r>
          </a:p>
          <a:p>
            <a:r>
              <a:rPr lang="en-US" dirty="0" smtClean="0"/>
              <a:t>IMPS </a:t>
            </a:r>
            <a:r>
              <a:rPr lang="en-US" dirty="0"/>
              <a:t>also allows transfer of low value-funds but what makes it unique is, it immediately settles the funds</a:t>
            </a:r>
            <a:r>
              <a:rPr lang="en-US" dirty="0" smtClean="0"/>
              <a:t>.</a:t>
            </a:r>
          </a:p>
          <a:p>
            <a:r>
              <a:rPr lang="en-US" dirty="0" smtClean="0"/>
              <a:t>IMPS </a:t>
            </a:r>
            <a:r>
              <a:rPr lang="en-US" dirty="0"/>
              <a:t>facility is provided only on the internet and online banking </a:t>
            </a:r>
            <a:r>
              <a:rPr lang="en-US" dirty="0" smtClean="0"/>
              <a:t>services</a:t>
            </a:r>
          </a:p>
          <a:p>
            <a:r>
              <a:rPr lang="en-US" dirty="0" smtClean="0"/>
              <a:t>Few </a:t>
            </a:r>
            <a:r>
              <a:rPr lang="en-US" dirty="0"/>
              <a:t>banks may offer SMS-based IMPS service to mobile banking </a:t>
            </a:r>
            <a:r>
              <a:rPr lang="en-US" dirty="0" smtClean="0"/>
              <a:t>users</a:t>
            </a:r>
          </a:p>
          <a:p>
            <a:r>
              <a:rPr lang="en-US" dirty="0" smtClean="0"/>
              <a:t>Many </a:t>
            </a:r>
            <a:r>
              <a:rPr lang="en-US" dirty="0"/>
              <a:t>of the digital wallets in India </a:t>
            </a:r>
            <a:r>
              <a:rPr lang="en-US" dirty="0" err="1"/>
              <a:t>utilise</a:t>
            </a:r>
            <a:r>
              <a:rPr lang="en-US" dirty="0"/>
              <a:t> IMPS services to credit the money from an individual's wallet to his/her bank account. Though IMPS provides an immediate fund settlement facility, the transaction fees are as low as NEFT.</a:t>
            </a:r>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53</a:t>
            </a:fld>
            <a:endParaRPr lang="en-US" dirty="0"/>
          </a:p>
        </p:txBody>
      </p:sp>
      <p:sp>
        <p:nvSpPr>
          <p:cNvPr id="4" name="Title 3"/>
          <p:cNvSpPr>
            <a:spLocks noGrp="1"/>
          </p:cNvSpPr>
          <p:nvPr>
            <p:ph type="title"/>
          </p:nvPr>
        </p:nvSpPr>
        <p:spPr/>
        <p:txBody>
          <a:bodyPr/>
          <a:lstStyle/>
          <a:p>
            <a:r>
              <a:rPr lang="en-IN" dirty="0" smtClean="0"/>
              <a:t>IMPS</a:t>
            </a:r>
            <a:endParaRPr lang="en-IN" dirty="0"/>
          </a:p>
        </p:txBody>
      </p:sp>
    </p:spTree>
    <p:extLst>
      <p:ext uri="{BB962C8B-B14F-4D97-AF65-F5344CB8AC3E}">
        <p14:creationId xmlns:p14="http://schemas.microsoft.com/office/powerpoint/2010/main" val="9086239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NEFT functions </a:t>
            </a:r>
            <a:r>
              <a:rPr lang="en-US" dirty="0" smtClean="0"/>
              <a:t>more </a:t>
            </a:r>
            <a:r>
              <a:rPr lang="en-US" dirty="0"/>
              <a:t>or less </a:t>
            </a:r>
            <a:r>
              <a:rPr lang="en-US" dirty="0" smtClean="0"/>
              <a:t>as the </a:t>
            </a:r>
            <a:r>
              <a:rPr lang="en-US" dirty="0"/>
              <a:t>combined version of NEFT and RTGS, where remitters are neither worried about the size of the fund and service availability nor do they have to be concerned about the settlement speed.</a:t>
            </a:r>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54</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688881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235523185"/>
              </p:ext>
            </p:extLst>
          </p:nvPr>
        </p:nvGraphicFramePr>
        <p:xfrm>
          <a:off x="297872" y="1884218"/>
          <a:ext cx="8763001" cy="4156363"/>
        </p:xfrm>
        <a:graphic>
          <a:graphicData uri="http://schemas.openxmlformats.org/drawingml/2006/table">
            <a:tbl>
              <a:tblPr firstRow="1" bandRow="1">
                <a:tableStyleId>{5C22544A-7EE6-4342-B048-85BDC9FD1C3A}</a:tableStyleId>
              </a:tblPr>
              <a:tblGrid>
                <a:gridCol w="1600201">
                  <a:extLst>
                    <a:ext uri="{9D8B030D-6E8A-4147-A177-3AD203B41FA5}">
                      <a16:colId xmlns="" xmlns:a16="http://schemas.microsoft.com/office/drawing/2014/main" val="1195737486"/>
                    </a:ext>
                  </a:extLst>
                </a:gridCol>
                <a:gridCol w="3283527">
                  <a:extLst>
                    <a:ext uri="{9D8B030D-6E8A-4147-A177-3AD203B41FA5}">
                      <a16:colId xmlns="" xmlns:a16="http://schemas.microsoft.com/office/drawing/2014/main" val="2377403017"/>
                    </a:ext>
                  </a:extLst>
                </a:gridCol>
                <a:gridCol w="1843509">
                  <a:extLst>
                    <a:ext uri="{9D8B030D-6E8A-4147-A177-3AD203B41FA5}">
                      <a16:colId xmlns="" xmlns:a16="http://schemas.microsoft.com/office/drawing/2014/main" val="2641021520"/>
                    </a:ext>
                  </a:extLst>
                </a:gridCol>
                <a:gridCol w="2035764">
                  <a:extLst>
                    <a:ext uri="{9D8B030D-6E8A-4147-A177-3AD203B41FA5}">
                      <a16:colId xmlns="" xmlns:a16="http://schemas.microsoft.com/office/drawing/2014/main" val="2321365773"/>
                    </a:ext>
                  </a:extLst>
                </a:gridCol>
              </a:tblGrid>
              <a:tr h="405499">
                <a:tc>
                  <a:txBody>
                    <a:bodyPr/>
                    <a:lstStyle/>
                    <a:p>
                      <a:endParaRPr lang="en-IN" dirty="0"/>
                    </a:p>
                  </a:txBody>
                  <a:tcPr/>
                </a:tc>
                <a:tc>
                  <a:txBody>
                    <a:bodyPr/>
                    <a:lstStyle/>
                    <a:p>
                      <a:r>
                        <a:rPr lang="en-IN" dirty="0" smtClean="0"/>
                        <a:t>NEFT</a:t>
                      </a:r>
                      <a:endParaRPr lang="en-IN" dirty="0"/>
                    </a:p>
                  </a:txBody>
                  <a:tcPr/>
                </a:tc>
                <a:tc>
                  <a:txBody>
                    <a:bodyPr/>
                    <a:lstStyle/>
                    <a:p>
                      <a:r>
                        <a:rPr lang="en-IN" dirty="0" smtClean="0"/>
                        <a:t>RTGS</a:t>
                      </a:r>
                      <a:endParaRPr lang="en-IN" dirty="0"/>
                    </a:p>
                  </a:txBody>
                  <a:tcPr/>
                </a:tc>
                <a:tc>
                  <a:txBody>
                    <a:bodyPr/>
                    <a:lstStyle/>
                    <a:p>
                      <a:r>
                        <a:rPr lang="en-IN" dirty="0" smtClean="0"/>
                        <a:t>IMPS</a:t>
                      </a:r>
                      <a:endParaRPr lang="en-IN" dirty="0"/>
                    </a:p>
                  </a:txBody>
                  <a:tcPr/>
                </a:tc>
                <a:extLst>
                  <a:ext uri="{0D108BD9-81ED-4DB2-BD59-A6C34878D82A}">
                    <a16:rowId xmlns="" xmlns:a16="http://schemas.microsoft.com/office/drawing/2014/main" val="1335526964"/>
                  </a:ext>
                </a:extLst>
              </a:tr>
              <a:tr h="1013747">
                <a:tc>
                  <a:txBody>
                    <a:bodyPr/>
                    <a:lstStyle/>
                    <a:p>
                      <a:r>
                        <a:rPr lang="en-IN" dirty="0" smtClean="0"/>
                        <a:t>Min. Transfer Value</a:t>
                      </a:r>
                      <a:endParaRPr lang="en-IN" dirty="0"/>
                    </a:p>
                  </a:txBody>
                  <a:tcPr/>
                </a:tc>
                <a:tc>
                  <a:txBody>
                    <a:bodyPr/>
                    <a:lstStyle/>
                    <a:p>
                      <a:r>
                        <a:rPr lang="en-IN" dirty="0" smtClean="0"/>
                        <a:t>Rs1</a:t>
                      </a:r>
                      <a:endParaRPr lang="en-IN" dirty="0"/>
                    </a:p>
                  </a:txBody>
                  <a:tcPr/>
                </a:tc>
                <a:tc>
                  <a:txBody>
                    <a:bodyPr/>
                    <a:lstStyle/>
                    <a:p>
                      <a:r>
                        <a:rPr lang="en-IN" dirty="0" err="1" smtClean="0"/>
                        <a:t>Rs</a:t>
                      </a:r>
                      <a:r>
                        <a:rPr lang="en-IN" dirty="0" smtClean="0"/>
                        <a:t>.</a:t>
                      </a:r>
                      <a:r>
                        <a:rPr lang="en-IN" baseline="0" dirty="0" smtClean="0"/>
                        <a:t> 2 Lakh</a:t>
                      </a:r>
                      <a:endParaRPr lang="en-IN" dirty="0"/>
                    </a:p>
                  </a:txBody>
                  <a:tcPr/>
                </a:tc>
                <a:tc>
                  <a:txBody>
                    <a:bodyPr/>
                    <a:lstStyle/>
                    <a:p>
                      <a:r>
                        <a:rPr lang="en-IN" dirty="0" err="1" smtClean="0"/>
                        <a:t>Rs</a:t>
                      </a:r>
                      <a:r>
                        <a:rPr lang="en-IN" dirty="0" smtClean="0"/>
                        <a:t> 1Lakh</a:t>
                      </a:r>
                      <a:endParaRPr lang="en-IN" dirty="0"/>
                    </a:p>
                  </a:txBody>
                  <a:tcPr/>
                </a:tc>
                <a:extLst>
                  <a:ext uri="{0D108BD9-81ED-4DB2-BD59-A6C34878D82A}">
                    <a16:rowId xmlns="" xmlns:a16="http://schemas.microsoft.com/office/drawing/2014/main" val="3367629100"/>
                  </a:ext>
                </a:extLst>
              </a:tr>
              <a:tr h="1013747">
                <a:tc>
                  <a:txBody>
                    <a:bodyPr/>
                    <a:lstStyle/>
                    <a:p>
                      <a:r>
                        <a:rPr lang="en-IN" dirty="0" smtClean="0"/>
                        <a:t>Max. Transfer Value</a:t>
                      </a:r>
                      <a:endParaRPr lang="en-IN" dirty="0"/>
                    </a:p>
                  </a:txBody>
                  <a:tcPr/>
                </a:tc>
                <a:tc>
                  <a:txBody>
                    <a:bodyPr/>
                    <a:lstStyle/>
                    <a:p>
                      <a:r>
                        <a:rPr lang="en-IN" dirty="0" smtClean="0"/>
                        <a:t>No Limit</a:t>
                      </a:r>
                      <a:endParaRPr lang="en-IN" dirty="0"/>
                    </a:p>
                  </a:txBody>
                  <a:tcPr/>
                </a:tc>
                <a:tc>
                  <a:txBody>
                    <a:bodyPr/>
                    <a:lstStyle/>
                    <a:p>
                      <a:r>
                        <a:rPr lang="en-IN" dirty="0" err="1" smtClean="0"/>
                        <a:t>Rs</a:t>
                      </a:r>
                      <a:r>
                        <a:rPr lang="en-IN" dirty="0" smtClean="0"/>
                        <a:t>. 10 Lakh</a:t>
                      </a:r>
                      <a:endParaRPr lang="en-IN" dirty="0"/>
                    </a:p>
                  </a:txBody>
                  <a:tcPr/>
                </a:tc>
                <a:tc>
                  <a:txBody>
                    <a:bodyPr/>
                    <a:lstStyle/>
                    <a:p>
                      <a:r>
                        <a:rPr lang="en-IN" dirty="0" err="1" smtClean="0"/>
                        <a:t>Rs</a:t>
                      </a:r>
                      <a:r>
                        <a:rPr lang="en-IN" dirty="0" smtClean="0"/>
                        <a:t> 2 Lakh</a:t>
                      </a:r>
                      <a:endParaRPr lang="en-IN" dirty="0"/>
                    </a:p>
                  </a:txBody>
                  <a:tcPr/>
                </a:tc>
                <a:extLst>
                  <a:ext uri="{0D108BD9-81ED-4DB2-BD59-A6C34878D82A}">
                    <a16:rowId xmlns="" xmlns:a16="http://schemas.microsoft.com/office/drawing/2014/main" val="3218246513"/>
                  </a:ext>
                </a:extLst>
              </a:tr>
              <a:tr h="1013747">
                <a:tc>
                  <a:txBody>
                    <a:bodyPr/>
                    <a:lstStyle/>
                    <a:p>
                      <a:r>
                        <a:rPr lang="en-IN" dirty="0" smtClean="0"/>
                        <a:t>Type of Settlement</a:t>
                      </a:r>
                      <a:endParaRPr lang="en-IN" dirty="0"/>
                    </a:p>
                  </a:txBody>
                  <a:tcPr/>
                </a:tc>
                <a:tc>
                  <a:txBody>
                    <a:bodyPr/>
                    <a:lstStyle/>
                    <a:p>
                      <a:r>
                        <a:rPr lang="en-IN" dirty="0" smtClean="0"/>
                        <a:t>Batches</a:t>
                      </a:r>
                      <a:endParaRPr lang="en-IN" dirty="0"/>
                    </a:p>
                  </a:txBody>
                  <a:tcPr/>
                </a:tc>
                <a:tc>
                  <a:txBody>
                    <a:bodyPr/>
                    <a:lstStyle/>
                    <a:p>
                      <a:r>
                        <a:rPr lang="en-IN" dirty="0" smtClean="0"/>
                        <a:t>One-on-One-Settlement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One-on-One-Settlement</a:t>
                      </a:r>
                    </a:p>
                    <a:p>
                      <a:endParaRPr lang="en-IN" dirty="0"/>
                    </a:p>
                  </a:txBody>
                  <a:tcPr/>
                </a:tc>
                <a:extLst>
                  <a:ext uri="{0D108BD9-81ED-4DB2-BD59-A6C34878D82A}">
                    <a16:rowId xmlns="" xmlns:a16="http://schemas.microsoft.com/office/drawing/2014/main" val="2270249257"/>
                  </a:ext>
                </a:extLst>
              </a:tr>
              <a:tr h="709623">
                <a:tc>
                  <a:txBody>
                    <a:bodyPr/>
                    <a:lstStyle/>
                    <a:p>
                      <a:r>
                        <a:rPr lang="en-IN" dirty="0" smtClean="0"/>
                        <a:t>Speed Of Settlement</a:t>
                      </a:r>
                      <a:endParaRPr lang="en-IN" dirty="0"/>
                    </a:p>
                  </a:txBody>
                  <a:tcPr/>
                </a:tc>
                <a:tc>
                  <a:txBody>
                    <a:bodyPr/>
                    <a:lstStyle/>
                    <a:p>
                      <a:r>
                        <a:rPr lang="en-IN" dirty="0" smtClean="0"/>
                        <a:t>2</a:t>
                      </a:r>
                      <a:r>
                        <a:rPr lang="en-IN" baseline="0" dirty="0" smtClean="0"/>
                        <a:t> Hrs. Subject to cut-off timings and batches</a:t>
                      </a:r>
                      <a:endParaRPr lang="en-IN" dirty="0"/>
                    </a:p>
                  </a:txBody>
                  <a:tcPr/>
                </a:tc>
                <a:tc>
                  <a:txBody>
                    <a:bodyPr/>
                    <a:lstStyle/>
                    <a:p>
                      <a:r>
                        <a:rPr lang="en-IN" dirty="0" smtClean="0"/>
                        <a:t>Immediately</a:t>
                      </a:r>
                      <a:endParaRPr lang="en-IN" dirty="0"/>
                    </a:p>
                  </a:txBody>
                  <a:tcPr/>
                </a:tc>
                <a:tc>
                  <a:txBody>
                    <a:bodyPr/>
                    <a:lstStyle/>
                    <a:p>
                      <a:r>
                        <a:rPr lang="en-IN" dirty="0" smtClean="0"/>
                        <a:t>Immediately</a:t>
                      </a:r>
                      <a:endParaRPr lang="en-IN" dirty="0"/>
                    </a:p>
                  </a:txBody>
                  <a:tcPr/>
                </a:tc>
                <a:extLst>
                  <a:ext uri="{0D108BD9-81ED-4DB2-BD59-A6C34878D82A}">
                    <a16:rowId xmlns="" xmlns:a16="http://schemas.microsoft.com/office/drawing/2014/main" val="1173916989"/>
                  </a:ext>
                </a:extLst>
              </a:tr>
            </a:tbl>
          </a:graphicData>
        </a:graphic>
      </p:graphicFrame>
      <p:sp>
        <p:nvSpPr>
          <p:cNvPr id="3" name="Slide Number Placeholder 2"/>
          <p:cNvSpPr>
            <a:spLocks noGrp="1"/>
          </p:cNvSpPr>
          <p:nvPr>
            <p:ph type="sldNum" sz="quarter" idx="12"/>
          </p:nvPr>
        </p:nvSpPr>
        <p:spPr/>
        <p:txBody>
          <a:bodyPr/>
          <a:lstStyle/>
          <a:p>
            <a:fld id="{FC63C79A-726A-7342-A86D-DB4AD4BB9BE5}" type="slidenum">
              <a:rPr lang="en-US" smtClean="0"/>
              <a:pPr/>
              <a:t>55</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17477014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63580541"/>
              </p:ext>
            </p:extLst>
          </p:nvPr>
        </p:nvGraphicFramePr>
        <p:xfrm>
          <a:off x="297872" y="2042103"/>
          <a:ext cx="8763001" cy="4942840"/>
        </p:xfrm>
        <a:graphic>
          <a:graphicData uri="http://schemas.openxmlformats.org/drawingml/2006/table">
            <a:tbl>
              <a:tblPr firstRow="1" bandRow="1">
                <a:tableStyleId>{5C22544A-7EE6-4342-B048-85BDC9FD1C3A}</a:tableStyleId>
              </a:tblPr>
              <a:tblGrid>
                <a:gridCol w="1600201">
                  <a:extLst>
                    <a:ext uri="{9D8B030D-6E8A-4147-A177-3AD203B41FA5}">
                      <a16:colId xmlns="" xmlns:a16="http://schemas.microsoft.com/office/drawing/2014/main" val="1195737486"/>
                    </a:ext>
                  </a:extLst>
                </a:gridCol>
                <a:gridCol w="3283527">
                  <a:extLst>
                    <a:ext uri="{9D8B030D-6E8A-4147-A177-3AD203B41FA5}">
                      <a16:colId xmlns="" xmlns:a16="http://schemas.microsoft.com/office/drawing/2014/main" val="2377403017"/>
                    </a:ext>
                  </a:extLst>
                </a:gridCol>
                <a:gridCol w="1843509">
                  <a:extLst>
                    <a:ext uri="{9D8B030D-6E8A-4147-A177-3AD203B41FA5}">
                      <a16:colId xmlns="" xmlns:a16="http://schemas.microsoft.com/office/drawing/2014/main" val="2641021520"/>
                    </a:ext>
                  </a:extLst>
                </a:gridCol>
                <a:gridCol w="2035764">
                  <a:extLst>
                    <a:ext uri="{9D8B030D-6E8A-4147-A177-3AD203B41FA5}">
                      <a16:colId xmlns="" xmlns:a16="http://schemas.microsoft.com/office/drawing/2014/main" val="2321365773"/>
                    </a:ext>
                  </a:extLst>
                </a:gridCol>
              </a:tblGrid>
              <a:tr h="370840">
                <a:tc>
                  <a:txBody>
                    <a:bodyPr/>
                    <a:lstStyle/>
                    <a:p>
                      <a:endParaRPr lang="en-IN" dirty="0"/>
                    </a:p>
                  </a:txBody>
                  <a:tcPr/>
                </a:tc>
                <a:tc>
                  <a:txBody>
                    <a:bodyPr/>
                    <a:lstStyle/>
                    <a:p>
                      <a:r>
                        <a:rPr lang="en-IN" dirty="0" smtClean="0"/>
                        <a:t>NEFT</a:t>
                      </a:r>
                      <a:endParaRPr lang="en-IN" dirty="0"/>
                    </a:p>
                  </a:txBody>
                  <a:tcPr/>
                </a:tc>
                <a:tc>
                  <a:txBody>
                    <a:bodyPr/>
                    <a:lstStyle/>
                    <a:p>
                      <a:r>
                        <a:rPr lang="en-IN" dirty="0" smtClean="0"/>
                        <a:t>RTGS</a:t>
                      </a:r>
                      <a:endParaRPr lang="en-IN" dirty="0"/>
                    </a:p>
                  </a:txBody>
                  <a:tcPr/>
                </a:tc>
                <a:tc>
                  <a:txBody>
                    <a:bodyPr/>
                    <a:lstStyle/>
                    <a:p>
                      <a:r>
                        <a:rPr lang="en-IN" dirty="0" smtClean="0"/>
                        <a:t>IMPS</a:t>
                      </a:r>
                      <a:endParaRPr lang="en-IN" dirty="0"/>
                    </a:p>
                  </a:txBody>
                  <a:tcPr/>
                </a:tc>
                <a:extLst>
                  <a:ext uri="{0D108BD9-81ED-4DB2-BD59-A6C34878D82A}">
                    <a16:rowId xmlns="" xmlns:a16="http://schemas.microsoft.com/office/drawing/2014/main" val="1335526964"/>
                  </a:ext>
                </a:extLst>
              </a:tr>
              <a:tr h="370840">
                <a:tc>
                  <a:txBody>
                    <a:bodyPr/>
                    <a:lstStyle/>
                    <a:p>
                      <a:r>
                        <a:rPr lang="en-IN" dirty="0" smtClean="0"/>
                        <a:t>Service Availability</a:t>
                      </a:r>
                      <a:endParaRPr lang="en-IN" dirty="0"/>
                    </a:p>
                  </a:txBody>
                  <a:tcPr/>
                </a:tc>
                <a:tc>
                  <a:txBody>
                    <a:bodyPr/>
                    <a:lstStyle/>
                    <a:p>
                      <a:r>
                        <a:rPr lang="en-IN" b="1" dirty="0" smtClean="0"/>
                        <a:t>Weekdays</a:t>
                      </a:r>
                      <a:r>
                        <a:rPr lang="en-IN" baseline="0" dirty="0" smtClean="0"/>
                        <a:t> 8 to 6:30pm(12 batches)</a:t>
                      </a:r>
                    </a:p>
                    <a:p>
                      <a:r>
                        <a:rPr lang="en-IN" b="1" baseline="0" dirty="0" smtClean="0"/>
                        <a:t>Sat</a:t>
                      </a:r>
                      <a:r>
                        <a:rPr lang="en-IN" baseline="0" dirty="0" smtClean="0"/>
                        <a:t>:8 to 1pm(6batches)</a:t>
                      </a:r>
                    </a:p>
                    <a:p>
                      <a:r>
                        <a:rPr lang="en-IN" b="1" baseline="0" dirty="0" smtClean="0"/>
                        <a:t>Not on Sun and Bank Holidays</a:t>
                      </a:r>
                      <a:endParaRPr lang="en-IN" b="1" dirty="0"/>
                    </a:p>
                  </a:txBody>
                  <a:tcPr/>
                </a:tc>
                <a:tc>
                  <a:txBody>
                    <a:bodyPr/>
                    <a:lstStyle/>
                    <a:p>
                      <a:r>
                        <a:rPr lang="en-IN" b="1" dirty="0" smtClean="0"/>
                        <a:t>Weekdays</a:t>
                      </a:r>
                      <a:r>
                        <a:rPr lang="en-IN" baseline="0" dirty="0" smtClean="0"/>
                        <a:t> 8 to 4 pm</a:t>
                      </a:r>
                    </a:p>
                    <a:p>
                      <a:r>
                        <a:rPr lang="en-IN" b="1" baseline="0" dirty="0" smtClean="0"/>
                        <a:t>Sat</a:t>
                      </a:r>
                      <a:r>
                        <a:rPr lang="en-IN" baseline="0" dirty="0" smtClean="0"/>
                        <a:t>:9 to 4:30 pm</a:t>
                      </a:r>
                    </a:p>
                    <a:p>
                      <a:r>
                        <a:rPr lang="en-IN" b="1" baseline="0" dirty="0" smtClean="0"/>
                        <a:t>Not on Sun and Bank Holidays</a:t>
                      </a:r>
                      <a:endParaRPr lang="en-IN" b="1" dirty="0" smtClean="0"/>
                    </a:p>
                  </a:txBody>
                  <a:tcPr/>
                </a:tc>
                <a:tc>
                  <a:txBody>
                    <a:bodyPr/>
                    <a:lstStyle/>
                    <a:p>
                      <a:r>
                        <a:rPr lang="en-IN" dirty="0" smtClean="0"/>
                        <a:t>24</a:t>
                      </a:r>
                      <a:r>
                        <a:rPr lang="en-IN" baseline="0" dirty="0" smtClean="0"/>
                        <a:t> X 7</a:t>
                      </a:r>
                      <a:endParaRPr lang="en-IN" dirty="0"/>
                    </a:p>
                  </a:txBody>
                  <a:tcPr/>
                </a:tc>
                <a:extLst>
                  <a:ext uri="{0D108BD9-81ED-4DB2-BD59-A6C34878D82A}">
                    <a16:rowId xmlns="" xmlns:a16="http://schemas.microsoft.com/office/drawing/2014/main" val="1465055471"/>
                  </a:ext>
                </a:extLst>
              </a:tr>
              <a:tr h="370840">
                <a:tc>
                  <a:txBody>
                    <a:bodyPr/>
                    <a:lstStyle/>
                    <a:p>
                      <a:r>
                        <a:rPr lang="en-IN" dirty="0" smtClean="0"/>
                        <a:t>Transaction fee</a:t>
                      </a:r>
                      <a:endParaRPr lang="en-IN" dirty="0"/>
                    </a:p>
                  </a:txBody>
                  <a:tcPr/>
                </a:tc>
                <a:tc>
                  <a:txBody>
                    <a:bodyPr/>
                    <a:lstStyle/>
                    <a:p>
                      <a:r>
                        <a:rPr kumimoji="0" lang="en-US" b="0" i="0" kern="1200" dirty="0" smtClean="0">
                          <a:solidFill>
                            <a:schemeClr val="dk1"/>
                          </a:solidFill>
                          <a:effectLst/>
                          <a:latin typeface="+mn-lt"/>
                          <a:ea typeface="+mn-ea"/>
                          <a:cs typeface="+mn-cs"/>
                        </a:rPr>
                        <a:t>Up to Rs.10,000 - Rs.2.50</a:t>
                      </a:r>
                    </a:p>
                    <a:p>
                      <a:r>
                        <a:rPr kumimoji="0" lang="en-US" b="0" i="0" kern="1200" dirty="0" smtClean="0">
                          <a:solidFill>
                            <a:schemeClr val="dk1"/>
                          </a:solidFill>
                          <a:effectLst/>
                          <a:latin typeface="+mn-lt"/>
                          <a:ea typeface="+mn-ea"/>
                          <a:cs typeface="+mn-cs"/>
                        </a:rPr>
                        <a:t>Rs.10,000 to Rs.1 lakh - Rs.5</a:t>
                      </a:r>
                    </a:p>
                    <a:p>
                      <a:r>
                        <a:rPr kumimoji="0" lang="en-US" b="0" i="0" kern="1200" dirty="0" smtClean="0">
                          <a:solidFill>
                            <a:schemeClr val="dk1"/>
                          </a:solidFill>
                          <a:effectLst/>
                          <a:latin typeface="+mn-lt"/>
                          <a:ea typeface="+mn-ea"/>
                          <a:cs typeface="+mn-cs"/>
                        </a:rPr>
                        <a:t>Rs.1 lakh to Rs.2 lakh - Rs.15 </a:t>
                      </a:r>
                    </a:p>
                    <a:p>
                      <a:r>
                        <a:rPr kumimoji="0" lang="en-US" b="0" i="0" kern="1200" dirty="0" smtClean="0">
                          <a:solidFill>
                            <a:schemeClr val="dk1"/>
                          </a:solidFill>
                          <a:effectLst/>
                          <a:latin typeface="+mn-lt"/>
                          <a:ea typeface="+mn-ea"/>
                          <a:cs typeface="+mn-cs"/>
                        </a:rPr>
                        <a:t>Rs.2 lakh</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to Rs.5 lakh - Rs.25</a:t>
                      </a:r>
                    </a:p>
                    <a:p>
                      <a:r>
                        <a:rPr kumimoji="0" lang="en-US" b="0" i="0" kern="1200" dirty="0" smtClean="0">
                          <a:solidFill>
                            <a:schemeClr val="dk1"/>
                          </a:solidFill>
                          <a:effectLst/>
                          <a:latin typeface="+mn-lt"/>
                          <a:ea typeface="+mn-ea"/>
                          <a:cs typeface="+mn-cs"/>
                        </a:rPr>
                        <a:t>Rs.5 lakh up to Rs.10 lakh - Rs.50</a:t>
                      </a:r>
                      <a:endParaRPr lang="en-IN" dirty="0"/>
                    </a:p>
                  </a:txBody>
                  <a:tcPr/>
                </a:tc>
                <a:tc>
                  <a:txBody>
                    <a:bodyPr/>
                    <a:lstStyle/>
                    <a:p>
                      <a:r>
                        <a:rPr kumimoji="0" lang="en-US" b="0" i="0" kern="1200" dirty="0" smtClean="0">
                          <a:solidFill>
                            <a:schemeClr val="dk1"/>
                          </a:solidFill>
                          <a:effectLst/>
                          <a:latin typeface="+mn-lt"/>
                          <a:ea typeface="+mn-ea"/>
                          <a:cs typeface="+mn-cs"/>
                        </a:rPr>
                        <a:t>Between Rs.2 lakh up to Rs.5 lakh - Rs.25 </a:t>
                      </a:r>
                    </a:p>
                    <a:p>
                      <a:r>
                        <a:rPr kumimoji="0" lang="en-US" b="0" i="0" kern="1200" dirty="0" smtClean="0">
                          <a:solidFill>
                            <a:schemeClr val="dk1"/>
                          </a:solidFill>
                          <a:effectLst/>
                          <a:latin typeface="+mn-lt"/>
                          <a:ea typeface="+mn-ea"/>
                          <a:cs typeface="+mn-cs"/>
                        </a:rPr>
                        <a:t>Rs.5 lakh up to Rs.10 lakh - Rs.50</a:t>
                      </a:r>
                      <a:endParaRPr lang="en-IN" dirty="0"/>
                    </a:p>
                  </a:txBody>
                  <a:tcPr/>
                </a:tc>
                <a:tc>
                  <a:txBody>
                    <a:bodyPr/>
                    <a:lstStyle/>
                    <a:p>
                      <a:r>
                        <a:rPr kumimoji="0" lang="en-US" b="0" i="0" kern="1200" dirty="0" smtClean="0">
                          <a:solidFill>
                            <a:schemeClr val="dk1"/>
                          </a:solidFill>
                          <a:effectLst/>
                          <a:latin typeface="+mn-lt"/>
                          <a:ea typeface="+mn-ea"/>
                          <a:cs typeface="+mn-cs"/>
                        </a:rPr>
                        <a:t>Up to Rs.10,000 - Rs.2.5</a:t>
                      </a:r>
                    </a:p>
                    <a:p>
                      <a:r>
                        <a:rPr kumimoji="0" lang="en-US" b="0" i="0" kern="1200" dirty="0" smtClean="0">
                          <a:solidFill>
                            <a:schemeClr val="dk1"/>
                          </a:solidFill>
                          <a:effectLst/>
                          <a:latin typeface="+mn-lt"/>
                          <a:ea typeface="+mn-ea"/>
                          <a:cs typeface="+mn-cs"/>
                        </a:rPr>
                        <a:t>Rs.10,000  to Rs.1</a:t>
                      </a:r>
                      <a:r>
                        <a:rPr kumimoji="0" lang="en-US" b="0" i="0" kern="1200" baseline="0" dirty="0" smtClean="0">
                          <a:solidFill>
                            <a:schemeClr val="dk1"/>
                          </a:solidFill>
                          <a:effectLst/>
                          <a:latin typeface="+mn-lt"/>
                          <a:ea typeface="+mn-ea"/>
                          <a:cs typeface="+mn-cs"/>
                        </a:rPr>
                        <a:t> Lakh</a:t>
                      </a:r>
                      <a:r>
                        <a:rPr kumimoji="0" lang="en-US" b="0" i="0" kern="1200" dirty="0" smtClean="0">
                          <a:solidFill>
                            <a:schemeClr val="dk1"/>
                          </a:solidFill>
                          <a:effectLst/>
                          <a:latin typeface="+mn-lt"/>
                          <a:ea typeface="+mn-ea"/>
                          <a:cs typeface="+mn-cs"/>
                        </a:rPr>
                        <a:t>- Rs.5 </a:t>
                      </a:r>
                    </a:p>
                    <a:p>
                      <a:r>
                        <a:rPr kumimoji="0" lang="en-US" b="0" i="0" kern="1200" dirty="0" smtClean="0">
                          <a:solidFill>
                            <a:schemeClr val="dk1"/>
                          </a:solidFill>
                          <a:effectLst/>
                          <a:latin typeface="+mn-lt"/>
                          <a:ea typeface="+mn-ea"/>
                          <a:cs typeface="+mn-cs"/>
                        </a:rPr>
                        <a:t>Rs.</a:t>
                      </a:r>
                      <a:r>
                        <a:rPr kumimoji="0" lang="en-US" b="0" i="0" kern="1200" baseline="0" dirty="0" smtClean="0">
                          <a:solidFill>
                            <a:schemeClr val="dk1"/>
                          </a:solidFill>
                          <a:effectLst/>
                          <a:latin typeface="+mn-lt"/>
                          <a:ea typeface="+mn-ea"/>
                          <a:cs typeface="+mn-cs"/>
                        </a:rPr>
                        <a:t>1Lakh</a:t>
                      </a:r>
                      <a:r>
                        <a:rPr kumimoji="0" lang="en-US" b="0" i="0" kern="1200" dirty="0" smtClean="0">
                          <a:solidFill>
                            <a:schemeClr val="dk1"/>
                          </a:solidFill>
                          <a:effectLst/>
                          <a:latin typeface="+mn-lt"/>
                          <a:ea typeface="+mn-ea"/>
                          <a:cs typeface="+mn-cs"/>
                        </a:rPr>
                        <a:t> to Rs.2</a:t>
                      </a:r>
                      <a:r>
                        <a:rPr kumimoji="0" lang="en-US" b="0" i="0" kern="1200" baseline="0" dirty="0" smtClean="0">
                          <a:solidFill>
                            <a:schemeClr val="dk1"/>
                          </a:solidFill>
                          <a:effectLst/>
                          <a:latin typeface="+mn-lt"/>
                          <a:ea typeface="+mn-ea"/>
                          <a:cs typeface="+mn-cs"/>
                        </a:rPr>
                        <a:t> Lakh</a:t>
                      </a:r>
                      <a:r>
                        <a:rPr kumimoji="0" lang="en-US" b="0" i="0" kern="1200" dirty="0" smtClean="0">
                          <a:solidFill>
                            <a:schemeClr val="dk1"/>
                          </a:solidFill>
                          <a:effectLst/>
                          <a:latin typeface="+mn-lt"/>
                          <a:ea typeface="+mn-ea"/>
                          <a:cs typeface="+mn-cs"/>
                        </a:rPr>
                        <a:t> - Rs.15</a:t>
                      </a:r>
                      <a:endParaRPr lang="en-IN" dirty="0"/>
                    </a:p>
                  </a:txBody>
                  <a:tcPr/>
                </a:tc>
                <a:extLst>
                  <a:ext uri="{0D108BD9-81ED-4DB2-BD59-A6C34878D82A}">
                    <a16:rowId xmlns="" xmlns:a16="http://schemas.microsoft.com/office/drawing/2014/main" val="820889632"/>
                  </a:ext>
                </a:extLst>
              </a:tr>
            </a:tbl>
          </a:graphicData>
        </a:graphic>
      </p:graphicFrame>
      <p:sp>
        <p:nvSpPr>
          <p:cNvPr id="3" name="Slide Number Placeholder 2"/>
          <p:cNvSpPr>
            <a:spLocks noGrp="1"/>
          </p:cNvSpPr>
          <p:nvPr>
            <p:ph type="sldNum" sz="quarter" idx="12"/>
          </p:nvPr>
        </p:nvSpPr>
        <p:spPr/>
        <p:txBody>
          <a:bodyPr/>
          <a:lstStyle/>
          <a:p>
            <a:fld id="{FC63C79A-726A-7342-A86D-DB4AD4BB9BE5}" type="slidenum">
              <a:rPr lang="en-US" smtClean="0"/>
              <a:pPr/>
              <a:t>56</a:t>
            </a:fld>
            <a:endParaRPr lang="en-US" dirty="0"/>
          </a:p>
        </p:txBody>
      </p:sp>
      <p:sp>
        <p:nvSpPr>
          <p:cNvPr id="4" name="Title 3"/>
          <p:cNvSpPr>
            <a:spLocks noGrp="1"/>
          </p:cNvSpPr>
          <p:nvPr>
            <p:ph type="title"/>
          </p:nvPr>
        </p:nvSpPr>
        <p:spPr>
          <a:xfrm>
            <a:off x="457200" y="846138"/>
            <a:ext cx="8229600" cy="1143000"/>
          </a:xfrm>
        </p:spPr>
        <p:txBody>
          <a:bodyPr/>
          <a:lstStyle/>
          <a:p>
            <a:endParaRPr lang="en-IN"/>
          </a:p>
        </p:txBody>
      </p:sp>
    </p:spTree>
    <p:extLst>
      <p:ext uri="{BB962C8B-B14F-4D97-AF65-F5344CB8AC3E}">
        <p14:creationId xmlns:p14="http://schemas.microsoft.com/office/powerpoint/2010/main" val="22775166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400" dirty="0" err="1"/>
              <a:t>Paytm</a:t>
            </a:r>
            <a:r>
              <a:rPr lang="en-US" sz="2400" dirty="0"/>
              <a:t> stands for Pay through Mobile. It is an e-commerce shopping website based in Noida, Uttar Pradesh, India. It started with mobile recharge and utility bill payments and today it has become a full marketplace and has around 100 million registered users. In a short span of time, it has managed to reach 60 </a:t>
            </a:r>
            <a:r>
              <a:rPr lang="en-IN" sz="2400" dirty="0"/>
              <a:t>Million orders per month. </a:t>
            </a:r>
            <a:endParaRPr lang="en-IN" sz="2400" dirty="0" smtClean="0"/>
          </a:p>
          <a:p>
            <a:r>
              <a:rPr lang="en-US" dirty="0" smtClean="0"/>
              <a:t>It is a digital </a:t>
            </a:r>
            <a:r>
              <a:rPr lang="en-US" dirty="0"/>
              <a:t>payment instrument where you can transfer money from your bank account or credit card to use for transactions on the platform. </a:t>
            </a:r>
            <a:r>
              <a:rPr lang="en-US" sz="2400" b="1" dirty="0" err="1" smtClean="0"/>
              <a:t>Paytm</a:t>
            </a:r>
            <a:r>
              <a:rPr lang="en-US" sz="2400" dirty="0"/>
              <a:t> is an Indian </a:t>
            </a:r>
            <a:r>
              <a:rPr lang="en-US" sz="2400" dirty="0">
                <a:hlinkClick r:id="rId2" tooltip="E-commerce"/>
              </a:rPr>
              <a:t>e-commerce</a:t>
            </a:r>
            <a:r>
              <a:rPr lang="en-US" sz="2400" dirty="0"/>
              <a:t> </a:t>
            </a:r>
            <a:r>
              <a:rPr lang="en-US" sz="2400" dirty="0" smtClean="0">
                <a:hlinkClick r:id="rId3" tooltip="Prepaid Payment Instruments in India"/>
              </a:rPr>
              <a:t>payment system</a:t>
            </a:r>
            <a:r>
              <a:rPr lang="en-US" sz="2400" dirty="0"/>
              <a:t> and </a:t>
            </a:r>
            <a:r>
              <a:rPr lang="en-US" sz="2400" dirty="0">
                <a:hlinkClick r:id="rId4" tooltip="Digital wallet"/>
              </a:rPr>
              <a:t>digital wallet</a:t>
            </a:r>
            <a:r>
              <a:rPr lang="en-US" sz="2400" dirty="0"/>
              <a:t> company, based out of </a:t>
            </a:r>
            <a:r>
              <a:rPr lang="en-US" sz="2400" dirty="0">
                <a:hlinkClick r:id="rId5" tooltip="Noida"/>
              </a:rPr>
              <a:t>NOIDA SEZ</a:t>
            </a:r>
            <a:r>
              <a:rPr lang="en-US" sz="2400" dirty="0"/>
              <a:t>, </a:t>
            </a:r>
            <a:r>
              <a:rPr lang="en-US" sz="2400" dirty="0">
                <a:hlinkClick r:id="rId6" tooltip="India"/>
              </a:rPr>
              <a:t>India</a:t>
            </a:r>
            <a:r>
              <a:rPr lang="en-US" sz="2400" dirty="0" smtClean="0"/>
              <a:t>.</a:t>
            </a:r>
          </a:p>
          <a:p>
            <a:r>
              <a:rPr lang="en-US" sz="2400" dirty="0"/>
              <a:t>F</a:t>
            </a:r>
            <a:r>
              <a:rPr lang="en-US" sz="2400" dirty="0" smtClean="0"/>
              <a:t>ounded </a:t>
            </a:r>
            <a:r>
              <a:rPr lang="en-US" sz="2400" dirty="0"/>
              <a:t>in August 2010 </a:t>
            </a:r>
            <a:r>
              <a:rPr lang="en-US" sz="2400" dirty="0" smtClean="0"/>
              <a:t>by</a:t>
            </a:r>
            <a:r>
              <a:rPr lang="en-US" sz="2400" dirty="0"/>
              <a:t> </a:t>
            </a:r>
            <a:r>
              <a:rPr lang="en-US" sz="2400" dirty="0">
                <a:hlinkClick r:id="rId7" tooltip="Vijay Shekhar Sharma"/>
              </a:rPr>
              <a:t>Vijay </a:t>
            </a:r>
            <a:r>
              <a:rPr lang="en-US" sz="2400" dirty="0" err="1">
                <a:hlinkClick r:id="rId7" tooltip="Vijay Shekhar Sharma"/>
              </a:rPr>
              <a:t>Shekhar</a:t>
            </a:r>
            <a:r>
              <a:rPr lang="en-US" sz="2400" dirty="0">
                <a:hlinkClick r:id="rId7" tooltip="Vijay Shekhar Sharma"/>
              </a:rPr>
              <a:t> Sharma</a:t>
            </a:r>
            <a:r>
              <a:rPr lang="en-US" sz="2400" dirty="0"/>
              <a:t> in </a:t>
            </a:r>
            <a:r>
              <a:rPr lang="en-US" sz="2400" dirty="0" smtClean="0"/>
              <a:t>NOIDA</a:t>
            </a:r>
            <a:endParaRPr lang="en-US" sz="2400" dirty="0"/>
          </a:p>
          <a:p>
            <a:endParaRPr lang="en-IN" sz="2400"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57</a:t>
            </a:fld>
            <a:endParaRPr lang="en-US" dirty="0"/>
          </a:p>
        </p:txBody>
      </p:sp>
      <p:sp>
        <p:nvSpPr>
          <p:cNvPr id="4" name="Title 3"/>
          <p:cNvSpPr>
            <a:spLocks noGrp="1"/>
          </p:cNvSpPr>
          <p:nvPr>
            <p:ph type="title"/>
          </p:nvPr>
        </p:nvSpPr>
        <p:spPr/>
        <p:txBody>
          <a:bodyPr/>
          <a:lstStyle/>
          <a:p>
            <a:r>
              <a:rPr lang="en-IN" dirty="0" err="1" smtClean="0"/>
              <a:t>Paytm</a:t>
            </a:r>
            <a:r>
              <a:rPr lang="en-IN" dirty="0" smtClean="0"/>
              <a:t> Wallet</a:t>
            </a:r>
            <a:endParaRPr lang="en-IN" dirty="0"/>
          </a:p>
        </p:txBody>
      </p:sp>
    </p:spTree>
    <p:extLst>
      <p:ext uri="{BB962C8B-B14F-4D97-AF65-F5344CB8AC3E}">
        <p14:creationId xmlns:p14="http://schemas.microsoft.com/office/powerpoint/2010/main" val="3648191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sz="2800" dirty="0"/>
              <a:t>It started as a prepaid mobile and DTH recharge platform, and later added data card, postpaid mobile and landline bill payments in 2013</a:t>
            </a:r>
          </a:p>
          <a:p>
            <a:r>
              <a:rPr lang="en-US" sz="2800" dirty="0"/>
              <a:t>By January 2014, the company launched the </a:t>
            </a:r>
            <a:r>
              <a:rPr lang="en-US" sz="2800" dirty="0" err="1"/>
              <a:t>Paytm</a:t>
            </a:r>
            <a:r>
              <a:rPr lang="en-US" sz="2800" dirty="0"/>
              <a:t> Wallet, and the </a:t>
            </a:r>
            <a:r>
              <a:rPr lang="en-US" sz="2800" dirty="0">
                <a:hlinkClick r:id="rId2" tooltip="Indian Railways"/>
              </a:rPr>
              <a:t>Indian Railways</a:t>
            </a:r>
            <a:r>
              <a:rPr lang="en-US" sz="2800" dirty="0"/>
              <a:t> and </a:t>
            </a:r>
            <a:r>
              <a:rPr lang="en-US" sz="2800" dirty="0">
                <a:hlinkClick r:id="rId3" tooltip="Uber"/>
              </a:rPr>
              <a:t>Uber</a:t>
            </a:r>
            <a:r>
              <a:rPr lang="en-US" sz="2800" dirty="0"/>
              <a:t> added it as a payment option</a:t>
            </a:r>
          </a:p>
          <a:p>
            <a:r>
              <a:rPr lang="en-US" sz="2800" dirty="0"/>
              <a:t>By 2015, it unveiled more use-cases like education fees, metro recharges, electricity, gas, and water bill payments, the payment gateway for Indian Railways.</a:t>
            </a:r>
            <a:r>
              <a:rPr lang="en-US" sz="2800" baseline="30000" dirty="0">
                <a:hlinkClick r:id="rId4"/>
              </a:rPr>
              <a:t>[8]</a:t>
            </a:r>
            <a:endParaRPr lang="en-US" sz="2800" dirty="0"/>
          </a:p>
          <a:p>
            <a:r>
              <a:rPr lang="en-US" sz="2800" dirty="0"/>
              <a:t>By 2016, </a:t>
            </a:r>
            <a:r>
              <a:rPr lang="en-US" sz="2800" dirty="0" err="1"/>
              <a:t>Paytm</a:t>
            </a:r>
            <a:r>
              <a:rPr lang="en-US" sz="2800" dirty="0"/>
              <a:t> launched movies, events and amusement parks ticketing</a:t>
            </a:r>
            <a:r>
              <a:rPr lang="en-US" sz="2800" baseline="30000" dirty="0"/>
              <a:t> </a:t>
            </a:r>
            <a:r>
              <a:rPr lang="en-US" sz="2800" dirty="0"/>
              <a:t>as well as flight ticket bookings and </a:t>
            </a:r>
            <a:r>
              <a:rPr lang="en-US" sz="2800" dirty="0" err="1"/>
              <a:t>Paytm</a:t>
            </a:r>
            <a:r>
              <a:rPr lang="en-US" sz="2800" dirty="0"/>
              <a:t> QR</a:t>
            </a:r>
          </a:p>
          <a:p>
            <a:r>
              <a:rPr lang="en-US" sz="2800" dirty="0"/>
              <a:t>In 2017, </a:t>
            </a:r>
            <a:r>
              <a:rPr lang="en-US" sz="2800" dirty="0" err="1"/>
              <a:t>Paytm</a:t>
            </a:r>
            <a:r>
              <a:rPr lang="en-US" sz="2800" dirty="0"/>
              <a:t> became India's first payment app to cross over 100 million app downloads</a:t>
            </a:r>
          </a:p>
          <a:p>
            <a:r>
              <a:rPr lang="en-US" sz="2800" dirty="0"/>
              <a:t> By 2018, it started allowing merchants to accept </a:t>
            </a:r>
            <a:r>
              <a:rPr lang="en-US" sz="2800" dirty="0" err="1"/>
              <a:t>Paytm</a:t>
            </a:r>
            <a:r>
              <a:rPr lang="en-US" sz="2800" dirty="0"/>
              <a:t>, UPI and Card payments directly into their bank accounts at 0% charge.</a:t>
            </a:r>
            <a:endParaRPr lang="en-US" sz="2800" baseline="30000" dirty="0"/>
          </a:p>
          <a:p>
            <a:r>
              <a:rPr lang="en-US" sz="2800" dirty="0"/>
              <a:t>It also launched the ‘</a:t>
            </a:r>
            <a:r>
              <a:rPr lang="en-US" sz="2800" dirty="0" err="1"/>
              <a:t>Paytm</a:t>
            </a:r>
            <a:r>
              <a:rPr lang="en-US" sz="2800" dirty="0"/>
              <a:t> for Business’ app, allowing merchants to track their payments and day-to-day settlements instantly.</a:t>
            </a:r>
          </a:p>
          <a:p>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58</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252524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1800" dirty="0"/>
              <a:t>S</a:t>
            </a:r>
            <a:r>
              <a:rPr lang="en-US" sz="1800" dirty="0" smtClean="0"/>
              <a:t>et </a:t>
            </a:r>
            <a:r>
              <a:rPr lang="en-US" sz="1800" dirty="0"/>
              <a:t>up </a:t>
            </a:r>
            <a:r>
              <a:rPr lang="en-US" sz="1800" dirty="0" smtClean="0"/>
              <a:t>a </a:t>
            </a:r>
            <a:r>
              <a:rPr lang="en-US" sz="1800" dirty="0" err="1" smtClean="0"/>
              <a:t>Paytm</a:t>
            </a:r>
            <a:r>
              <a:rPr lang="en-US" sz="1800" dirty="0" smtClean="0"/>
              <a:t> </a:t>
            </a:r>
            <a:r>
              <a:rPr lang="en-US" sz="1800" dirty="0"/>
              <a:t>account using your mobile phone number and email ID </a:t>
            </a:r>
          </a:p>
          <a:p>
            <a:r>
              <a:rPr lang="en-US" sz="1800" dirty="0"/>
              <a:t>T</a:t>
            </a:r>
            <a:r>
              <a:rPr lang="en-US" sz="1800" dirty="0" smtClean="0"/>
              <a:t>ransfer </a:t>
            </a:r>
            <a:r>
              <a:rPr lang="en-US" sz="1800" dirty="0"/>
              <a:t>cash to the </a:t>
            </a:r>
            <a:r>
              <a:rPr lang="en-US" sz="1800" dirty="0" smtClean="0"/>
              <a:t>wallet </a:t>
            </a:r>
            <a:r>
              <a:rPr lang="en-US" sz="1800" dirty="0"/>
              <a:t>using </a:t>
            </a:r>
            <a:r>
              <a:rPr lang="en-US" sz="1800" dirty="0" err="1"/>
              <a:t>netbanking</a:t>
            </a:r>
            <a:r>
              <a:rPr lang="en-US" sz="1800" dirty="0"/>
              <a:t>, debit card, or credit </a:t>
            </a:r>
            <a:r>
              <a:rPr lang="en-US" sz="1800" dirty="0" smtClean="0"/>
              <a:t>card</a:t>
            </a:r>
          </a:p>
          <a:p>
            <a:r>
              <a:rPr lang="en-US" sz="1800" dirty="0"/>
              <a:t>A</a:t>
            </a:r>
            <a:r>
              <a:rPr lang="en-US" sz="1800" dirty="0" smtClean="0"/>
              <a:t>dd money up </a:t>
            </a:r>
            <a:r>
              <a:rPr lang="en-US" sz="1800" dirty="0"/>
              <a:t>to </a:t>
            </a:r>
            <a:r>
              <a:rPr lang="en-US" sz="1800" dirty="0" err="1"/>
              <a:t>Rs</a:t>
            </a:r>
            <a:r>
              <a:rPr lang="en-US" sz="1800" dirty="0"/>
              <a:t>. 10,000 in a month in the </a:t>
            </a:r>
            <a:r>
              <a:rPr lang="en-US" sz="1800" dirty="0" smtClean="0"/>
              <a:t>Wallet</a:t>
            </a:r>
          </a:p>
          <a:p>
            <a:r>
              <a:rPr lang="en-US" sz="1800" dirty="0"/>
              <a:t>T</a:t>
            </a:r>
            <a:r>
              <a:rPr lang="en-US" sz="1800" dirty="0" smtClean="0"/>
              <a:t>o </a:t>
            </a:r>
            <a:r>
              <a:rPr lang="en-US" sz="1800" dirty="0"/>
              <a:t>increase the monthly </a:t>
            </a:r>
            <a:r>
              <a:rPr lang="en-US" sz="1800" dirty="0" smtClean="0"/>
              <a:t>limit, one can </a:t>
            </a:r>
            <a:r>
              <a:rPr lang="en-US" sz="1800" dirty="0"/>
              <a:t>get the KYC (Know Your Customer) processor </a:t>
            </a:r>
            <a:r>
              <a:rPr lang="en-US" sz="1800" dirty="0" smtClean="0"/>
              <a:t>done</a:t>
            </a:r>
          </a:p>
          <a:p>
            <a:r>
              <a:rPr lang="en-US" sz="1800" dirty="0" smtClean="0"/>
              <a:t> With KYC done one can </a:t>
            </a:r>
            <a:r>
              <a:rPr lang="en-US" sz="1800" dirty="0"/>
              <a:t>have up to </a:t>
            </a:r>
            <a:r>
              <a:rPr lang="en-US" sz="1800" dirty="0" err="1"/>
              <a:t>Rs</a:t>
            </a:r>
            <a:r>
              <a:rPr lang="en-US" sz="1800" dirty="0"/>
              <a:t>. 1 lakh in the </a:t>
            </a:r>
            <a:r>
              <a:rPr lang="en-US" sz="1800" dirty="0" err="1"/>
              <a:t>Paytm</a:t>
            </a:r>
            <a:r>
              <a:rPr lang="en-US" sz="1800" dirty="0"/>
              <a:t> Wallet at any point of time</a:t>
            </a:r>
            <a:r>
              <a:rPr lang="en-US" sz="1800" dirty="0" smtClean="0"/>
              <a:t>.</a:t>
            </a:r>
          </a:p>
          <a:p>
            <a:r>
              <a:rPr lang="en-US" sz="1800" dirty="0" smtClean="0"/>
              <a:t>To </a:t>
            </a:r>
            <a:r>
              <a:rPr lang="en-US" sz="1800" dirty="0"/>
              <a:t>transfer money to someone else, select the 'Pay or Send' </a:t>
            </a:r>
            <a:r>
              <a:rPr lang="en-US" sz="1800" dirty="0" smtClean="0"/>
              <a:t>option</a:t>
            </a:r>
          </a:p>
          <a:p>
            <a:r>
              <a:rPr lang="en-US" sz="1800" dirty="0" smtClean="0"/>
              <a:t>One can also make offline payments </a:t>
            </a:r>
            <a:r>
              <a:rPr lang="en-US" sz="1800" dirty="0"/>
              <a:t>to others or to bank accounts on </a:t>
            </a:r>
            <a:r>
              <a:rPr lang="en-US" sz="1800" b="1" dirty="0" err="1"/>
              <a:t>Paytm</a:t>
            </a:r>
            <a:r>
              <a:rPr lang="en-US" sz="1800" dirty="0"/>
              <a:t> by scanning a QR </a:t>
            </a:r>
            <a:r>
              <a:rPr lang="en-US" sz="1800" dirty="0" smtClean="0"/>
              <a:t>code or bar-code and OTP</a:t>
            </a:r>
          </a:p>
          <a:p>
            <a:r>
              <a:rPr lang="en-US" sz="1800" dirty="0"/>
              <a:t> </a:t>
            </a:r>
            <a:r>
              <a:rPr lang="en-US" sz="1800" dirty="0" smtClean="0"/>
              <a:t>For Offline payment open </a:t>
            </a:r>
            <a:r>
              <a:rPr lang="en-US" sz="1800" dirty="0"/>
              <a:t>the app, select the ‘Pay or Send’ option, and choose between QR code or bar </a:t>
            </a:r>
            <a:r>
              <a:rPr lang="en-US" sz="1800"/>
              <a:t>codes </a:t>
            </a:r>
            <a:r>
              <a:rPr lang="en-US" sz="1800" smtClean="0"/>
              <a:t>(in </a:t>
            </a:r>
            <a:r>
              <a:rPr lang="en-US" sz="1800" dirty="0"/>
              <a:t>two separate tabs</a:t>
            </a:r>
            <a:r>
              <a:rPr lang="en-US" sz="1800" dirty="0" smtClean="0"/>
              <a:t>).</a:t>
            </a:r>
          </a:p>
          <a:p>
            <a:r>
              <a:rPr lang="en-US" sz="1800" dirty="0"/>
              <a:t>S</a:t>
            </a:r>
            <a:r>
              <a:rPr lang="en-US" sz="1800" dirty="0" smtClean="0"/>
              <a:t>can </a:t>
            </a:r>
            <a:r>
              <a:rPr lang="en-US" sz="1800" dirty="0"/>
              <a:t>the code and enter the OTP to authorize the </a:t>
            </a:r>
            <a:r>
              <a:rPr lang="en-US" sz="1800" dirty="0" smtClean="0"/>
              <a:t>payment offline</a:t>
            </a:r>
            <a:endParaRPr lang="en-IN" sz="1800"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59</a:t>
            </a:fld>
            <a:endParaRPr lang="en-US"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2065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C63C79A-726A-7342-A86D-DB4AD4BB9BE5}" type="slidenum">
              <a:rPr lang="en-US" smtClean="0"/>
              <a:pPr/>
              <a:t>6</a:t>
            </a:fld>
            <a:endParaRPr lang="en-US" dirty="0"/>
          </a:p>
        </p:txBody>
      </p:sp>
      <p:sp>
        <p:nvSpPr>
          <p:cNvPr id="4" name="Title 3"/>
          <p:cNvSpPr>
            <a:spLocks noGrp="1"/>
          </p:cNvSpPr>
          <p:nvPr>
            <p:ph type="title"/>
          </p:nvPr>
        </p:nvSpPr>
        <p:spPr/>
        <p:txBody>
          <a:bodyPr/>
          <a:lstStyle/>
          <a:p>
            <a:endParaRPr lang="en-US" dirty="0"/>
          </a:p>
        </p:txBody>
      </p:sp>
      <p:pic>
        <p:nvPicPr>
          <p:cNvPr id="5" name="image31.png"/>
          <p:cNvPicPr>
            <a:picLocks noGrp="1"/>
          </p:cNvPicPr>
          <p:nvPr>
            <p:ph idx="1"/>
          </p:nvPr>
        </p:nvPicPr>
        <p:blipFill>
          <a:blip r:embed="rId2"/>
          <a:srcRect/>
          <a:stretch>
            <a:fillRect/>
          </a:stretch>
        </p:blipFill>
        <p:spPr>
          <a:xfrm>
            <a:off x="901337" y="1151234"/>
            <a:ext cx="7082603" cy="4042635"/>
          </a:xfrm>
          <a:prstGeom prst="rect">
            <a:avLst/>
          </a:prstGeom>
          <a:ln/>
        </p:spPr>
      </p:pic>
    </p:spTree>
    <p:extLst>
      <p:ext uri="{BB962C8B-B14F-4D97-AF65-F5344CB8AC3E}">
        <p14:creationId xmlns:p14="http://schemas.microsoft.com/office/powerpoint/2010/main" val="35616393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Make bill </a:t>
            </a:r>
            <a:r>
              <a:rPr lang="en-US" dirty="0" smtClean="0"/>
              <a:t>payments</a:t>
            </a:r>
            <a:endParaRPr lang="en-US" dirty="0"/>
          </a:p>
          <a:p>
            <a:r>
              <a:rPr lang="en-US" dirty="0" smtClean="0"/>
              <a:t>Make </a:t>
            </a:r>
            <a:r>
              <a:rPr lang="en-US" dirty="0"/>
              <a:t>money transaction through online </a:t>
            </a:r>
            <a:r>
              <a:rPr lang="en-US" dirty="0" smtClean="0"/>
              <a:t>banking</a:t>
            </a:r>
          </a:p>
          <a:p>
            <a:r>
              <a:rPr lang="en-US" dirty="0"/>
              <a:t>B</a:t>
            </a:r>
            <a:r>
              <a:rPr lang="en-US" dirty="0" smtClean="0"/>
              <a:t>ook </a:t>
            </a:r>
            <a:r>
              <a:rPr lang="en-US" dirty="0"/>
              <a:t>train and bus </a:t>
            </a:r>
            <a:r>
              <a:rPr lang="en-US" dirty="0" smtClean="0"/>
              <a:t>tickets</a:t>
            </a:r>
          </a:p>
          <a:p>
            <a:r>
              <a:rPr lang="en-US" dirty="0"/>
              <a:t>P</a:t>
            </a:r>
            <a:r>
              <a:rPr lang="en-US" dirty="0" smtClean="0"/>
              <a:t>ension transactions</a:t>
            </a:r>
          </a:p>
          <a:p>
            <a:r>
              <a:rPr lang="en-US" dirty="0" smtClean="0"/>
              <a:t>Income Tax related Transactions</a:t>
            </a:r>
          </a:p>
          <a:p>
            <a:r>
              <a:rPr lang="en-US" dirty="0" smtClean="0"/>
              <a:t>Premium payments of post offices, insurance etc.</a:t>
            </a:r>
          </a:p>
          <a:p>
            <a:r>
              <a:rPr lang="en-US" dirty="0"/>
              <a:t>S</a:t>
            </a:r>
            <a:r>
              <a:rPr lang="en-US" dirty="0" smtClean="0"/>
              <a:t>eek </a:t>
            </a:r>
            <a:r>
              <a:rPr lang="en-US" dirty="0"/>
              <a:t>information on agricultural operations and land </a:t>
            </a:r>
            <a:r>
              <a:rPr lang="en-US" dirty="0" smtClean="0"/>
              <a:t>records</a:t>
            </a:r>
          </a:p>
          <a:p>
            <a:r>
              <a:rPr lang="en-US" dirty="0"/>
              <a:t>I</a:t>
            </a:r>
            <a:r>
              <a:rPr lang="en-US" dirty="0" smtClean="0"/>
              <a:t>nteract </a:t>
            </a:r>
            <a:r>
              <a:rPr lang="en-US" dirty="0"/>
              <a:t>with employment exchange, municipalities, gram panchayats, police and passport offices </a:t>
            </a:r>
            <a:endParaRPr lang="en-IN" dirty="0"/>
          </a:p>
        </p:txBody>
      </p:sp>
      <p:sp>
        <p:nvSpPr>
          <p:cNvPr id="3" name="Slide Number Placeholder 2"/>
          <p:cNvSpPr>
            <a:spLocks noGrp="1"/>
          </p:cNvSpPr>
          <p:nvPr>
            <p:ph type="sldNum" sz="quarter" idx="12"/>
          </p:nvPr>
        </p:nvSpPr>
        <p:spPr/>
        <p:txBody>
          <a:bodyPr/>
          <a:lstStyle/>
          <a:p>
            <a:fld id="{FC63C79A-726A-7342-A86D-DB4AD4BB9BE5}" type="slidenum">
              <a:rPr lang="en-US" smtClean="0"/>
              <a:pPr/>
              <a:t>60</a:t>
            </a:fld>
            <a:endParaRPr lang="en-US" dirty="0"/>
          </a:p>
        </p:txBody>
      </p:sp>
      <p:sp>
        <p:nvSpPr>
          <p:cNvPr id="4" name="Title 3"/>
          <p:cNvSpPr>
            <a:spLocks noGrp="1"/>
          </p:cNvSpPr>
          <p:nvPr>
            <p:ph type="title"/>
          </p:nvPr>
        </p:nvSpPr>
        <p:spPr/>
        <p:txBody>
          <a:bodyPr/>
          <a:lstStyle/>
          <a:p>
            <a:r>
              <a:rPr lang="en-IN" dirty="0" smtClean="0"/>
              <a:t>Areas Of Digital Transactions</a:t>
            </a:r>
            <a:endParaRPr lang="en-IN" dirty="0"/>
          </a:p>
        </p:txBody>
      </p:sp>
    </p:spTree>
    <p:extLst>
      <p:ext uri="{BB962C8B-B14F-4D97-AF65-F5344CB8AC3E}">
        <p14:creationId xmlns:p14="http://schemas.microsoft.com/office/powerpoint/2010/main" val="21730016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394192" y="6407944"/>
            <a:ext cx="618840" cy="365125"/>
          </a:xfrm>
        </p:spPr>
        <p:txBody>
          <a:bodyPr/>
          <a:lstStyle/>
          <a:p>
            <a:fld id="{FC63C79A-726A-7342-A86D-DB4AD4BB9BE5}" type="slidenum">
              <a:rPr lang="en-US" smtClean="0"/>
              <a:pPr/>
              <a:t>61</a:t>
            </a:fld>
            <a:endParaRPr lang="en-US" dirty="0"/>
          </a:p>
        </p:txBody>
      </p:sp>
      <p:sp>
        <p:nvSpPr>
          <p:cNvPr id="6" name="Content Placeholder 5"/>
          <p:cNvSpPr>
            <a:spLocks noGrp="1"/>
          </p:cNvSpPr>
          <p:nvPr>
            <p:ph sz="half" idx="1"/>
          </p:nvPr>
        </p:nvSpPr>
        <p:spPr>
          <a:xfrm>
            <a:off x="914400" y="274320"/>
            <a:ext cx="7479792" cy="6133624"/>
          </a:xfrm>
          <a:solidFill>
            <a:schemeClr val="bg2"/>
          </a:solidFill>
        </p:spPr>
        <p:style>
          <a:lnRef idx="2">
            <a:schemeClr val="accent1"/>
          </a:lnRef>
          <a:fillRef idx="1">
            <a:schemeClr val="lt1"/>
          </a:fillRef>
          <a:effectRef idx="0">
            <a:schemeClr val="accent1"/>
          </a:effectRef>
          <a:fontRef idx="minor">
            <a:schemeClr val="dk1"/>
          </a:fontRef>
        </p:style>
        <p:txBody>
          <a:bodyPr>
            <a:normAutofit lnSpcReduction="10000"/>
          </a:bodyPr>
          <a:lstStyle/>
          <a:p>
            <a:pPr algn="ctr">
              <a:buNone/>
            </a:pPr>
            <a:endParaRPr lang="en-IN" sz="13800" dirty="0" smtClean="0">
              <a:latin typeface="Times New Roman" pitchFamily="18" charset="0"/>
              <a:cs typeface="Times New Roman" pitchFamily="18" charset="0"/>
            </a:endParaRPr>
          </a:p>
          <a:p>
            <a:pPr algn="ctr">
              <a:buNone/>
            </a:pPr>
            <a:r>
              <a:rPr lang="en-IN" sz="13800" dirty="0" smtClean="0">
                <a:latin typeface="Times New Roman" pitchFamily="18" charset="0"/>
                <a:cs typeface="Times New Roman" pitchFamily="18" charset="0"/>
              </a:rPr>
              <a:t>THANK YOU</a:t>
            </a:r>
            <a:endParaRPr lang="en-IN" sz="13800" dirty="0">
              <a:latin typeface="Times New Roman" pitchFamily="18" charset="0"/>
              <a:cs typeface="Times New Roman" pitchFamily="18" charset="0"/>
            </a:endParaRPr>
          </a:p>
        </p:txBody>
      </p:sp>
    </p:spTree>
    <p:extLst>
      <p:ext uri="{BB962C8B-B14F-4D97-AF65-F5344CB8AC3E}">
        <p14:creationId xmlns:p14="http://schemas.microsoft.com/office/powerpoint/2010/main" val="382172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1"/>
            <a:ext cx="9144000" cy="1163782"/>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defTabSz="685800"/>
            <a:r>
              <a:rPr lang="en-US" sz="36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POS (Point of Sale)</a:t>
            </a:r>
            <a:endParaRPr lang="en-US" sz="36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7" name="object 7"/>
          <p:cNvSpPr txBox="1"/>
          <p:nvPr/>
        </p:nvSpPr>
        <p:spPr>
          <a:xfrm>
            <a:off x="434668" y="4211444"/>
            <a:ext cx="8350985" cy="2137124"/>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pPr marL="349367" indent="-342900">
              <a:lnSpc>
                <a:spcPts val="4336"/>
              </a:lnSpc>
              <a:buFont typeface="Wingdings" panose="05000000000000000000" pitchFamily="2" charset="2"/>
              <a:buChar char="Ø"/>
            </a:pPr>
            <a:r>
              <a:rPr lang="en-IN" dirty="0" smtClean="0"/>
              <a:t>A </a:t>
            </a:r>
            <a:r>
              <a:rPr lang="en-IN" dirty="0"/>
              <a:t>point-of-sale (POS) terminal is a computerised replacement for a cash register which can process credit and debit cards. </a:t>
            </a:r>
            <a:endParaRPr lang="en-IN" dirty="0" smtClean="0"/>
          </a:p>
          <a:p>
            <a:pPr marL="349367" indent="-342900">
              <a:lnSpc>
                <a:spcPts val="4336"/>
              </a:lnSpc>
              <a:buFont typeface="Wingdings" panose="05000000000000000000" pitchFamily="2" charset="2"/>
              <a:buChar char="Ø"/>
            </a:pPr>
            <a:r>
              <a:rPr lang="en-IN" dirty="0" smtClean="0"/>
              <a:t>A </a:t>
            </a:r>
            <a:r>
              <a:rPr lang="en-IN" dirty="0"/>
              <a:t>customer needs to enter a card PIN to complete the transaction using the </a:t>
            </a:r>
            <a:r>
              <a:rPr lang="en-IN" dirty="0" err="1"/>
              <a:t>PoS</a:t>
            </a:r>
            <a:r>
              <a:rPr lang="en-IN" dirty="0"/>
              <a:t> terminal.</a:t>
            </a:r>
            <a:endParaRPr lang="en-US" spc="-3" dirty="0">
              <a:latin typeface="Times New Roman" pitchFamily="18" charset="0"/>
              <a:cs typeface="Times New Roman" pitchFamily="18" charset="0"/>
            </a:endParaRPr>
          </a:p>
        </p:txBody>
      </p:sp>
      <p:sp>
        <p:nvSpPr>
          <p:cNvPr id="6"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7</a:t>
            </a:fld>
            <a:endParaRPr lang="en-US" dirty="0"/>
          </a:p>
        </p:txBody>
      </p:sp>
      <p:pic>
        <p:nvPicPr>
          <p:cNvPr id="1026" name="Picture 2" descr="http://www.thehindu.com/business/Economy/article16900720.ece/alternates/FREE_660/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411" y="1520997"/>
            <a:ext cx="3765262" cy="218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115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1"/>
            <a:ext cx="9144000" cy="1163782"/>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defTabSz="685800"/>
            <a:r>
              <a:rPr lang="en-US" sz="36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POS (Point of Sale)</a:t>
            </a:r>
            <a:endParaRPr lang="en-US" sz="36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7" name="object 7"/>
          <p:cNvSpPr txBox="1"/>
          <p:nvPr/>
        </p:nvSpPr>
        <p:spPr>
          <a:xfrm>
            <a:off x="318656" y="4211444"/>
            <a:ext cx="8466998" cy="1686039"/>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r>
              <a:rPr lang="en-IN" sz="2400" b="1" dirty="0" smtClean="0"/>
              <a:t>  </a:t>
            </a:r>
            <a:r>
              <a:rPr lang="en-IN" b="1" dirty="0" smtClean="0"/>
              <a:t>How </a:t>
            </a:r>
            <a:r>
              <a:rPr lang="en-IN" b="1" dirty="0"/>
              <a:t>to install one?</a:t>
            </a:r>
          </a:p>
          <a:p>
            <a:r>
              <a:rPr lang="en-IN" dirty="0" smtClean="0"/>
              <a:t>  If </a:t>
            </a:r>
            <a:r>
              <a:rPr lang="en-IN" dirty="0"/>
              <a:t>you are a merchant, then you can request the </a:t>
            </a:r>
            <a:r>
              <a:rPr lang="en-IN" dirty="0" smtClean="0"/>
              <a:t>bank</a:t>
            </a:r>
          </a:p>
          <a:p>
            <a:r>
              <a:rPr lang="en-IN" dirty="0" smtClean="0"/>
              <a:t>  where </a:t>
            </a:r>
            <a:r>
              <a:rPr lang="en-IN" dirty="0"/>
              <a:t>you have an account to install </a:t>
            </a:r>
            <a:r>
              <a:rPr lang="en-IN" dirty="0" err="1"/>
              <a:t>PoS</a:t>
            </a:r>
            <a:r>
              <a:rPr lang="en-IN" dirty="0"/>
              <a:t> machines at </a:t>
            </a:r>
            <a:r>
              <a:rPr lang="en-IN" dirty="0" smtClean="0"/>
              <a:t>   </a:t>
            </a:r>
          </a:p>
          <a:p>
            <a:r>
              <a:rPr lang="en-IN" dirty="0"/>
              <a:t> </a:t>
            </a:r>
            <a:r>
              <a:rPr lang="en-IN" dirty="0" smtClean="0"/>
              <a:t> your </a:t>
            </a:r>
            <a:r>
              <a:rPr lang="en-IN" dirty="0"/>
              <a:t>establishment</a:t>
            </a:r>
          </a:p>
          <a:p>
            <a:pPr marL="349367" indent="-342900">
              <a:lnSpc>
                <a:spcPts val="4336"/>
              </a:lnSpc>
              <a:buFont typeface="Wingdings" panose="05000000000000000000" pitchFamily="2" charset="2"/>
              <a:buChar char="Ø"/>
            </a:pPr>
            <a:endParaRPr lang="en-US" sz="2400" spc="-3" dirty="0">
              <a:latin typeface="Times New Roman" pitchFamily="18" charset="0"/>
              <a:cs typeface="Times New Roman" pitchFamily="18" charset="0"/>
            </a:endParaRPr>
          </a:p>
        </p:txBody>
      </p:sp>
      <p:sp>
        <p:nvSpPr>
          <p:cNvPr id="6"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8</a:t>
            </a:fld>
            <a:endParaRPr lang="en-US" dirty="0"/>
          </a:p>
        </p:txBody>
      </p:sp>
      <p:pic>
        <p:nvPicPr>
          <p:cNvPr id="1026" name="Picture 2" descr="http://www.thehindu.com/business/Economy/article16900720.ece/alternates/FREE_660/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411" y="1520997"/>
            <a:ext cx="3765262" cy="218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571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1"/>
            <a:ext cx="9144000" cy="1163782"/>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Autofit/>
          </a:bodyPr>
          <a:lstStyle/>
          <a:p>
            <a:pPr algn="ctr" defTabSz="685800"/>
            <a:r>
              <a:rPr lang="en-US" sz="3600" dirty="0" smtClean="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rPr>
              <a:t>POS (Point of Sale)</a:t>
            </a:r>
            <a:endParaRPr lang="en-US" sz="3600" dirty="0">
              <a:solidFill>
                <a:schemeClr val="bg1"/>
              </a:solidFill>
              <a:effectLst>
                <a:outerShdw blurRad="38100" dist="38100" dir="2700000" algn="tl">
                  <a:srgbClr val="000000">
                    <a:alpha val="43137"/>
                  </a:srgbClr>
                </a:outerShdw>
              </a:effectLst>
              <a:latin typeface="Times New Roman" pitchFamily="18" charset="0"/>
              <a:ea typeface="+mj-ea"/>
              <a:cs typeface="Times New Roman" pitchFamily="18" charset="0"/>
            </a:endParaRPr>
          </a:p>
        </p:txBody>
      </p:sp>
      <p:sp>
        <p:nvSpPr>
          <p:cNvPr id="7" name="object 7"/>
          <p:cNvSpPr txBox="1"/>
          <p:nvPr/>
        </p:nvSpPr>
        <p:spPr>
          <a:xfrm>
            <a:off x="318656" y="4211444"/>
            <a:ext cx="8466998" cy="2582758"/>
          </a:xfrm>
          <a:prstGeom prst="rect">
            <a:avLst/>
          </a:prstGeom>
          <a:solidFill>
            <a:schemeClr val="bg2">
              <a:lumMod val="90000"/>
            </a:schemeClr>
          </a:solidFill>
        </p:spPr>
        <p:style>
          <a:lnRef idx="2">
            <a:schemeClr val="accent1"/>
          </a:lnRef>
          <a:fillRef idx="1">
            <a:schemeClr val="lt1"/>
          </a:fillRef>
          <a:effectRef idx="0">
            <a:schemeClr val="accent1"/>
          </a:effectRef>
          <a:fontRef idx="minor">
            <a:schemeClr val="dk1"/>
          </a:fontRef>
        </p:style>
        <p:txBody>
          <a:bodyPr vert="horz" wrap="square" lIns="0" tIns="0" rIns="0" bIns="0" rtlCol="0">
            <a:spAutoFit/>
          </a:bodyPr>
          <a:lstStyle/>
          <a:p>
            <a:r>
              <a:rPr lang="en-IN" sz="2400" b="1" dirty="0"/>
              <a:t>  </a:t>
            </a:r>
            <a:r>
              <a:rPr lang="en-IN" b="1" dirty="0"/>
              <a:t>What are the charges?</a:t>
            </a:r>
          </a:p>
          <a:p>
            <a:pPr marL="342900" indent="-342900">
              <a:buFont typeface="Arial" panose="020B0604020202020204" pitchFamily="34" charset="0"/>
              <a:buChar char="•"/>
            </a:pPr>
            <a:r>
              <a:rPr lang="en-IN" dirty="0"/>
              <a:t>The end-customer does not have to pay any charges for swiping his or debit/credit cards at the </a:t>
            </a:r>
            <a:r>
              <a:rPr lang="en-IN" dirty="0" err="1"/>
              <a:t>PoS</a:t>
            </a:r>
            <a:r>
              <a:rPr lang="en-IN" dirty="0"/>
              <a:t> terminals.</a:t>
            </a:r>
          </a:p>
          <a:p>
            <a:pPr marL="342900" indent="-342900">
              <a:buFont typeface="Arial" panose="020B0604020202020204" pitchFamily="34" charset="0"/>
              <a:buChar char="•"/>
            </a:pPr>
            <a:r>
              <a:rPr lang="en-IN" dirty="0"/>
              <a:t>However, the merchant has to pay the issuer bank what is known as merchant discount rate (MDR). </a:t>
            </a:r>
            <a:endParaRPr lang="en-IN" dirty="0" smtClean="0"/>
          </a:p>
          <a:p>
            <a:pPr marL="342900" indent="-342900">
              <a:buFont typeface="Arial" panose="020B0604020202020204" pitchFamily="34" charset="0"/>
              <a:buChar char="•"/>
            </a:pPr>
            <a:r>
              <a:rPr lang="en-IN" dirty="0" smtClean="0"/>
              <a:t>The </a:t>
            </a:r>
            <a:r>
              <a:rPr lang="en-IN" dirty="0"/>
              <a:t>issuer bank is the one which installs the machines at the merchant establishment.</a:t>
            </a:r>
          </a:p>
          <a:p>
            <a:pPr marL="349367" indent="-342900">
              <a:lnSpc>
                <a:spcPts val="4336"/>
              </a:lnSpc>
              <a:buFont typeface="Wingdings" panose="05000000000000000000" pitchFamily="2" charset="2"/>
              <a:buChar char="Ø"/>
            </a:pPr>
            <a:endParaRPr lang="en-US" sz="2400" spc="-3" dirty="0">
              <a:latin typeface="Times New Roman" pitchFamily="18" charset="0"/>
              <a:cs typeface="Times New Roman" pitchFamily="18" charset="0"/>
            </a:endParaRPr>
          </a:p>
        </p:txBody>
      </p:sp>
      <p:sp>
        <p:nvSpPr>
          <p:cNvPr id="6" name="Slide Number Placeholder 6"/>
          <p:cNvSpPr>
            <a:spLocks noGrp="1"/>
          </p:cNvSpPr>
          <p:nvPr>
            <p:ph type="sldNum" sz="quarter" idx="12"/>
          </p:nvPr>
        </p:nvSpPr>
        <p:spPr>
          <a:xfrm>
            <a:off x="8647272" y="6407944"/>
            <a:ext cx="365760" cy="365125"/>
          </a:xfrm>
        </p:spPr>
        <p:txBody>
          <a:bodyPr/>
          <a:lstStyle/>
          <a:p>
            <a:pPr marL="171450" indent="-171450"/>
            <a:fld id="{FC63C79A-726A-7342-A86D-DB4AD4BB9BE5}" type="slidenum">
              <a:rPr lang="en-US" smtClean="0"/>
              <a:pPr marL="171450" indent="-171450"/>
              <a:t>9</a:t>
            </a:fld>
            <a:endParaRPr lang="en-US" dirty="0"/>
          </a:p>
        </p:txBody>
      </p:sp>
      <p:pic>
        <p:nvPicPr>
          <p:cNvPr id="1026" name="Picture 2" descr="http://www.thehindu.com/business/Economy/article16900720.ece/alternates/FREE_660/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411" y="1520997"/>
            <a:ext cx="3765262" cy="218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581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4858</TotalTime>
  <Words>3008</Words>
  <Application>Microsoft Office PowerPoint</Application>
  <PresentationFormat>On-screen Show (4:3)</PresentationFormat>
  <Paragraphs>491</Paragraphs>
  <Slides>61</Slides>
  <Notes>4</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Concourse</vt:lpstr>
      <vt:lpstr>Custom Design</vt:lpstr>
      <vt:lpstr>Go Cashless Easy, Convenient and Safe</vt:lpstr>
      <vt:lpstr>PowerPoint Presentation</vt:lpstr>
      <vt:lpstr>Have a bank account, no mobile? You can still go Digital</vt:lpstr>
      <vt:lpstr>PowerPoint Presentation</vt:lpstr>
      <vt:lpstr>Have a bank account &amp; a smart phone with internet? You can go digital</vt:lpstr>
      <vt:lpstr>PowerPoint Presentation</vt:lpstr>
      <vt:lpstr>POS (Point of Sale)</vt:lpstr>
      <vt:lpstr>POS (Point of Sale)</vt:lpstr>
      <vt:lpstr>POS (Point of Sale)</vt:lpstr>
      <vt:lpstr>PowerPoint Presentation</vt:lpstr>
      <vt:lpstr> Point of Sale (PoS) &amp; Card</vt:lpstr>
      <vt:lpstr>RuPay Card</vt:lpstr>
      <vt:lpstr>PowerPoint Presentation</vt:lpstr>
      <vt:lpstr>Acceptability</vt:lpstr>
      <vt:lpstr>Rupay Card and Visa Debit Cards</vt:lpstr>
      <vt:lpstr>PowerPoint Presentation</vt:lpstr>
      <vt:lpstr>UPI (Unified Payments Interface)</vt:lpstr>
      <vt:lpstr>PowerPoint Presentation</vt:lpstr>
      <vt:lpstr>PowerPoint Presentation</vt:lpstr>
      <vt:lpstr>UPI – Transaction directly to your bank account</vt:lpstr>
      <vt:lpstr>UPI Enabled Banks/Merchant Apps</vt:lpstr>
      <vt:lpstr>PowerPoint Presentation</vt:lpstr>
      <vt:lpstr>Sending Money on UPI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USSD (Unstructured Supplementary Service data)  Dial  *99#</vt:lpstr>
      <vt:lpstr>Overview of *99# Service</vt:lpstr>
      <vt:lpstr>*99# : Services Offered</vt:lpstr>
      <vt:lpstr>*99# : Benefits</vt:lpstr>
      <vt:lpstr>*99# : Banks’ Short Code &amp; IFSC</vt:lpstr>
      <vt:lpstr>ONLINE MONEY TRANSFER USING BANK’S WEBSITE</vt:lpstr>
      <vt:lpstr>PowerPoint Presentation</vt:lpstr>
      <vt:lpstr>Requirements For Fund Transfer</vt:lpstr>
      <vt:lpstr>NEFT</vt:lpstr>
      <vt:lpstr>PowerPoint Presentation</vt:lpstr>
      <vt:lpstr>Advantage Of NEFT</vt:lpstr>
      <vt:lpstr>RTGS</vt:lpstr>
      <vt:lpstr>PowerPoint Presentation</vt:lpstr>
      <vt:lpstr>IMPS</vt:lpstr>
      <vt:lpstr>PowerPoint Presentation</vt:lpstr>
      <vt:lpstr>PowerPoint Presentation</vt:lpstr>
      <vt:lpstr>PowerPoint Presentation</vt:lpstr>
      <vt:lpstr>Paytm Wallet</vt:lpstr>
      <vt:lpstr>PowerPoint Presentation</vt:lpstr>
      <vt:lpstr>PowerPoint Presentation</vt:lpstr>
      <vt:lpstr>Areas Of Digital Transactions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Aggarwal</dc:creator>
  <cp:lastModifiedBy>National Institute Of Elec.</cp:lastModifiedBy>
  <cp:revision>313</cp:revision>
  <cp:lastPrinted>2017-04-06T08:10:27Z</cp:lastPrinted>
  <dcterms:created xsi:type="dcterms:W3CDTF">2016-11-24T04:36:06Z</dcterms:created>
  <dcterms:modified xsi:type="dcterms:W3CDTF">2020-04-13T10:51:11Z</dcterms:modified>
</cp:coreProperties>
</file>