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E9BC-6086-498C-9882-E98C8A5475BC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80FB-2A4B-4ED7-973F-07403FE21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O-Level</a:t>
            </a:r>
            <a:br>
              <a:rPr lang="en-IN" dirty="0" smtClean="0"/>
            </a:br>
            <a:r>
              <a:rPr lang="en-IN" dirty="0" smtClean="0"/>
              <a:t>UNIT-7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E-Mail, Social Networking and e-Governance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Majority of the blogs are personal</a:t>
            </a:r>
          </a:p>
          <a:p>
            <a:r>
              <a:rPr lang="en-IN" dirty="0" smtClean="0"/>
              <a:t>The ordinary people  who likes to write about their day to day life</a:t>
            </a:r>
          </a:p>
          <a:p>
            <a:r>
              <a:rPr lang="en-IN" dirty="0" smtClean="0"/>
              <a:t>The focus is mainly about which the blogger is passionate about like family, sports, fashion, technology or a hobby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Personal Blogs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46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are maintained by organisations as a  means of communicating to the members and to the outside world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Organizational Blogs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10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blogs are made with the purpose of making profit through advertising or through sale and promotion of a product or service</a:t>
            </a:r>
          </a:p>
          <a:p>
            <a:r>
              <a:rPr lang="en-IN" dirty="0" smtClean="0"/>
              <a:t>A personal blog is considered a business blog when the person is blogging for making a living or as a part of job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Blogs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2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need a computer and an internet connection</a:t>
            </a:r>
          </a:p>
          <a:p>
            <a:r>
              <a:rPr lang="en-IN" dirty="0" smtClean="0"/>
              <a:t>There are several free blogging services available on the internet</a:t>
            </a:r>
          </a:p>
          <a:p>
            <a:r>
              <a:rPr lang="en-IN" dirty="0" smtClean="0"/>
              <a:t>Most of them are so easy that you can start blogging within minutes of signing up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A Blog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following are main components of a blog</a:t>
            </a:r>
          </a:p>
          <a:p>
            <a:pPr lvl="1"/>
            <a:r>
              <a:rPr lang="en-IN" dirty="0" smtClean="0"/>
              <a:t>Title: The main title or headline of the post</a:t>
            </a:r>
          </a:p>
          <a:p>
            <a:pPr lvl="1"/>
            <a:r>
              <a:rPr lang="en-IN" dirty="0" smtClean="0"/>
              <a:t>Body: Main content of the post</a:t>
            </a:r>
          </a:p>
          <a:p>
            <a:pPr lvl="1"/>
            <a:r>
              <a:rPr lang="en-IN" dirty="0" smtClean="0"/>
              <a:t>Permalink: The URL of the full individual article</a:t>
            </a:r>
          </a:p>
          <a:p>
            <a:pPr lvl="1"/>
            <a:r>
              <a:rPr lang="en-IN" dirty="0" smtClean="0"/>
              <a:t>Post Date: The date and time of the post published</a:t>
            </a:r>
          </a:p>
          <a:p>
            <a:pPr lvl="1"/>
            <a:r>
              <a:rPr lang="en-IN" dirty="0" smtClean="0"/>
              <a:t>A blog entry optionally consists of:</a:t>
            </a:r>
          </a:p>
          <a:p>
            <a:pPr lvl="2"/>
            <a:r>
              <a:rPr lang="en-IN" dirty="0" smtClean="0"/>
              <a:t>Comments</a:t>
            </a:r>
          </a:p>
          <a:p>
            <a:pPr lvl="2"/>
            <a:r>
              <a:rPr lang="en-IN" dirty="0" smtClean="0"/>
              <a:t>Categories or tags- subjects that the entry discusses</a:t>
            </a:r>
          </a:p>
          <a:p>
            <a:pPr lvl="2"/>
            <a:r>
              <a:rPr lang="en-IN" dirty="0" smtClean="0"/>
              <a:t>Trackback or pingback- links to other sites that refer to the entry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A Blog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3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blog should contain</a:t>
            </a:r>
          </a:p>
          <a:p>
            <a:pPr lvl="1"/>
            <a:r>
              <a:rPr lang="en-IN" b="1" dirty="0" smtClean="0"/>
              <a:t>Idea</a:t>
            </a:r>
            <a:r>
              <a:rPr lang="en-IN" dirty="0" smtClean="0"/>
              <a:t>- The content the message is made up of</a:t>
            </a:r>
          </a:p>
          <a:p>
            <a:pPr lvl="1"/>
            <a:r>
              <a:rPr lang="en-IN" b="1" dirty="0"/>
              <a:t>Organization</a:t>
            </a:r>
            <a:r>
              <a:rPr lang="en-IN" dirty="0" smtClean="0"/>
              <a:t>- Ordering ideas logically so that they make sense</a:t>
            </a:r>
          </a:p>
          <a:p>
            <a:pPr lvl="1"/>
            <a:r>
              <a:rPr lang="en-IN" b="1" dirty="0" smtClean="0"/>
              <a:t>Voice</a:t>
            </a:r>
            <a:r>
              <a:rPr lang="en-IN" dirty="0" smtClean="0"/>
              <a:t>- The tone and  style of the content chosen to suit the target audience</a:t>
            </a:r>
          </a:p>
          <a:p>
            <a:pPr lvl="1"/>
            <a:r>
              <a:rPr lang="en-IN" b="1" dirty="0" smtClean="0"/>
              <a:t>Word choice</a:t>
            </a:r>
            <a:r>
              <a:rPr lang="en-IN" dirty="0" smtClean="0"/>
              <a:t>- To find the perfect word to convey the message in an effective manner</a:t>
            </a:r>
          </a:p>
          <a:p>
            <a:pPr lvl="1"/>
            <a:r>
              <a:rPr lang="en-IN" b="1" dirty="0" smtClean="0"/>
              <a:t>Sentence fluency</a:t>
            </a:r>
            <a:r>
              <a:rPr lang="en-IN" dirty="0" smtClean="0"/>
              <a:t>- To make the reading  move with flow, pace and rhythm</a:t>
            </a:r>
          </a:p>
          <a:p>
            <a:pPr lvl="1"/>
            <a:r>
              <a:rPr lang="en-IN" b="1" dirty="0" smtClean="0"/>
              <a:t>Presentations</a:t>
            </a:r>
            <a:r>
              <a:rPr lang="en-IN" dirty="0" smtClean="0"/>
              <a:t>- the preparation of written material in such way to attract readers attention</a:t>
            </a:r>
          </a:p>
          <a:p>
            <a:pPr lvl="1"/>
            <a:r>
              <a:rPr lang="en-IN" dirty="0" smtClean="0"/>
              <a:t>The content should be short, simple, lively and interesting and proof read for typo and grammatical errors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express yourself, your opinions and thoughts for global audience. Knowing that your opinions are heard is a reward in itself</a:t>
            </a:r>
          </a:p>
          <a:p>
            <a:r>
              <a:rPr lang="en-IN" dirty="0" smtClean="0"/>
              <a:t>You can make money while writing for blogs. Money can be earned through several revenue streams like advertising</a:t>
            </a:r>
          </a:p>
          <a:p>
            <a:r>
              <a:rPr lang="en-IN" dirty="0" smtClean="0"/>
              <a:t>Keeping in touch with global community. A community can be family, schoolmates, fellow hobbyists, customers, target market etc. It provides an open avenue for communication and encourages interaction</a:t>
            </a:r>
          </a:p>
          <a:p>
            <a:r>
              <a:rPr lang="en-IN" dirty="0" smtClean="0"/>
              <a:t>Blogs are making the world smaller by making it easier for everyone to say and be heard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Blogs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34356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Platforms To Choose For Blogging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9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platforms like</a:t>
            </a:r>
          </a:p>
          <a:p>
            <a:r>
              <a:rPr lang="en-IN" dirty="0" err="1" smtClean="0"/>
              <a:t>Wordpress</a:t>
            </a:r>
            <a:endParaRPr lang="en-IN" dirty="0" smtClean="0"/>
          </a:p>
          <a:p>
            <a:r>
              <a:rPr lang="en-IN" dirty="0" smtClean="0"/>
              <a:t>Blogger</a:t>
            </a:r>
          </a:p>
          <a:p>
            <a:r>
              <a:rPr lang="en-IN" dirty="0" smtClean="0"/>
              <a:t>Tumbler</a:t>
            </a:r>
          </a:p>
          <a:p>
            <a:r>
              <a:rPr lang="en-IN" dirty="0" smtClean="0"/>
              <a:t>Medium</a:t>
            </a:r>
          </a:p>
          <a:p>
            <a:r>
              <a:rPr lang="en-IN" dirty="0" smtClean="0"/>
              <a:t>Ghost etc.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Do some research to find that you have an ability to write good content</a:t>
            </a:r>
          </a:p>
          <a:p>
            <a:r>
              <a:rPr lang="en-IN" dirty="0" smtClean="0"/>
              <a:t>Select the topic or subject you want to write about</a:t>
            </a:r>
          </a:p>
          <a:p>
            <a:r>
              <a:rPr lang="en-IN" dirty="0" smtClean="0"/>
              <a:t>Find out the best platform to start with: You can choose from free and paid platform</a:t>
            </a:r>
          </a:p>
          <a:p>
            <a:r>
              <a:rPr lang="en-IN" dirty="0" smtClean="0"/>
              <a:t>If want to pay then buy a domain name for the blog</a:t>
            </a:r>
          </a:p>
          <a:p>
            <a:r>
              <a:rPr lang="en-IN" dirty="0" smtClean="0"/>
              <a:t>Buy a hosting plan</a:t>
            </a:r>
          </a:p>
          <a:p>
            <a:r>
              <a:rPr lang="en-IN" dirty="0" smtClean="0"/>
              <a:t>Set up your blog</a:t>
            </a:r>
          </a:p>
          <a:p>
            <a:r>
              <a:rPr lang="en-IN" dirty="0" smtClean="0"/>
              <a:t>Create a good content</a:t>
            </a:r>
          </a:p>
          <a:p>
            <a:r>
              <a:rPr lang="en-IN" dirty="0" smtClean="0"/>
              <a:t>Promote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Start A Blog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 </a:t>
            </a:r>
            <a:r>
              <a:rPr lang="en-US" b="1" dirty="0"/>
              <a:t>Blog</a:t>
            </a:r>
            <a:r>
              <a:rPr lang="en-US" dirty="0"/>
              <a:t> is taken from we</a:t>
            </a:r>
            <a:r>
              <a:rPr lang="en-US" b="1" dirty="0"/>
              <a:t>b</a:t>
            </a:r>
            <a:r>
              <a:rPr lang="en-US" dirty="0"/>
              <a:t> </a:t>
            </a:r>
            <a:r>
              <a:rPr lang="en-US" b="1" dirty="0"/>
              <a:t>log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kind of web site that is updated </a:t>
            </a:r>
            <a:r>
              <a:rPr lang="en-US" dirty="0" smtClean="0"/>
              <a:t>regularly with </a:t>
            </a:r>
            <a:r>
              <a:rPr lang="en-US" dirty="0"/>
              <a:t>content </a:t>
            </a:r>
            <a:r>
              <a:rPr lang="en-US" dirty="0" smtClean="0"/>
              <a:t>about varied topics or subject matter</a:t>
            </a:r>
          </a:p>
          <a:p>
            <a:r>
              <a:rPr lang="en-US" dirty="0" smtClean="0"/>
              <a:t>It is for general public</a:t>
            </a:r>
          </a:p>
          <a:p>
            <a:r>
              <a:rPr lang="en-US" dirty="0" smtClean="0"/>
              <a:t>A blog </a:t>
            </a:r>
            <a:r>
              <a:rPr lang="en-US" dirty="0"/>
              <a:t>is a </a:t>
            </a:r>
            <a:r>
              <a:rPr lang="en-US" b="1" dirty="0"/>
              <a:t>Content Management System (CMS)</a:t>
            </a:r>
            <a:r>
              <a:rPr lang="en-US" dirty="0"/>
              <a:t>, an easy way of publishing articles on the internet.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Enables to write the contents of your interest</a:t>
            </a:r>
          </a:p>
          <a:p>
            <a:r>
              <a:rPr lang="en-IN" dirty="0" smtClean="0"/>
              <a:t>It is easy to set up and does not require much technical knowledge</a:t>
            </a:r>
          </a:p>
          <a:p>
            <a:r>
              <a:rPr lang="en-IN" dirty="0" smtClean="0"/>
              <a:t>Easy to update and add new posts</a:t>
            </a:r>
          </a:p>
          <a:p>
            <a:r>
              <a:rPr lang="en-IN" dirty="0" smtClean="0"/>
              <a:t>People can leave comment on the blogs</a:t>
            </a:r>
          </a:p>
          <a:p>
            <a:r>
              <a:rPr lang="en-IN" dirty="0" smtClean="0"/>
              <a:t>Great for feedback </a:t>
            </a:r>
          </a:p>
          <a:p>
            <a:r>
              <a:rPr lang="en-IN" dirty="0" smtClean="0"/>
              <a:t>Increases new businesses</a:t>
            </a:r>
          </a:p>
          <a:p>
            <a:r>
              <a:rPr lang="en-IN" dirty="0" smtClean="0"/>
              <a:t>Help others- A great blog can inspire and help readers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If one is a full time blogger then one is alone all the time</a:t>
            </a:r>
          </a:p>
          <a:p>
            <a:r>
              <a:rPr lang="en-IN" dirty="0" smtClean="0"/>
              <a:t>The content of the blogs written is for everyone to see. If may sometimes be written in anger which one might regret later</a:t>
            </a:r>
          </a:p>
          <a:p>
            <a:r>
              <a:rPr lang="en-IN" dirty="0" smtClean="0"/>
              <a:t>Personal blogs may be biased or may contain incorrect information</a:t>
            </a:r>
          </a:p>
          <a:p>
            <a:r>
              <a:rPr lang="en-IN" dirty="0" smtClean="0"/>
              <a:t>They are time consuming and may become a chore</a:t>
            </a:r>
          </a:p>
          <a:p>
            <a:r>
              <a:rPr lang="en-IN" dirty="0" smtClean="0"/>
              <a:t>People may leave rude or inappropriate comments</a:t>
            </a:r>
          </a:p>
          <a:p>
            <a:r>
              <a:rPr lang="en-IN" dirty="0" smtClean="0"/>
              <a:t>There are many dull blogs around and may have to look around to find the good ones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b="1" dirty="0" smtClean="0"/>
              <a:t>blog</a:t>
            </a:r>
            <a:r>
              <a:rPr lang="en-IN" dirty="0" smtClean="0"/>
              <a:t> is a discussion or informational website published on the internet consisting of entries called </a:t>
            </a:r>
            <a:r>
              <a:rPr lang="en-IN" b="1" dirty="0" smtClean="0"/>
              <a:t>“blog posts” </a:t>
            </a:r>
            <a:r>
              <a:rPr lang="en-IN" dirty="0" smtClean="0"/>
              <a:t>which are typically displayed in reverse chronological order i.e. the most recent blog post appears first.</a:t>
            </a:r>
          </a:p>
          <a:p>
            <a:pPr marL="0" indent="0">
              <a:buNone/>
            </a:pPr>
            <a:r>
              <a:rPr lang="en-IN" dirty="0" smtClean="0"/>
              <a:t> (Chronological order means ordered by date)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Blog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08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003" y="1481138"/>
            <a:ext cx="516199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Blog</a:t>
            </a:r>
            <a:endParaRPr lang="en-US" b="1" dirty="0"/>
          </a:p>
          <a:p>
            <a:pPr lvl="1"/>
            <a:r>
              <a:rPr lang="en-US" dirty="0"/>
              <a:t>A type of website used to publish content on the internet.</a:t>
            </a:r>
          </a:p>
          <a:p>
            <a:r>
              <a:rPr lang="en-US" b="1" dirty="0"/>
              <a:t>Blogger</a:t>
            </a:r>
          </a:p>
          <a:p>
            <a:pPr lvl="1"/>
            <a:r>
              <a:rPr lang="en-US" dirty="0"/>
              <a:t>A person who </a:t>
            </a:r>
            <a:r>
              <a:rPr lang="en-US" dirty="0" smtClean="0"/>
              <a:t>maintains a </a:t>
            </a:r>
            <a:r>
              <a:rPr lang="en-US" dirty="0"/>
              <a:t>blog.</a:t>
            </a:r>
          </a:p>
          <a:p>
            <a:r>
              <a:rPr lang="en-US" b="1" dirty="0"/>
              <a:t>Blogging</a:t>
            </a:r>
          </a:p>
          <a:p>
            <a:pPr lvl="1"/>
            <a:r>
              <a:rPr lang="en-US" dirty="0"/>
              <a:t>Writing for blogs is referred as blogging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gives chance to everybody to publish their thoughts for the rest of the world to see</a:t>
            </a:r>
            <a:endParaRPr lang="en-US" dirty="0"/>
          </a:p>
          <a:p>
            <a:r>
              <a:rPr lang="en-US" b="1" dirty="0"/>
              <a:t>Blogosphere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collective term used </a:t>
            </a:r>
            <a:r>
              <a:rPr lang="en-US" dirty="0"/>
              <a:t>to refer all the blogs on the web.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Blogging </a:t>
            </a:r>
            <a:r>
              <a:rPr lang="en-US" dirty="0" smtClean="0"/>
              <a:t>Terminologies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write about and as well as what to name your blog</a:t>
            </a:r>
            <a:r>
              <a:rPr lang="en-US" dirty="0" smtClean="0"/>
              <a:t>.</a:t>
            </a:r>
          </a:p>
          <a:p>
            <a:r>
              <a:rPr lang="en-US" dirty="0"/>
              <a:t>Write what you know about. For example, if you have good computer knowledge. You can write what you know about the subject.</a:t>
            </a:r>
          </a:p>
          <a:p>
            <a:r>
              <a:rPr lang="en-US" dirty="0"/>
              <a:t>You can share your experience. You can also write what you gained from that experience, what you learned.</a:t>
            </a:r>
          </a:p>
          <a:p>
            <a:r>
              <a:rPr lang="en-US" dirty="0"/>
              <a:t>Detail your personal research.</a:t>
            </a:r>
          </a:p>
          <a:p>
            <a:r>
              <a:rPr lang="en-US" dirty="0"/>
              <a:t>Share your memory of someone.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To Write In Blogs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7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term </a:t>
            </a:r>
            <a:r>
              <a:rPr lang="en-IN" b="1" dirty="0"/>
              <a:t>weblog </a:t>
            </a:r>
            <a:r>
              <a:rPr lang="en-IN" dirty="0" smtClean="0"/>
              <a:t>was given by </a:t>
            </a:r>
            <a:r>
              <a:rPr lang="en-IN" dirty="0" err="1" smtClean="0"/>
              <a:t>Jorn</a:t>
            </a:r>
            <a:r>
              <a:rPr lang="en-IN" dirty="0" smtClean="0"/>
              <a:t> Barger in December 1997</a:t>
            </a:r>
          </a:p>
          <a:p>
            <a:r>
              <a:rPr lang="en-IN" dirty="0" smtClean="0"/>
              <a:t>The present day short term </a:t>
            </a:r>
            <a:r>
              <a:rPr lang="en-IN" b="1" dirty="0" smtClean="0"/>
              <a:t>blog </a:t>
            </a:r>
            <a:r>
              <a:rPr lang="en-IN" dirty="0" smtClean="0"/>
              <a:t>was given by Peter </a:t>
            </a:r>
            <a:r>
              <a:rPr lang="en-IN" dirty="0" err="1" smtClean="0"/>
              <a:t>Merholz</a:t>
            </a:r>
            <a:r>
              <a:rPr lang="en-IN" dirty="0" smtClean="0"/>
              <a:t>  who broke the word </a:t>
            </a:r>
            <a:r>
              <a:rPr lang="en-IN" b="1" dirty="0" smtClean="0"/>
              <a:t>weblog </a:t>
            </a:r>
            <a:r>
              <a:rPr lang="en-IN" dirty="0" smtClean="0"/>
              <a:t>into </a:t>
            </a:r>
            <a:r>
              <a:rPr lang="en-IN" b="1" dirty="0" smtClean="0"/>
              <a:t>we blog </a:t>
            </a:r>
            <a:r>
              <a:rPr lang="en-IN" dirty="0" smtClean="0"/>
              <a:t>on his blog peterme.com in the year 1999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The Term Was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8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blogs started as simple text entries like an online diary</a:t>
            </a:r>
          </a:p>
          <a:p>
            <a:r>
              <a:rPr lang="en-IN" dirty="0" smtClean="0"/>
              <a:t>Now the text is combined with photos, audios, videos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Blogs were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Personal</a:t>
            </a:r>
          </a:p>
          <a:p>
            <a:r>
              <a:rPr lang="en-IN" dirty="0" smtClean="0"/>
              <a:t>Organizational</a:t>
            </a:r>
          </a:p>
          <a:p>
            <a:r>
              <a:rPr lang="en-IN" dirty="0" smtClean="0"/>
              <a:t>Business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Blogs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2797</TotalTime>
  <Words>914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O-Level UNIT-7</vt:lpstr>
      <vt:lpstr>BLOGS</vt:lpstr>
      <vt:lpstr>Blog</vt:lpstr>
      <vt:lpstr>PowerPoint Presentation</vt:lpstr>
      <vt:lpstr>Blogging Terminologies</vt:lpstr>
      <vt:lpstr>What To Write In Blogs</vt:lpstr>
      <vt:lpstr>When The Term Was Used</vt:lpstr>
      <vt:lpstr>How Blogs were created</vt:lpstr>
      <vt:lpstr>Categories of Blogs</vt:lpstr>
      <vt:lpstr>Personal Blogs</vt:lpstr>
      <vt:lpstr>Organizational Blogs</vt:lpstr>
      <vt:lpstr>Business Blogs</vt:lpstr>
      <vt:lpstr>How To Create A Blog</vt:lpstr>
      <vt:lpstr>Structure Of A Blog</vt:lpstr>
      <vt:lpstr>PowerPoint Presentation</vt:lpstr>
      <vt:lpstr>Features Of Blogs</vt:lpstr>
      <vt:lpstr>Platforms To Choose For Blogging</vt:lpstr>
      <vt:lpstr>PowerPoint Presentation</vt:lpstr>
      <vt:lpstr>How To Start A Blog</vt:lpstr>
      <vt:lpstr>Advantages</vt:lpstr>
      <vt:lpstr>Disadvantages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O-Level UNIT-7</dc:title>
  <dc:creator>National Institute Of Elec.</dc:creator>
  <cp:lastModifiedBy>National Institute Of Elec.</cp:lastModifiedBy>
  <cp:revision>134</cp:revision>
  <dcterms:created xsi:type="dcterms:W3CDTF">2020-03-22T13:46:47Z</dcterms:created>
  <dcterms:modified xsi:type="dcterms:W3CDTF">2020-03-26T03:02:21Z</dcterms:modified>
</cp:coreProperties>
</file>