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CE9BC-6086-498C-9882-E98C8A5475BC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A80FB-2A4B-4ED7-973F-07403FE219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85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425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38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370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12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001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91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80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6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AEEEE-108C-47C8-AF28-7C19C609539F}" type="datetimeFigureOut">
              <a:rPr lang="en-IN" smtClean="0"/>
              <a:t>25-03-2020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3016-C029-4400-A9EE-9488703EA9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7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O-Level</a:t>
            </a:r>
            <a:br>
              <a:rPr lang="en-IN" dirty="0" smtClean="0"/>
            </a:br>
            <a:r>
              <a:rPr lang="en-IN" dirty="0" smtClean="0"/>
              <a:t>UNIT-7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E-Mail, Social Networking and e-Governance 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2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Reply to messages in conversations</a:t>
            </a:r>
          </a:p>
          <a:p>
            <a:pPr lvl="1"/>
            <a:r>
              <a:rPr lang="en-US" dirty="0"/>
              <a:t>Never respond to vulgar or threatening messages whether in chat, newsgroups or message boards. </a:t>
            </a:r>
          </a:p>
          <a:p>
            <a:pPr lvl="1"/>
            <a:r>
              <a:rPr lang="en-US" dirty="0"/>
              <a:t>Always leave if the conversation becomes uncomfortable</a:t>
            </a:r>
          </a:p>
          <a:p>
            <a:pPr lvl="1"/>
            <a:r>
              <a:rPr lang="en-IN" dirty="0" smtClean="0"/>
              <a:t>Don’t say things in an electronic communication that you would not say in face-to-face situation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550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NETIQUETTE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term </a:t>
            </a:r>
            <a:r>
              <a:rPr lang="en-US" b="1" dirty="0"/>
              <a:t>etiquette</a:t>
            </a:r>
            <a:r>
              <a:rPr lang="en-US" dirty="0"/>
              <a:t> refers to conventional rules of personal behavior. </a:t>
            </a:r>
            <a:endParaRPr lang="en-US" dirty="0" smtClean="0"/>
          </a:p>
          <a:p>
            <a:r>
              <a:rPr lang="en-US" dirty="0"/>
              <a:t>W</a:t>
            </a:r>
            <a:r>
              <a:rPr lang="en-US" dirty="0" smtClean="0"/>
              <a:t>hile </a:t>
            </a:r>
            <a:r>
              <a:rPr lang="en-US" dirty="0"/>
              <a:t>communicating </a:t>
            </a:r>
            <a:r>
              <a:rPr lang="en-US" dirty="0" smtClean="0"/>
              <a:t>on the net via email or other social networking sites </a:t>
            </a:r>
            <a:r>
              <a:rPr lang="en-US" dirty="0"/>
              <a:t>we cannot know about the body language and tone of voice etc. </a:t>
            </a:r>
            <a:endParaRPr lang="en-US" dirty="0"/>
          </a:p>
          <a:p>
            <a:r>
              <a:rPr lang="en-US" dirty="0" smtClean="0"/>
              <a:t>It can be challenging to communicate on the net without creating misunderstandings</a:t>
            </a:r>
          </a:p>
          <a:p>
            <a:r>
              <a:rPr lang="en-US" dirty="0" smtClean="0"/>
              <a:t>Therefore </a:t>
            </a:r>
            <a:r>
              <a:rPr lang="en-US" dirty="0"/>
              <a:t>a set of guidelines for acceptable behavior on </a:t>
            </a:r>
            <a:r>
              <a:rPr lang="en-US" dirty="0" smtClean="0"/>
              <a:t>the net </a:t>
            </a:r>
            <a:r>
              <a:rPr lang="en-US" dirty="0"/>
              <a:t>that have been evolved is known as </a:t>
            </a:r>
            <a:r>
              <a:rPr lang="en-US" b="1" dirty="0" smtClean="0"/>
              <a:t>Netiquette.</a:t>
            </a:r>
          </a:p>
          <a:p>
            <a:r>
              <a:rPr lang="en-US" dirty="0" smtClean="0"/>
              <a:t>It is </a:t>
            </a:r>
            <a:r>
              <a:rPr lang="en-US" dirty="0"/>
              <a:t>a technology that governs the conduct which is socially</a:t>
            </a:r>
            <a:br>
              <a:rPr lang="en-US" dirty="0"/>
            </a:br>
            <a:r>
              <a:rPr lang="en-US" dirty="0"/>
              <a:t>acceptable in an online or digital</a:t>
            </a:r>
            <a:r>
              <a:rPr lang="en-US" dirty="0"/>
              <a:t> </a:t>
            </a:r>
            <a:r>
              <a:rPr lang="en-US" dirty="0" smtClean="0"/>
              <a:t>world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3885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400" dirty="0" smtClean="0"/>
              <a:t>Internet </a:t>
            </a:r>
            <a:r>
              <a:rPr lang="en-US" sz="3400" dirty="0"/>
              <a:t>Etiquette’s is </a:t>
            </a:r>
            <a:r>
              <a:rPr lang="en-US" sz="3400" dirty="0" smtClean="0"/>
              <a:t>called </a:t>
            </a:r>
            <a:r>
              <a:rPr lang="en-US" sz="3400" dirty="0"/>
              <a:t>as "Netiquette</a:t>
            </a:r>
            <a:r>
              <a:rPr lang="en-US" sz="3400" dirty="0" smtClean="0"/>
              <a:t>". It is abbreviation used for etiquettes on the internet</a:t>
            </a:r>
            <a:endParaRPr lang="en-US" sz="3400" dirty="0"/>
          </a:p>
          <a:p>
            <a:r>
              <a:rPr lang="en-US" sz="3400" dirty="0" smtClean="0"/>
              <a:t>Good </a:t>
            </a:r>
            <a:r>
              <a:rPr lang="en-US" sz="3400" dirty="0"/>
              <a:t>netiquette involves respecting others privacy and not doing anything </a:t>
            </a:r>
            <a:r>
              <a:rPr lang="en-US" sz="3400" dirty="0" smtClean="0"/>
              <a:t>online that </a:t>
            </a:r>
            <a:r>
              <a:rPr lang="en-US" sz="3400" dirty="0"/>
              <a:t>will annoy or frustrate other </a:t>
            </a:r>
            <a:r>
              <a:rPr lang="en-US" sz="3400" dirty="0" smtClean="0"/>
              <a:t>people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sz="3400" dirty="0" smtClean="0"/>
              <a:t>Most </a:t>
            </a:r>
            <a:r>
              <a:rPr lang="en-US" sz="3400" dirty="0"/>
              <a:t>important areas where good netiquette is highly stressed are e-mail, </a:t>
            </a:r>
            <a:r>
              <a:rPr lang="en-US" sz="3400" dirty="0" smtClean="0"/>
              <a:t>online chats</a:t>
            </a:r>
            <a:r>
              <a:rPr lang="en-US" sz="3400" dirty="0"/>
              <a:t>, and </a:t>
            </a:r>
            <a:r>
              <a:rPr lang="en-US" sz="3400" dirty="0" smtClean="0"/>
              <a:t>newsgroups.</a:t>
            </a:r>
            <a:endParaRPr lang="en-US" sz="3400" dirty="0"/>
          </a:p>
          <a:p>
            <a:r>
              <a:rPr lang="en-US" sz="3400" dirty="0" smtClean="0"/>
              <a:t>For </a:t>
            </a:r>
            <a:r>
              <a:rPr lang="en-US" sz="3400" dirty="0"/>
              <a:t>example, people that spam other users with unnecessary e-mails or </a:t>
            </a:r>
            <a:r>
              <a:rPr lang="en-US" sz="3400" dirty="0" smtClean="0"/>
              <a:t>flood them </a:t>
            </a:r>
            <a:r>
              <a:rPr lang="en-US" sz="3400" dirty="0"/>
              <a:t>with messages have very bad </a:t>
            </a:r>
            <a:r>
              <a:rPr lang="en-US" sz="3400" dirty="0" smtClean="0"/>
              <a:t>netiquette.</a:t>
            </a:r>
            <a:endParaRPr lang="en-US" sz="3400" dirty="0"/>
          </a:p>
          <a:p>
            <a:r>
              <a:rPr lang="en-US" sz="3400" dirty="0" smtClean="0"/>
              <a:t>The </a:t>
            </a:r>
            <a:r>
              <a:rPr lang="en-US" sz="3400" dirty="0"/>
              <a:t>companies, without Internet Etiquette knowledge, could create </a:t>
            </a:r>
            <a:r>
              <a:rPr lang="en-US" sz="3400" dirty="0" smtClean="0"/>
              <a:t>corporate embarrassment </a:t>
            </a:r>
            <a:r>
              <a:rPr lang="en-US" sz="3400" dirty="0"/>
              <a:t>and can drain the employee</a:t>
            </a:r>
            <a:r>
              <a:rPr lang="en-US" dirty="0"/>
              <a:t>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sz="3400" dirty="0" smtClean="0"/>
              <a:t>Netiquettes are basically the guidelines i.e. do’s and </a:t>
            </a:r>
            <a:r>
              <a:rPr lang="en-US" sz="3400" dirty="0" err="1" smtClean="0"/>
              <a:t>dont’s</a:t>
            </a:r>
            <a:r>
              <a:rPr lang="en-US" sz="3400" dirty="0" smtClean="0"/>
              <a:t> of communicating on the net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862298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Guidelines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 smtClean="0"/>
              <a:t>Do not Use All Caps</a:t>
            </a:r>
          </a:p>
          <a:p>
            <a:pPr lvl="1"/>
            <a:r>
              <a:rPr lang="en-IN" dirty="0" smtClean="0"/>
              <a:t>Using all uppercase character in the message is known as “shouting”</a:t>
            </a:r>
          </a:p>
          <a:p>
            <a:pPr lvl="1"/>
            <a:r>
              <a:rPr lang="en-IN" dirty="0" smtClean="0"/>
              <a:t>Use proper sentence case i.e. the standard capitalization of an English sentence</a:t>
            </a:r>
          </a:p>
          <a:p>
            <a:r>
              <a:rPr lang="en-IN" b="1" dirty="0" smtClean="0"/>
              <a:t>Subject Heading should be concise and Clear</a:t>
            </a:r>
          </a:p>
          <a:p>
            <a:pPr lvl="1"/>
            <a:r>
              <a:rPr lang="en-IN" dirty="0" smtClean="0"/>
              <a:t>Use descriptive and specific subject lines</a:t>
            </a:r>
          </a:p>
          <a:p>
            <a:pPr lvl="1"/>
            <a:r>
              <a:rPr lang="en-IN" dirty="0" smtClean="0"/>
              <a:t>Focus on one subject per message</a:t>
            </a:r>
          </a:p>
          <a:p>
            <a:pPr lvl="1"/>
            <a:r>
              <a:rPr lang="en-IN" dirty="0" smtClean="0"/>
              <a:t>Include a signature block at the end of the message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20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Ensure that the messages are professional and well written</a:t>
            </a:r>
          </a:p>
          <a:p>
            <a:pPr lvl="1"/>
            <a:r>
              <a:rPr lang="en-IN" dirty="0" smtClean="0"/>
              <a:t>Ensure that the language of the message is professional and well written</a:t>
            </a:r>
          </a:p>
          <a:p>
            <a:pPr lvl="1"/>
            <a:r>
              <a:rPr lang="en-IN" dirty="0" smtClean="0"/>
              <a:t>It should be free of typographical, grammar  and spelling errors</a:t>
            </a:r>
          </a:p>
          <a:p>
            <a:pPr lvl="1"/>
            <a:r>
              <a:rPr lang="en-IN" dirty="0" smtClean="0"/>
              <a:t>Proofread the mail and use spell check before sending the mail</a:t>
            </a:r>
          </a:p>
          <a:p>
            <a:r>
              <a:rPr lang="en-IN" b="1" dirty="0" smtClean="0"/>
              <a:t>Personal Mails</a:t>
            </a:r>
          </a:p>
          <a:p>
            <a:pPr lvl="1"/>
            <a:r>
              <a:rPr lang="en-US" dirty="0"/>
              <a:t>User should never forward personal emails to others without checking with </a:t>
            </a:r>
            <a:r>
              <a:rPr lang="en-US" dirty="0" smtClean="0"/>
              <a:t>the original </a:t>
            </a:r>
            <a:r>
              <a:rPr lang="en-US" dirty="0"/>
              <a:t>sender first.</a:t>
            </a:r>
            <a:r>
              <a:rPr lang="en-US" dirty="0"/>
              <a:t> </a:t>
            </a:r>
            <a:br>
              <a:rPr lang="en-US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474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 smtClean="0"/>
              <a:t>Be Concise and clear</a:t>
            </a:r>
          </a:p>
          <a:p>
            <a:pPr lvl="1"/>
            <a:r>
              <a:rPr lang="en-US" dirty="0"/>
              <a:t>Try to make your message as short as possible. It will make your message easy to read and understood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Stay on the topic and convey the message effectively and efficiently</a:t>
            </a:r>
          </a:p>
          <a:p>
            <a:pPr lvl="1"/>
            <a:r>
              <a:rPr lang="en-US" dirty="0" smtClean="0"/>
              <a:t>Avoid using trendy abbreviations as they may confuse the reader</a:t>
            </a:r>
          </a:p>
          <a:p>
            <a:r>
              <a:rPr lang="en-US" b="1" dirty="0" smtClean="0"/>
              <a:t>Forwarding Mails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hen </a:t>
            </a:r>
            <a:r>
              <a:rPr lang="en-US" dirty="0"/>
              <a:t>forwarding an email to others, respect the privacy of the group </a:t>
            </a:r>
            <a:r>
              <a:rPr lang="en-US" dirty="0" smtClean="0"/>
              <a:t>of friends </a:t>
            </a:r>
            <a:r>
              <a:rPr lang="en-US" dirty="0"/>
              <a:t>or family. </a:t>
            </a:r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dirty="0"/>
              <a:t>not publicly transmit all their email addresses. Learn to </a:t>
            </a:r>
            <a:r>
              <a:rPr lang="en-US" dirty="0" smtClean="0"/>
              <a:t>use the </a:t>
            </a:r>
            <a:r>
              <a:rPr lang="en-US" dirty="0"/>
              <a:t>BCC command that keeps email addresses private.</a:t>
            </a:r>
            <a:r>
              <a:rPr lang="en-US" dirty="0"/>
              <a:t> 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88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 smtClean="0"/>
              <a:t>Use of Emoticons</a:t>
            </a:r>
          </a:p>
          <a:p>
            <a:pPr lvl="1"/>
            <a:r>
              <a:rPr lang="en-IN" dirty="0" smtClean="0"/>
              <a:t>Use emoticons to show emotions</a:t>
            </a:r>
          </a:p>
          <a:p>
            <a:pPr lvl="1"/>
            <a:r>
              <a:rPr lang="en-IN" dirty="0" smtClean="0"/>
              <a:t>Avoid overuse of emoticons as they may lose their cuteness and irritate people</a:t>
            </a:r>
          </a:p>
          <a:p>
            <a:r>
              <a:rPr lang="en-IN" b="1" dirty="0" smtClean="0"/>
              <a:t>Don’t respond when you are angry or frustrated</a:t>
            </a:r>
          </a:p>
          <a:p>
            <a:pPr lvl="1"/>
            <a:r>
              <a:rPr lang="en-IN" dirty="0" smtClean="0"/>
              <a:t>Heated messages are called </a:t>
            </a:r>
            <a:r>
              <a:rPr lang="en-IN" b="1" dirty="0" smtClean="0"/>
              <a:t>“flames”</a:t>
            </a:r>
          </a:p>
          <a:p>
            <a:pPr lvl="1"/>
            <a:r>
              <a:rPr lang="en-IN" dirty="0" smtClean="0"/>
              <a:t>When angry and frustrated then wait to compose the message to avoid getting into </a:t>
            </a:r>
            <a:r>
              <a:rPr lang="en-IN" b="1" dirty="0" smtClean="0"/>
              <a:t>“flame war”</a:t>
            </a:r>
          </a:p>
          <a:p>
            <a:pPr lvl="1"/>
            <a:r>
              <a:rPr lang="en-IN" b="1" dirty="0" smtClean="0"/>
              <a:t>Flame war </a:t>
            </a:r>
            <a:r>
              <a:rPr lang="en-US" dirty="0"/>
              <a:t>is a noisy match (through text) conducted</a:t>
            </a:r>
            <a:br>
              <a:rPr lang="en-US" dirty="0"/>
            </a:br>
            <a:r>
              <a:rPr lang="en-US" dirty="0"/>
              <a:t>between 2 or more </a:t>
            </a:r>
            <a:r>
              <a:rPr lang="en-US" dirty="0" smtClean="0"/>
              <a:t>people</a:t>
            </a:r>
            <a:r>
              <a:rPr lang="en-US" dirty="0"/>
              <a:t> </a:t>
            </a:r>
            <a:r>
              <a:rPr lang="en-US" dirty="0" smtClean="0"/>
              <a:t>in online mode</a:t>
            </a:r>
            <a:endParaRPr lang="en-IN" b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44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/>
              <a:t>Avoid sending large Files and Attachments</a:t>
            </a:r>
          </a:p>
          <a:p>
            <a:pPr lvl="1"/>
            <a:r>
              <a:rPr lang="en-IN" dirty="0" smtClean="0"/>
              <a:t>Keep the size of attachments as small as possible</a:t>
            </a:r>
          </a:p>
          <a:p>
            <a:pPr lvl="1"/>
            <a:r>
              <a:rPr lang="en-IN" dirty="0" smtClean="0"/>
              <a:t>Some people may have lower bandwidth connections, slower modems, and/or old computers where it is difficult to download large files</a:t>
            </a:r>
          </a:p>
          <a:p>
            <a:r>
              <a:rPr lang="en-IN" b="1" dirty="0" smtClean="0"/>
              <a:t>Do not send Spam</a:t>
            </a:r>
          </a:p>
          <a:p>
            <a:pPr lvl="1"/>
            <a:r>
              <a:rPr lang="en-IN" dirty="0" smtClean="0"/>
              <a:t>Spam is considered as abuse of electronic system</a:t>
            </a:r>
          </a:p>
          <a:p>
            <a:pPr lvl="1"/>
            <a:r>
              <a:rPr lang="en-IN" dirty="0" smtClean="0"/>
              <a:t>SPAM includes chain e-mails, charity requests, e-mails about lost children advertising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14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Avoid Replying To a message unless purposeful</a:t>
            </a:r>
          </a:p>
          <a:p>
            <a:pPr lvl="1"/>
            <a:r>
              <a:rPr lang="en-IN" dirty="0" smtClean="0"/>
              <a:t>If a response is necessary only then reply to the mail</a:t>
            </a:r>
          </a:p>
          <a:p>
            <a:pPr lvl="1"/>
            <a:r>
              <a:rPr lang="en-IN" dirty="0" smtClean="0"/>
              <a:t>Reply to All only if absolutely necessary</a:t>
            </a:r>
          </a:p>
          <a:p>
            <a:r>
              <a:rPr lang="en-IN" b="1" dirty="0" smtClean="0"/>
              <a:t>Messages in Newsgroup of forums</a:t>
            </a:r>
          </a:p>
          <a:p>
            <a:pPr lvl="1"/>
            <a:r>
              <a:rPr lang="en-US" dirty="0"/>
              <a:t>Before user join in a newsgroup or discussion board, always </a:t>
            </a:r>
            <a:r>
              <a:rPr lang="en-US" dirty="0" smtClean="0"/>
              <a:t>check that </a:t>
            </a:r>
            <a:r>
              <a:rPr lang="en-US" dirty="0"/>
              <a:t>their questions are relevant to the group. It is a good idea to watch </a:t>
            </a:r>
            <a:r>
              <a:rPr lang="en-US" dirty="0" smtClean="0"/>
              <a:t>the conversation </a:t>
            </a:r>
            <a:r>
              <a:rPr lang="en-US" dirty="0"/>
              <a:t>before user join </a:t>
            </a:r>
            <a:r>
              <a:rPr lang="en-US" dirty="0" smtClean="0"/>
              <a:t>in.</a:t>
            </a:r>
          </a:p>
          <a:p>
            <a:pPr lvl="1"/>
            <a:r>
              <a:rPr lang="en-US" dirty="0"/>
              <a:t>Never say nasty or incorrect things about others especially in public </a:t>
            </a:r>
            <a:r>
              <a:rPr lang="en-US" dirty="0" smtClean="0"/>
              <a:t>forums, newsgroups</a:t>
            </a:r>
            <a:r>
              <a:rPr lang="en-US" dirty="0"/>
              <a:t>, or chat. These remain in many archives and user could be </a:t>
            </a:r>
            <a:r>
              <a:rPr lang="en-US" dirty="0" smtClean="0"/>
              <a:t>charged</a:t>
            </a:r>
          </a:p>
        </p:txBody>
      </p:sp>
    </p:spTree>
    <p:extLst>
      <p:ext uri="{BB962C8B-B14F-4D97-AF65-F5344CB8AC3E}">
        <p14:creationId xmlns:p14="http://schemas.microsoft.com/office/powerpoint/2010/main" val="1160115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</TotalTime>
  <Words>593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O-Level UNIT-7</vt:lpstr>
      <vt:lpstr>NETIQUETTE</vt:lpstr>
      <vt:lpstr>PowerPoint Presentation</vt:lpstr>
      <vt:lpstr>Guidelines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O-Level UNIT-7</dc:title>
  <dc:creator>National Institute Of Elec.</dc:creator>
  <cp:lastModifiedBy>National Institute Of Elec.</cp:lastModifiedBy>
  <cp:revision>150</cp:revision>
  <dcterms:created xsi:type="dcterms:W3CDTF">2020-03-22T13:46:47Z</dcterms:created>
  <dcterms:modified xsi:type="dcterms:W3CDTF">2020-03-25T06:40:08Z</dcterms:modified>
</cp:coreProperties>
</file>