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4" r:id="rId5"/>
    <p:sldId id="263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E9BC-6086-498C-9882-E98C8A5475B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80FB-2A4B-4ED7-973F-07403FE21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2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8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7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2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0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1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EEEE-108C-47C8-AF28-7C19C609539F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O-Level</a:t>
            </a:r>
            <a:br>
              <a:rPr lang="en-IN" dirty="0" smtClean="0"/>
            </a:br>
            <a:r>
              <a:rPr lang="en-IN" dirty="0" smtClean="0"/>
              <a:t>UNIT-7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E-Mail, Social Networking and e-Governance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Twitter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Founded in 2006</a:t>
            </a:r>
          </a:p>
          <a:p>
            <a:r>
              <a:rPr lang="en-US" dirty="0"/>
              <a:t>Twitter is a real-time information network that connects you to the latest stories, ideas, opinions and news about what you find interesting. </a:t>
            </a: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/>
              <a:t>find the accounts you find most compelling and follow the conversations.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heart of Twitter are small bursts of information called Tweets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Tweet is 140 characters long, but don’t let the small size fool you—you can discover a lot in a little space.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can see photos, videos and conversations directly in Tweets to get the whole story at a glance, and all in one place.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2190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07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Facebook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Network launched in February 2004 by Mark </a:t>
            </a:r>
            <a:r>
              <a:rPr lang="en-US" dirty="0" smtClean="0"/>
              <a:t>Zuckerberg</a:t>
            </a:r>
          </a:p>
          <a:p>
            <a:r>
              <a:rPr lang="en-US" dirty="0" smtClean="0"/>
              <a:t>Connects </a:t>
            </a:r>
            <a:r>
              <a:rPr lang="en-US" dirty="0"/>
              <a:t>people on an innovate platform that fosters increasing </a:t>
            </a:r>
            <a:r>
              <a:rPr lang="en-US" dirty="0" smtClean="0"/>
              <a:t>interaction.</a:t>
            </a:r>
          </a:p>
          <a:p>
            <a:r>
              <a:rPr lang="en-US" dirty="0" smtClean="0"/>
              <a:t>To </a:t>
            </a:r>
            <a:r>
              <a:rPr lang="en-US" dirty="0"/>
              <a:t>provide users with value beyond interaction.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75" y="332656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5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Reid Hoffman is the founder of LinkedIn</a:t>
            </a:r>
          </a:p>
          <a:p>
            <a:r>
              <a:rPr lang="en-IN" dirty="0" smtClean="0"/>
              <a:t>Social Networking site designed for the business community</a:t>
            </a:r>
          </a:p>
          <a:p>
            <a:r>
              <a:rPr lang="en-IN" dirty="0" smtClean="0"/>
              <a:t>The goal of the site is to allow registered members to establish and document networks of people they know and trust professionally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7"/>
            <a:ext cx="2514600" cy="12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56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Instagram is an American photo and video-sharing social networking service owned by Facebook, Inc.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created by Kevin </a:t>
            </a:r>
            <a:r>
              <a:rPr lang="en-US" dirty="0" err="1"/>
              <a:t>Systrom</a:t>
            </a:r>
            <a:r>
              <a:rPr lang="en-US" dirty="0"/>
              <a:t> and Mike Krieger, and launched in October </a:t>
            </a:r>
            <a:r>
              <a:rPr lang="en-US" dirty="0" smtClean="0"/>
              <a:t>2010</a:t>
            </a:r>
          </a:p>
          <a:p>
            <a:r>
              <a:rPr lang="en-US" dirty="0" smtClean="0"/>
              <a:t>It allows </a:t>
            </a:r>
            <a:r>
              <a:rPr lang="en-US" dirty="0"/>
              <a:t>users to share photos and videos from their lives, add captions, edit filters, tweak settings, engage with </a:t>
            </a:r>
            <a:r>
              <a:rPr lang="en-US" dirty="0" smtClean="0"/>
              <a:t>others</a:t>
            </a:r>
            <a:r>
              <a:rPr lang="en-US" dirty="0"/>
              <a:t> </a:t>
            </a:r>
            <a:r>
              <a:rPr lang="en-US" dirty="0" smtClean="0"/>
              <a:t>etc.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177165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09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Instant Messaging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Instant messaging technology is a type of online chat that offers real-time text transmission over the Internet.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LAN messenger operates in a similar way over a local area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Short </a:t>
            </a:r>
            <a:r>
              <a:rPr lang="en-US" dirty="0"/>
              <a:t>messages are typically transmitted between two parties, when each user chooses to complete a thought and select "send</a:t>
            </a:r>
            <a:r>
              <a:rPr lang="en-US" dirty="0" smtClean="0"/>
              <a:t>".</a:t>
            </a:r>
          </a:p>
          <a:p>
            <a:r>
              <a:rPr lang="en-US" dirty="0" smtClean="0"/>
              <a:t>It establishes </a:t>
            </a:r>
            <a:r>
              <a:rPr lang="en-US" dirty="0"/>
              <a:t>a direct connection between users so they can talk to each other synchronously, in real time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23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Instant Messaging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WhatsApp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WhatsApp </a:t>
            </a:r>
            <a:r>
              <a:rPr lang="en-US" dirty="0"/>
              <a:t>is a well-known instant messaging app that many users use to chat with friends and </a:t>
            </a:r>
            <a:r>
              <a:rPr lang="en-US" dirty="0" smtClean="0"/>
              <a:t>colleagues</a:t>
            </a:r>
            <a:endParaRPr lang="en-US" dirty="0"/>
          </a:p>
          <a:p>
            <a:r>
              <a:rPr lang="en-US" b="1" dirty="0"/>
              <a:t>Skype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Though </a:t>
            </a:r>
            <a:r>
              <a:rPr lang="en-US" dirty="0"/>
              <a:t>Skype is more popularly known and used for video calling, its instant messaging ability cannot be </a:t>
            </a:r>
            <a:r>
              <a:rPr lang="en-US" dirty="0" smtClean="0"/>
              <a:t>avoided</a:t>
            </a:r>
          </a:p>
          <a:p>
            <a:r>
              <a:rPr lang="en-US" b="1" dirty="0" smtClean="0"/>
              <a:t>Yahoo Messenger etc.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79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Whatsapp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WhatsApp Messenger or simply WhatsApp is an American freeware, cross-platform messaging and Voice over IP service owned by Facebook, Inc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allows users to send text messages and voice messages, make voice and video calls, and share images, documents, user locations, and other </a:t>
            </a:r>
            <a:r>
              <a:rPr lang="en-US" dirty="0" smtClean="0"/>
              <a:t>media</a:t>
            </a:r>
          </a:p>
          <a:p>
            <a:r>
              <a:rPr lang="en-IN" dirty="0" smtClean="0"/>
              <a:t>cross-platform means an instant </a:t>
            </a:r>
            <a:r>
              <a:rPr lang="en-IN" dirty="0"/>
              <a:t>messaging application that allows iPhone, BlackBerry, Android, Windows Phone and Nokia smartphone users to exchange text, image, video and audio messages for free. 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177165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2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0302"/>
            <a:ext cx="8229600" cy="1143000"/>
          </a:xfrm>
        </p:spPr>
        <p:txBody>
          <a:bodyPr/>
          <a:lstStyle/>
          <a:p>
            <a:r>
              <a:rPr lang="en-IN" dirty="0" smtClean="0"/>
              <a:t>Skype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Skype is a telecommunications application that specializes in providing video chat and voice calls between computers, tablets, mobile </a:t>
            </a:r>
            <a:r>
              <a:rPr lang="en-US" dirty="0" smtClean="0"/>
              <a:t>devices over </a:t>
            </a:r>
            <a:r>
              <a:rPr lang="en-US" dirty="0"/>
              <a:t>the Internet. </a:t>
            </a:r>
            <a:endParaRPr lang="en-US" dirty="0" smtClean="0"/>
          </a:p>
          <a:p>
            <a:r>
              <a:rPr lang="en-US" dirty="0"/>
              <a:t> It's built for both one-on-one and group conversations and works wherever you </a:t>
            </a:r>
            <a:r>
              <a:rPr lang="en-US" dirty="0" smtClean="0"/>
              <a:t>are</a:t>
            </a:r>
          </a:p>
          <a:p>
            <a:r>
              <a:rPr lang="en-US" dirty="0" smtClean="0"/>
              <a:t>Skype </a:t>
            </a:r>
            <a:r>
              <a:rPr lang="en-US" dirty="0"/>
              <a:t>also provides instant messaging services. 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may transmit text, video, audio and images.</a:t>
            </a:r>
            <a:endParaRPr lang="en-IN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" y="260648"/>
            <a:ext cx="1771650" cy="114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8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Facebook Messenger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Facebook Messenger is an American messaging app and platform developed by Facebook, Inc. Originally developed as Facebook Chat in </a:t>
            </a:r>
            <a:r>
              <a:rPr lang="en-US" dirty="0" smtClean="0"/>
              <a:t>2008</a:t>
            </a:r>
          </a:p>
          <a:p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dirty="0" smtClean="0"/>
              <a:t>free mobile </a:t>
            </a:r>
            <a:r>
              <a:rPr lang="en-US" dirty="0"/>
              <a:t>messaging app used for instant messaging, sharing photos, videos, audio recordings and for group chats.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app</a:t>
            </a:r>
            <a:r>
              <a:rPr lang="en-US" dirty="0"/>
              <a:t>, which is free to download, can be used to communicate with your </a:t>
            </a:r>
            <a:r>
              <a:rPr lang="en-US" dirty="0" smtClean="0"/>
              <a:t>friends on</a:t>
            </a:r>
            <a:r>
              <a:rPr lang="en-US" dirty="0"/>
              <a:t> </a:t>
            </a:r>
            <a:r>
              <a:rPr lang="en-US" b="1" dirty="0"/>
              <a:t>Facebook</a:t>
            </a:r>
            <a:r>
              <a:rPr lang="en-US" dirty="0"/>
              <a:t> and with your phone contacts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151216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70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Social Networking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Online Marketing</a:t>
            </a:r>
          </a:p>
          <a:p>
            <a:pPr lvl="1"/>
            <a:r>
              <a:rPr lang="en-US" dirty="0"/>
              <a:t>Website like </a:t>
            </a:r>
            <a:r>
              <a:rPr lang="en-US" dirty="0" err="1"/>
              <a:t>facebook</a:t>
            </a:r>
            <a:r>
              <a:rPr lang="en-US" dirty="0"/>
              <a:t> allows us to create a page for specific product, community or firm and </a:t>
            </a:r>
            <a:r>
              <a:rPr lang="en-US" dirty="0" err="1"/>
              <a:t>promiting</a:t>
            </a:r>
            <a:r>
              <a:rPr lang="en-US" dirty="0"/>
              <a:t> over the web.</a:t>
            </a:r>
          </a:p>
          <a:p>
            <a:r>
              <a:rPr lang="en-US" b="1" dirty="0"/>
              <a:t>Online Jobs</a:t>
            </a:r>
          </a:p>
          <a:p>
            <a:pPr lvl="1"/>
            <a:r>
              <a:rPr lang="en-US" dirty="0"/>
              <a:t>Website like </a:t>
            </a:r>
            <a:r>
              <a:rPr lang="en-US" dirty="0" err="1"/>
              <a:t>linkedin</a:t>
            </a:r>
            <a:r>
              <a:rPr lang="en-US" dirty="0"/>
              <a:t> allows us to create connection with professionals and helps to find the suitable job based on one’s specific skills set.</a:t>
            </a:r>
          </a:p>
          <a:p>
            <a:r>
              <a:rPr lang="en-US" b="1" dirty="0"/>
              <a:t>Online News</a:t>
            </a:r>
          </a:p>
          <a:p>
            <a:pPr lvl="1"/>
            <a:r>
              <a:rPr lang="en-US" dirty="0"/>
              <a:t>On social networking sites, people also post daily news which helps us to keep us updated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9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Networking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Social Networking refers to grouping of individuals and organizations </a:t>
            </a:r>
            <a:r>
              <a:rPr lang="en-US" dirty="0" smtClean="0"/>
              <a:t>which come together </a:t>
            </a:r>
            <a:r>
              <a:rPr lang="en-US" dirty="0"/>
              <a:t>via some </a:t>
            </a:r>
            <a:r>
              <a:rPr lang="en-US" dirty="0" smtClean="0"/>
              <a:t>medium</a:t>
            </a:r>
          </a:p>
          <a:p>
            <a:r>
              <a:rPr lang="en-US" dirty="0" smtClean="0"/>
              <a:t>It is an online service platform that </a:t>
            </a:r>
            <a:r>
              <a:rPr lang="en-US" dirty="0"/>
              <a:t>focuses on facilitating the building of social networks or social relations among people </a:t>
            </a:r>
            <a:r>
              <a:rPr lang="en-US" dirty="0" smtClean="0"/>
              <a:t>who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share interests, activities, backgrounds, or real-life </a:t>
            </a:r>
            <a:r>
              <a:rPr lang="en-US" dirty="0" smtClean="0"/>
              <a:t>connections</a:t>
            </a:r>
          </a:p>
          <a:p>
            <a:r>
              <a:rPr lang="en-US" dirty="0"/>
              <a:t> A social network service consists of a representation of each user (often a profile), his/her social links, and a variety of additional services.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social network services are web-based and provide means for users to interact over the Internet, such as e-mail and instant messaging. Online community services 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90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Chatting</a:t>
            </a:r>
          </a:p>
          <a:p>
            <a:pPr lvl="1"/>
            <a:r>
              <a:rPr lang="en-US" dirty="0"/>
              <a:t>Social networking allows us to keep in contact with friends and family. We can communicate with them via messages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Reduces feeling of loneliness by communicating </a:t>
            </a:r>
            <a:endParaRPr lang="en-US" dirty="0"/>
          </a:p>
          <a:p>
            <a:r>
              <a:rPr lang="en-US" b="1" dirty="0"/>
              <a:t>Share Picture, Audio and video</a:t>
            </a:r>
          </a:p>
          <a:p>
            <a:pPr lvl="1"/>
            <a:r>
              <a:rPr lang="en-US" dirty="0"/>
              <a:t>One can share picture, audio and video using social networking sites.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08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Opens up the possibility for hackers to commit fraud and launch spam and virus </a:t>
            </a:r>
            <a:r>
              <a:rPr lang="en-US" dirty="0" smtClean="0"/>
              <a:t>attacks.</a:t>
            </a:r>
          </a:p>
          <a:p>
            <a:r>
              <a:rPr lang="en-US" dirty="0" smtClean="0"/>
              <a:t>Increases </a:t>
            </a:r>
            <a:r>
              <a:rPr lang="en-US" dirty="0"/>
              <a:t>the risk of people falling prey to online scams that seem genuine, resulting in data or identity </a:t>
            </a:r>
            <a:r>
              <a:rPr lang="en-US" dirty="0" smtClean="0"/>
              <a:t>theft</a:t>
            </a:r>
          </a:p>
          <a:p>
            <a:r>
              <a:rPr lang="en-US" dirty="0" smtClean="0"/>
              <a:t>May </a:t>
            </a:r>
            <a:r>
              <a:rPr lang="en-US" dirty="0"/>
              <a:t>result in negative comments from employees about the company or potential legal consequences if employees use these sites to view objectionable, illicit or offensive </a:t>
            </a:r>
            <a:r>
              <a:rPr lang="en-US" dirty="0" smtClean="0"/>
              <a:t>material</a:t>
            </a:r>
            <a:endParaRPr lang="en-US" dirty="0"/>
          </a:p>
          <a:p>
            <a:r>
              <a:rPr lang="en-US" dirty="0" smtClean="0"/>
              <a:t>Potentially </a:t>
            </a:r>
            <a:r>
              <a:rPr lang="en-US" dirty="0"/>
              <a:t>results in lost productivity, especially if employees are busy updating profiles, etc</a:t>
            </a:r>
            <a:r>
              <a:rPr lang="en-US" dirty="0" smtClean="0"/>
              <a:t>. and also lowers academic performance</a:t>
            </a:r>
          </a:p>
          <a:p>
            <a:r>
              <a:rPr lang="en-US" dirty="0" smtClean="0"/>
              <a:t>Increases feeling of inferiority due </a:t>
            </a:r>
            <a:r>
              <a:rPr lang="en-US" smtClean="0"/>
              <a:t>to comparisons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6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Several web based social network services are available are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 err="1"/>
              <a:t>linkedin</a:t>
            </a:r>
            <a:r>
              <a:rPr lang="en-US" dirty="0"/>
              <a:t>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services offer easy to use and interactive interface to connect with people with in the country an overseas as well. </a:t>
            </a:r>
          </a:p>
          <a:p>
            <a:r>
              <a:rPr lang="en-US" dirty="0"/>
              <a:t>There are also several mobile based social networking services in for of apps such as </a:t>
            </a:r>
            <a:r>
              <a:rPr lang="en-US" dirty="0" err="1"/>
              <a:t>Whatsapp</a:t>
            </a:r>
            <a:r>
              <a:rPr lang="en-US" dirty="0"/>
              <a:t>, hike, Line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06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Social networking was born one day in 1971,when the email was sent. The two computers were sitting right next to each other. The message said "</a:t>
            </a:r>
            <a:r>
              <a:rPr lang="en-US" dirty="0" err="1"/>
              <a:t>qwertyuiop</a:t>
            </a:r>
            <a:r>
              <a:rPr lang="en-US" dirty="0"/>
              <a:t>”. Day by day people invented many sites and its popularity began.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2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Networking Sites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40871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4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Networking Sites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484275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16"/>
                <a:gridCol w="1152128"/>
                <a:gridCol w="641905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Facebook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to share text, photos, video etc. It also offers interesting online games.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Google+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pronounced as Google Plus. It is owned and operated by Google.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Twitter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Twitter allows the user to send and reply messages in form of tweets. These tweets are the small messages, generally include 140+ characters.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Faceparty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Faceparty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UK based social networking site. It allows the users to create profiles and interact with each other using forums messages.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Linkdin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business and professional networking site.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Networking Sites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695474"/>
              </p:ext>
            </p:extLst>
          </p:nvPr>
        </p:nvGraphicFramePr>
        <p:xfrm>
          <a:off x="457200" y="16002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1224136"/>
                <a:gridCol w="627504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Flickr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Flickr offers image hosting and video hosting.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Ibibo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Ibibo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talent based social networking site. It allows the users to promote one’s self and also discover new talent.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Whatsapp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mobile based messaging app. It allows to send text, video, and audio messages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same 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whatsapp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Allows to make free calls and messages.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also mobile based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allows to send messages and exciting emoticons.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6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Social Networks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0200"/>
            <a:ext cx="8424936" cy="48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10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Social Networking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Messaging</a:t>
            </a:r>
          </a:p>
          <a:p>
            <a:r>
              <a:rPr lang="en-IN" dirty="0" smtClean="0"/>
              <a:t>News</a:t>
            </a:r>
          </a:p>
          <a:p>
            <a:r>
              <a:rPr lang="en-IN" dirty="0" smtClean="0"/>
              <a:t>Communities and Connectivity</a:t>
            </a:r>
          </a:p>
          <a:p>
            <a:r>
              <a:rPr lang="en-IN" dirty="0" smtClean="0"/>
              <a:t>Like Buttons</a:t>
            </a:r>
          </a:p>
          <a:p>
            <a:r>
              <a:rPr lang="en-IN" dirty="0" smtClean="0"/>
              <a:t>Games</a:t>
            </a:r>
          </a:p>
          <a:p>
            <a:r>
              <a:rPr lang="en-IN" dirty="0" smtClean="0"/>
              <a:t>Audio and Video Uploads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54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1062</Words>
  <Application>Microsoft Office PowerPoint</Application>
  <PresentationFormat>On-screen Show (4:3)</PresentationFormat>
  <Paragraphs>122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O-Level UNIT-7</vt:lpstr>
      <vt:lpstr>Social Networking</vt:lpstr>
      <vt:lpstr>PowerPoint Presentation</vt:lpstr>
      <vt:lpstr>PowerPoint Presentation</vt:lpstr>
      <vt:lpstr>Social Networking Sites</vt:lpstr>
      <vt:lpstr>Social Networking Sites</vt:lpstr>
      <vt:lpstr>Social Networking Sites</vt:lpstr>
      <vt:lpstr>Types of Social Networks</vt:lpstr>
      <vt:lpstr>Features Of Social Networking</vt:lpstr>
      <vt:lpstr>Twitter </vt:lpstr>
      <vt:lpstr>Facebook</vt:lpstr>
      <vt:lpstr>LinkedIn</vt:lpstr>
      <vt:lpstr>Instagram</vt:lpstr>
      <vt:lpstr>Instant Messaging</vt:lpstr>
      <vt:lpstr>Examples of Instant Messaging</vt:lpstr>
      <vt:lpstr>Whatsapp</vt:lpstr>
      <vt:lpstr>Skype</vt:lpstr>
      <vt:lpstr>Facebook Messenger</vt:lpstr>
      <vt:lpstr>Advantages of Social Networking</vt:lpstr>
      <vt:lpstr>PowerPoint Presentation</vt:lpstr>
      <vt:lpstr>Disadvantages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O-Level UNIT-7</dc:title>
  <dc:creator>National Institute Of Elec.</dc:creator>
  <cp:lastModifiedBy>National Institute Of Elec.</cp:lastModifiedBy>
  <cp:revision>86</cp:revision>
  <dcterms:created xsi:type="dcterms:W3CDTF">2020-03-22T13:46:47Z</dcterms:created>
  <dcterms:modified xsi:type="dcterms:W3CDTF">2020-03-24T04:40:18Z</dcterms:modified>
</cp:coreProperties>
</file>