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0"/>
  </p:notesMasterIdLst>
  <p:sldIdLst>
    <p:sldId id="256" r:id="rId2"/>
    <p:sldId id="259" r:id="rId3"/>
    <p:sldId id="258" r:id="rId4"/>
    <p:sldId id="260" r:id="rId5"/>
    <p:sldId id="261" r:id="rId6"/>
    <p:sldId id="262" r:id="rId7"/>
    <p:sldId id="263" r:id="rId8"/>
    <p:sldId id="264" r:id="rId9"/>
    <p:sldId id="265" r:id="rId10"/>
    <p:sldId id="292" r:id="rId11"/>
    <p:sldId id="266" r:id="rId12"/>
    <p:sldId id="267" r:id="rId13"/>
    <p:sldId id="268" r:id="rId14"/>
    <p:sldId id="270" r:id="rId15"/>
    <p:sldId id="293" r:id="rId16"/>
    <p:sldId id="271" r:id="rId17"/>
    <p:sldId id="272" r:id="rId18"/>
    <p:sldId id="274" r:id="rId19"/>
    <p:sldId id="278" r:id="rId20"/>
    <p:sldId id="294" r:id="rId21"/>
    <p:sldId id="279" r:id="rId22"/>
    <p:sldId id="295" r:id="rId23"/>
    <p:sldId id="281" r:id="rId24"/>
    <p:sldId id="283" r:id="rId25"/>
    <p:sldId id="285" r:id="rId26"/>
    <p:sldId id="287" r:id="rId27"/>
    <p:sldId id="289" r:id="rId28"/>
    <p:sldId id="291" r:id="rId29"/>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sz="2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2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26" autoAdjust="0"/>
    <p:restoredTop sz="94660"/>
  </p:normalViewPr>
  <p:slideViewPr>
    <p:cSldViewPr snapToGrid="0">
      <p:cViewPr varScale="1">
        <p:scale>
          <a:sx n="91" d="100"/>
          <a:sy n="91" d="100"/>
        </p:scale>
        <p:origin x="132" y="9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4FA28D-3E52-4683-A595-4958118B7E2E}" type="doc">
      <dgm:prSet loTypeId="urn:microsoft.com/office/officeart/2005/8/layout/orgChart1" loCatId="hierarchy" qsTypeId="urn:microsoft.com/office/officeart/2005/8/quickstyle/simple1" qsCatId="simple" csTypeId="urn:microsoft.com/office/officeart/2005/8/colors/accent1_2" csCatId="accent1" phldr="1"/>
      <dgm:spPr/>
      <dgm:t>
        <a:bodyPr/>
        <a:lstStyle/>
        <a:p>
          <a:endParaRPr lang="en-US"/>
        </a:p>
      </dgm:t>
    </dgm:pt>
    <dgm:pt modelId="{40D467AA-2550-4B04-9AD7-B5E65A062CDE}">
      <dgm:prSet phldrT="[Text]" custT="1"/>
      <dgm:spPr/>
      <dgm:t>
        <a:bodyPr/>
        <a:lstStyle/>
        <a:p>
          <a:r>
            <a:rPr lang="en-US" sz="2400" dirty="0" smtClean="0"/>
            <a:t>Learning Algorithm</a:t>
          </a:r>
          <a:endParaRPr lang="en-US" sz="2400" dirty="0"/>
        </a:p>
      </dgm:t>
    </dgm:pt>
    <dgm:pt modelId="{F9CE3AC4-062E-44A5-8F25-D2CD81B3A338}" type="parTrans" cxnId="{57988897-A314-415B-B654-ADDDA5D3900A}">
      <dgm:prSet/>
      <dgm:spPr/>
      <dgm:t>
        <a:bodyPr/>
        <a:lstStyle/>
        <a:p>
          <a:endParaRPr lang="en-US" sz="2400"/>
        </a:p>
      </dgm:t>
    </dgm:pt>
    <dgm:pt modelId="{9376521B-B054-4066-9FB0-91A9F04408DC}" type="sibTrans" cxnId="{57988897-A314-415B-B654-ADDDA5D3900A}">
      <dgm:prSet/>
      <dgm:spPr/>
      <dgm:t>
        <a:bodyPr/>
        <a:lstStyle/>
        <a:p>
          <a:endParaRPr lang="en-US" sz="2400"/>
        </a:p>
      </dgm:t>
    </dgm:pt>
    <dgm:pt modelId="{69CEAD79-8637-4913-90C7-A9A8703E39AA}">
      <dgm:prSet phldrT="[Text]" custT="1"/>
      <dgm:spPr/>
      <dgm:t>
        <a:bodyPr/>
        <a:lstStyle/>
        <a:p>
          <a:r>
            <a:rPr lang="en-IN" sz="2400" dirty="0" smtClean="0"/>
            <a:t>Supervised Learning</a:t>
          </a:r>
          <a:r>
            <a:rPr lang="en-US" sz="2400" dirty="0" smtClean="0"/>
            <a:t> </a:t>
          </a:r>
          <a:endParaRPr lang="en-US" sz="2400" dirty="0"/>
        </a:p>
      </dgm:t>
    </dgm:pt>
    <dgm:pt modelId="{7CEEB479-3D8B-4834-8A19-7CCC1831B296}" type="parTrans" cxnId="{F8BBC807-74FD-44D9-A33A-2D302C964277}">
      <dgm:prSet/>
      <dgm:spPr/>
      <dgm:t>
        <a:bodyPr/>
        <a:lstStyle/>
        <a:p>
          <a:endParaRPr lang="en-US" sz="2400"/>
        </a:p>
      </dgm:t>
    </dgm:pt>
    <dgm:pt modelId="{29AFA0B5-C15F-4FB8-B5F5-4C01EBEE8FBF}" type="sibTrans" cxnId="{F8BBC807-74FD-44D9-A33A-2D302C964277}">
      <dgm:prSet/>
      <dgm:spPr/>
      <dgm:t>
        <a:bodyPr/>
        <a:lstStyle/>
        <a:p>
          <a:endParaRPr lang="en-US" sz="2400"/>
        </a:p>
      </dgm:t>
    </dgm:pt>
    <dgm:pt modelId="{CE26E5B8-A9FB-4DB5-9050-D12E1431752E}">
      <dgm:prSet phldrT="[Text]" custT="1"/>
      <dgm:spPr/>
      <dgm:t>
        <a:bodyPr/>
        <a:lstStyle/>
        <a:p>
          <a:r>
            <a:rPr lang="en-IN" sz="2400" dirty="0" smtClean="0"/>
            <a:t>Unsupervised Learning</a:t>
          </a:r>
          <a:endParaRPr lang="en-US" sz="2400" dirty="0"/>
        </a:p>
      </dgm:t>
    </dgm:pt>
    <dgm:pt modelId="{EFFD3ABB-D1DA-42C6-B945-B6BE62071563}" type="parTrans" cxnId="{4AB3323A-68E8-4BE7-8E68-6BB07DAF3CD1}">
      <dgm:prSet/>
      <dgm:spPr/>
      <dgm:t>
        <a:bodyPr/>
        <a:lstStyle/>
        <a:p>
          <a:endParaRPr lang="en-US" sz="2400"/>
        </a:p>
      </dgm:t>
    </dgm:pt>
    <dgm:pt modelId="{6050686D-7E01-40D1-9696-BAFA7A116A35}" type="sibTrans" cxnId="{4AB3323A-68E8-4BE7-8E68-6BB07DAF3CD1}">
      <dgm:prSet/>
      <dgm:spPr/>
      <dgm:t>
        <a:bodyPr/>
        <a:lstStyle/>
        <a:p>
          <a:endParaRPr lang="en-US" sz="2400"/>
        </a:p>
      </dgm:t>
    </dgm:pt>
    <dgm:pt modelId="{6CB19181-6759-4B9E-9E2A-D31D4A53F7E1}" type="pres">
      <dgm:prSet presAssocID="{A64FA28D-3E52-4683-A595-4958118B7E2E}" presName="hierChild1" presStyleCnt="0">
        <dgm:presLayoutVars>
          <dgm:orgChart val="1"/>
          <dgm:chPref val="1"/>
          <dgm:dir/>
          <dgm:animOne val="branch"/>
          <dgm:animLvl val="lvl"/>
          <dgm:resizeHandles/>
        </dgm:presLayoutVars>
      </dgm:prSet>
      <dgm:spPr/>
      <dgm:t>
        <a:bodyPr/>
        <a:lstStyle/>
        <a:p>
          <a:endParaRPr lang="en-US"/>
        </a:p>
      </dgm:t>
    </dgm:pt>
    <dgm:pt modelId="{D4F3CA4A-B314-42A2-984B-D9C88EB3A731}" type="pres">
      <dgm:prSet presAssocID="{40D467AA-2550-4B04-9AD7-B5E65A062CDE}" presName="hierRoot1" presStyleCnt="0">
        <dgm:presLayoutVars>
          <dgm:hierBranch val="init"/>
        </dgm:presLayoutVars>
      </dgm:prSet>
      <dgm:spPr/>
    </dgm:pt>
    <dgm:pt modelId="{9F0ECAC0-BA86-4A80-9C3C-E5D9CDC460B6}" type="pres">
      <dgm:prSet presAssocID="{40D467AA-2550-4B04-9AD7-B5E65A062CDE}" presName="rootComposite1" presStyleCnt="0"/>
      <dgm:spPr/>
    </dgm:pt>
    <dgm:pt modelId="{4965A1E0-1F96-4EC3-A4FD-A9D91110891A}" type="pres">
      <dgm:prSet presAssocID="{40D467AA-2550-4B04-9AD7-B5E65A062CDE}" presName="rootText1" presStyleLbl="node0" presStyleIdx="0" presStyleCnt="1">
        <dgm:presLayoutVars>
          <dgm:chPref val="3"/>
        </dgm:presLayoutVars>
      </dgm:prSet>
      <dgm:spPr/>
      <dgm:t>
        <a:bodyPr/>
        <a:lstStyle/>
        <a:p>
          <a:endParaRPr lang="en-US"/>
        </a:p>
      </dgm:t>
    </dgm:pt>
    <dgm:pt modelId="{DC53BCEF-AB96-403C-A5F3-8861ABB288CD}" type="pres">
      <dgm:prSet presAssocID="{40D467AA-2550-4B04-9AD7-B5E65A062CDE}" presName="rootConnector1" presStyleLbl="node1" presStyleIdx="0" presStyleCnt="0"/>
      <dgm:spPr/>
      <dgm:t>
        <a:bodyPr/>
        <a:lstStyle/>
        <a:p>
          <a:endParaRPr lang="en-US"/>
        </a:p>
      </dgm:t>
    </dgm:pt>
    <dgm:pt modelId="{0E2C680F-E0BE-495F-9960-6380792BEB38}" type="pres">
      <dgm:prSet presAssocID="{40D467AA-2550-4B04-9AD7-B5E65A062CDE}" presName="hierChild2" presStyleCnt="0"/>
      <dgm:spPr/>
    </dgm:pt>
    <dgm:pt modelId="{4D5E718E-BDA6-4015-A2B9-DC1F6A85F8B6}" type="pres">
      <dgm:prSet presAssocID="{7CEEB479-3D8B-4834-8A19-7CCC1831B296}" presName="Name37" presStyleLbl="parChTrans1D2" presStyleIdx="0" presStyleCnt="2"/>
      <dgm:spPr/>
      <dgm:t>
        <a:bodyPr/>
        <a:lstStyle/>
        <a:p>
          <a:endParaRPr lang="en-US"/>
        </a:p>
      </dgm:t>
    </dgm:pt>
    <dgm:pt modelId="{4A29B712-8205-4CA4-AE88-1CA78E3A3B68}" type="pres">
      <dgm:prSet presAssocID="{69CEAD79-8637-4913-90C7-A9A8703E39AA}" presName="hierRoot2" presStyleCnt="0">
        <dgm:presLayoutVars>
          <dgm:hierBranch val="init"/>
        </dgm:presLayoutVars>
      </dgm:prSet>
      <dgm:spPr/>
    </dgm:pt>
    <dgm:pt modelId="{508DB4E4-905D-4A5C-95B2-4903F9C4F865}" type="pres">
      <dgm:prSet presAssocID="{69CEAD79-8637-4913-90C7-A9A8703E39AA}" presName="rootComposite" presStyleCnt="0"/>
      <dgm:spPr/>
    </dgm:pt>
    <dgm:pt modelId="{3FD41037-2D54-4DEA-92C4-D2ACA78D3C80}" type="pres">
      <dgm:prSet presAssocID="{69CEAD79-8637-4913-90C7-A9A8703E39AA}" presName="rootText" presStyleLbl="node2" presStyleIdx="0" presStyleCnt="2">
        <dgm:presLayoutVars>
          <dgm:chPref val="3"/>
        </dgm:presLayoutVars>
      </dgm:prSet>
      <dgm:spPr/>
      <dgm:t>
        <a:bodyPr/>
        <a:lstStyle/>
        <a:p>
          <a:endParaRPr lang="en-US"/>
        </a:p>
      </dgm:t>
    </dgm:pt>
    <dgm:pt modelId="{DD40FE02-B8C4-448C-AC89-83A177FD8AAC}" type="pres">
      <dgm:prSet presAssocID="{69CEAD79-8637-4913-90C7-A9A8703E39AA}" presName="rootConnector" presStyleLbl="node2" presStyleIdx="0" presStyleCnt="2"/>
      <dgm:spPr/>
      <dgm:t>
        <a:bodyPr/>
        <a:lstStyle/>
        <a:p>
          <a:endParaRPr lang="en-US"/>
        </a:p>
      </dgm:t>
    </dgm:pt>
    <dgm:pt modelId="{3A2A1C7A-11E3-4C19-81C2-546404B9EA9E}" type="pres">
      <dgm:prSet presAssocID="{69CEAD79-8637-4913-90C7-A9A8703E39AA}" presName="hierChild4" presStyleCnt="0"/>
      <dgm:spPr/>
    </dgm:pt>
    <dgm:pt modelId="{17575CCA-68AF-41AF-81AE-1397FAEB1940}" type="pres">
      <dgm:prSet presAssocID="{69CEAD79-8637-4913-90C7-A9A8703E39AA}" presName="hierChild5" presStyleCnt="0"/>
      <dgm:spPr/>
    </dgm:pt>
    <dgm:pt modelId="{7AEA828A-2B8F-4496-97F2-958DD072AE72}" type="pres">
      <dgm:prSet presAssocID="{EFFD3ABB-D1DA-42C6-B945-B6BE62071563}" presName="Name37" presStyleLbl="parChTrans1D2" presStyleIdx="1" presStyleCnt="2"/>
      <dgm:spPr/>
      <dgm:t>
        <a:bodyPr/>
        <a:lstStyle/>
        <a:p>
          <a:endParaRPr lang="en-US"/>
        </a:p>
      </dgm:t>
    </dgm:pt>
    <dgm:pt modelId="{1FEDEE47-3CE2-4D60-90B9-93EF7091C212}" type="pres">
      <dgm:prSet presAssocID="{CE26E5B8-A9FB-4DB5-9050-D12E1431752E}" presName="hierRoot2" presStyleCnt="0">
        <dgm:presLayoutVars>
          <dgm:hierBranch val="init"/>
        </dgm:presLayoutVars>
      </dgm:prSet>
      <dgm:spPr/>
    </dgm:pt>
    <dgm:pt modelId="{36D289AC-492E-4266-8E9A-3379FF7D9989}" type="pres">
      <dgm:prSet presAssocID="{CE26E5B8-A9FB-4DB5-9050-D12E1431752E}" presName="rootComposite" presStyleCnt="0"/>
      <dgm:spPr/>
    </dgm:pt>
    <dgm:pt modelId="{8A2ABA0D-1CC5-40C9-BE06-9B15A5ABA1E7}" type="pres">
      <dgm:prSet presAssocID="{CE26E5B8-A9FB-4DB5-9050-D12E1431752E}" presName="rootText" presStyleLbl="node2" presStyleIdx="1" presStyleCnt="2">
        <dgm:presLayoutVars>
          <dgm:chPref val="3"/>
        </dgm:presLayoutVars>
      </dgm:prSet>
      <dgm:spPr/>
      <dgm:t>
        <a:bodyPr/>
        <a:lstStyle/>
        <a:p>
          <a:endParaRPr lang="en-US"/>
        </a:p>
      </dgm:t>
    </dgm:pt>
    <dgm:pt modelId="{C6F03207-E76A-4B65-BAFB-469FA935635C}" type="pres">
      <dgm:prSet presAssocID="{CE26E5B8-A9FB-4DB5-9050-D12E1431752E}" presName="rootConnector" presStyleLbl="node2" presStyleIdx="1" presStyleCnt="2"/>
      <dgm:spPr/>
      <dgm:t>
        <a:bodyPr/>
        <a:lstStyle/>
        <a:p>
          <a:endParaRPr lang="en-US"/>
        </a:p>
      </dgm:t>
    </dgm:pt>
    <dgm:pt modelId="{14854606-4949-41F3-BB35-9C49CEAA90A1}" type="pres">
      <dgm:prSet presAssocID="{CE26E5B8-A9FB-4DB5-9050-D12E1431752E}" presName="hierChild4" presStyleCnt="0"/>
      <dgm:spPr/>
    </dgm:pt>
    <dgm:pt modelId="{A288FA37-E8C8-438A-9B22-3A21971224C0}" type="pres">
      <dgm:prSet presAssocID="{CE26E5B8-A9FB-4DB5-9050-D12E1431752E}" presName="hierChild5" presStyleCnt="0"/>
      <dgm:spPr/>
    </dgm:pt>
    <dgm:pt modelId="{9636020A-3588-463C-A058-8E65B30028EB}" type="pres">
      <dgm:prSet presAssocID="{40D467AA-2550-4B04-9AD7-B5E65A062CDE}" presName="hierChild3" presStyleCnt="0"/>
      <dgm:spPr/>
    </dgm:pt>
  </dgm:ptLst>
  <dgm:cxnLst>
    <dgm:cxn modelId="{96B35A41-FB96-41D8-AE08-6FE6B7D81B39}" type="presOf" srcId="{CE26E5B8-A9FB-4DB5-9050-D12E1431752E}" destId="{8A2ABA0D-1CC5-40C9-BE06-9B15A5ABA1E7}" srcOrd="0" destOrd="0" presId="urn:microsoft.com/office/officeart/2005/8/layout/orgChart1"/>
    <dgm:cxn modelId="{F8BBC807-74FD-44D9-A33A-2D302C964277}" srcId="{40D467AA-2550-4B04-9AD7-B5E65A062CDE}" destId="{69CEAD79-8637-4913-90C7-A9A8703E39AA}" srcOrd="0" destOrd="0" parTransId="{7CEEB479-3D8B-4834-8A19-7CCC1831B296}" sibTransId="{29AFA0B5-C15F-4FB8-B5F5-4C01EBEE8FBF}"/>
    <dgm:cxn modelId="{57988897-A314-415B-B654-ADDDA5D3900A}" srcId="{A64FA28D-3E52-4683-A595-4958118B7E2E}" destId="{40D467AA-2550-4B04-9AD7-B5E65A062CDE}" srcOrd="0" destOrd="0" parTransId="{F9CE3AC4-062E-44A5-8F25-D2CD81B3A338}" sibTransId="{9376521B-B054-4066-9FB0-91A9F04408DC}"/>
    <dgm:cxn modelId="{D5CD52C5-D99F-48D7-9685-D8F05DE15E1B}" type="presOf" srcId="{69CEAD79-8637-4913-90C7-A9A8703E39AA}" destId="{DD40FE02-B8C4-448C-AC89-83A177FD8AAC}" srcOrd="1" destOrd="0" presId="urn:microsoft.com/office/officeart/2005/8/layout/orgChart1"/>
    <dgm:cxn modelId="{87A5E6F5-240C-429F-A4AE-86C5FEB1261F}" type="presOf" srcId="{EFFD3ABB-D1DA-42C6-B945-B6BE62071563}" destId="{7AEA828A-2B8F-4496-97F2-958DD072AE72}" srcOrd="0" destOrd="0" presId="urn:microsoft.com/office/officeart/2005/8/layout/orgChart1"/>
    <dgm:cxn modelId="{0165343E-909E-40EF-906F-299B6C1A94E2}" type="presOf" srcId="{40D467AA-2550-4B04-9AD7-B5E65A062CDE}" destId="{4965A1E0-1F96-4EC3-A4FD-A9D91110891A}" srcOrd="0" destOrd="0" presId="urn:microsoft.com/office/officeart/2005/8/layout/orgChart1"/>
    <dgm:cxn modelId="{CA95328F-1035-41AD-B907-D60EC4060074}" type="presOf" srcId="{A64FA28D-3E52-4683-A595-4958118B7E2E}" destId="{6CB19181-6759-4B9E-9E2A-D31D4A53F7E1}" srcOrd="0" destOrd="0" presId="urn:microsoft.com/office/officeart/2005/8/layout/orgChart1"/>
    <dgm:cxn modelId="{E8FE25F0-7DAE-493B-8F32-1A334796A6DC}" type="presOf" srcId="{40D467AA-2550-4B04-9AD7-B5E65A062CDE}" destId="{DC53BCEF-AB96-403C-A5F3-8861ABB288CD}" srcOrd="1" destOrd="0" presId="urn:microsoft.com/office/officeart/2005/8/layout/orgChart1"/>
    <dgm:cxn modelId="{D4311ED3-E40F-4F65-BDAD-D5348D6293B1}" type="presOf" srcId="{CE26E5B8-A9FB-4DB5-9050-D12E1431752E}" destId="{C6F03207-E76A-4B65-BAFB-469FA935635C}" srcOrd="1" destOrd="0" presId="urn:microsoft.com/office/officeart/2005/8/layout/orgChart1"/>
    <dgm:cxn modelId="{D5F0D076-18EF-4B83-A8DE-9111A879D5C1}" type="presOf" srcId="{69CEAD79-8637-4913-90C7-A9A8703E39AA}" destId="{3FD41037-2D54-4DEA-92C4-D2ACA78D3C80}" srcOrd="0" destOrd="0" presId="urn:microsoft.com/office/officeart/2005/8/layout/orgChart1"/>
    <dgm:cxn modelId="{81D30743-C4D8-4AA7-A9CE-ED535C9259C5}" type="presOf" srcId="{7CEEB479-3D8B-4834-8A19-7CCC1831B296}" destId="{4D5E718E-BDA6-4015-A2B9-DC1F6A85F8B6}" srcOrd="0" destOrd="0" presId="urn:microsoft.com/office/officeart/2005/8/layout/orgChart1"/>
    <dgm:cxn modelId="{4AB3323A-68E8-4BE7-8E68-6BB07DAF3CD1}" srcId="{40D467AA-2550-4B04-9AD7-B5E65A062CDE}" destId="{CE26E5B8-A9FB-4DB5-9050-D12E1431752E}" srcOrd="1" destOrd="0" parTransId="{EFFD3ABB-D1DA-42C6-B945-B6BE62071563}" sibTransId="{6050686D-7E01-40D1-9696-BAFA7A116A35}"/>
    <dgm:cxn modelId="{B88C642B-70DD-4446-B5DD-7ED98A803000}" type="presParOf" srcId="{6CB19181-6759-4B9E-9E2A-D31D4A53F7E1}" destId="{D4F3CA4A-B314-42A2-984B-D9C88EB3A731}" srcOrd="0" destOrd="0" presId="urn:microsoft.com/office/officeart/2005/8/layout/orgChart1"/>
    <dgm:cxn modelId="{AA1C3020-82DC-4B03-8F49-7189BEEAA0E5}" type="presParOf" srcId="{D4F3CA4A-B314-42A2-984B-D9C88EB3A731}" destId="{9F0ECAC0-BA86-4A80-9C3C-E5D9CDC460B6}" srcOrd="0" destOrd="0" presId="urn:microsoft.com/office/officeart/2005/8/layout/orgChart1"/>
    <dgm:cxn modelId="{1F4D4894-D348-498B-A2A5-7DD3FA3B54AE}" type="presParOf" srcId="{9F0ECAC0-BA86-4A80-9C3C-E5D9CDC460B6}" destId="{4965A1E0-1F96-4EC3-A4FD-A9D91110891A}" srcOrd="0" destOrd="0" presId="urn:microsoft.com/office/officeart/2005/8/layout/orgChart1"/>
    <dgm:cxn modelId="{F973F5BF-4A20-415A-B685-07F11F63C29D}" type="presParOf" srcId="{9F0ECAC0-BA86-4A80-9C3C-E5D9CDC460B6}" destId="{DC53BCEF-AB96-403C-A5F3-8861ABB288CD}" srcOrd="1" destOrd="0" presId="urn:microsoft.com/office/officeart/2005/8/layout/orgChart1"/>
    <dgm:cxn modelId="{7B94C061-6EC2-4553-8CAA-B70282DFED68}" type="presParOf" srcId="{D4F3CA4A-B314-42A2-984B-D9C88EB3A731}" destId="{0E2C680F-E0BE-495F-9960-6380792BEB38}" srcOrd="1" destOrd="0" presId="urn:microsoft.com/office/officeart/2005/8/layout/orgChart1"/>
    <dgm:cxn modelId="{6A1BE322-8B78-4206-81EA-D58053D1E511}" type="presParOf" srcId="{0E2C680F-E0BE-495F-9960-6380792BEB38}" destId="{4D5E718E-BDA6-4015-A2B9-DC1F6A85F8B6}" srcOrd="0" destOrd="0" presId="urn:microsoft.com/office/officeart/2005/8/layout/orgChart1"/>
    <dgm:cxn modelId="{77F11A60-4764-4CB4-9DDA-B56541BA7C3E}" type="presParOf" srcId="{0E2C680F-E0BE-495F-9960-6380792BEB38}" destId="{4A29B712-8205-4CA4-AE88-1CA78E3A3B68}" srcOrd="1" destOrd="0" presId="urn:microsoft.com/office/officeart/2005/8/layout/orgChart1"/>
    <dgm:cxn modelId="{FC7D3C91-1B23-42C8-AE26-59A00E5D5207}" type="presParOf" srcId="{4A29B712-8205-4CA4-AE88-1CA78E3A3B68}" destId="{508DB4E4-905D-4A5C-95B2-4903F9C4F865}" srcOrd="0" destOrd="0" presId="urn:microsoft.com/office/officeart/2005/8/layout/orgChart1"/>
    <dgm:cxn modelId="{B5D9C3F6-BC59-4718-94AC-600052EACEAD}" type="presParOf" srcId="{508DB4E4-905D-4A5C-95B2-4903F9C4F865}" destId="{3FD41037-2D54-4DEA-92C4-D2ACA78D3C80}" srcOrd="0" destOrd="0" presId="urn:microsoft.com/office/officeart/2005/8/layout/orgChart1"/>
    <dgm:cxn modelId="{91E64687-7E24-41B4-A257-E096B408EFAE}" type="presParOf" srcId="{508DB4E4-905D-4A5C-95B2-4903F9C4F865}" destId="{DD40FE02-B8C4-448C-AC89-83A177FD8AAC}" srcOrd="1" destOrd="0" presId="urn:microsoft.com/office/officeart/2005/8/layout/orgChart1"/>
    <dgm:cxn modelId="{5375ACD5-7026-4574-81F0-FBDC1DE6BF8F}" type="presParOf" srcId="{4A29B712-8205-4CA4-AE88-1CA78E3A3B68}" destId="{3A2A1C7A-11E3-4C19-81C2-546404B9EA9E}" srcOrd="1" destOrd="0" presId="urn:microsoft.com/office/officeart/2005/8/layout/orgChart1"/>
    <dgm:cxn modelId="{CFC99F11-93D4-4128-AF82-48EFF1D68FC7}" type="presParOf" srcId="{4A29B712-8205-4CA4-AE88-1CA78E3A3B68}" destId="{17575CCA-68AF-41AF-81AE-1397FAEB1940}" srcOrd="2" destOrd="0" presId="urn:microsoft.com/office/officeart/2005/8/layout/orgChart1"/>
    <dgm:cxn modelId="{4A35D4CC-BE38-4A81-B29B-10D29BEBB545}" type="presParOf" srcId="{0E2C680F-E0BE-495F-9960-6380792BEB38}" destId="{7AEA828A-2B8F-4496-97F2-958DD072AE72}" srcOrd="2" destOrd="0" presId="urn:microsoft.com/office/officeart/2005/8/layout/orgChart1"/>
    <dgm:cxn modelId="{0F9D66AF-85F4-4D0B-A3EF-335836254C87}" type="presParOf" srcId="{0E2C680F-E0BE-495F-9960-6380792BEB38}" destId="{1FEDEE47-3CE2-4D60-90B9-93EF7091C212}" srcOrd="3" destOrd="0" presId="urn:microsoft.com/office/officeart/2005/8/layout/orgChart1"/>
    <dgm:cxn modelId="{7EE09CCD-1622-4FFB-BFB6-3B1B842BF547}" type="presParOf" srcId="{1FEDEE47-3CE2-4D60-90B9-93EF7091C212}" destId="{36D289AC-492E-4266-8E9A-3379FF7D9989}" srcOrd="0" destOrd="0" presId="urn:microsoft.com/office/officeart/2005/8/layout/orgChart1"/>
    <dgm:cxn modelId="{FB16938B-524A-4678-BC64-664D45704F40}" type="presParOf" srcId="{36D289AC-492E-4266-8E9A-3379FF7D9989}" destId="{8A2ABA0D-1CC5-40C9-BE06-9B15A5ABA1E7}" srcOrd="0" destOrd="0" presId="urn:microsoft.com/office/officeart/2005/8/layout/orgChart1"/>
    <dgm:cxn modelId="{0173E330-4CC2-4AF3-9113-4FE626EBE79B}" type="presParOf" srcId="{36D289AC-492E-4266-8E9A-3379FF7D9989}" destId="{C6F03207-E76A-4B65-BAFB-469FA935635C}" srcOrd="1" destOrd="0" presId="urn:microsoft.com/office/officeart/2005/8/layout/orgChart1"/>
    <dgm:cxn modelId="{3B00479D-60E8-4BAE-80E9-5A75FF04D99D}" type="presParOf" srcId="{1FEDEE47-3CE2-4D60-90B9-93EF7091C212}" destId="{14854606-4949-41F3-BB35-9C49CEAA90A1}" srcOrd="1" destOrd="0" presId="urn:microsoft.com/office/officeart/2005/8/layout/orgChart1"/>
    <dgm:cxn modelId="{F9F5012E-69E3-496E-9133-FC9F16BDCC0D}" type="presParOf" srcId="{1FEDEE47-3CE2-4D60-90B9-93EF7091C212}" destId="{A288FA37-E8C8-438A-9B22-3A21971224C0}" srcOrd="2" destOrd="0" presId="urn:microsoft.com/office/officeart/2005/8/layout/orgChart1"/>
    <dgm:cxn modelId="{7AB13C81-2A05-404A-967F-9FC83DBE240D}" type="presParOf" srcId="{D4F3CA4A-B314-42A2-984B-D9C88EB3A731}" destId="{9636020A-3588-463C-A058-8E65B30028EB}"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AEA828A-2B8F-4496-97F2-958DD072AE72}">
      <dsp:nvSpPr>
        <dsp:cNvPr id="0" name=""/>
        <dsp:cNvSpPr/>
      </dsp:nvSpPr>
      <dsp:spPr>
        <a:xfrm>
          <a:off x="2040340" y="1246053"/>
          <a:ext cx="1116570" cy="387570"/>
        </a:xfrm>
        <a:custGeom>
          <a:avLst/>
          <a:gdLst/>
          <a:ahLst/>
          <a:cxnLst/>
          <a:rect l="0" t="0" r="0" b="0"/>
          <a:pathLst>
            <a:path>
              <a:moveTo>
                <a:pt x="0" y="0"/>
              </a:moveTo>
              <a:lnTo>
                <a:pt x="0" y="193785"/>
              </a:lnTo>
              <a:lnTo>
                <a:pt x="1116570" y="193785"/>
              </a:lnTo>
              <a:lnTo>
                <a:pt x="1116570" y="38757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D5E718E-BDA6-4015-A2B9-DC1F6A85F8B6}">
      <dsp:nvSpPr>
        <dsp:cNvPr id="0" name=""/>
        <dsp:cNvSpPr/>
      </dsp:nvSpPr>
      <dsp:spPr>
        <a:xfrm>
          <a:off x="923769" y="1246053"/>
          <a:ext cx="1116570" cy="387570"/>
        </a:xfrm>
        <a:custGeom>
          <a:avLst/>
          <a:gdLst/>
          <a:ahLst/>
          <a:cxnLst/>
          <a:rect l="0" t="0" r="0" b="0"/>
          <a:pathLst>
            <a:path>
              <a:moveTo>
                <a:pt x="1116570" y="0"/>
              </a:moveTo>
              <a:lnTo>
                <a:pt x="1116570" y="193785"/>
              </a:lnTo>
              <a:lnTo>
                <a:pt x="0" y="193785"/>
              </a:lnTo>
              <a:lnTo>
                <a:pt x="0" y="387570"/>
              </a:lnTo>
            </a:path>
          </a:pathLst>
        </a:custGeom>
        <a:noFill/>
        <a:ln w="19050"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965A1E0-1F96-4EC3-A4FD-A9D91110891A}">
      <dsp:nvSpPr>
        <dsp:cNvPr id="0" name=""/>
        <dsp:cNvSpPr/>
      </dsp:nvSpPr>
      <dsp:spPr>
        <a:xfrm>
          <a:off x="1117554" y="323268"/>
          <a:ext cx="1845571" cy="92278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US" sz="2400" kern="1200" dirty="0" smtClean="0"/>
            <a:t>Learning Algorithm</a:t>
          </a:r>
          <a:endParaRPr lang="en-US" sz="2400" kern="1200" dirty="0"/>
        </a:p>
      </dsp:txBody>
      <dsp:txXfrm>
        <a:off x="1117554" y="323268"/>
        <a:ext cx="1845571" cy="922785"/>
      </dsp:txXfrm>
    </dsp:sp>
    <dsp:sp modelId="{3FD41037-2D54-4DEA-92C4-D2ACA78D3C80}">
      <dsp:nvSpPr>
        <dsp:cNvPr id="0" name=""/>
        <dsp:cNvSpPr/>
      </dsp:nvSpPr>
      <dsp:spPr>
        <a:xfrm>
          <a:off x="983" y="1633624"/>
          <a:ext cx="1845571" cy="92278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IN" sz="2400" kern="1200" dirty="0" smtClean="0"/>
            <a:t>Supervised Learning</a:t>
          </a:r>
          <a:r>
            <a:rPr lang="en-US" sz="2400" kern="1200" dirty="0" smtClean="0"/>
            <a:t> </a:t>
          </a:r>
          <a:endParaRPr lang="en-US" sz="2400" kern="1200" dirty="0"/>
        </a:p>
      </dsp:txBody>
      <dsp:txXfrm>
        <a:off x="983" y="1633624"/>
        <a:ext cx="1845571" cy="922785"/>
      </dsp:txXfrm>
    </dsp:sp>
    <dsp:sp modelId="{8A2ABA0D-1CC5-40C9-BE06-9B15A5ABA1E7}">
      <dsp:nvSpPr>
        <dsp:cNvPr id="0" name=""/>
        <dsp:cNvSpPr/>
      </dsp:nvSpPr>
      <dsp:spPr>
        <a:xfrm>
          <a:off x="2234125" y="1633624"/>
          <a:ext cx="1845571" cy="922785"/>
        </a:xfrm>
        <a:prstGeom prst="rect">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5240" tIns="15240" rIns="15240" bIns="15240" numCol="1" spcCol="1270" anchor="ctr" anchorCtr="0">
          <a:noAutofit/>
        </a:bodyPr>
        <a:lstStyle/>
        <a:p>
          <a:pPr lvl="0" algn="ctr" defTabSz="1066800">
            <a:lnSpc>
              <a:spcPct val="90000"/>
            </a:lnSpc>
            <a:spcBef>
              <a:spcPct val="0"/>
            </a:spcBef>
            <a:spcAft>
              <a:spcPct val="35000"/>
            </a:spcAft>
          </a:pPr>
          <a:r>
            <a:rPr lang="en-IN" sz="2400" kern="1200" dirty="0" smtClean="0"/>
            <a:t>Unsupervised Learning</a:t>
          </a:r>
          <a:endParaRPr lang="en-US" sz="2400" kern="1200" dirty="0"/>
        </a:p>
      </dsp:txBody>
      <dsp:txXfrm>
        <a:off x="2234125" y="1633624"/>
        <a:ext cx="1845571" cy="922785"/>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7EB75CE-FA6A-4B9D-8399-8EBD8B3FE902}" type="datetimeFigureOut">
              <a:rPr lang="en-US" smtClean="0"/>
              <a:t>11/25/2021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69D8F62-8A98-487B-A257-965C5C1BC9CA}" type="slidenum">
              <a:rPr lang="en-US" smtClean="0"/>
              <a:t>‹#›</a:t>
            </a:fld>
            <a:endParaRPr lang="en-US"/>
          </a:p>
        </p:txBody>
      </p:sp>
    </p:spTree>
    <p:extLst>
      <p:ext uri="{BB962C8B-B14F-4D97-AF65-F5344CB8AC3E}">
        <p14:creationId xmlns:p14="http://schemas.microsoft.com/office/powerpoint/2010/main" val="551311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669D8F62-8A98-487B-A257-965C5C1BC9CA}" type="slidenum">
              <a:rPr lang="en-US" smtClean="0"/>
              <a:t>2</a:t>
            </a:fld>
            <a:endParaRPr lang="en-US"/>
          </a:p>
        </p:txBody>
      </p:sp>
    </p:spTree>
    <p:extLst>
      <p:ext uri="{BB962C8B-B14F-4D97-AF65-F5344CB8AC3E}">
        <p14:creationId xmlns:p14="http://schemas.microsoft.com/office/powerpoint/2010/main" val="275900470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bg>
      <p:bgPr>
        <a:solidFill>
          <a:schemeClr val="tx1"/>
        </a:solidFill>
        <a:effectLst/>
      </p:bgPr>
    </p:bg>
    <p:spTree>
      <p:nvGrpSpPr>
        <p:cNvPr id="1" name=""/>
        <p:cNvGrpSpPr/>
        <p:nvPr/>
      </p:nvGrpSpPr>
      <p:grpSpPr>
        <a:xfrm>
          <a:off x="0" y="0"/>
          <a:ext cx="0" cy="0"/>
          <a:chOff x="0" y="0"/>
          <a:chExt cx="0" cy="0"/>
        </a:xfrm>
      </p:grpSpPr>
      <p:sp>
        <p:nvSpPr>
          <p:cNvPr id="10" name="Rectangle 9"/>
          <p:cNvSpPr/>
          <p:nvPr/>
        </p:nvSpPr>
        <p:spPr>
          <a:xfrm>
            <a:off x="0" y="0"/>
            <a:ext cx="1887855" cy="80467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1" name="Rectangle 10"/>
          <p:cNvSpPr/>
          <p:nvPr/>
        </p:nvSpPr>
        <p:spPr>
          <a:xfrm>
            <a:off x="1875663" y="0"/>
            <a:ext cx="10316337" cy="813816"/>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pic>
        <p:nvPicPr>
          <p:cNvPr id="8" name="Picture 2" descr="C:\Users\PHOENIX\Pictures\nielit-logo.png"/>
          <p:cNvPicPr>
            <a:picLocks noChangeAspect="1" noChangeArrowheads="1"/>
          </p:cNvPicPr>
          <p:nvPr/>
        </p:nvPicPr>
        <p:blipFill>
          <a:blip r:embed="rId2" cstate="print"/>
          <a:srcRect/>
          <a:stretch>
            <a:fillRect/>
          </a:stretch>
        </p:blipFill>
        <p:spPr bwMode="auto">
          <a:xfrm>
            <a:off x="41627" y="71414"/>
            <a:ext cx="1746113" cy="642918"/>
          </a:xfrm>
          <a:prstGeom prst="rect">
            <a:avLst/>
          </a:prstGeom>
          <a:noFill/>
        </p:spPr>
      </p:pic>
      <p:pic>
        <p:nvPicPr>
          <p:cNvPr id="14" name="Picture 13" descr="Introduction to Web Design (1).jpg"/>
          <p:cNvPicPr>
            <a:picLocks noChangeAspect="1"/>
          </p:cNvPicPr>
          <p:nvPr/>
        </p:nvPicPr>
        <p:blipFill>
          <a:blip r:embed="rId3"/>
          <a:stretch>
            <a:fillRect/>
          </a:stretch>
        </p:blipFill>
        <p:spPr>
          <a:xfrm>
            <a:off x="2" y="785794"/>
            <a:ext cx="12191999" cy="6072206"/>
          </a:xfrm>
          <a:prstGeom prst="rect">
            <a:avLst/>
          </a:prstGeom>
        </p:spPr>
      </p:pic>
      <p:sp>
        <p:nvSpPr>
          <p:cNvPr id="15" name="Rectangle 14"/>
          <p:cNvSpPr/>
          <p:nvPr/>
        </p:nvSpPr>
        <p:spPr>
          <a:xfrm>
            <a:off x="1875663" y="-23178"/>
            <a:ext cx="10287072" cy="461665"/>
          </a:xfrm>
          <a:prstGeom prst="rect">
            <a:avLst/>
          </a:prstGeom>
        </p:spPr>
        <p:txBody>
          <a:bodyPr wrap="square">
            <a:spAutoFit/>
          </a:bodyPr>
          <a:lstStyle/>
          <a:p>
            <a:pPr algn="ctr"/>
            <a:r>
              <a:rPr lang="en-US" sz="2400" b="1" dirty="0">
                <a:solidFill>
                  <a:schemeClr val="bg1"/>
                </a:solidFill>
                <a:latin typeface="Times New Roman" pitchFamily="18" charset="0"/>
                <a:cs typeface="Times New Roman" pitchFamily="18" charset="0"/>
              </a:rPr>
              <a:t>National Institute of Electronics &amp; Information Technology</a:t>
            </a:r>
          </a:p>
        </p:txBody>
      </p:sp>
      <p:sp>
        <p:nvSpPr>
          <p:cNvPr id="16" name="Rectangle 15"/>
          <p:cNvSpPr/>
          <p:nvPr/>
        </p:nvSpPr>
        <p:spPr>
          <a:xfrm>
            <a:off x="1904928" y="357167"/>
            <a:ext cx="10287072" cy="371897"/>
          </a:xfrm>
          <a:prstGeom prst="rect">
            <a:avLst/>
          </a:prstGeom>
        </p:spPr>
        <p:txBody>
          <a:bodyPr wrap="square">
            <a:spAutoFit/>
          </a:bodyPr>
          <a:lstStyle/>
          <a:p>
            <a:pPr lvl="0" algn="ctr">
              <a:lnSpc>
                <a:spcPts val="2112"/>
              </a:lnSpc>
              <a:spcBef>
                <a:spcPct val="0"/>
              </a:spcBef>
              <a:defRPr/>
            </a:pPr>
            <a:r>
              <a:rPr lang="en-US" sz="1800" b="1" dirty="0">
                <a:solidFill>
                  <a:schemeClr val="bg1"/>
                </a:solidFill>
                <a:latin typeface="Times New Roman" pitchFamily="18" charset="0"/>
                <a:cs typeface="Times New Roman" pitchFamily="18" charset="0"/>
              </a:rPr>
              <a:t>MMM University of Technology Campus, </a:t>
            </a:r>
            <a:r>
              <a:rPr lang="en-US" sz="1800" b="1" dirty="0" err="1">
                <a:solidFill>
                  <a:schemeClr val="bg1"/>
                </a:solidFill>
                <a:latin typeface="Times New Roman" pitchFamily="18" charset="0"/>
                <a:cs typeface="Times New Roman" pitchFamily="18" charset="0"/>
              </a:rPr>
              <a:t>Deoria</a:t>
            </a:r>
            <a:r>
              <a:rPr lang="en-US" sz="1800" b="1" dirty="0">
                <a:solidFill>
                  <a:schemeClr val="bg1"/>
                </a:solidFill>
                <a:latin typeface="Times New Roman" pitchFamily="18" charset="0"/>
                <a:cs typeface="Times New Roman" pitchFamily="18" charset="0"/>
              </a:rPr>
              <a:t> Road, Gorakhpur</a:t>
            </a:r>
            <a:endParaRPr kumimoji="0" lang="en-US" sz="1800" b="1" i="0" u="none" strike="noStrike" kern="1200" spc="0" normalizeH="0" noProof="0" dirty="0">
              <a:ln>
                <a:noFill/>
              </a:ln>
              <a:solidFill>
                <a:schemeClr val="bg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169329193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cSld name="1_Title Slide">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9" name="Title 8"/>
          <p:cNvSpPr>
            <a:spLocks noGrp="1"/>
          </p:cNvSpPr>
          <p:nvPr>
            <p:ph type="ctrTitle"/>
          </p:nvPr>
        </p:nvSpPr>
        <p:spPr>
          <a:xfrm>
            <a:off x="861568" y="1399736"/>
            <a:ext cx="10468864" cy="1828800"/>
          </a:xfrm>
          <a:ln>
            <a:noFill/>
          </a:ln>
        </p:spPr>
        <p:txBody>
          <a:bodyPr tIns="0" rIns="18288">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4000" b="1">
                <a:ln>
                  <a:noFill/>
                </a:ln>
                <a:solidFill>
                  <a:schemeClr val="bg1"/>
                </a:solidFill>
                <a:effectLst>
                  <a:outerShdw blurRad="38100" dist="25400" dir="5400000" algn="tl" rotWithShape="0">
                    <a:srgbClr val="000000">
                      <a:alpha val="43000"/>
                    </a:srgbClr>
                  </a:outerShdw>
                </a:effectLst>
                <a:latin typeface="Arial" panose="020B0604020202020204" pitchFamily="34" charset="0"/>
                <a:ea typeface="+mj-ea"/>
                <a:cs typeface="Arial" panose="020B0604020202020204" pitchFamily="34" charset="0"/>
              </a:defRPr>
            </a:lvl1pPr>
          </a:lstStyle>
          <a:p>
            <a:r>
              <a:rPr lang="en-US"/>
              <a:t>Click to edit Master title style</a:t>
            </a:r>
            <a:endParaRPr lang="en-US" dirty="0"/>
          </a:p>
        </p:txBody>
      </p:sp>
      <p:sp>
        <p:nvSpPr>
          <p:cNvPr id="17" name="Subtitle 16"/>
          <p:cNvSpPr>
            <a:spLocks noGrp="1"/>
          </p:cNvSpPr>
          <p:nvPr>
            <p:ph type="subTitle" idx="1"/>
          </p:nvPr>
        </p:nvSpPr>
        <p:spPr>
          <a:xfrm>
            <a:off x="711200" y="3228536"/>
            <a:ext cx="10472928"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en-US"/>
              <a:t>Click to edit Master subtitle style</a:t>
            </a:r>
            <a:endParaRPr lang="en-US" dirty="0"/>
          </a:p>
        </p:txBody>
      </p:sp>
      <p:sp>
        <p:nvSpPr>
          <p:cNvPr id="4" name="Date Placeholder 29">
            <a:extLst>
              <a:ext uri="{FF2B5EF4-FFF2-40B4-BE49-F238E27FC236}">
                <a16:creationId xmlns:a16="http://schemas.microsoft.com/office/drawing/2014/main" id="{8805A113-FD98-41D8-B91E-8D43A673C495}"/>
              </a:ext>
            </a:extLst>
          </p:cNvPr>
          <p:cNvSpPr>
            <a:spLocks noGrp="1"/>
          </p:cNvSpPr>
          <p:nvPr>
            <p:ph type="dt" sz="half" idx="10"/>
          </p:nvPr>
        </p:nvSpPr>
        <p:spPr/>
        <p:txBody>
          <a:bodyPr/>
          <a:lstStyle>
            <a:lvl1pPr>
              <a:defRPr/>
            </a:lvl1pPr>
          </a:lstStyle>
          <a:p>
            <a:fld id="{8CE6AB68-C5D7-4905-9B51-C25A7C3B3B79}" type="datetime1">
              <a:rPr lang="en-US" smtClean="0"/>
              <a:t>11/25/2021</a:t>
            </a:fld>
            <a:endParaRPr lang="en-US"/>
          </a:p>
        </p:txBody>
      </p:sp>
      <p:sp>
        <p:nvSpPr>
          <p:cNvPr id="5" name="Footer Placeholder 18">
            <a:extLst>
              <a:ext uri="{FF2B5EF4-FFF2-40B4-BE49-F238E27FC236}">
                <a16:creationId xmlns:a16="http://schemas.microsoft.com/office/drawing/2014/main" id="{76B9A9BC-E37E-461F-B64B-EED856AFB160}"/>
              </a:ext>
            </a:extLst>
          </p:cNvPr>
          <p:cNvSpPr>
            <a:spLocks noGrp="1"/>
          </p:cNvSpPr>
          <p:nvPr>
            <p:ph type="ftr" sz="quarter" idx="11"/>
          </p:nvPr>
        </p:nvSpPr>
        <p:spPr/>
        <p:txBody>
          <a:bodyPr/>
          <a:lstStyle>
            <a:lvl1pPr>
              <a:defRPr/>
            </a:lvl1pPr>
          </a:lstStyle>
          <a:p>
            <a:endParaRPr lang="en-US"/>
          </a:p>
        </p:txBody>
      </p:sp>
      <p:sp>
        <p:nvSpPr>
          <p:cNvPr id="6" name="Slide Number Placeholder 26">
            <a:extLst>
              <a:ext uri="{FF2B5EF4-FFF2-40B4-BE49-F238E27FC236}">
                <a16:creationId xmlns:a16="http://schemas.microsoft.com/office/drawing/2014/main" id="{3EB484A6-C36E-403C-B66B-B68EB1351419}"/>
              </a:ext>
            </a:extLst>
          </p:cNvPr>
          <p:cNvSpPr>
            <a:spLocks noGrp="1"/>
          </p:cNvSpPr>
          <p:nvPr>
            <p:ph type="sldNum" sz="quarter" idx="12"/>
          </p:nvPr>
        </p:nvSpPr>
        <p:spPr/>
        <p:txBody>
          <a:bodyPr/>
          <a:lstStyle>
            <a:lvl1pPr>
              <a:defRPr>
                <a:solidFill>
                  <a:srgbClr val="D1EAEE"/>
                </a:solidFill>
              </a:defRPr>
            </a:lvl1pPr>
          </a:lstStyle>
          <a:p>
            <a:fld id="{2D487EA2-3AC4-4646-AC37-AB7E1F8A84A1}" type="slidenum">
              <a:rPr lang="en-US" smtClean="0"/>
              <a:t>‹#›</a:t>
            </a:fld>
            <a:endParaRPr lang="en-US"/>
          </a:p>
        </p:txBody>
      </p:sp>
      <p:sp>
        <p:nvSpPr>
          <p:cNvPr id="7" name="Action Button: Back or Previous 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344527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500"/>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C41CB979-3D43-4C81-A148-9ABB66B98ED8}" type="datetime1">
              <a:rPr lang="en-US" smtClean="0"/>
              <a:t>11/25/2021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6A31B2F-AFDF-4768-87BA-3AF3DB3FE775}" type="slidenum">
              <a:rPr lang="en-US" smtClean="0"/>
              <a:pPr/>
              <a:t>‹#›</a:t>
            </a:fld>
            <a:endParaRPr lang="en-US" dirty="0"/>
          </a:p>
        </p:txBody>
      </p:sp>
      <p:sp>
        <p:nvSpPr>
          <p:cNvPr id="7" name="TextBox 6"/>
          <p:cNvSpPr txBox="1"/>
          <p:nvPr userDrawn="1"/>
        </p:nvSpPr>
        <p:spPr>
          <a:xfrm>
            <a:off x="4728322" y="136866"/>
            <a:ext cx="7273219" cy="584775"/>
          </a:xfrm>
          <a:prstGeom prst="rect">
            <a:avLst/>
          </a:prstGeom>
          <a:noFill/>
        </p:spPr>
        <p:txBody>
          <a:bodyPr wrap="square" rtlCol="0">
            <a:spAutoFit/>
          </a:bodyPr>
          <a:lstStyle/>
          <a:p>
            <a:r>
              <a:rPr lang="en-US" sz="1600" dirty="0"/>
              <a:t>Course:</a:t>
            </a:r>
            <a:r>
              <a:rPr lang="en-US" sz="1600" baseline="0" dirty="0"/>
              <a:t> NIELIT ‘O’ Level (IT)</a:t>
            </a:r>
          </a:p>
          <a:p>
            <a:r>
              <a:rPr lang="en-US" sz="1600" baseline="0" dirty="0"/>
              <a:t>Module: </a:t>
            </a:r>
            <a:r>
              <a:rPr lang="en-US" sz="1600" baseline="0" dirty="0" smtClean="0"/>
              <a:t>M1-R5 </a:t>
            </a:r>
            <a:r>
              <a:rPr lang="en-US" sz="1600" baseline="0" dirty="0"/>
              <a:t>: </a:t>
            </a:r>
            <a:r>
              <a:rPr lang="en-US" sz="1600" baseline="0" dirty="0" smtClean="0"/>
              <a:t>IT Tools and Network Basics</a:t>
            </a:r>
            <a:endParaRPr lang="en-US" sz="1600" dirty="0"/>
          </a:p>
        </p:txBody>
      </p:sp>
    </p:spTree>
    <p:extLst>
      <p:ext uri="{BB962C8B-B14F-4D97-AF65-F5344CB8AC3E}">
        <p14:creationId xmlns:p14="http://schemas.microsoft.com/office/powerpoint/2010/main" val="34705298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Rectangle 1"/>
          <p:cNvSpPr>
            <a:spLocks noGrp="1"/>
          </p:cNvSpPr>
          <p:nvPr>
            <p:ph type="title"/>
          </p:nvPr>
        </p:nvSpPr>
        <p:spPr/>
        <p:txBody>
          <a:bodyPr/>
          <a:lstStyle>
            <a:lvl1pPr>
              <a:defRPr sz="2500"/>
            </a:lvl1pPr>
          </a:lstStyle>
          <a:p>
            <a:r>
              <a:rPr lang="en-US" dirty="0"/>
              <a:t>Click to edit Master title style</a:t>
            </a:r>
          </a:p>
        </p:txBody>
      </p:sp>
      <p:sp>
        <p:nvSpPr>
          <p:cNvPr id="3" name="Rectangle 2"/>
          <p:cNvSpPr>
            <a:spLocks noGrp="1"/>
          </p:cNvSpPr>
          <p:nvPr>
            <p:ph type="dt" sz="half" idx="10"/>
          </p:nvPr>
        </p:nvSpPr>
        <p:spPr/>
        <p:txBody>
          <a:bodyPr/>
          <a:lstStyle/>
          <a:p>
            <a:fld id="{9EAEB3A7-F8BC-4E01-A20A-1F3569350C59}" type="datetime1">
              <a:rPr lang="en-US" smtClean="0"/>
              <a:t>11/25/2021</a:t>
            </a:fld>
            <a:endParaRPr lang="en-US"/>
          </a:p>
        </p:txBody>
      </p:sp>
      <p:sp>
        <p:nvSpPr>
          <p:cNvPr id="4" name="Rectangle 3"/>
          <p:cNvSpPr>
            <a:spLocks noGrp="1"/>
          </p:cNvSpPr>
          <p:nvPr>
            <p:ph type="ftr" sz="quarter" idx="11"/>
          </p:nvPr>
        </p:nvSpPr>
        <p:spPr/>
        <p:txBody>
          <a:bodyPr/>
          <a:lstStyle/>
          <a:p>
            <a:endParaRPr lang="en-US"/>
          </a:p>
        </p:txBody>
      </p:sp>
      <p:sp>
        <p:nvSpPr>
          <p:cNvPr id="5" name="Rectangle 4"/>
          <p:cNvSpPr>
            <a:spLocks noGrp="1"/>
          </p:cNvSpPr>
          <p:nvPr>
            <p:ph type="sldNum" sz="quarter" idx="12"/>
          </p:nvPr>
        </p:nvSpPr>
        <p:spPr/>
        <p:txBody>
          <a:bodyPr/>
          <a:lstStyle/>
          <a:p>
            <a:fld id="{2D487EA2-3AC4-4646-AC37-AB7E1F8A84A1}" type="slidenum">
              <a:rPr lang="en-US" smtClean="0"/>
              <a:t>‹#›</a:t>
            </a:fld>
            <a:endParaRPr lang="en-US"/>
          </a:p>
        </p:txBody>
      </p:sp>
      <p:sp>
        <p:nvSpPr>
          <p:cNvPr id="7" name="Rectangle 6"/>
          <p:cNvSpPr>
            <a:spLocks noGrp="1"/>
          </p:cNvSpPr>
          <p:nvPr>
            <p:ph sz="quarter" idx="13"/>
          </p:nvPr>
        </p:nvSpPr>
        <p:spPr>
          <a:xfrm>
            <a:off x="293036" y="1357298"/>
            <a:ext cx="11693851" cy="4814902"/>
          </a:xfr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6" name="Picture 5"/>
          <p:cNvPicPr>
            <a:picLocks noChangeAspect="1"/>
          </p:cNvPicPr>
          <p:nvPr/>
        </p:nvPicPr>
        <p:blipFill>
          <a:blip r:embed="rId2"/>
          <a:stretch>
            <a:fillRect/>
          </a:stretch>
        </p:blipFill>
        <p:spPr>
          <a:xfrm>
            <a:off x="1854187" y="73945"/>
            <a:ext cx="10337813" cy="647696"/>
          </a:xfrm>
          <a:prstGeom prst="rect">
            <a:avLst/>
          </a:prstGeom>
        </p:spPr>
      </p:pic>
      <p:sp>
        <p:nvSpPr>
          <p:cNvPr id="8" name="TextBox 7"/>
          <p:cNvSpPr txBox="1"/>
          <p:nvPr userDrawn="1"/>
        </p:nvSpPr>
        <p:spPr>
          <a:xfrm>
            <a:off x="4728322" y="136866"/>
            <a:ext cx="7273219" cy="584775"/>
          </a:xfrm>
          <a:prstGeom prst="rect">
            <a:avLst/>
          </a:prstGeom>
          <a:noFill/>
        </p:spPr>
        <p:txBody>
          <a:bodyPr wrap="square" rtlCol="0">
            <a:spAutoFit/>
          </a:bodyPr>
          <a:lstStyle/>
          <a:p>
            <a:r>
              <a:rPr lang="en-US" sz="1600" dirty="0"/>
              <a:t>Course:</a:t>
            </a:r>
            <a:r>
              <a:rPr lang="en-US" sz="1600" baseline="0" dirty="0"/>
              <a:t> NIELIT ‘O’ Level (IT)</a:t>
            </a:r>
          </a:p>
          <a:p>
            <a:r>
              <a:rPr lang="en-US" sz="1600" baseline="0" dirty="0"/>
              <a:t>Module: M2-R5 : Web Designing and Publishing</a:t>
            </a:r>
            <a:endParaRPr lang="en-US" sz="1600" dirty="0"/>
          </a:p>
        </p:txBody>
      </p:sp>
      <p:sp>
        <p:nvSpPr>
          <p:cNvPr id="9" name="Action Button: Back or Previous 8">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2694735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828800" y="2743202"/>
            <a:ext cx="9497484" cy="1673225"/>
          </a:xfrm>
        </p:spPr>
        <p:txBody>
          <a:bodyPr anchor="t"/>
          <a:lstStyle>
            <a:lvl1pPr>
              <a:buNone/>
              <a:defRPr sz="3300">
                <a:solidFill>
                  <a:schemeClr val="tx2"/>
                </a:solidFill>
              </a:defRPr>
            </a:lvl1pPr>
            <a:lvl2pPr>
              <a:buNone/>
              <a:defRPr sz="2100">
                <a:solidFill>
                  <a:schemeClr val="tx1">
                    <a:tint val="75000"/>
                  </a:schemeClr>
                </a:solidFill>
              </a:defRPr>
            </a:lvl2pPr>
            <a:lvl3pPr>
              <a:buNone/>
              <a:defRPr sz="1900">
                <a:solidFill>
                  <a:schemeClr val="tx1">
                    <a:tint val="75000"/>
                  </a:schemeClr>
                </a:solidFill>
              </a:defRPr>
            </a:lvl3pPr>
            <a:lvl4pPr>
              <a:buNone/>
              <a:defRPr sz="1600">
                <a:solidFill>
                  <a:schemeClr val="tx1">
                    <a:tint val="75000"/>
                  </a:schemeClr>
                </a:solidFill>
              </a:defRPr>
            </a:lvl4pPr>
            <a:lvl5pPr>
              <a:buNone/>
              <a:defRPr sz="1600">
                <a:solidFill>
                  <a:schemeClr val="tx1">
                    <a:tint val="75000"/>
                  </a:schemeClr>
                </a:solidFill>
              </a:defRPr>
            </a:lvl5pPr>
            <a:extLst/>
          </a:lstStyle>
          <a:p>
            <a:pPr lvl="0"/>
            <a:r>
              <a:rPr lang="en-US"/>
              <a:t>Edit Master text styles</a:t>
            </a:r>
          </a:p>
        </p:txBody>
      </p:sp>
      <p:sp>
        <p:nvSpPr>
          <p:cNvPr id="7" name="Rectangle 6"/>
          <p:cNvSpPr/>
          <p:nvPr/>
        </p:nvSpPr>
        <p:spPr>
          <a:xfrm>
            <a:off x="0" y="1524000"/>
            <a:ext cx="12192000" cy="1143000"/>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8" name="Rectangle 7"/>
          <p:cNvSpPr/>
          <p:nvPr/>
        </p:nvSpPr>
        <p:spPr>
          <a:xfrm>
            <a:off x="0" y="1600200"/>
            <a:ext cx="17272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1828800" y="1600200"/>
            <a:ext cx="10363200" cy="457200"/>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 name="Title 1"/>
          <p:cNvSpPr>
            <a:spLocks noGrp="1"/>
          </p:cNvSpPr>
          <p:nvPr>
            <p:ph type="title" hasCustomPrompt="1"/>
          </p:nvPr>
        </p:nvSpPr>
        <p:spPr>
          <a:xfrm>
            <a:off x="1828800" y="1600200"/>
            <a:ext cx="10160000" cy="457200"/>
          </a:xfrm>
        </p:spPr>
        <p:txBody>
          <a:bodyPr/>
          <a:lstStyle>
            <a:lvl1pPr algn="l">
              <a:buNone/>
              <a:defRPr sz="2800" b="0" cap="none">
                <a:solidFill>
                  <a:srgbClr val="FFFFFF"/>
                </a:solidFill>
              </a:defRPr>
            </a:lvl1pPr>
            <a:extLst/>
          </a:lstStyle>
          <a:p>
            <a:r>
              <a:rPr lang="en-US" dirty="0"/>
              <a:t>Click to edit master title style</a:t>
            </a:r>
          </a:p>
        </p:txBody>
      </p:sp>
      <p:sp>
        <p:nvSpPr>
          <p:cNvPr id="12" name="Date Placeholder 11"/>
          <p:cNvSpPr>
            <a:spLocks noGrp="1"/>
          </p:cNvSpPr>
          <p:nvPr>
            <p:ph type="dt" sz="half" idx="10"/>
          </p:nvPr>
        </p:nvSpPr>
        <p:spPr/>
        <p:txBody>
          <a:bodyPr/>
          <a:lstStyle/>
          <a:p>
            <a:fld id="{94E61851-4EB6-489F-A515-486C15B66D06}" type="datetime1">
              <a:rPr lang="en-US" smtClean="0"/>
              <a:t>11/25/2021</a:t>
            </a:fld>
            <a:endParaRPr lang="en-US"/>
          </a:p>
        </p:txBody>
      </p:sp>
      <p:sp>
        <p:nvSpPr>
          <p:cNvPr id="13" name="Slide Number Placeholder 12"/>
          <p:cNvSpPr>
            <a:spLocks noGrp="1"/>
          </p:cNvSpPr>
          <p:nvPr>
            <p:ph type="sldNum" sz="quarter" idx="11"/>
          </p:nvPr>
        </p:nvSpPr>
        <p:spPr>
          <a:xfrm>
            <a:off x="0" y="1638482"/>
            <a:ext cx="1727200" cy="457200"/>
          </a:xfrm>
        </p:spPr>
        <p:txBody>
          <a:bodyPr>
            <a:noAutofit/>
          </a:bodyPr>
          <a:lstStyle>
            <a:lvl1pPr>
              <a:defRPr sz="2800">
                <a:solidFill>
                  <a:srgbClr val="FFFFFF"/>
                </a:solidFill>
              </a:defRPr>
            </a:lvl1pPr>
            <a:extLst/>
          </a:lstStyle>
          <a:p>
            <a:fld id="{2D487EA2-3AC4-4646-AC37-AB7E1F8A84A1}" type="slidenum">
              <a:rPr lang="en-US" smtClean="0"/>
              <a:t>‹#›</a:t>
            </a:fld>
            <a:endParaRPr lang="en-US"/>
          </a:p>
        </p:txBody>
      </p:sp>
      <p:sp>
        <p:nvSpPr>
          <p:cNvPr id="14" name="Footer Placeholder 13"/>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27477387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84350" y="785794"/>
            <a:ext cx="10871200" cy="457200"/>
          </a:xfrm>
        </p:spPr>
        <p:txBody>
          <a:bodyPr>
            <a:noAutofit/>
          </a:bodyPr>
          <a:lstStyle>
            <a:lvl1pPr>
              <a:defRPr sz="2800"/>
            </a:lvl1pPr>
            <a:extLst/>
          </a:lstStyle>
          <a:p>
            <a:r>
              <a:rPr lang="en-US"/>
              <a:t>Click to edit Master title style</a:t>
            </a:r>
            <a:endParaRPr lang="en-US" dirty="0"/>
          </a:p>
        </p:txBody>
      </p:sp>
      <p:sp>
        <p:nvSpPr>
          <p:cNvPr id="9" name="Content Placeholder 8"/>
          <p:cNvSpPr>
            <a:spLocks noGrp="1"/>
          </p:cNvSpPr>
          <p:nvPr>
            <p:ph sz="quarter" idx="13"/>
          </p:nvPr>
        </p:nvSpPr>
        <p:spPr>
          <a:xfrm>
            <a:off x="293036" y="1357299"/>
            <a:ext cx="5627116" cy="480426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10"/>
          <p:cNvSpPr>
            <a:spLocks noGrp="1"/>
          </p:cNvSpPr>
          <p:nvPr>
            <p:ph sz="quarter" idx="14"/>
          </p:nvPr>
        </p:nvSpPr>
        <p:spPr>
          <a:xfrm>
            <a:off x="6183924" y="1357298"/>
            <a:ext cx="5715040" cy="4875706"/>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5"/>
          </p:nvPr>
        </p:nvSpPr>
        <p:spPr/>
        <p:txBody>
          <a:bodyPr rtlCol="0"/>
          <a:lstStyle/>
          <a:p>
            <a:fld id="{003316EF-38C6-4D40-9365-EF49407DC537}" type="datetime1">
              <a:rPr lang="en-US" smtClean="0"/>
              <a:t>11/25/2021</a:t>
            </a:fld>
            <a:endParaRPr lang="en-US"/>
          </a:p>
        </p:txBody>
      </p:sp>
      <p:sp>
        <p:nvSpPr>
          <p:cNvPr id="10" name="Slide Number Placeholder 9"/>
          <p:cNvSpPr>
            <a:spLocks noGrp="1"/>
          </p:cNvSpPr>
          <p:nvPr>
            <p:ph type="sldNum" sz="quarter" idx="16"/>
          </p:nvPr>
        </p:nvSpPr>
        <p:spPr/>
        <p:txBody>
          <a:bodyPr rtlCol="0">
            <a:noAutofit/>
          </a:bodyPr>
          <a:lstStyle>
            <a:lvl1pPr>
              <a:defRPr sz="2300" b="0"/>
            </a:lvl1pPr>
            <a:extLst/>
          </a:lstStyle>
          <a:p>
            <a:fld id="{2D487EA2-3AC4-4646-AC37-AB7E1F8A84A1}" type="slidenum">
              <a:rPr lang="en-US" smtClean="0"/>
              <a:t>‹#›</a:t>
            </a:fld>
            <a:endParaRPr lang="en-US"/>
          </a:p>
        </p:txBody>
      </p:sp>
      <p:sp>
        <p:nvSpPr>
          <p:cNvPr id="12" name="Footer Placeholder 11"/>
          <p:cNvSpPr>
            <a:spLocks noGrp="1"/>
          </p:cNvSpPr>
          <p:nvPr>
            <p:ph type="ftr" sz="quarter" idx="17"/>
          </p:nvPr>
        </p:nvSpPr>
        <p:spPr/>
        <p:txBody>
          <a:bodyPr rtlCol="0"/>
          <a:lstStyle/>
          <a:p>
            <a:endParaRPr lang="en-US"/>
          </a:p>
        </p:txBody>
      </p:sp>
      <p:pic>
        <p:nvPicPr>
          <p:cNvPr id="3" name="Picture 2"/>
          <p:cNvPicPr>
            <a:picLocks noChangeAspect="1"/>
          </p:cNvPicPr>
          <p:nvPr userDrawn="1"/>
        </p:nvPicPr>
        <p:blipFill>
          <a:blip r:embed="rId2"/>
          <a:stretch>
            <a:fillRect/>
          </a:stretch>
        </p:blipFill>
        <p:spPr>
          <a:xfrm>
            <a:off x="1884944" y="125213"/>
            <a:ext cx="9834831" cy="590550"/>
          </a:xfrm>
          <a:prstGeom prst="rect">
            <a:avLst/>
          </a:prstGeom>
        </p:spPr>
      </p:pic>
      <p:sp>
        <p:nvSpPr>
          <p:cNvPr id="13" name="Action Button: Back or Previous 12">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5197331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6864" y="781226"/>
            <a:ext cx="10871200" cy="576072"/>
          </a:xfrm>
        </p:spPr>
        <p:txBody>
          <a:bodyPr anchor="b"/>
          <a:lstStyle>
            <a:lvl1pPr>
              <a:defRPr/>
            </a:lvl1pPr>
            <a:extLst/>
          </a:lstStyle>
          <a:p>
            <a:r>
              <a:rPr lang="en-US" dirty="0"/>
              <a:t>Click to edit Master title style</a:t>
            </a:r>
          </a:p>
        </p:txBody>
      </p:sp>
      <p:sp>
        <p:nvSpPr>
          <p:cNvPr id="11" name="Content Placeholder 10"/>
          <p:cNvSpPr>
            <a:spLocks noGrp="1"/>
          </p:cNvSpPr>
          <p:nvPr>
            <p:ph sz="quarter" idx="13"/>
          </p:nvPr>
        </p:nvSpPr>
        <p:spPr>
          <a:xfrm>
            <a:off x="812800" y="2559757"/>
            <a:ext cx="5181600" cy="350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400800" y="2559757"/>
            <a:ext cx="5181600" cy="3505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Date Placeholder 9"/>
          <p:cNvSpPr>
            <a:spLocks noGrp="1"/>
          </p:cNvSpPr>
          <p:nvPr>
            <p:ph type="dt" sz="half" idx="15"/>
          </p:nvPr>
        </p:nvSpPr>
        <p:spPr>
          <a:xfrm>
            <a:off x="2571726" y="6286521"/>
            <a:ext cx="3556000" cy="365125"/>
          </a:xfrm>
        </p:spPr>
        <p:txBody>
          <a:bodyPr rtlCol="0"/>
          <a:lstStyle/>
          <a:p>
            <a:fld id="{E95C174F-36B6-45D6-B3B9-CB685379E367}" type="datetime1">
              <a:rPr lang="en-US" smtClean="0"/>
              <a:t>11/25/2021</a:t>
            </a:fld>
            <a:endParaRPr lang="en-US"/>
          </a:p>
        </p:txBody>
      </p:sp>
      <p:sp>
        <p:nvSpPr>
          <p:cNvPr id="12" name="Slide Number Placeholder 11"/>
          <p:cNvSpPr>
            <a:spLocks noGrp="1"/>
          </p:cNvSpPr>
          <p:nvPr>
            <p:ph type="sldNum" sz="quarter" idx="16"/>
          </p:nvPr>
        </p:nvSpPr>
        <p:spPr/>
        <p:txBody>
          <a:bodyPr rtlCol="0"/>
          <a:lstStyle/>
          <a:p>
            <a:fld id="{2D487EA2-3AC4-4646-AC37-AB7E1F8A84A1}" type="slidenum">
              <a:rPr lang="en-US" smtClean="0"/>
              <a:t>‹#›</a:t>
            </a:fld>
            <a:endParaRPr lang="en-US"/>
          </a:p>
        </p:txBody>
      </p:sp>
      <p:sp>
        <p:nvSpPr>
          <p:cNvPr id="14" name="Footer Placeholder 13"/>
          <p:cNvSpPr>
            <a:spLocks noGrp="1"/>
          </p:cNvSpPr>
          <p:nvPr>
            <p:ph type="ftr" sz="quarter" idx="17"/>
          </p:nvPr>
        </p:nvSpPr>
        <p:spPr>
          <a:xfrm>
            <a:off x="812802" y="6248208"/>
            <a:ext cx="1663674" cy="365125"/>
          </a:xfrm>
        </p:spPr>
        <p:txBody>
          <a:bodyPr rtlCol="0"/>
          <a:lstStyle/>
          <a:p>
            <a:endParaRPr lang="en-US"/>
          </a:p>
        </p:txBody>
      </p:sp>
      <p:sp>
        <p:nvSpPr>
          <p:cNvPr id="16" name="Text Placeholder 15"/>
          <p:cNvSpPr>
            <a:spLocks noGrp="1"/>
          </p:cNvSpPr>
          <p:nvPr>
            <p:ph type="body" sz="quarter" idx="18"/>
          </p:nvPr>
        </p:nvSpPr>
        <p:spPr>
          <a:xfrm>
            <a:off x="812800" y="1816383"/>
            <a:ext cx="5181600" cy="707136"/>
          </a:xfrm>
          <a:solidFill>
            <a:schemeClr val="accent2"/>
          </a:solidFill>
        </p:spPr>
        <p:txBody>
          <a:bodyPr rtlCol="0" anchor="ctr"/>
          <a:lstStyle>
            <a:lvl1pPr>
              <a:buFontTx/>
              <a:buNone/>
              <a:defRPr sz="2300" b="1">
                <a:solidFill>
                  <a:srgbClr val="FFFFFF"/>
                </a:solidFill>
              </a:defRPr>
            </a:lvl1pPr>
            <a:extLst/>
          </a:lstStyle>
          <a:p>
            <a:pPr lvl="0"/>
            <a:r>
              <a:rPr lang="en-US"/>
              <a:t>Edit Master text styles</a:t>
            </a:r>
          </a:p>
        </p:txBody>
      </p:sp>
      <p:sp>
        <p:nvSpPr>
          <p:cNvPr id="15" name="Text Placeholder 14"/>
          <p:cNvSpPr>
            <a:spLocks noGrp="1"/>
          </p:cNvSpPr>
          <p:nvPr>
            <p:ph type="body" sz="quarter" idx="19"/>
          </p:nvPr>
        </p:nvSpPr>
        <p:spPr>
          <a:xfrm>
            <a:off x="6400800" y="1816383"/>
            <a:ext cx="5181600" cy="707136"/>
          </a:xfrm>
          <a:solidFill>
            <a:schemeClr val="accent4"/>
          </a:solidFill>
        </p:spPr>
        <p:txBody>
          <a:bodyPr rtlCol="0" anchor="ctr"/>
          <a:lstStyle>
            <a:lvl1pPr>
              <a:buFontTx/>
              <a:buNone/>
              <a:defRPr sz="2300" b="1">
                <a:solidFill>
                  <a:srgbClr val="FFFFFF"/>
                </a:solidFill>
              </a:defRPr>
            </a:lvl1pPr>
            <a:extLst/>
          </a:lstStyle>
          <a:p>
            <a:pPr lvl="0"/>
            <a:r>
              <a:rPr lang="en-US"/>
              <a:t>Edit Master text styles</a:t>
            </a:r>
          </a:p>
        </p:txBody>
      </p:sp>
      <p:pic>
        <p:nvPicPr>
          <p:cNvPr id="3" name="Picture 2"/>
          <p:cNvPicPr>
            <a:picLocks noChangeAspect="1"/>
          </p:cNvPicPr>
          <p:nvPr userDrawn="1"/>
        </p:nvPicPr>
        <p:blipFill>
          <a:blip r:embed="rId2"/>
          <a:stretch>
            <a:fillRect/>
          </a:stretch>
        </p:blipFill>
        <p:spPr>
          <a:xfrm>
            <a:off x="1828800" y="26865"/>
            <a:ext cx="9859264" cy="735117"/>
          </a:xfrm>
          <a:prstGeom prst="rect">
            <a:avLst/>
          </a:prstGeom>
        </p:spPr>
      </p:pic>
      <p:sp>
        <p:nvSpPr>
          <p:cNvPr id="17" name="Action Button: Back or Previous 1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12520599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A3E6DBD6-D75F-462F-9F9C-3A911CE75366}" type="datetime1">
              <a:rPr lang="en-US" smtClean="0"/>
              <a:t>11/25/2021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lvl1pPr>
              <a:defRPr>
                <a:solidFill>
                  <a:srgbClr val="FFFFFF"/>
                </a:solidFill>
              </a:defRPr>
            </a:lvl1pPr>
            <a:extLst/>
          </a:lstStyle>
          <a:p>
            <a:fld id="{2D487EA2-3AC4-4646-AC37-AB7E1F8A84A1}" type="slidenum">
              <a:rPr lang="en-US" smtClean="0"/>
              <a:t>‹#›</a:t>
            </a:fld>
            <a:endParaRPr lang="en-US"/>
          </a:p>
        </p:txBody>
      </p:sp>
      <p:pic>
        <p:nvPicPr>
          <p:cNvPr id="6" name="Picture 5"/>
          <p:cNvPicPr>
            <a:picLocks noChangeAspect="1"/>
          </p:cNvPicPr>
          <p:nvPr userDrawn="1"/>
        </p:nvPicPr>
        <p:blipFill>
          <a:blip r:embed="rId2"/>
          <a:stretch>
            <a:fillRect/>
          </a:stretch>
        </p:blipFill>
        <p:spPr>
          <a:xfrm>
            <a:off x="1893194" y="115911"/>
            <a:ext cx="9775367" cy="590550"/>
          </a:xfrm>
          <a:prstGeom prst="rect">
            <a:avLst/>
          </a:prstGeom>
        </p:spPr>
      </p:pic>
      <p:sp>
        <p:nvSpPr>
          <p:cNvPr id="7" name="Action Button: Back or Previous 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1200286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361767A-76B9-4DCE-A87E-0829639BAFF3}" type="datetime1">
              <a:rPr lang="en-US" smtClean="0"/>
              <a:t>11/25/2021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a:xfrm>
            <a:off x="0" y="6248400"/>
            <a:ext cx="711200" cy="381000"/>
          </a:xfrm>
        </p:spPr>
        <p:txBody>
          <a:bodyPr/>
          <a:lstStyle>
            <a:lvl1pPr>
              <a:defRPr>
                <a:solidFill>
                  <a:schemeClr val="tx2"/>
                </a:solidFill>
              </a:defRPr>
            </a:lvl1pPr>
            <a:extLst/>
          </a:lstStyle>
          <a:p>
            <a:fld id="{2D487EA2-3AC4-4646-AC37-AB7E1F8A84A1}" type="slidenum">
              <a:rPr lang="en-US" smtClean="0"/>
              <a:t>‹#›</a:t>
            </a:fld>
            <a:endParaRPr lang="en-US"/>
          </a:p>
        </p:txBody>
      </p:sp>
    </p:spTree>
    <p:extLst>
      <p:ext uri="{BB962C8B-B14F-4D97-AF65-F5344CB8AC3E}">
        <p14:creationId xmlns:p14="http://schemas.microsoft.com/office/powerpoint/2010/main" val="837433801"/>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781226"/>
            <a:ext cx="10871200" cy="457200"/>
          </a:xfrm>
        </p:spPr>
        <p:txBody>
          <a:bodyPr anchor="b"/>
          <a:lstStyle>
            <a:lvl1pPr algn="l">
              <a:buNone/>
              <a:defRPr sz="2400" b="0"/>
            </a:lvl1pPr>
            <a:extLst/>
          </a:lstStyle>
          <a:p>
            <a:r>
              <a:rPr lang="en-US"/>
              <a:t>Click to edit Master title style</a:t>
            </a:r>
            <a:endParaRPr lang="en-US" dirty="0"/>
          </a:p>
        </p:txBody>
      </p:sp>
      <p:sp>
        <p:nvSpPr>
          <p:cNvPr id="5" name="Date Placeholder 4"/>
          <p:cNvSpPr>
            <a:spLocks noGrp="1"/>
          </p:cNvSpPr>
          <p:nvPr>
            <p:ph type="dt" sz="half" idx="10"/>
          </p:nvPr>
        </p:nvSpPr>
        <p:spPr/>
        <p:txBody>
          <a:bodyPr/>
          <a:lstStyle/>
          <a:p>
            <a:fld id="{ACA5A445-424B-459F-88BE-99566E709409}" type="datetime1">
              <a:rPr lang="en-US" smtClean="0"/>
              <a:t>11/25/2021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lvl1pPr>
              <a:defRPr>
                <a:solidFill>
                  <a:srgbClr val="FFFFFF"/>
                </a:solidFill>
              </a:defRPr>
            </a:lvl1pPr>
            <a:extLst/>
          </a:lstStyle>
          <a:p>
            <a:fld id="{2D487EA2-3AC4-4646-AC37-AB7E1F8A84A1}" type="slidenum">
              <a:rPr lang="en-US" smtClean="0"/>
              <a:t>‹#›</a:t>
            </a:fld>
            <a:endParaRPr lang="en-US"/>
          </a:p>
        </p:txBody>
      </p:sp>
      <p:sp>
        <p:nvSpPr>
          <p:cNvPr id="3" name="Text Placeholder 2"/>
          <p:cNvSpPr>
            <a:spLocks noGrp="1"/>
          </p:cNvSpPr>
          <p:nvPr>
            <p:ph type="body" idx="1"/>
          </p:nvPr>
        </p:nvSpPr>
        <p:spPr>
          <a:xfrm>
            <a:off x="812800" y="1905000"/>
            <a:ext cx="2133600" cy="4165600"/>
          </a:xfrm>
          <a:ln w="50800" cap="sq" cmpd="dbl" algn="ctr">
            <a:solidFill>
              <a:schemeClr val="accent2"/>
            </a:solidFill>
            <a:prstDash val="solid"/>
            <a:miter lim="800000"/>
          </a:ln>
          <a:effectLst/>
        </p:spPr>
        <p:style>
          <a:lnRef idx="3">
            <a:schemeClr val="lt1"/>
          </a:lnRef>
          <a:fillRef idx="1">
            <a:schemeClr val="accent2"/>
          </a:fillRef>
          <a:effectRef idx="1">
            <a:schemeClr val="accent2"/>
          </a:effectRef>
          <a:fontRef idx="minor">
            <a:schemeClr val="lt1"/>
          </a:fontRef>
        </p:style>
        <p:txBody>
          <a:bodyPr lIns="160930" tIns="214573" rIns="160930" bIns="107287"/>
          <a:lstStyle>
            <a:lvl1pPr marL="0" indent="0">
              <a:spcAft>
                <a:spcPts val="1173"/>
              </a:spcAft>
              <a:buNone/>
              <a:defRPr sz="2100"/>
            </a:lvl1pPr>
            <a:lvl2pPr>
              <a:buNone/>
              <a:defRPr sz="1400"/>
            </a:lvl2pPr>
            <a:lvl3pPr>
              <a:buNone/>
              <a:defRPr sz="1200"/>
            </a:lvl3pPr>
            <a:lvl4pPr>
              <a:buNone/>
              <a:defRPr sz="1100"/>
            </a:lvl4pPr>
            <a:lvl5pPr>
              <a:buNone/>
              <a:defRPr sz="1100"/>
            </a:lvl5pPr>
            <a:extLst/>
          </a:lstStyle>
          <a:p>
            <a:pPr lvl="0"/>
            <a:r>
              <a:rPr lang="en-US"/>
              <a:t>Edit Master text styles</a:t>
            </a:r>
          </a:p>
        </p:txBody>
      </p:sp>
      <p:sp>
        <p:nvSpPr>
          <p:cNvPr id="9" name="Content Placeholder 8"/>
          <p:cNvSpPr>
            <a:spLocks noGrp="1"/>
          </p:cNvSpPr>
          <p:nvPr>
            <p:ph sz="quarter" idx="13"/>
          </p:nvPr>
        </p:nvSpPr>
        <p:spPr>
          <a:xfrm>
            <a:off x="3149600" y="1905000"/>
            <a:ext cx="8534400" cy="4267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4" name="Picture 3"/>
          <p:cNvPicPr>
            <a:picLocks noChangeAspect="1"/>
          </p:cNvPicPr>
          <p:nvPr/>
        </p:nvPicPr>
        <p:blipFill>
          <a:blip r:embed="rId2"/>
          <a:stretch>
            <a:fillRect/>
          </a:stretch>
        </p:blipFill>
        <p:spPr>
          <a:xfrm>
            <a:off x="1879600" y="176"/>
            <a:ext cx="10155518" cy="705042"/>
          </a:xfrm>
          <a:prstGeom prst="rect">
            <a:avLst/>
          </a:prstGeom>
        </p:spPr>
      </p:pic>
      <p:sp>
        <p:nvSpPr>
          <p:cNvPr id="8" name="TextBox 7"/>
          <p:cNvSpPr txBox="1"/>
          <p:nvPr userDrawn="1"/>
        </p:nvSpPr>
        <p:spPr>
          <a:xfrm>
            <a:off x="5035639" y="120443"/>
            <a:ext cx="6999479" cy="584775"/>
          </a:xfrm>
          <a:prstGeom prst="rect">
            <a:avLst/>
          </a:prstGeom>
          <a:noFill/>
        </p:spPr>
        <p:txBody>
          <a:bodyPr wrap="square" rtlCol="0">
            <a:spAutoFit/>
          </a:bodyPr>
          <a:lstStyle/>
          <a:p>
            <a:r>
              <a:rPr lang="en-US" sz="1600" dirty="0"/>
              <a:t>Course:</a:t>
            </a:r>
            <a:r>
              <a:rPr lang="en-US" sz="1600" baseline="0" dirty="0"/>
              <a:t> </a:t>
            </a:r>
            <a:endParaRPr lang="en-US" sz="1600" baseline="0" dirty="0" smtClean="0"/>
          </a:p>
          <a:p>
            <a:r>
              <a:rPr lang="en-US" sz="1600" baseline="0" dirty="0" smtClean="0"/>
              <a:t>Module:</a:t>
            </a:r>
            <a:endParaRPr lang="en-US" sz="1600" dirty="0"/>
          </a:p>
        </p:txBody>
      </p:sp>
      <p:sp>
        <p:nvSpPr>
          <p:cNvPr id="10" name="Action Button: Back or Previous 9">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74814128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3" name="Picture Placeholder 2"/>
          <p:cNvSpPr>
            <a:spLocks noGrp="1"/>
          </p:cNvSpPr>
          <p:nvPr>
            <p:ph type="pic" idx="1"/>
          </p:nvPr>
        </p:nvSpPr>
        <p:spPr>
          <a:xfrm>
            <a:off x="2076891" y="0"/>
            <a:ext cx="10115109" cy="4559808"/>
          </a:xfrm>
          <a:solidFill>
            <a:schemeClr val="tx2">
              <a:shade val="50000"/>
            </a:schemeClr>
          </a:solidFill>
          <a:ln>
            <a:noFill/>
          </a:ln>
        </p:spPr>
        <p:txBody>
          <a:bodyPr/>
          <a:lstStyle>
            <a:lvl1pPr>
              <a:buNone/>
              <a:defRPr sz="3800"/>
            </a:lvl1pPr>
            <a:extLst/>
          </a:lstStyle>
          <a:p>
            <a:r>
              <a:rPr lang="en-US"/>
              <a:t>Click icon to add picture</a:t>
            </a:r>
            <a:endParaRPr lang="en-US" dirty="0"/>
          </a:p>
        </p:txBody>
      </p:sp>
      <p:sp>
        <p:nvSpPr>
          <p:cNvPr id="4" name="Text Placeholder 3"/>
          <p:cNvSpPr>
            <a:spLocks noGrp="1"/>
          </p:cNvSpPr>
          <p:nvPr>
            <p:ph type="body" sz="half" idx="2"/>
          </p:nvPr>
        </p:nvSpPr>
        <p:spPr>
          <a:xfrm>
            <a:off x="2133600" y="5486400"/>
            <a:ext cx="9753600" cy="685800"/>
          </a:xfrm>
        </p:spPr>
        <p:txBody>
          <a:bodyPr/>
          <a:lstStyle>
            <a:lvl1pPr marL="0" indent="0">
              <a:buFontTx/>
              <a:buNone/>
              <a:defRPr sz="2000"/>
            </a:lvl1pPr>
            <a:lvl2pPr>
              <a:buFontTx/>
              <a:buNone/>
              <a:defRPr sz="1400"/>
            </a:lvl2pPr>
            <a:lvl3pPr>
              <a:buFontTx/>
              <a:buNone/>
              <a:defRPr sz="1200"/>
            </a:lvl3pPr>
            <a:lvl4pPr>
              <a:buFontTx/>
              <a:buNone/>
              <a:defRPr sz="1100"/>
            </a:lvl4pPr>
            <a:lvl5pPr>
              <a:buFontTx/>
              <a:buNone/>
              <a:defRPr sz="1100"/>
            </a:lvl5pPr>
            <a:extLst/>
          </a:lstStyle>
          <a:p>
            <a:pPr lvl="0"/>
            <a:r>
              <a:rPr lang="en-US"/>
              <a:t>Edit Master text styles</a:t>
            </a:r>
          </a:p>
        </p:txBody>
      </p:sp>
      <p:sp>
        <p:nvSpPr>
          <p:cNvPr id="8" name="Rectangle 7"/>
          <p:cNvSpPr/>
          <p:nvPr/>
        </p:nvSpPr>
        <p:spPr>
          <a:xfrm>
            <a:off x="-12192" y="4572000"/>
            <a:ext cx="12192000" cy="886968"/>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12192" y="4663440"/>
            <a:ext cx="1950720" cy="713232"/>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0" name="Rectangle 9"/>
          <p:cNvSpPr/>
          <p:nvPr/>
        </p:nvSpPr>
        <p:spPr>
          <a:xfrm>
            <a:off x="2060448" y="4654296"/>
            <a:ext cx="10119360" cy="713232"/>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 name="Title 1"/>
          <p:cNvSpPr>
            <a:spLocks noGrp="1"/>
          </p:cNvSpPr>
          <p:nvPr>
            <p:ph type="title"/>
          </p:nvPr>
        </p:nvSpPr>
        <p:spPr>
          <a:xfrm>
            <a:off x="2133600" y="4724400"/>
            <a:ext cx="9753600" cy="609600"/>
          </a:xfrm>
        </p:spPr>
        <p:txBody>
          <a:bodyPr anchor="ctr"/>
          <a:lstStyle>
            <a:lvl1pPr algn="l">
              <a:buNone/>
              <a:defRPr sz="3300" b="0">
                <a:solidFill>
                  <a:srgbClr val="FFFFFF"/>
                </a:solidFill>
              </a:defRPr>
            </a:lvl1pPr>
            <a:extLst/>
          </a:lstStyle>
          <a:p>
            <a:r>
              <a:rPr lang="en-US"/>
              <a:t>Click to edit Master title style</a:t>
            </a:r>
            <a:endParaRPr lang="en-US" dirty="0"/>
          </a:p>
        </p:txBody>
      </p:sp>
      <p:sp>
        <p:nvSpPr>
          <p:cNvPr id="11" name="Rectangle 10"/>
          <p:cNvSpPr/>
          <p:nvPr/>
        </p:nvSpPr>
        <p:spPr>
          <a:xfrm>
            <a:off x="1930400" y="0"/>
            <a:ext cx="134112" cy="6867144"/>
          </a:xfrm>
          <a:prstGeom prst="rect">
            <a:avLst/>
          </a:prstGeom>
          <a:solidFill>
            <a:srgbClr val="FFFFFF"/>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12" name="Date Placeholder 11"/>
          <p:cNvSpPr>
            <a:spLocks noGrp="1"/>
          </p:cNvSpPr>
          <p:nvPr>
            <p:ph type="dt" sz="half" idx="10"/>
          </p:nvPr>
        </p:nvSpPr>
        <p:spPr>
          <a:xfrm>
            <a:off x="8331200" y="6248401"/>
            <a:ext cx="3556000" cy="365125"/>
          </a:xfrm>
        </p:spPr>
        <p:txBody>
          <a:bodyPr rtlCol="0"/>
          <a:lstStyle/>
          <a:p>
            <a:fld id="{2A1C629C-258D-4159-A460-74150ECEEBAA}" type="datetime1">
              <a:rPr lang="en-US" smtClean="0"/>
              <a:t>11/25/2021</a:t>
            </a:fld>
            <a:endParaRPr lang="en-US"/>
          </a:p>
        </p:txBody>
      </p:sp>
      <p:sp>
        <p:nvSpPr>
          <p:cNvPr id="13" name="Slide Number Placeholder 12"/>
          <p:cNvSpPr>
            <a:spLocks noGrp="1"/>
          </p:cNvSpPr>
          <p:nvPr>
            <p:ph type="sldNum" sz="quarter" idx="11"/>
          </p:nvPr>
        </p:nvSpPr>
        <p:spPr>
          <a:xfrm>
            <a:off x="0" y="4667250"/>
            <a:ext cx="1930400" cy="663579"/>
          </a:xfrm>
        </p:spPr>
        <p:txBody>
          <a:bodyPr rtlCol="0"/>
          <a:lstStyle>
            <a:lvl1pPr>
              <a:defRPr sz="3300"/>
            </a:lvl1pPr>
            <a:extLst/>
          </a:lstStyle>
          <a:p>
            <a:fld id="{2D487EA2-3AC4-4646-AC37-AB7E1F8A84A1}" type="slidenum">
              <a:rPr lang="en-US" smtClean="0"/>
              <a:t>‹#›</a:t>
            </a:fld>
            <a:endParaRPr lang="en-US"/>
          </a:p>
        </p:txBody>
      </p:sp>
      <p:sp>
        <p:nvSpPr>
          <p:cNvPr id="14" name="Footer Placeholder 13"/>
          <p:cNvSpPr>
            <a:spLocks noGrp="1"/>
          </p:cNvSpPr>
          <p:nvPr>
            <p:ph type="ftr" sz="quarter" idx="12"/>
          </p:nvPr>
        </p:nvSpPr>
        <p:spPr>
          <a:xfrm>
            <a:off x="2133600" y="6248208"/>
            <a:ext cx="6096000" cy="365125"/>
          </a:xfrm>
        </p:spPr>
        <p:txBody>
          <a:bodyPr rtlCol="0"/>
          <a:lstStyle/>
          <a:p>
            <a:endParaRPr lang="en-US"/>
          </a:p>
        </p:txBody>
      </p:sp>
    </p:spTree>
    <p:extLst>
      <p:ext uri="{BB962C8B-B14F-4D97-AF65-F5344CB8AC3E}">
        <p14:creationId xmlns:p14="http://schemas.microsoft.com/office/powerpoint/2010/main" val="381880141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p14:dur="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hyperlink" Target="Olevel_M2R5_WDP_Unit1_NIELIT_Gorakhpur.pptx#-1,2,Contents to be covered . . ." TargetMode="Externa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Text Placeholder 12"/>
          <p:cNvSpPr>
            <a:spLocks noGrp="1"/>
          </p:cNvSpPr>
          <p:nvPr>
            <p:ph type="body" idx="1"/>
          </p:nvPr>
        </p:nvSpPr>
        <p:spPr>
          <a:xfrm>
            <a:off x="285709" y="1214423"/>
            <a:ext cx="11715833" cy="4912058"/>
          </a:xfrm>
          <a:prstGeom prst="rect">
            <a:avLst/>
          </a:prstGeom>
        </p:spPr>
        <p:txBody>
          <a:bodyPr vert="horz" lIns="107287" tIns="53643" rIns="107287" bIns="53643">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Date Placeholder 13"/>
          <p:cNvSpPr>
            <a:spLocks noGrp="1"/>
          </p:cNvSpPr>
          <p:nvPr>
            <p:ph type="dt" sz="half" idx="2"/>
          </p:nvPr>
        </p:nvSpPr>
        <p:spPr>
          <a:xfrm>
            <a:off x="4095737" y="6207148"/>
            <a:ext cx="3556000" cy="365125"/>
          </a:xfrm>
          <a:prstGeom prst="rect">
            <a:avLst/>
          </a:prstGeom>
        </p:spPr>
        <p:txBody>
          <a:bodyPr vert="horz" lIns="107287" tIns="53643" rIns="107287" bIns="53643" anchor="ctr" anchorCtr="0"/>
          <a:lstStyle>
            <a:lvl1pPr algn="l">
              <a:defRPr sz="1600">
                <a:solidFill>
                  <a:schemeClr val="tx2"/>
                </a:solidFill>
              </a:defRPr>
            </a:lvl1pPr>
            <a:extLst/>
          </a:lstStyle>
          <a:p>
            <a:fld id="{02F8FC70-97F3-4380-8B73-FF3CB5C192BD}" type="datetime1">
              <a:rPr lang="en-US" smtClean="0"/>
              <a:t>11/25/2021</a:t>
            </a:fld>
            <a:endParaRPr lang="en-US"/>
          </a:p>
        </p:txBody>
      </p:sp>
      <p:sp>
        <p:nvSpPr>
          <p:cNvPr id="3" name="Footer Placeholder 2"/>
          <p:cNvSpPr>
            <a:spLocks noGrp="1"/>
          </p:cNvSpPr>
          <p:nvPr>
            <p:ph type="ftr" sz="quarter" idx="3"/>
          </p:nvPr>
        </p:nvSpPr>
        <p:spPr>
          <a:xfrm>
            <a:off x="812803" y="6248208"/>
            <a:ext cx="2901932" cy="365125"/>
          </a:xfrm>
          <a:prstGeom prst="rect">
            <a:avLst/>
          </a:prstGeom>
        </p:spPr>
        <p:txBody>
          <a:bodyPr vert="horz" lIns="107287" tIns="53643" rIns="107287" bIns="53643" anchor="ctr"/>
          <a:lstStyle>
            <a:lvl1pPr algn="l">
              <a:defRPr sz="1600">
                <a:solidFill>
                  <a:schemeClr val="tx2"/>
                </a:solidFill>
              </a:defRPr>
            </a:lvl1pPr>
            <a:extLst/>
          </a:lstStyle>
          <a:p>
            <a:endParaRPr lang="en-US"/>
          </a:p>
        </p:txBody>
      </p:sp>
      <p:sp>
        <p:nvSpPr>
          <p:cNvPr id="8" name="Rectangle 7"/>
          <p:cNvSpPr/>
          <p:nvPr/>
        </p:nvSpPr>
        <p:spPr>
          <a:xfrm>
            <a:off x="0" y="761981"/>
            <a:ext cx="711200" cy="457200"/>
          </a:xfrm>
          <a:prstGeom prst="rect">
            <a:avLst/>
          </a:prstGeom>
          <a:solidFill>
            <a:schemeClr val="accent2">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9" name="Rectangle 8"/>
          <p:cNvSpPr/>
          <p:nvPr/>
        </p:nvSpPr>
        <p:spPr>
          <a:xfrm>
            <a:off x="787399" y="761982"/>
            <a:ext cx="11214142" cy="452441"/>
          </a:xfrm>
          <a:prstGeom prst="rect">
            <a:avLst/>
          </a:prstGeom>
          <a:solidFill>
            <a:schemeClr val="accent1">
              <a:alpha val="100000"/>
            </a:schemeClr>
          </a:solidFill>
          <a:ln w="50800" cap="rnd" cmpd="dbl" algn="ctr">
            <a:noFill/>
            <a:prstDash val="solid"/>
          </a:ln>
          <a:effectLst/>
        </p:spPr>
        <p:style>
          <a:lnRef idx="3">
            <a:schemeClr val="lt1"/>
          </a:lnRef>
          <a:fillRef idx="1">
            <a:schemeClr val="accent1"/>
          </a:fillRef>
          <a:effectRef idx="1">
            <a:schemeClr val="accent1"/>
          </a:effectRef>
          <a:fontRef idx="minor">
            <a:schemeClr val="lt1"/>
          </a:fontRef>
        </p:style>
        <p:txBody>
          <a:bodyPr lIns="107287" tIns="53643" rIns="107287" bIns="53643" anchor="ctr"/>
          <a:lstStyle/>
          <a:p>
            <a:pPr algn="ctr"/>
            <a:endParaRPr lang="en-US" sz="2400"/>
          </a:p>
        </p:txBody>
      </p:sp>
      <p:sp>
        <p:nvSpPr>
          <p:cNvPr id="23" name="Slide Number Placeholder 22"/>
          <p:cNvSpPr>
            <a:spLocks noGrp="1"/>
          </p:cNvSpPr>
          <p:nvPr>
            <p:ph type="sldNum" sz="quarter" idx="4"/>
          </p:nvPr>
        </p:nvSpPr>
        <p:spPr>
          <a:xfrm>
            <a:off x="0" y="761983"/>
            <a:ext cx="711200" cy="457200"/>
          </a:xfrm>
          <a:prstGeom prst="rect">
            <a:avLst/>
          </a:prstGeom>
        </p:spPr>
        <p:txBody>
          <a:bodyPr vert="horz" lIns="107287" tIns="53643" rIns="107287" bIns="53643" anchor="ctr" anchorCtr="0">
            <a:normAutofit/>
          </a:bodyPr>
          <a:lstStyle>
            <a:lvl1pPr algn="ctr">
              <a:defRPr sz="2300" b="0">
                <a:solidFill>
                  <a:srgbClr val="002060"/>
                </a:solidFill>
                <a:latin typeface="Times New Roman" pitchFamily="18" charset="0"/>
                <a:cs typeface="Times New Roman" pitchFamily="18" charset="0"/>
              </a:defRPr>
            </a:lvl1pPr>
            <a:extLst/>
          </a:lstStyle>
          <a:p>
            <a:fld id="{2D487EA2-3AC4-4646-AC37-AB7E1F8A84A1}" type="slidenum">
              <a:rPr lang="en-US" smtClean="0"/>
              <a:t>‹#›</a:t>
            </a:fld>
            <a:endParaRPr lang="en-US"/>
          </a:p>
        </p:txBody>
      </p:sp>
      <p:sp>
        <p:nvSpPr>
          <p:cNvPr id="22" name="Title Placeholder 21"/>
          <p:cNvSpPr>
            <a:spLocks noGrp="1"/>
          </p:cNvSpPr>
          <p:nvPr>
            <p:ph type="title"/>
          </p:nvPr>
        </p:nvSpPr>
        <p:spPr>
          <a:xfrm>
            <a:off x="1320800" y="761982"/>
            <a:ext cx="10680741" cy="452441"/>
          </a:xfrm>
          <a:prstGeom prst="rect">
            <a:avLst/>
          </a:prstGeom>
        </p:spPr>
        <p:txBody>
          <a:bodyPr vert="horz" lIns="107287" tIns="53643" rIns="107287" bIns="53643" anchor="b">
            <a:noAutofit/>
          </a:bodyPr>
          <a:lstStyle/>
          <a:p>
            <a:r>
              <a:rPr lang="en-US" dirty="0"/>
              <a:t>Click to edit Master title style</a:t>
            </a:r>
          </a:p>
        </p:txBody>
      </p:sp>
      <p:pic>
        <p:nvPicPr>
          <p:cNvPr id="15" name="Picture 2" descr="C:\Users\PHOENIX\Pictures\nielit-logo.png"/>
          <p:cNvPicPr>
            <a:picLocks noChangeAspect="1" noChangeArrowheads="1"/>
          </p:cNvPicPr>
          <p:nvPr/>
        </p:nvPicPr>
        <p:blipFill>
          <a:blip r:embed="rId13" cstate="print"/>
          <a:srcRect/>
          <a:stretch>
            <a:fillRect/>
          </a:stretch>
        </p:blipFill>
        <p:spPr bwMode="auto">
          <a:xfrm>
            <a:off x="75416" y="-24"/>
            <a:ext cx="1604388" cy="691893"/>
          </a:xfrm>
          <a:prstGeom prst="rect">
            <a:avLst/>
          </a:prstGeom>
          <a:noFill/>
        </p:spPr>
      </p:pic>
      <p:sp>
        <p:nvSpPr>
          <p:cNvPr id="26" name="TextBox 25"/>
          <p:cNvSpPr txBox="1"/>
          <p:nvPr/>
        </p:nvSpPr>
        <p:spPr>
          <a:xfrm>
            <a:off x="5304686" y="357166"/>
            <a:ext cx="6221906" cy="416110"/>
          </a:xfrm>
          <a:prstGeom prst="rect">
            <a:avLst/>
          </a:prstGeom>
          <a:noFill/>
        </p:spPr>
        <p:txBody>
          <a:bodyPr wrap="square" lIns="107287" tIns="53643" rIns="107287" bIns="53643" rtlCol="0">
            <a:spAutoFit/>
          </a:bodyPr>
          <a:lstStyle/>
          <a:p>
            <a:pPr algn="r"/>
            <a:r>
              <a:rPr lang="en-US" sz="2000" b="0" dirty="0">
                <a:latin typeface="Times New Roman" pitchFamily="18" charset="0"/>
                <a:cs typeface="Times New Roman" pitchFamily="18" charset="0"/>
              </a:rPr>
              <a:t>Module: M2-R5:</a:t>
            </a:r>
            <a:r>
              <a:rPr lang="en-US" sz="2000" b="0" baseline="0" dirty="0">
                <a:latin typeface="Times New Roman" pitchFamily="18" charset="0"/>
                <a:cs typeface="Times New Roman" pitchFamily="18" charset="0"/>
              </a:rPr>
              <a:t> </a:t>
            </a:r>
            <a:r>
              <a:rPr lang="en-US" sz="2000" b="0" dirty="0">
                <a:latin typeface="Times New Roman" pitchFamily="18" charset="0"/>
                <a:cs typeface="Times New Roman" pitchFamily="18" charset="0"/>
              </a:rPr>
              <a:t>Web Designing &amp; Publishing </a:t>
            </a:r>
          </a:p>
        </p:txBody>
      </p:sp>
      <p:sp>
        <p:nvSpPr>
          <p:cNvPr id="27" name="TextBox 26"/>
          <p:cNvSpPr txBox="1"/>
          <p:nvPr/>
        </p:nvSpPr>
        <p:spPr>
          <a:xfrm>
            <a:off x="1875662" y="61907"/>
            <a:ext cx="3818603" cy="385333"/>
          </a:xfrm>
          <a:prstGeom prst="rect">
            <a:avLst/>
          </a:prstGeom>
          <a:noFill/>
        </p:spPr>
        <p:txBody>
          <a:bodyPr wrap="square" lIns="107287" tIns="53643" rIns="107287" bIns="53643" rtlCol="0">
            <a:spAutoFit/>
          </a:bodyPr>
          <a:lstStyle/>
          <a:p>
            <a:pPr marL="0" marR="0" lvl="4" indent="0" algn="ctr" defTabSz="914400" rtl="0" eaLnBrk="1" fontAlgn="auto" latinLnBrk="0" hangingPunct="1">
              <a:lnSpc>
                <a:spcPct val="100000"/>
              </a:lnSpc>
              <a:spcBef>
                <a:spcPts val="469"/>
              </a:spcBef>
              <a:spcAft>
                <a:spcPts val="0"/>
              </a:spcAft>
              <a:buClr>
                <a:schemeClr val="accent4"/>
              </a:buClr>
              <a:buSzPct val="65000"/>
              <a:buFont typeface="Wingdings"/>
              <a:buNone/>
              <a:tabLst/>
              <a:defRPr/>
            </a:pPr>
            <a:r>
              <a:rPr lang="en-US" sz="1800" b="1" dirty="0">
                <a:latin typeface="Times New Roman" pitchFamily="18" charset="0"/>
                <a:cs typeface="Times New Roman" pitchFamily="18" charset="0"/>
              </a:rPr>
              <a:t>[Unit 1: Introduction</a:t>
            </a:r>
            <a:r>
              <a:rPr lang="en-US" sz="1800" b="1" baseline="0" dirty="0">
                <a:latin typeface="Times New Roman" pitchFamily="18" charset="0"/>
                <a:cs typeface="Times New Roman" pitchFamily="18" charset="0"/>
              </a:rPr>
              <a:t> to Web Design</a:t>
            </a:r>
            <a:r>
              <a:rPr lang="en-US" sz="1800" b="1" dirty="0">
                <a:latin typeface="Times New Roman" pitchFamily="18" charset="0"/>
                <a:cs typeface="Times New Roman" pitchFamily="18" charset="0"/>
              </a:rPr>
              <a:t>]</a:t>
            </a:r>
          </a:p>
        </p:txBody>
      </p:sp>
      <p:sp>
        <p:nvSpPr>
          <p:cNvPr id="28" name="TextBox 27"/>
          <p:cNvSpPr txBox="1"/>
          <p:nvPr/>
        </p:nvSpPr>
        <p:spPr>
          <a:xfrm>
            <a:off x="5304687" y="1"/>
            <a:ext cx="4835803" cy="431499"/>
          </a:xfrm>
          <a:prstGeom prst="rect">
            <a:avLst/>
          </a:prstGeom>
          <a:noFill/>
        </p:spPr>
        <p:txBody>
          <a:bodyPr wrap="square" lIns="107287" tIns="53643" rIns="107287" bIns="53643" rtlCol="0">
            <a:spAutoFit/>
          </a:bodyPr>
          <a:lstStyle/>
          <a:p>
            <a:pPr marL="0" marR="0" lvl="4" indent="0" algn="r" defTabSz="914400" rtl="0" eaLnBrk="1" fontAlgn="auto" latinLnBrk="0" hangingPunct="1">
              <a:lnSpc>
                <a:spcPct val="100000"/>
              </a:lnSpc>
              <a:spcBef>
                <a:spcPts val="469"/>
              </a:spcBef>
              <a:spcAft>
                <a:spcPts val="0"/>
              </a:spcAft>
              <a:buClr>
                <a:schemeClr val="accent4"/>
              </a:buClr>
              <a:buSzPct val="65000"/>
              <a:buFont typeface="Wingdings"/>
              <a:buNone/>
              <a:tabLst/>
              <a:defRPr/>
            </a:pPr>
            <a:r>
              <a:rPr lang="en-US" sz="2100" b="0" dirty="0">
                <a:latin typeface="Times New Roman" pitchFamily="18" charset="0"/>
                <a:cs typeface="Times New Roman" pitchFamily="18" charset="0"/>
              </a:rPr>
              <a:t>     Course: NIELIT ‘O’ Level (IT)</a:t>
            </a:r>
          </a:p>
        </p:txBody>
      </p:sp>
      <p:pic>
        <p:nvPicPr>
          <p:cNvPr id="16" name="Picture 15" descr="home-2741413_960_720.png">
            <a:hlinkClick r:id="rId14" action="ppaction://hlinkpres?slideindex=2&amp;slidetitle=Contents to be covered . . ."/>
          </p:cNvPr>
          <p:cNvPicPr>
            <a:picLocks noChangeAspect="1"/>
          </p:cNvPicPr>
          <p:nvPr/>
        </p:nvPicPr>
        <p:blipFill>
          <a:blip r:embed="rId15" cstate="print"/>
          <a:stretch>
            <a:fillRect/>
          </a:stretch>
        </p:blipFill>
        <p:spPr>
          <a:xfrm>
            <a:off x="11336256" y="785794"/>
            <a:ext cx="562708" cy="457200"/>
          </a:xfrm>
          <a:prstGeom prst="rect">
            <a:avLst/>
          </a:prstGeom>
        </p:spPr>
      </p:pic>
      <p:pic>
        <p:nvPicPr>
          <p:cNvPr id="2" name="Picture 1"/>
          <p:cNvPicPr>
            <a:picLocks noChangeAspect="1"/>
          </p:cNvPicPr>
          <p:nvPr userDrawn="1"/>
        </p:nvPicPr>
        <p:blipFill>
          <a:blip r:embed="rId16"/>
          <a:stretch>
            <a:fillRect/>
          </a:stretch>
        </p:blipFill>
        <p:spPr>
          <a:xfrm>
            <a:off x="1875662" y="61908"/>
            <a:ext cx="9650930" cy="672198"/>
          </a:xfrm>
          <a:prstGeom prst="rect">
            <a:avLst/>
          </a:prstGeom>
        </p:spPr>
      </p:pic>
      <p:sp>
        <p:nvSpPr>
          <p:cNvPr id="17" name="Action Button: Back or Previous 16">
            <a:hlinkClick r:id="" action="ppaction://hlinkshowjump?jump=previousslide" highlightClick="1"/>
          </p:cNvPr>
          <p:cNvSpPr/>
          <p:nvPr userDrawn="1"/>
        </p:nvSpPr>
        <p:spPr>
          <a:xfrm>
            <a:off x="11320530" y="761982"/>
            <a:ext cx="681011" cy="452441"/>
          </a:xfrm>
          <a:prstGeom prst="actionButtonBackPrevio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8738572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0" presetClass="entr" presetSubtype="0" fill="hold" grpId="0" nodeType="with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800" decel="100000"/>
                                        <p:tgtEl>
                                          <p:spTgt spid="22"/>
                                        </p:tgtEl>
                                      </p:cBhvr>
                                    </p:animEffect>
                                    <p:anim calcmode="lin" valueType="num">
                                      <p:cBhvr>
                                        <p:cTn id="8" dur="800" decel="100000" fill="hold"/>
                                        <p:tgtEl>
                                          <p:spTgt spid="22"/>
                                        </p:tgtEl>
                                        <p:attrNameLst>
                                          <p:attrName>style.rotation</p:attrName>
                                        </p:attrNameLst>
                                      </p:cBhvr>
                                      <p:tavLst>
                                        <p:tav tm="0">
                                          <p:val>
                                            <p:fltVal val="-90"/>
                                          </p:val>
                                        </p:tav>
                                        <p:tav tm="100000">
                                          <p:val>
                                            <p:fltVal val="0"/>
                                          </p:val>
                                        </p:tav>
                                      </p:tavLst>
                                    </p:anim>
                                    <p:anim calcmode="lin" valueType="num">
                                      <p:cBhvr>
                                        <p:cTn id="9" dur="800" decel="100000" fill="hold"/>
                                        <p:tgtEl>
                                          <p:spTgt spid="22"/>
                                        </p:tgtEl>
                                        <p:attrNameLst>
                                          <p:attrName>ppt_x</p:attrName>
                                        </p:attrNameLst>
                                      </p:cBhvr>
                                      <p:tavLst>
                                        <p:tav tm="0">
                                          <p:val>
                                            <p:strVal val="#ppt_x+0.4"/>
                                          </p:val>
                                        </p:tav>
                                        <p:tav tm="100000">
                                          <p:val>
                                            <p:strVal val="#ppt_x-0.05"/>
                                          </p:val>
                                        </p:tav>
                                      </p:tavLst>
                                    </p:anim>
                                    <p:anim calcmode="lin" valueType="num">
                                      <p:cBhvr>
                                        <p:cTn id="10" dur="800" decel="100000" fill="hold"/>
                                        <p:tgtEl>
                                          <p:spTgt spid="22"/>
                                        </p:tgtEl>
                                        <p:attrNameLst>
                                          <p:attrName>ppt_y</p:attrName>
                                        </p:attrNameLst>
                                      </p:cBhvr>
                                      <p:tavLst>
                                        <p:tav tm="0">
                                          <p:val>
                                            <p:strVal val="#ppt_y-0.4"/>
                                          </p:val>
                                        </p:tav>
                                        <p:tav tm="100000">
                                          <p:val>
                                            <p:strVal val="#ppt_y+0.1"/>
                                          </p:val>
                                        </p:tav>
                                      </p:tavLst>
                                    </p:anim>
                                    <p:anim calcmode="lin" valueType="num">
                                      <p:cBhvr>
                                        <p:cTn id="11" dur="200" accel="100000" fill="hold">
                                          <p:stCondLst>
                                            <p:cond delay="800"/>
                                          </p:stCondLst>
                                        </p:cTn>
                                        <p:tgtEl>
                                          <p:spTgt spid="22"/>
                                        </p:tgtEl>
                                        <p:attrNameLst>
                                          <p:attrName>ppt_x</p:attrName>
                                        </p:attrNameLst>
                                      </p:cBhvr>
                                      <p:tavLst>
                                        <p:tav tm="0">
                                          <p:val>
                                            <p:strVal val="#ppt_x-0.05"/>
                                          </p:val>
                                        </p:tav>
                                        <p:tav tm="100000">
                                          <p:val>
                                            <p:strVal val="#ppt_x"/>
                                          </p:val>
                                        </p:tav>
                                      </p:tavLst>
                                    </p:anim>
                                    <p:anim calcmode="lin" valueType="num">
                                      <p:cBhvr>
                                        <p:cTn id="12" dur="200" accel="100000" fill="hold">
                                          <p:stCondLst>
                                            <p:cond delay="800"/>
                                          </p:stCondLst>
                                        </p:cTn>
                                        <p:tgtEl>
                                          <p:spTgt spid="22"/>
                                        </p:tgtEl>
                                        <p:attrNameLst>
                                          <p:attrName>ppt_y</p:attrName>
                                        </p:attrNameLst>
                                      </p:cBhvr>
                                      <p:tavLst>
                                        <p:tav tm="0">
                                          <p:val>
                                            <p:strVal val="#ppt_y+0.1"/>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47" presetClass="entr" presetSubtype="0" fill="hold" grpId="0" nodeType="clickEffect">
                                  <p:stCondLst>
                                    <p:cond delay="0"/>
                                  </p:stCondLst>
                                  <p:childTnLst>
                                    <p:set>
                                      <p:cBhvr>
                                        <p:cTn id="16" dur="1" fill="hold">
                                          <p:stCondLst>
                                            <p:cond delay="0"/>
                                          </p:stCondLst>
                                        </p:cTn>
                                        <p:tgtEl>
                                          <p:spTgt spid="13">
                                            <p:txEl>
                                              <p:pRg st="0" end="0"/>
                                            </p:txEl>
                                          </p:spTgt>
                                        </p:tgtEl>
                                        <p:attrNameLst>
                                          <p:attrName>style.visibility</p:attrName>
                                        </p:attrNameLst>
                                      </p:cBhvr>
                                      <p:to>
                                        <p:strVal val="visible"/>
                                      </p:to>
                                    </p:set>
                                    <p:animEffect transition="in" filter="fade">
                                      <p:cBhvr>
                                        <p:cTn id="17" dur="1000"/>
                                        <p:tgtEl>
                                          <p:spTgt spid="13">
                                            <p:txEl>
                                              <p:pRg st="0" end="0"/>
                                            </p:txEl>
                                          </p:spTgt>
                                        </p:tgtEl>
                                      </p:cBhvr>
                                    </p:animEffect>
                                    <p:anim calcmode="lin" valueType="num">
                                      <p:cBhvr>
                                        <p:cTn id="18"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19" dur="1000" fill="hold"/>
                                        <p:tgtEl>
                                          <p:spTgt spid="13">
                                            <p:txEl>
                                              <p:pRg st="0" end="0"/>
                                            </p:txEl>
                                          </p:spTgt>
                                        </p:tgtEl>
                                        <p:attrNameLst>
                                          <p:attrName>ppt_y</p:attrName>
                                        </p:attrNameLst>
                                      </p:cBhvr>
                                      <p:tavLst>
                                        <p:tav tm="0">
                                          <p:val>
                                            <p:strVal val="#ppt_y-.1"/>
                                          </p:val>
                                        </p:tav>
                                        <p:tav tm="100000">
                                          <p:val>
                                            <p:strVal val="#ppt_y"/>
                                          </p:val>
                                        </p:tav>
                                      </p:tavLst>
                                    </p:anim>
                                  </p:childTnLst>
                                </p:cTn>
                              </p:par>
                              <p:par>
                                <p:cTn id="20" presetID="47" presetClass="entr" presetSubtype="0" fill="hold" grpId="0" nodeType="withEffect">
                                  <p:stCondLst>
                                    <p:cond delay="0"/>
                                  </p:stCondLst>
                                  <p:childTnLst>
                                    <p:set>
                                      <p:cBhvr>
                                        <p:cTn id="21" dur="1" fill="hold">
                                          <p:stCondLst>
                                            <p:cond delay="0"/>
                                          </p:stCondLst>
                                        </p:cTn>
                                        <p:tgtEl>
                                          <p:spTgt spid="13">
                                            <p:txEl>
                                              <p:pRg st="1" end="1"/>
                                            </p:txEl>
                                          </p:spTgt>
                                        </p:tgtEl>
                                        <p:attrNameLst>
                                          <p:attrName>style.visibility</p:attrName>
                                        </p:attrNameLst>
                                      </p:cBhvr>
                                      <p:to>
                                        <p:strVal val="visible"/>
                                      </p:to>
                                    </p:set>
                                    <p:animEffect transition="in" filter="fade">
                                      <p:cBhvr>
                                        <p:cTn id="22" dur="1000"/>
                                        <p:tgtEl>
                                          <p:spTgt spid="13">
                                            <p:txEl>
                                              <p:pRg st="1" end="1"/>
                                            </p:txEl>
                                          </p:spTgt>
                                        </p:tgtEl>
                                      </p:cBhvr>
                                    </p:animEffect>
                                    <p:anim calcmode="lin" valueType="num">
                                      <p:cBhvr>
                                        <p:cTn id="23" dur="1000" fill="hold"/>
                                        <p:tgtEl>
                                          <p:spTgt spid="13">
                                            <p:txEl>
                                              <p:pRg st="1" end="1"/>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1" end="1"/>
                                            </p:txEl>
                                          </p:spTgt>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0"/>
                                  </p:stCondLst>
                                  <p:childTnLst>
                                    <p:set>
                                      <p:cBhvr>
                                        <p:cTn id="26" dur="1" fill="hold">
                                          <p:stCondLst>
                                            <p:cond delay="0"/>
                                          </p:stCondLst>
                                        </p:cTn>
                                        <p:tgtEl>
                                          <p:spTgt spid="13">
                                            <p:txEl>
                                              <p:pRg st="2" end="2"/>
                                            </p:txEl>
                                          </p:spTgt>
                                        </p:tgtEl>
                                        <p:attrNameLst>
                                          <p:attrName>style.visibility</p:attrName>
                                        </p:attrNameLst>
                                      </p:cBhvr>
                                      <p:to>
                                        <p:strVal val="visible"/>
                                      </p:to>
                                    </p:set>
                                    <p:animEffect transition="in" filter="fade">
                                      <p:cBhvr>
                                        <p:cTn id="27" dur="1000"/>
                                        <p:tgtEl>
                                          <p:spTgt spid="13">
                                            <p:txEl>
                                              <p:pRg st="2" end="2"/>
                                            </p:txEl>
                                          </p:spTgt>
                                        </p:tgtEl>
                                      </p:cBhvr>
                                    </p:animEffect>
                                    <p:anim calcmode="lin" valueType="num">
                                      <p:cBhvr>
                                        <p:cTn id="28" dur="1000" fill="hold"/>
                                        <p:tgtEl>
                                          <p:spTgt spid="13">
                                            <p:txEl>
                                              <p:pRg st="2" end="2"/>
                                            </p:txEl>
                                          </p:spTgt>
                                        </p:tgtEl>
                                        <p:attrNameLst>
                                          <p:attrName>ppt_x</p:attrName>
                                        </p:attrNameLst>
                                      </p:cBhvr>
                                      <p:tavLst>
                                        <p:tav tm="0">
                                          <p:val>
                                            <p:strVal val="#ppt_x"/>
                                          </p:val>
                                        </p:tav>
                                        <p:tav tm="100000">
                                          <p:val>
                                            <p:strVal val="#ppt_x"/>
                                          </p:val>
                                        </p:tav>
                                      </p:tavLst>
                                    </p:anim>
                                    <p:anim calcmode="lin" valueType="num">
                                      <p:cBhvr>
                                        <p:cTn id="29" dur="1000" fill="hold"/>
                                        <p:tgtEl>
                                          <p:spTgt spid="13">
                                            <p:txEl>
                                              <p:pRg st="2" end="2"/>
                                            </p:txEl>
                                          </p:spTgt>
                                        </p:tgtEl>
                                        <p:attrNameLst>
                                          <p:attrName>ppt_y</p:attrName>
                                        </p:attrNameLst>
                                      </p:cBhvr>
                                      <p:tavLst>
                                        <p:tav tm="0">
                                          <p:val>
                                            <p:strVal val="#ppt_y-.1"/>
                                          </p:val>
                                        </p:tav>
                                        <p:tav tm="100000">
                                          <p:val>
                                            <p:strVal val="#ppt_y"/>
                                          </p:val>
                                        </p:tav>
                                      </p:tavLst>
                                    </p:anim>
                                  </p:childTnLst>
                                </p:cTn>
                              </p:par>
                              <p:par>
                                <p:cTn id="30" presetID="47" presetClass="entr" presetSubtype="0" fill="hold" grpId="0" nodeType="withEffect">
                                  <p:stCondLst>
                                    <p:cond delay="0"/>
                                  </p:stCondLst>
                                  <p:childTnLst>
                                    <p:set>
                                      <p:cBhvr>
                                        <p:cTn id="31" dur="1" fill="hold">
                                          <p:stCondLst>
                                            <p:cond delay="0"/>
                                          </p:stCondLst>
                                        </p:cTn>
                                        <p:tgtEl>
                                          <p:spTgt spid="13">
                                            <p:txEl>
                                              <p:pRg st="3" end="3"/>
                                            </p:txEl>
                                          </p:spTgt>
                                        </p:tgtEl>
                                        <p:attrNameLst>
                                          <p:attrName>style.visibility</p:attrName>
                                        </p:attrNameLst>
                                      </p:cBhvr>
                                      <p:to>
                                        <p:strVal val="visible"/>
                                      </p:to>
                                    </p:set>
                                    <p:animEffect transition="in" filter="fade">
                                      <p:cBhvr>
                                        <p:cTn id="32" dur="1000"/>
                                        <p:tgtEl>
                                          <p:spTgt spid="13">
                                            <p:txEl>
                                              <p:pRg st="3" end="3"/>
                                            </p:txEl>
                                          </p:spTgt>
                                        </p:tgtEl>
                                      </p:cBhvr>
                                    </p:animEffect>
                                    <p:anim calcmode="lin" valueType="num">
                                      <p:cBhvr>
                                        <p:cTn id="33" dur="1000" fill="hold"/>
                                        <p:tgtEl>
                                          <p:spTgt spid="13">
                                            <p:txEl>
                                              <p:pRg st="3" end="3"/>
                                            </p:txEl>
                                          </p:spTgt>
                                        </p:tgtEl>
                                        <p:attrNameLst>
                                          <p:attrName>ppt_x</p:attrName>
                                        </p:attrNameLst>
                                      </p:cBhvr>
                                      <p:tavLst>
                                        <p:tav tm="0">
                                          <p:val>
                                            <p:strVal val="#ppt_x"/>
                                          </p:val>
                                        </p:tav>
                                        <p:tav tm="100000">
                                          <p:val>
                                            <p:strVal val="#ppt_x"/>
                                          </p:val>
                                        </p:tav>
                                      </p:tavLst>
                                    </p:anim>
                                    <p:anim calcmode="lin" valueType="num">
                                      <p:cBhvr>
                                        <p:cTn id="34" dur="1000" fill="hold"/>
                                        <p:tgtEl>
                                          <p:spTgt spid="13">
                                            <p:txEl>
                                              <p:pRg st="3" end="3"/>
                                            </p:txEl>
                                          </p:spTgt>
                                        </p:tgtEl>
                                        <p:attrNameLst>
                                          <p:attrName>ppt_y</p:attrName>
                                        </p:attrNameLst>
                                      </p:cBhvr>
                                      <p:tavLst>
                                        <p:tav tm="0">
                                          <p:val>
                                            <p:strVal val="#ppt_y-.1"/>
                                          </p:val>
                                        </p:tav>
                                        <p:tav tm="100000">
                                          <p:val>
                                            <p:strVal val="#ppt_y"/>
                                          </p:val>
                                        </p:tav>
                                      </p:tavLst>
                                    </p:anim>
                                  </p:childTnLst>
                                </p:cTn>
                              </p:par>
                              <p:par>
                                <p:cTn id="35" presetID="47" presetClass="entr" presetSubtype="0" fill="hold" grpId="0" nodeType="withEffect">
                                  <p:stCondLst>
                                    <p:cond delay="0"/>
                                  </p:stCondLst>
                                  <p:childTnLst>
                                    <p:set>
                                      <p:cBhvr>
                                        <p:cTn id="36" dur="1" fill="hold">
                                          <p:stCondLst>
                                            <p:cond delay="0"/>
                                          </p:stCondLst>
                                        </p:cTn>
                                        <p:tgtEl>
                                          <p:spTgt spid="13">
                                            <p:txEl>
                                              <p:pRg st="4" end="4"/>
                                            </p:txEl>
                                          </p:spTgt>
                                        </p:tgtEl>
                                        <p:attrNameLst>
                                          <p:attrName>style.visibility</p:attrName>
                                        </p:attrNameLst>
                                      </p:cBhvr>
                                      <p:to>
                                        <p:strVal val="visible"/>
                                      </p:to>
                                    </p:set>
                                    <p:animEffect transition="in" filter="fade">
                                      <p:cBhvr>
                                        <p:cTn id="37" dur="1000"/>
                                        <p:tgtEl>
                                          <p:spTgt spid="13">
                                            <p:txEl>
                                              <p:pRg st="4" end="4"/>
                                            </p:txEl>
                                          </p:spTgt>
                                        </p:tgtEl>
                                      </p:cBhvr>
                                    </p:animEffect>
                                    <p:anim calcmode="lin" valueType="num">
                                      <p:cBhvr>
                                        <p:cTn id="38" dur="1000" fill="hold"/>
                                        <p:tgtEl>
                                          <p:spTgt spid="13">
                                            <p:txEl>
                                              <p:pRg st="4" end="4"/>
                                            </p:txEl>
                                          </p:spTgt>
                                        </p:tgtEl>
                                        <p:attrNameLst>
                                          <p:attrName>ppt_x</p:attrName>
                                        </p:attrNameLst>
                                      </p:cBhvr>
                                      <p:tavLst>
                                        <p:tav tm="0">
                                          <p:val>
                                            <p:strVal val="#ppt_x"/>
                                          </p:val>
                                        </p:tav>
                                        <p:tav tm="100000">
                                          <p:val>
                                            <p:strVal val="#ppt_x"/>
                                          </p:val>
                                        </p:tav>
                                      </p:tavLst>
                                    </p:anim>
                                    <p:anim calcmode="lin" valueType="num">
                                      <p:cBhvr>
                                        <p:cTn id="39" dur="1000" fill="hold"/>
                                        <p:tgtEl>
                                          <p:spTgt spid="13">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uild="p"/>
      <p:bldP spid="22" grpId="0"/>
    </p:bldLst>
  </p:timing>
  <p:hf hdr="0" ftr="0" dt="0"/>
  <p:txStyles>
    <p:titleStyle>
      <a:lvl1pPr algn="l" rtl="0" eaLnBrk="1" latinLnBrk="0" hangingPunct="1">
        <a:spcBef>
          <a:spcPct val="0"/>
        </a:spcBef>
        <a:buNone/>
        <a:defRPr sz="2800" kern="1200">
          <a:solidFill>
            <a:schemeClr val="bg1"/>
          </a:solidFill>
          <a:latin typeface="Times New Roman" pitchFamily="18" charset="0"/>
          <a:ea typeface="+mj-ea"/>
          <a:cs typeface="Times New Roman" pitchFamily="18" charset="0"/>
        </a:defRPr>
      </a:lvl1pPr>
      <a:extLst/>
    </p:titleStyle>
    <p:bodyStyle>
      <a:lvl1pPr marL="375503" indent="-375503" algn="l" rtl="0" eaLnBrk="1" latinLnBrk="0" hangingPunct="1">
        <a:spcBef>
          <a:spcPts val="821"/>
        </a:spcBef>
        <a:buClr>
          <a:schemeClr val="accent2"/>
        </a:buClr>
        <a:buSzPct val="60000"/>
        <a:buFont typeface="Wingdings"/>
        <a:buChar char=""/>
        <a:defRPr sz="2100" kern="1200">
          <a:solidFill>
            <a:schemeClr val="tx1"/>
          </a:solidFill>
          <a:latin typeface="Times New Roman" pitchFamily="18" charset="0"/>
          <a:ea typeface="+mn-ea"/>
          <a:cs typeface="Times New Roman" pitchFamily="18" charset="0"/>
        </a:defRPr>
      </a:lvl1pPr>
      <a:lvl2pPr marL="751006" indent="-321860" algn="l" rtl="0" eaLnBrk="1" latinLnBrk="0" hangingPunct="1">
        <a:spcBef>
          <a:spcPts val="645"/>
        </a:spcBef>
        <a:buClr>
          <a:schemeClr val="accent1"/>
        </a:buClr>
        <a:buSzPct val="70000"/>
        <a:buFont typeface="Wingdings 2"/>
        <a:buChar char=""/>
        <a:defRPr sz="2100" kern="1200">
          <a:solidFill>
            <a:schemeClr val="tx1"/>
          </a:solidFill>
          <a:latin typeface="Times New Roman" pitchFamily="18" charset="0"/>
          <a:ea typeface="+mn-ea"/>
          <a:cs typeface="Times New Roman" pitchFamily="18" charset="0"/>
        </a:defRPr>
      </a:lvl2pPr>
      <a:lvl3pPr marL="1072866" indent="-268216" algn="l" rtl="0" eaLnBrk="1" latinLnBrk="0" hangingPunct="1">
        <a:spcBef>
          <a:spcPts val="587"/>
        </a:spcBef>
        <a:buClr>
          <a:schemeClr val="accent2"/>
        </a:buClr>
        <a:buSzPct val="75000"/>
        <a:buFont typeface="Wingdings"/>
        <a:buChar char=""/>
        <a:defRPr sz="2100" kern="1200">
          <a:solidFill>
            <a:schemeClr val="tx1"/>
          </a:solidFill>
          <a:latin typeface="Times New Roman" pitchFamily="18" charset="0"/>
          <a:ea typeface="+mn-ea"/>
          <a:cs typeface="Times New Roman" pitchFamily="18" charset="0"/>
        </a:defRPr>
      </a:lvl3pPr>
      <a:lvl4pPr marL="1609298" indent="-268216" algn="l" rtl="0" eaLnBrk="1" latinLnBrk="0" hangingPunct="1">
        <a:spcBef>
          <a:spcPts val="469"/>
        </a:spcBef>
        <a:buClr>
          <a:schemeClr val="accent3"/>
        </a:buClr>
        <a:buSzPct val="75000"/>
        <a:buFont typeface="Wingdings"/>
        <a:buChar char=""/>
        <a:defRPr sz="2100" kern="1200">
          <a:solidFill>
            <a:schemeClr val="tx1"/>
          </a:solidFill>
          <a:latin typeface="Times New Roman" pitchFamily="18" charset="0"/>
          <a:ea typeface="+mn-ea"/>
          <a:cs typeface="Times New Roman" pitchFamily="18" charset="0"/>
        </a:defRPr>
      </a:lvl4pPr>
      <a:lvl5pPr marL="2145731" indent="-268216" algn="l" rtl="0" eaLnBrk="1" latinLnBrk="0" hangingPunct="1">
        <a:spcBef>
          <a:spcPts val="469"/>
        </a:spcBef>
        <a:buClr>
          <a:schemeClr val="accent4"/>
        </a:buClr>
        <a:buSzPct val="65000"/>
        <a:buFont typeface="Wingdings"/>
        <a:buChar char=""/>
        <a:defRPr sz="2100" kern="1200">
          <a:solidFill>
            <a:schemeClr val="tx1"/>
          </a:solidFill>
          <a:latin typeface="Times New Roman" pitchFamily="18" charset="0"/>
          <a:ea typeface="+mn-ea"/>
          <a:cs typeface="Times New Roman" pitchFamily="18" charset="0"/>
        </a:defRPr>
      </a:lvl5pPr>
      <a:lvl6pPr marL="2467591" indent="-268216" algn="l" rtl="0" eaLnBrk="1" latinLnBrk="0" hangingPunct="1">
        <a:spcBef>
          <a:spcPct val="20000"/>
        </a:spcBef>
        <a:buClr>
          <a:schemeClr val="accent1"/>
        </a:buClr>
        <a:buFont typeface="Wingdings"/>
        <a:buNone/>
        <a:defRPr sz="2100" kern="1200" baseline="0">
          <a:solidFill>
            <a:schemeClr val="tx1"/>
          </a:solidFill>
          <a:latin typeface="+mn-lt"/>
          <a:ea typeface="+mn-ea"/>
          <a:cs typeface="+mn-cs"/>
        </a:defRPr>
      </a:lvl6pPr>
      <a:lvl7pPr marL="2789450" indent="-268216" algn="l" rtl="0" eaLnBrk="1" latinLnBrk="0" hangingPunct="1">
        <a:spcBef>
          <a:spcPct val="20000"/>
        </a:spcBef>
        <a:buClr>
          <a:schemeClr val="accent2"/>
        </a:buClr>
        <a:buFont typeface="Wingdings"/>
        <a:buChar char="§"/>
        <a:defRPr sz="2100" kern="1200" baseline="0">
          <a:solidFill>
            <a:schemeClr val="tx1"/>
          </a:solidFill>
          <a:latin typeface="+mn-lt"/>
          <a:ea typeface="+mn-ea"/>
          <a:cs typeface="+mn-cs"/>
        </a:defRPr>
      </a:lvl7pPr>
      <a:lvl8pPr marL="3111310" indent="-268216" algn="l" rtl="0" eaLnBrk="1" latinLnBrk="0" hangingPunct="1">
        <a:spcBef>
          <a:spcPct val="20000"/>
        </a:spcBef>
        <a:buClr>
          <a:schemeClr val="accent3"/>
        </a:buClr>
        <a:buFont typeface="Wingdings"/>
        <a:buChar char="§"/>
        <a:defRPr sz="2100" kern="1200" baseline="0">
          <a:solidFill>
            <a:schemeClr val="tx1"/>
          </a:solidFill>
          <a:latin typeface="+mn-lt"/>
          <a:ea typeface="+mn-ea"/>
          <a:cs typeface="+mn-cs"/>
        </a:defRPr>
      </a:lvl8pPr>
      <a:lvl9pPr marL="3433170" indent="-268216" algn="l" rtl="0" eaLnBrk="1" latinLnBrk="0" hangingPunct="1">
        <a:spcBef>
          <a:spcPct val="20000"/>
        </a:spcBef>
        <a:buClr>
          <a:schemeClr val="accent4"/>
        </a:buClr>
        <a:buFont typeface="Wingdings"/>
        <a:buChar char="§"/>
        <a:defRPr sz="2100" kern="1200" baseline="0">
          <a:solidFill>
            <a:schemeClr val="tx1"/>
          </a:solidFill>
          <a:latin typeface="+mn-lt"/>
          <a:ea typeface="+mn-ea"/>
          <a:cs typeface="+mn-cs"/>
        </a:defRPr>
      </a:lvl9pPr>
      <a:extLst/>
    </p:bodyStyle>
    <p:otherStyle>
      <a:lvl1pPr marL="0" algn="l" rtl="0" eaLnBrk="1" hangingPunct="1">
        <a:defRPr kern="1200">
          <a:solidFill>
            <a:schemeClr val="tx1"/>
          </a:solidFill>
          <a:latin typeface="+mn-lt"/>
          <a:ea typeface="+mn-ea"/>
          <a:cs typeface="+mn-cs"/>
        </a:defRPr>
      </a:lvl1pPr>
      <a:lvl2pPr marL="536433" algn="l" rtl="0" eaLnBrk="1" hangingPunct="1">
        <a:defRPr kern="1200">
          <a:solidFill>
            <a:schemeClr val="tx1"/>
          </a:solidFill>
          <a:latin typeface="+mn-lt"/>
          <a:ea typeface="+mn-ea"/>
          <a:cs typeface="+mn-cs"/>
        </a:defRPr>
      </a:lvl2pPr>
      <a:lvl3pPr marL="1072866" algn="l" rtl="0" eaLnBrk="1" hangingPunct="1">
        <a:defRPr kern="1200">
          <a:solidFill>
            <a:schemeClr val="tx1"/>
          </a:solidFill>
          <a:latin typeface="+mn-lt"/>
          <a:ea typeface="+mn-ea"/>
          <a:cs typeface="+mn-cs"/>
        </a:defRPr>
      </a:lvl3pPr>
      <a:lvl4pPr marL="1609298" algn="l" rtl="0" eaLnBrk="1" hangingPunct="1">
        <a:defRPr kern="1200">
          <a:solidFill>
            <a:schemeClr val="tx1"/>
          </a:solidFill>
          <a:latin typeface="+mn-lt"/>
          <a:ea typeface="+mn-ea"/>
          <a:cs typeface="+mn-cs"/>
        </a:defRPr>
      </a:lvl4pPr>
      <a:lvl5pPr marL="2145731" algn="l" rtl="0" eaLnBrk="1" hangingPunct="1">
        <a:defRPr kern="1200">
          <a:solidFill>
            <a:schemeClr val="tx1"/>
          </a:solidFill>
          <a:latin typeface="+mn-lt"/>
          <a:ea typeface="+mn-ea"/>
          <a:cs typeface="+mn-cs"/>
        </a:defRPr>
      </a:lvl5pPr>
      <a:lvl6pPr marL="2682164" algn="l" rtl="0" eaLnBrk="1" hangingPunct="1">
        <a:defRPr kern="1200">
          <a:solidFill>
            <a:schemeClr val="tx1"/>
          </a:solidFill>
          <a:latin typeface="+mn-lt"/>
          <a:ea typeface="+mn-ea"/>
          <a:cs typeface="+mn-cs"/>
        </a:defRPr>
      </a:lvl6pPr>
      <a:lvl7pPr marL="3218597" algn="l" rtl="0" eaLnBrk="1" hangingPunct="1">
        <a:defRPr kern="1200">
          <a:solidFill>
            <a:schemeClr val="tx1"/>
          </a:solidFill>
          <a:latin typeface="+mn-lt"/>
          <a:ea typeface="+mn-ea"/>
          <a:cs typeface="+mn-cs"/>
        </a:defRPr>
      </a:lvl7pPr>
      <a:lvl8pPr marL="3755029" algn="l" rtl="0" eaLnBrk="1" hangingPunct="1">
        <a:defRPr kern="1200">
          <a:solidFill>
            <a:schemeClr val="tx1"/>
          </a:solidFill>
          <a:latin typeface="+mn-lt"/>
          <a:ea typeface="+mn-ea"/>
          <a:cs typeface="+mn-cs"/>
        </a:defRPr>
      </a:lvl8pPr>
      <a:lvl9pPr marL="4291462" algn="l" rtl="0" eaLnBrk="1" hangingPunct="1">
        <a:defRPr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1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8.png"/><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1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1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8719B0-98A0-4F0D-84F6-A7A6BB41F462}"/>
              </a:ext>
            </a:extLst>
          </p:cNvPr>
          <p:cNvSpPr>
            <a:spLocks noGrp="1"/>
          </p:cNvSpPr>
          <p:nvPr>
            <p:ph type="ctrTitle"/>
          </p:nvPr>
        </p:nvSpPr>
        <p:spPr/>
        <p:txBody>
          <a:bodyPr>
            <a:normAutofit/>
          </a:bodyPr>
          <a:lstStyle/>
          <a:p>
            <a:r>
              <a:rPr lang="en-US" sz="4000" dirty="0">
                <a:latin typeface="Arial" panose="020B0604020202020204" pitchFamily="34" charset="0"/>
                <a:cs typeface="Arial" panose="020B0604020202020204" pitchFamily="34" charset="0"/>
              </a:rPr>
              <a:t>File and Printer sharing in Windows NT Environment </a:t>
            </a:r>
          </a:p>
        </p:txBody>
      </p:sp>
      <p:sp>
        <p:nvSpPr>
          <p:cNvPr id="3" name="Subtitle 2">
            <a:extLst>
              <a:ext uri="{FF2B5EF4-FFF2-40B4-BE49-F238E27FC236}">
                <a16:creationId xmlns:a16="http://schemas.microsoft.com/office/drawing/2014/main" id="{1A7EEA48-BFE4-4B38-B6C7-BFD6FB0CBDB1}"/>
              </a:ext>
            </a:extLst>
          </p:cNvPr>
          <p:cNvSpPr>
            <a:spLocks noGrp="1"/>
          </p:cNvSpPr>
          <p:nvPr>
            <p:ph type="subTitle" idx="1"/>
          </p:nvPr>
        </p:nvSpPr>
        <p:spPr/>
        <p:txBody>
          <a:bodyPr/>
          <a:lstStyle/>
          <a:p>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
            <a:ext cx="12191999" cy="6858000"/>
          </a:xfrm>
          <a:prstGeom prst="rect">
            <a:avLst/>
          </a:prstGeom>
        </p:spPr>
      </p:pic>
      <p:sp>
        <p:nvSpPr>
          <p:cNvPr id="5" name="TextBox 4"/>
          <p:cNvSpPr txBox="1"/>
          <p:nvPr/>
        </p:nvSpPr>
        <p:spPr>
          <a:xfrm>
            <a:off x="1883391" y="1"/>
            <a:ext cx="10208525" cy="1323439"/>
          </a:xfrm>
          <a:prstGeom prst="rect">
            <a:avLst/>
          </a:prstGeom>
          <a:noFill/>
        </p:spPr>
        <p:txBody>
          <a:bodyPr wrap="square" rtlCol="0">
            <a:spAutoFit/>
          </a:bodyPr>
          <a:lstStyle/>
          <a:p>
            <a:pPr algn="ctr"/>
            <a:r>
              <a:rPr lang="en-US" sz="2000" b="1" dirty="0">
                <a:solidFill>
                  <a:schemeClr val="bg1"/>
                </a:solidFill>
              </a:rPr>
              <a:t>NATIONAL INSTITUTE OF ELECTRONICS AND INFORMATION TECHNOLOGY</a:t>
            </a:r>
          </a:p>
          <a:p>
            <a:pPr algn="ctr"/>
            <a:r>
              <a:rPr lang="en-US" sz="2000" dirty="0" smtClean="0">
                <a:solidFill>
                  <a:schemeClr val="bg1"/>
                </a:solidFill>
              </a:rPr>
              <a:t>Birla Farms, Bada Phull, Ropar</a:t>
            </a:r>
            <a:endParaRPr lang="en-US" sz="2000" dirty="0">
              <a:solidFill>
                <a:schemeClr val="bg1"/>
              </a:solidFill>
            </a:endParaRPr>
          </a:p>
          <a:p>
            <a:endParaRPr lang="en-US" sz="2000" dirty="0"/>
          </a:p>
          <a:p>
            <a:endParaRPr lang="en-US" sz="2000" dirty="0"/>
          </a:p>
        </p:txBody>
      </p:sp>
      <p:sp>
        <p:nvSpPr>
          <p:cNvPr id="6" name="TextBox 5"/>
          <p:cNvSpPr txBox="1"/>
          <p:nvPr/>
        </p:nvSpPr>
        <p:spPr>
          <a:xfrm>
            <a:off x="1924334" y="5057336"/>
            <a:ext cx="8843750" cy="2123658"/>
          </a:xfrm>
          <a:prstGeom prst="rect">
            <a:avLst/>
          </a:prstGeom>
          <a:noFill/>
        </p:spPr>
        <p:txBody>
          <a:bodyPr wrap="square" rtlCol="0">
            <a:spAutoFit/>
          </a:bodyPr>
          <a:lstStyle/>
          <a:p>
            <a:pPr algn="ctr"/>
            <a:r>
              <a:rPr lang="en-IN" sz="4400" b="1" dirty="0" smtClean="0">
                <a:solidFill>
                  <a:schemeClr val="bg1"/>
                </a:solidFill>
                <a:latin typeface="Times New Roman" pitchFamily="18" charset="0"/>
                <a:cs typeface="Times New Roman" pitchFamily="18" charset="0"/>
              </a:rPr>
              <a:t>NIELIT ‘O’-Level</a:t>
            </a:r>
          </a:p>
          <a:p>
            <a:pPr algn="ctr"/>
            <a:r>
              <a:rPr lang="en-IN" sz="4400" b="1" dirty="0" smtClean="0">
                <a:solidFill>
                  <a:schemeClr val="bg1"/>
                </a:solidFill>
                <a:latin typeface="Times New Roman" pitchFamily="18" charset="0"/>
                <a:cs typeface="Times New Roman" pitchFamily="18" charset="0"/>
              </a:rPr>
              <a:t>IT Tools and Network basics</a:t>
            </a:r>
            <a:endParaRPr lang="en-IN" sz="4400" dirty="0">
              <a:solidFill>
                <a:schemeClr val="bg1"/>
              </a:solidFill>
              <a:latin typeface="Times New Roman" pitchFamily="18" charset="0"/>
              <a:cs typeface="Times New Roman" pitchFamily="18" charset="0"/>
            </a:endParaRPr>
          </a:p>
          <a:p>
            <a:pPr algn="ctr"/>
            <a:endParaRPr lang="en-US" sz="4400" dirty="0"/>
          </a:p>
        </p:txBody>
      </p:sp>
    </p:spTree>
    <p:extLst>
      <p:ext uri="{BB962C8B-B14F-4D97-AF65-F5344CB8AC3E}">
        <p14:creationId xmlns:p14="http://schemas.microsoft.com/office/powerpoint/2010/main" val="318025253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 Machine Learning</a:t>
            </a:r>
            <a:endParaRPr lang="en-IN" dirty="0"/>
          </a:p>
        </p:txBody>
      </p:sp>
      <p:sp>
        <p:nvSpPr>
          <p:cNvPr id="3" name="Content Placeholder 2"/>
          <p:cNvSpPr>
            <a:spLocks noGrp="1"/>
          </p:cNvSpPr>
          <p:nvPr>
            <p:ph idx="1"/>
          </p:nvPr>
        </p:nvSpPr>
        <p:spPr>
          <a:xfrm>
            <a:off x="838199" y="1277680"/>
            <a:ext cx="10239103" cy="5054881"/>
          </a:xfrm>
        </p:spPr>
        <p:txBody>
          <a:bodyPr>
            <a:normAutofit/>
          </a:bodyPr>
          <a:lstStyle/>
          <a:p>
            <a:pPr marL="0" indent="0" algn="ctr">
              <a:buNone/>
            </a:pPr>
            <a:r>
              <a:rPr lang="en-US" dirty="0"/>
              <a:t>"</a:t>
            </a:r>
            <a:r>
              <a:rPr lang="en-US" strike="sngStrike" dirty="0"/>
              <a:t>Can machines think</a:t>
            </a:r>
            <a:r>
              <a:rPr lang="en-US" dirty="0"/>
              <a:t>?" </a:t>
            </a:r>
          </a:p>
          <a:p>
            <a:pPr marL="0" indent="0" algn="ctr">
              <a:buNone/>
            </a:pPr>
            <a:r>
              <a:rPr lang="en-US" b="1" i="1" dirty="0">
                <a:latin typeface="Bradley Hand ITC" panose="03070402050302030203" pitchFamily="66" charset="0"/>
              </a:rPr>
              <a:t>is replaced with the question </a:t>
            </a:r>
          </a:p>
          <a:p>
            <a:pPr marL="0" indent="0" algn="ctr">
              <a:buNone/>
            </a:pPr>
            <a:r>
              <a:rPr lang="en-US" dirty="0"/>
              <a:t>"</a:t>
            </a:r>
            <a:r>
              <a:rPr lang="en-US" dirty="0">
                <a:solidFill>
                  <a:srgbClr val="00B050"/>
                </a:solidFill>
              </a:rPr>
              <a:t>Can machines do what we (as thinking entities) can do?</a:t>
            </a:r>
            <a:r>
              <a:rPr lang="en-US" dirty="0"/>
              <a:t>"</a:t>
            </a:r>
          </a:p>
          <a:p>
            <a:pPr marL="0" indent="0" algn="r">
              <a:buNone/>
            </a:pPr>
            <a:r>
              <a:rPr lang="en-IN" dirty="0"/>
              <a:t>Alan Turing</a:t>
            </a:r>
          </a:p>
          <a:p>
            <a:r>
              <a:rPr lang="en-US" dirty="0"/>
              <a:t>“A computer program is said to </a:t>
            </a:r>
            <a:r>
              <a:rPr lang="en-US" dirty="0">
                <a:effectLst>
                  <a:outerShdw blurRad="38100" dist="38100" dir="2700000" algn="tl">
                    <a:srgbClr val="000000">
                      <a:alpha val="43137"/>
                    </a:srgbClr>
                  </a:outerShdw>
                </a:effectLst>
              </a:rPr>
              <a:t>learn </a:t>
            </a:r>
          </a:p>
          <a:p>
            <a:pPr marL="0" indent="0">
              <a:buNone/>
            </a:pPr>
            <a:r>
              <a:rPr lang="en-US" dirty="0"/>
              <a:t>	from experience</a:t>
            </a:r>
            <a:r>
              <a:rPr lang="en-US" dirty="0">
                <a:solidFill>
                  <a:schemeClr val="accent6">
                    <a:lumMod val="60000"/>
                    <a:lumOff val="40000"/>
                  </a:schemeClr>
                </a:solidFill>
              </a:rPr>
              <a:t> </a:t>
            </a:r>
            <a:r>
              <a:rPr lang="en-US" i="1" dirty="0">
                <a:solidFill>
                  <a:srgbClr val="00B050"/>
                </a:solidFill>
              </a:rPr>
              <a:t>E</a:t>
            </a:r>
            <a:r>
              <a:rPr lang="en-US" dirty="0">
                <a:solidFill>
                  <a:schemeClr val="accent6">
                    <a:lumMod val="60000"/>
                    <a:lumOff val="40000"/>
                  </a:schemeClr>
                </a:solidFill>
              </a:rPr>
              <a:t>  </a:t>
            </a:r>
            <a:r>
              <a:rPr lang="en-US" dirty="0"/>
              <a:t>with respect to some class of tasks </a:t>
            </a:r>
            <a:r>
              <a:rPr lang="en-US" b="1" i="1" dirty="0">
                <a:solidFill>
                  <a:schemeClr val="accent1">
                    <a:lumMod val="60000"/>
                    <a:lumOff val="40000"/>
                  </a:schemeClr>
                </a:solidFill>
              </a:rPr>
              <a:t>T</a:t>
            </a:r>
            <a:r>
              <a:rPr lang="en-US" dirty="0"/>
              <a:t> and 	performance measure </a:t>
            </a:r>
            <a:r>
              <a:rPr lang="en-US" b="1" i="1" dirty="0" smtClean="0">
                <a:solidFill>
                  <a:srgbClr val="FFFF00"/>
                </a:solidFill>
              </a:rPr>
              <a:t>P </a:t>
            </a:r>
            <a:r>
              <a:rPr lang="en-US" dirty="0" smtClean="0"/>
              <a:t>if </a:t>
            </a:r>
            <a:r>
              <a:rPr lang="en-US" dirty="0"/>
              <a:t>its performance at tasks in </a:t>
            </a:r>
            <a:r>
              <a:rPr lang="en-US" b="1" i="1" dirty="0">
                <a:solidFill>
                  <a:schemeClr val="accent1">
                    <a:lumMod val="60000"/>
                    <a:lumOff val="40000"/>
                  </a:schemeClr>
                </a:solidFill>
              </a:rPr>
              <a:t>T</a:t>
            </a:r>
            <a:r>
              <a:rPr lang="en-US" dirty="0"/>
              <a:t>, as </a:t>
            </a:r>
            <a:r>
              <a:rPr lang="en-US" dirty="0" smtClean="0"/>
              <a:t>     	measured </a:t>
            </a:r>
            <a:r>
              <a:rPr lang="en-US" dirty="0"/>
              <a:t>by </a:t>
            </a:r>
            <a:r>
              <a:rPr lang="en-US" b="1" i="1" dirty="0">
                <a:solidFill>
                  <a:srgbClr val="FFFF00"/>
                </a:solidFill>
              </a:rPr>
              <a:t>P</a:t>
            </a:r>
            <a:r>
              <a:rPr lang="en-US" dirty="0"/>
              <a:t>, improves </a:t>
            </a:r>
            <a:r>
              <a:rPr lang="en-US" dirty="0" smtClean="0"/>
              <a:t>with </a:t>
            </a:r>
            <a:r>
              <a:rPr lang="en-US" dirty="0"/>
              <a:t>experience </a:t>
            </a:r>
            <a:r>
              <a:rPr lang="en-US" i="1" dirty="0">
                <a:solidFill>
                  <a:srgbClr val="00B050"/>
                </a:solidFill>
              </a:rPr>
              <a:t>E</a:t>
            </a:r>
            <a:r>
              <a:rPr lang="en-US" dirty="0"/>
              <a:t>.”   </a:t>
            </a:r>
            <a:endParaRPr lang="en-US" dirty="0" smtClean="0"/>
          </a:p>
          <a:p>
            <a:pPr marL="0" indent="0">
              <a:buNone/>
            </a:pPr>
            <a:r>
              <a:rPr lang="en-US" i="1" dirty="0" smtClean="0"/>
              <a:t>								</a:t>
            </a:r>
            <a:r>
              <a:rPr lang="en-IN" i="1" dirty="0" smtClean="0"/>
              <a:t>Tom </a:t>
            </a:r>
            <a:r>
              <a:rPr lang="en-IN" i="1" dirty="0"/>
              <a:t>M. Mitchell</a:t>
            </a:r>
            <a:r>
              <a:rPr lang="en-IN" dirty="0"/>
              <a:t> </a:t>
            </a:r>
          </a:p>
          <a:p>
            <a:endParaRPr lang="en-US" dirty="0" smtClean="0"/>
          </a:p>
          <a:p>
            <a:endParaRPr lang="en-US" i="1" dirty="0" smtClean="0"/>
          </a:p>
          <a:p>
            <a:endParaRPr lang="en-IN" dirty="0"/>
          </a:p>
        </p:txBody>
      </p:sp>
      <p:sp>
        <p:nvSpPr>
          <p:cNvPr id="6" name="Rectangle 5"/>
          <p:cNvSpPr/>
          <p:nvPr/>
        </p:nvSpPr>
        <p:spPr>
          <a:xfrm rot="19910620">
            <a:off x="10114912" y="473608"/>
            <a:ext cx="1561646" cy="954107"/>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accent1"/>
            </a:solidFill>
          </a:ln>
          <a:effectLst>
            <a:glow rad="12700">
              <a:schemeClr val="accent1">
                <a:alpha val="40000"/>
              </a:schemeClr>
            </a:glow>
          </a:effectLst>
        </p:spPr>
        <p:txBody>
          <a:bodyPr wrap="none">
            <a:spAutoFit/>
          </a:bodyPr>
          <a:lstStyle/>
          <a:p>
            <a:r>
              <a:rPr lang="en-IN" sz="2800" dirty="0" smtClean="0"/>
              <a:t>Its not a </a:t>
            </a:r>
          </a:p>
          <a:p>
            <a:r>
              <a:rPr lang="en-IN" sz="2800" dirty="0" smtClean="0">
                <a:solidFill>
                  <a:schemeClr val="accent2">
                    <a:lumMod val="75000"/>
                  </a:schemeClr>
                </a:solidFill>
              </a:rPr>
              <a:t>magic pill</a:t>
            </a:r>
            <a:endParaRPr lang="en-IN" sz="2800" dirty="0">
              <a:solidFill>
                <a:schemeClr val="accent2">
                  <a:lumMod val="75000"/>
                </a:schemeClr>
              </a:solidFill>
            </a:endParaRPr>
          </a:p>
        </p:txBody>
      </p:sp>
      <p:sp>
        <p:nvSpPr>
          <p:cNvPr id="4" name="Date Placeholder 3"/>
          <p:cNvSpPr>
            <a:spLocks noGrp="1"/>
          </p:cNvSpPr>
          <p:nvPr>
            <p:ph type="dt" sz="half" idx="10"/>
          </p:nvPr>
        </p:nvSpPr>
        <p:spPr/>
        <p:txBody>
          <a:bodyPr/>
          <a:lstStyle/>
          <a:p>
            <a:r>
              <a:rPr lang="en-IN" smtClean="0"/>
              <a:t>@2017-18</a:t>
            </a:r>
            <a:endParaRPr lang="en-IN"/>
          </a:p>
        </p:txBody>
      </p:sp>
      <p:sp>
        <p:nvSpPr>
          <p:cNvPr id="7" name="Slide Number Placeholder 6"/>
          <p:cNvSpPr>
            <a:spLocks noGrp="1"/>
          </p:cNvSpPr>
          <p:nvPr>
            <p:ph type="sldNum" sz="quarter" idx="12"/>
          </p:nvPr>
        </p:nvSpPr>
        <p:spPr/>
        <p:txBody>
          <a:bodyPr>
            <a:normAutofit lnSpcReduction="10000"/>
          </a:bodyPr>
          <a:lstStyle/>
          <a:p>
            <a:fld id="{B9B81309-0547-4BEC-B4A7-C010F6D0181C}" type="slidenum">
              <a:rPr lang="en-IN" smtClean="0"/>
              <a:t>10</a:t>
            </a:fld>
            <a:endParaRPr lang="en-IN"/>
          </a:p>
        </p:txBody>
      </p:sp>
    </p:spTree>
    <p:extLst>
      <p:ext uri="{BB962C8B-B14F-4D97-AF65-F5344CB8AC3E}">
        <p14:creationId xmlns:p14="http://schemas.microsoft.com/office/powerpoint/2010/main" val="3729457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Artificial Intelligence</a:t>
            </a:r>
          </a:p>
        </p:txBody>
      </p:sp>
      <p:sp>
        <p:nvSpPr>
          <p:cNvPr id="3" name="Content Placeholder 2"/>
          <p:cNvSpPr>
            <a:spLocks noGrp="1"/>
          </p:cNvSpPr>
          <p:nvPr>
            <p:ph sz="quarter" idx="1"/>
          </p:nvPr>
        </p:nvSpPr>
        <p:spPr/>
        <p:txBody>
          <a:bodyPr>
            <a:normAutofit/>
          </a:bodyPr>
          <a:lstStyle/>
          <a:p>
            <a:r>
              <a:rPr lang="en-US" b="1" dirty="0"/>
              <a:t>AI- </a:t>
            </a:r>
            <a:r>
              <a:rPr lang="en-US" b="1" dirty="0" smtClean="0"/>
              <a:t>Artificial Intelligence</a:t>
            </a:r>
          </a:p>
          <a:p>
            <a:pPr lvl="1"/>
            <a:r>
              <a:rPr lang="en-US" dirty="0" smtClean="0"/>
              <a:t>It is </a:t>
            </a:r>
            <a:r>
              <a:rPr lang="en-US" dirty="0"/>
              <a:t>the science of training machines to perform human </a:t>
            </a:r>
            <a:r>
              <a:rPr lang="en-US" dirty="0" smtClean="0"/>
              <a:t>tasks</a:t>
            </a:r>
          </a:p>
          <a:p>
            <a:pPr lvl="1"/>
            <a:r>
              <a:rPr lang="en-US" dirty="0" smtClean="0"/>
              <a:t>The term </a:t>
            </a:r>
            <a:r>
              <a:rPr lang="en-US" dirty="0"/>
              <a:t>was invented in the 1950s when scientists began exploring how computers could </a:t>
            </a:r>
            <a:r>
              <a:rPr lang="en-US" dirty="0" smtClean="0"/>
              <a:t>solve problems </a:t>
            </a:r>
            <a:r>
              <a:rPr lang="en-US" dirty="0"/>
              <a:t>on their own.</a:t>
            </a:r>
            <a:r>
              <a:rPr lang="en-US" dirty="0" smtClean="0"/>
              <a:t> </a:t>
            </a:r>
            <a:endParaRPr lang="en-US" dirty="0"/>
          </a:p>
          <a:p>
            <a:pPr lvl="1"/>
            <a:r>
              <a:rPr lang="en-US" dirty="0" smtClean="0"/>
              <a:t>AI is </a:t>
            </a:r>
            <a:r>
              <a:rPr lang="en-US" dirty="0"/>
              <a:t>a computer that is given human-like properties. </a:t>
            </a:r>
            <a:r>
              <a:rPr lang="en-US" dirty="0" smtClean="0"/>
              <a:t>Like our brain</a:t>
            </a:r>
            <a:r>
              <a:rPr lang="en-US" dirty="0"/>
              <a:t> </a:t>
            </a:r>
            <a:r>
              <a:rPr lang="en-US" dirty="0" smtClean="0"/>
              <a:t>which works </a:t>
            </a:r>
            <a:r>
              <a:rPr lang="en-US" dirty="0"/>
              <a:t>effortlessly and seamlessly to calculate the world around us</a:t>
            </a:r>
            <a:r>
              <a:rPr lang="en-US" dirty="0" smtClean="0"/>
              <a:t>.</a:t>
            </a:r>
          </a:p>
          <a:p>
            <a:pPr lvl="1"/>
            <a:r>
              <a:rPr lang="en-US" dirty="0" smtClean="0"/>
              <a:t>Artificial </a:t>
            </a:r>
            <a:r>
              <a:rPr lang="en-US" dirty="0"/>
              <a:t>Intelligence </a:t>
            </a:r>
            <a:r>
              <a:rPr lang="en-US" dirty="0" smtClean="0"/>
              <a:t>is the </a:t>
            </a:r>
            <a:r>
              <a:rPr lang="en-US" dirty="0"/>
              <a:t>concept that a computer can do the same. </a:t>
            </a:r>
            <a:endParaRPr lang="en-US" dirty="0" smtClean="0"/>
          </a:p>
          <a:p>
            <a:pPr lvl="1"/>
            <a:r>
              <a:rPr lang="en-US" dirty="0" smtClean="0"/>
              <a:t>It </a:t>
            </a:r>
            <a:r>
              <a:rPr lang="en-US" dirty="0"/>
              <a:t>can be said that AI is the large science </a:t>
            </a:r>
            <a:r>
              <a:rPr lang="en-US" dirty="0" smtClean="0"/>
              <a:t>that mimics </a:t>
            </a:r>
            <a:r>
              <a:rPr lang="en-US" dirty="0"/>
              <a:t>human aptitudes.</a:t>
            </a:r>
            <a:r>
              <a:rPr lang="en-US" dirty="0" smtClean="0"/>
              <a:t> </a:t>
            </a:r>
            <a:br>
              <a:rPr lang="en-US" dirty="0" smtClean="0"/>
            </a:br>
            <a:r>
              <a:rPr lang="en-US" dirty="0" smtClean="0"/>
              <a:t/>
            </a:r>
            <a:br>
              <a:rPr lang="en-US" dirty="0" smtClean="0"/>
            </a:b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11</a:t>
            </a:fld>
            <a:endParaRPr lang="en-US" dirty="0"/>
          </a:p>
        </p:txBody>
      </p:sp>
    </p:spTree>
    <p:extLst>
      <p:ext uri="{BB962C8B-B14F-4D97-AF65-F5344CB8AC3E}">
        <p14:creationId xmlns:p14="http://schemas.microsoft.com/office/powerpoint/2010/main" val="34037591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Artificial Intelligence</a:t>
            </a:r>
          </a:p>
        </p:txBody>
      </p:sp>
      <p:sp>
        <p:nvSpPr>
          <p:cNvPr id="3" name="Content Placeholder 2"/>
          <p:cNvSpPr>
            <a:spLocks noGrp="1"/>
          </p:cNvSpPr>
          <p:nvPr>
            <p:ph sz="quarter" idx="1"/>
          </p:nvPr>
        </p:nvSpPr>
        <p:spPr/>
        <p:txBody>
          <a:bodyPr>
            <a:normAutofit/>
          </a:bodyPr>
          <a:lstStyle/>
          <a:p>
            <a:r>
              <a:rPr lang="en-US" b="1" dirty="0"/>
              <a:t>Machine </a:t>
            </a:r>
            <a:r>
              <a:rPr lang="en-US" b="1" dirty="0" smtClean="0"/>
              <a:t>learning</a:t>
            </a:r>
          </a:p>
          <a:p>
            <a:pPr lvl="1"/>
            <a:r>
              <a:rPr lang="en-US" dirty="0" smtClean="0"/>
              <a:t>It is a subset of AI that trains a machine how to learn</a:t>
            </a:r>
          </a:p>
          <a:p>
            <a:pPr lvl="1"/>
            <a:r>
              <a:rPr lang="en-US" dirty="0" smtClean="0"/>
              <a:t>It  </a:t>
            </a:r>
            <a:r>
              <a:rPr lang="en-US" dirty="0"/>
              <a:t>is the art of study of algorithms that learn from examples and </a:t>
            </a:r>
            <a:r>
              <a:rPr lang="en-US" dirty="0" smtClean="0"/>
              <a:t>experiences.</a:t>
            </a:r>
          </a:p>
          <a:p>
            <a:pPr lvl="1"/>
            <a:r>
              <a:rPr lang="en-US" dirty="0" smtClean="0"/>
              <a:t>Machine </a:t>
            </a:r>
            <a:r>
              <a:rPr lang="en-US" dirty="0"/>
              <a:t>learning is based on the idea that there exist some patterns in the data </a:t>
            </a:r>
            <a:r>
              <a:rPr lang="en-US" dirty="0" smtClean="0"/>
              <a:t>which are to be identified </a:t>
            </a:r>
            <a:r>
              <a:rPr lang="en-US" dirty="0"/>
              <a:t>and used for future </a:t>
            </a:r>
            <a:r>
              <a:rPr lang="en-US" dirty="0" smtClean="0"/>
              <a:t>predictions.</a:t>
            </a:r>
          </a:p>
          <a:p>
            <a:pPr lvl="1"/>
            <a:r>
              <a:rPr lang="en-US" dirty="0"/>
              <a:t>the </a:t>
            </a:r>
            <a:r>
              <a:rPr lang="en-US" dirty="0" smtClean="0"/>
              <a:t>machine does </a:t>
            </a:r>
            <a:r>
              <a:rPr lang="en-US" dirty="0"/>
              <a:t>not need to be explicitly programmed by people. The programmers give </a:t>
            </a:r>
            <a:r>
              <a:rPr lang="en-US" dirty="0" smtClean="0"/>
              <a:t>some examples</a:t>
            </a:r>
            <a:r>
              <a:rPr lang="en-US" dirty="0"/>
              <a:t>, and the computer is going to learn what to do from those samples.</a:t>
            </a:r>
            <a:r>
              <a:rPr lang="en-US" dirty="0" smtClean="0"/>
              <a:t> </a:t>
            </a:r>
          </a:p>
          <a:p>
            <a:pPr lvl="1"/>
            <a:r>
              <a:rPr lang="en-US" dirty="0" smtClean="0"/>
              <a:t>The </a:t>
            </a:r>
            <a:r>
              <a:rPr lang="en-US" dirty="0"/>
              <a:t>difference from hardcoding rules is that the machine learns on its own to find </a:t>
            </a:r>
            <a:r>
              <a:rPr lang="en-US" dirty="0" smtClean="0"/>
              <a:t>such rules</a:t>
            </a:r>
            <a:r>
              <a:rPr lang="en-US" dirty="0"/>
              <a:t>.</a:t>
            </a:r>
            <a:r>
              <a:rPr lang="en-US" dirty="0" smtClean="0"/>
              <a:t> </a:t>
            </a:r>
            <a:br>
              <a:rPr lang="en-US" dirty="0" smtClean="0"/>
            </a:b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12</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20347" y="4336912"/>
            <a:ext cx="4484018" cy="2242009"/>
          </a:xfrm>
          <a:prstGeom prst="rect">
            <a:avLst/>
          </a:prstGeom>
        </p:spPr>
      </p:pic>
    </p:spTree>
    <p:extLst>
      <p:ext uri="{BB962C8B-B14F-4D97-AF65-F5344CB8AC3E}">
        <p14:creationId xmlns:p14="http://schemas.microsoft.com/office/powerpoint/2010/main" val="32564141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Artificial Intelligence</a:t>
            </a:r>
          </a:p>
        </p:txBody>
      </p:sp>
      <p:sp>
        <p:nvSpPr>
          <p:cNvPr id="3" name="Content Placeholder 2"/>
          <p:cNvSpPr>
            <a:spLocks noGrp="1"/>
          </p:cNvSpPr>
          <p:nvPr>
            <p:ph sz="quarter" idx="1"/>
          </p:nvPr>
        </p:nvSpPr>
        <p:spPr/>
        <p:txBody>
          <a:bodyPr>
            <a:normAutofit/>
          </a:bodyPr>
          <a:lstStyle/>
          <a:p>
            <a:r>
              <a:rPr lang="en-US" b="1" dirty="0"/>
              <a:t>Deep </a:t>
            </a:r>
            <a:r>
              <a:rPr lang="en-US" b="1" dirty="0" smtClean="0"/>
              <a:t>learning</a:t>
            </a:r>
          </a:p>
          <a:p>
            <a:r>
              <a:rPr lang="en-US" dirty="0" smtClean="0"/>
              <a:t>It is </a:t>
            </a:r>
            <a:r>
              <a:rPr lang="en-US" dirty="0"/>
              <a:t>a sub-field of machine </a:t>
            </a:r>
            <a:r>
              <a:rPr lang="en-US" dirty="0" smtClean="0"/>
              <a:t>learning.</a:t>
            </a:r>
          </a:p>
          <a:p>
            <a:r>
              <a:rPr lang="en-US" dirty="0"/>
              <a:t>I</a:t>
            </a:r>
            <a:r>
              <a:rPr lang="en-US" dirty="0" smtClean="0"/>
              <a:t>t </a:t>
            </a:r>
            <a:r>
              <a:rPr lang="en-US" dirty="0"/>
              <a:t>means the machine uses different layers to learn from</a:t>
            </a:r>
            <a:br>
              <a:rPr lang="en-US" dirty="0"/>
            </a:br>
            <a:r>
              <a:rPr lang="en-US" dirty="0"/>
              <a:t>the data. </a:t>
            </a:r>
            <a:endParaRPr lang="en-US" dirty="0" smtClean="0"/>
          </a:p>
          <a:p>
            <a:r>
              <a:rPr lang="en-US" dirty="0" smtClean="0"/>
              <a:t>The </a:t>
            </a:r>
            <a:r>
              <a:rPr lang="en-US" dirty="0"/>
              <a:t>depth of the model is represented by the number of layers in the model. </a:t>
            </a:r>
            <a:endParaRPr lang="en-US" dirty="0" smtClean="0"/>
          </a:p>
          <a:p>
            <a:r>
              <a:rPr lang="en-US" dirty="0" smtClean="0"/>
              <a:t>In deep learning, the learning phase is done through a neural network. A neural network is an architecture where the layers are stacked on top of each other. </a:t>
            </a:r>
          </a:p>
          <a:p>
            <a:r>
              <a:rPr lang="en-US" dirty="0" smtClean="0"/>
              <a:t>For example, </a:t>
            </a:r>
            <a:r>
              <a:rPr lang="en-US" dirty="0"/>
              <a:t>Google </a:t>
            </a:r>
            <a:r>
              <a:rPr lang="en-US" dirty="0" err="1"/>
              <a:t>LeNet</a:t>
            </a:r>
            <a:r>
              <a:rPr lang="en-US" dirty="0"/>
              <a:t> model for image recognition counts 22 </a:t>
            </a:r>
            <a:r>
              <a:rPr lang="en-US" dirty="0" smtClean="0"/>
              <a:t>layers.</a:t>
            </a:r>
            <a:br>
              <a:rPr lang="en-US" dirty="0" smtClean="0"/>
            </a:b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13</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753277" y="1151098"/>
            <a:ext cx="1560196" cy="86275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316" y="4548072"/>
            <a:ext cx="5670787" cy="1774350"/>
          </a:xfrm>
          <a:prstGeom prst="rect">
            <a:avLst/>
          </a:prstGeom>
        </p:spPr>
      </p:pic>
    </p:spTree>
    <p:extLst>
      <p:ext uri="{BB962C8B-B14F-4D97-AF65-F5344CB8AC3E}">
        <p14:creationId xmlns:p14="http://schemas.microsoft.com/office/powerpoint/2010/main" val="371519517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Components that contribute to Build An Intelligent System</a:t>
            </a:r>
            <a:endParaRPr lang="en-IN"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3071665" y="1600200"/>
            <a:ext cx="5248449" cy="499715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Slide Number Placeholder 2"/>
          <p:cNvSpPr>
            <a:spLocks noGrp="1"/>
          </p:cNvSpPr>
          <p:nvPr>
            <p:ph type="sldNum" sz="quarter" idx="12"/>
          </p:nvPr>
        </p:nvSpPr>
        <p:spPr/>
        <p:txBody>
          <a:bodyPr>
            <a:normAutofit lnSpcReduction="10000"/>
          </a:bodyPr>
          <a:lstStyle/>
          <a:p>
            <a:fld id="{26A31B2F-AFDF-4768-87BA-3AF3DB3FE775}" type="slidenum">
              <a:rPr lang="en-US" smtClean="0"/>
              <a:pPr/>
              <a:t>14</a:t>
            </a:fld>
            <a:endParaRPr lang="en-US" dirty="0"/>
          </a:p>
        </p:txBody>
      </p:sp>
    </p:spTree>
    <p:extLst>
      <p:ext uri="{BB962C8B-B14F-4D97-AF65-F5344CB8AC3E}">
        <p14:creationId xmlns:p14="http://schemas.microsoft.com/office/powerpoint/2010/main" val="158226832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Major Classes of Learning Algorithms</a:t>
            </a:r>
            <a:endParaRPr lang="en-IN" dirty="0"/>
          </a:p>
        </p:txBody>
      </p:sp>
      <p:graphicFrame>
        <p:nvGraphicFramePr>
          <p:cNvPr id="4" name="Content Placeholder 3"/>
          <p:cNvGraphicFramePr>
            <a:graphicFrameLocks noGrp="1"/>
          </p:cNvGraphicFramePr>
          <p:nvPr>
            <p:ph idx="1"/>
            <p:extLst/>
          </p:nvPr>
        </p:nvGraphicFramePr>
        <p:xfrm>
          <a:off x="5015357" y="1163879"/>
          <a:ext cx="4080681" cy="28796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Content Placeholder 2"/>
          <p:cNvSpPr txBox="1">
            <a:spLocks/>
          </p:cNvSpPr>
          <p:nvPr/>
        </p:nvSpPr>
        <p:spPr>
          <a:xfrm>
            <a:off x="838199" y="1277680"/>
            <a:ext cx="3485607" cy="558032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buNone/>
            </a:pPr>
            <a:r>
              <a:rPr lang="en-US" dirty="0" smtClean="0"/>
              <a:t>Better to think of machine learning as a </a:t>
            </a:r>
            <a:r>
              <a:rPr lang="en-US" i="1" dirty="0" smtClean="0">
                <a:solidFill>
                  <a:srgbClr val="00B050"/>
                </a:solidFill>
              </a:rPr>
              <a:t>means of building models of Data</a:t>
            </a:r>
          </a:p>
          <a:p>
            <a:pPr marL="0" indent="0" algn="r">
              <a:buNone/>
            </a:pPr>
            <a:endParaRPr lang="en-IN" dirty="0"/>
          </a:p>
        </p:txBody>
      </p:sp>
      <p:pic>
        <p:nvPicPr>
          <p:cNvPr id="31746" name="Picture 2" descr="Related image"/>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3749039" y="3912927"/>
            <a:ext cx="7132321" cy="2700012"/>
          </a:xfrm>
          <a:prstGeom prst="rect">
            <a:avLst/>
          </a:prstGeom>
          <a:noFill/>
          <a:extLst>
            <a:ext uri="{909E8E84-426E-40DD-AFC4-6F175D3DCCD1}">
              <a14:hiddenFill xmlns:a14="http://schemas.microsoft.com/office/drawing/2010/main">
                <a:solidFill>
                  <a:srgbClr val="FFFFFF"/>
                </a:solidFill>
              </a14:hiddenFill>
            </a:ext>
          </a:extLst>
        </p:spPr>
      </p:pic>
      <p:sp>
        <p:nvSpPr>
          <p:cNvPr id="7" name="Slide Number Placeholder 6"/>
          <p:cNvSpPr>
            <a:spLocks noGrp="1"/>
          </p:cNvSpPr>
          <p:nvPr>
            <p:ph type="sldNum" sz="quarter" idx="12"/>
          </p:nvPr>
        </p:nvSpPr>
        <p:spPr/>
        <p:txBody>
          <a:bodyPr>
            <a:normAutofit lnSpcReduction="10000"/>
          </a:bodyPr>
          <a:lstStyle/>
          <a:p>
            <a:fld id="{B9B81309-0547-4BEC-B4A7-C010F6D0181C}" type="slidenum">
              <a:rPr lang="en-IN" smtClean="0"/>
              <a:t>15</a:t>
            </a:fld>
            <a:endParaRPr lang="en-IN"/>
          </a:p>
        </p:txBody>
      </p:sp>
    </p:spTree>
    <p:extLst>
      <p:ext uri="{BB962C8B-B14F-4D97-AF65-F5344CB8AC3E}">
        <p14:creationId xmlns:p14="http://schemas.microsoft.com/office/powerpoint/2010/main" val="311852377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What is Intelligence Composed of</a:t>
            </a:r>
            <a:endParaRPr lang="en-IN" dirty="0"/>
          </a:p>
        </p:txBody>
      </p:sp>
      <p:sp>
        <p:nvSpPr>
          <p:cNvPr id="3" name="Content Placeholder 2"/>
          <p:cNvSpPr>
            <a:spLocks noGrp="1"/>
          </p:cNvSpPr>
          <p:nvPr>
            <p:ph sz="quarter" idx="1"/>
          </p:nvPr>
        </p:nvSpPr>
        <p:spPr/>
        <p:txBody>
          <a:bodyPr/>
          <a:lstStyle/>
          <a:p>
            <a:r>
              <a:rPr lang="en-IN" dirty="0" smtClean="0"/>
              <a:t>The intelligence is intangible and is composed of following</a:t>
            </a:r>
          </a:p>
          <a:p>
            <a:endParaRPr lang="en-IN"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7608" y="2708920"/>
            <a:ext cx="6624736" cy="32403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16</a:t>
            </a:fld>
            <a:endParaRPr lang="en-US" dirty="0"/>
          </a:p>
        </p:txBody>
      </p:sp>
    </p:spTree>
    <p:extLst>
      <p:ext uri="{BB962C8B-B14F-4D97-AF65-F5344CB8AC3E}">
        <p14:creationId xmlns:p14="http://schemas.microsoft.com/office/powerpoint/2010/main" val="354189235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Intelligence Composed of</a:t>
            </a:r>
          </a:p>
        </p:txBody>
      </p:sp>
      <p:sp>
        <p:nvSpPr>
          <p:cNvPr id="3" name="Content Placeholder 2"/>
          <p:cNvSpPr>
            <a:spLocks noGrp="1"/>
          </p:cNvSpPr>
          <p:nvPr>
            <p:ph sz="quarter" idx="1"/>
          </p:nvPr>
        </p:nvSpPr>
        <p:spPr/>
        <p:txBody>
          <a:bodyPr>
            <a:normAutofit/>
          </a:bodyPr>
          <a:lstStyle/>
          <a:p>
            <a:r>
              <a:rPr lang="en-IN" dirty="0" smtClean="0"/>
              <a:t>A machine is Intelligent if it can perform any of these intelligent functions</a:t>
            </a:r>
          </a:p>
          <a:p>
            <a:r>
              <a:rPr lang="en-IN" b="1" dirty="0" smtClean="0"/>
              <a:t>Reasoning:</a:t>
            </a:r>
          </a:p>
          <a:p>
            <a:pPr lvl="1"/>
            <a:r>
              <a:rPr lang="en-US" dirty="0" smtClean="0"/>
              <a:t>It </a:t>
            </a:r>
            <a:r>
              <a:rPr lang="en-US" dirty="0"/>
              <a:t>is the set of processes that enables </a:t>
            </a:r>
            <a:r>
              <a:rPr lang="en-US" dirty="0" smtClean="0"/>
              <a:t>to </a:t>
            </a:r>
            <a:r>
              <a:rPr lang="en-US" dirty="0"/>
              <a:t>provide basis for judgement, making decisions, and prediction. </a:t>
            </a:r>
            <a:endParaRPr lang="en-US" dirty="0" smtClean="0"/>
          </a:p>
          <a:p>
            <a:r>
              <a:rPr lang="en-US" b="1" dirty="0" smtClean="0"/>
              <a:t>Learning:</a:t>
            </a:r>
          </a:p>
          <a:p>
            <a:pPr lvl="1"/>
            <a:r>
              <a:rPr lang="en-US" dirty="0"/>
              <a:t>It is the activity of gaining knowledge or skill by studying, </a:t>
            </a:r>
            <a:r>
              <a:rPr lang="en-US" dirty="0" smtClean="0"/>
              <a:t>practicing, </a:t>
            </a:r>
            <a:r>
              <a:rPr lang="en-US" dirty="0"/>
              <a:t>being taught, </a:t>
            </a:r>
            <a:r>
              <a:rPr lang="en-US" dirty="0" smtClean="0"/>
              <a:t>or experiencing </a:t>
            </a:r>
            <a:r>
              <a:rPr lang="en-US" dirty="0"/>
              <a:t>something. Learning enhances the awareness of the subjects of the study</a:t>
            </a:r>
            <a:r>
              <a:rPr lang="en-US" dirty="0" smtClean="0"/>
              <a:t>. </a:t>
            </a:r>
            <a:r>
              <a:rPr lang="en-IN" dirty="0"/>
              <a:t>For AI enabled systems learning is</a:t>
            </a:r>
          </a:p>
          <a:p>
            <a:pPr lvl="2"/>
            <a:r>
              <a:rPr lang="en-IN" dirty="0"/>
              <a:t>Learn by listening or hearing</a:t>
            </a:r>
          </a:p>
          <a:p>
            <a:pPr lvl="2"/>
            <a:r>
              <a:rPr lang="en-IN" dirty="0"/>
              <a:t>Learn by remembering sequence of events</a:t>
            </a:r>
          </a:p>
          <a:p>
            <a:pPr lvl="2"/>
            <a:r>
              <a:rPr lang="en-IN" dirty="0"/>
              <a:t>Learning by movements of muscles like picking objects, writing </a:t>
            </a:r>
            <a:r>
              <a:rPr lang="en-IN" dirty="0" err="1"/>
              <a:t>etc</a:t>
            </a:r>
            <a:endParaRPr lang="en-IN" dirty="0"/>
          </a:p>
          <a:p>
            <a:pPr lvl="2"/>
            <a:r>
              <a:rPr lang="en-IN" dirty="0"/>
              <a:t>Learning from a particular behavioural pattern</a:t>
            </a:r>
          </a:p>
          <a:p>
            <a:pPr lvl="1"/>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17</a:t>
            </a:fld>
            <a:endParaRPr lang="en-US" dirty="0"/>
          </a:p>
        </p:txBody>
      </p:sp>
    </p:spTree>
    <p:extLst>
      <p:ext uri="{BB962C8B-B14F-4D97-AF65-F5344CB8AC3E}">
        <p14:creationId xmlns:p14="http://schemas.microsoft.com/office/powerpoint/2010/main" val="16098167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Intelligence Composed of</a:t>
            </a:r>
          </a:p>
        </p:txBody>
      </p:sp>
      <p:sp>
        <p:nvSpPr>
          <p:cNvPr id="3" name="Content Placeholder 2"/>
          <p:cNvSpPr>
            <a:spLocks noGrp="1"/>
          </p:cNvSpPr>
          <p:nvPr>
            <p:ph sz="quarter" idx="1"/>
          </p:nvPr>
        </p:nvSpPr>
        <p:spPr/>
        <p:txBody>
          <a:bodyPr>
            <a:normAutofit/>
          </a:bodyPr>
          <a:lstStyle/>
          <a:p>
            <a:r>
              <a:rPr lang="en-IN" b="1" dirty="0" smtClean="0"/>
              <a:t>Problem Solving</a:t>
            </a:r>
          </a:p>
          <a:p>
            <a:pPr lvl="1"/>
            <a:r>
              <a:rPr lang="en-US" dirty="0"/>
              <a:t>It is the process in which one perceives and tries to arrive at a desired solution from a present situation by taking some path, which is blocked by known or unknown hurdles.</a:t>
            </a:r>
          </a:p>
          <a:p>
            <a:pPr lvl="1"/>
            <a:r>
              <a:rPr lang="en-US" dirty="0"/>
              <a:t>Problem solving also includes </a:t>
            </a:r>
            <a:r>
              <a:rPr lang="en-US" b="1" dirty="0"/>
              <a:t>decision making</a:t>
            </a:r>
            <a:r>
              <a:rPr lang="en-US" dirty="0"/>
              <a:t>, which is the process of selecting the best suitable alternative out of multiple alternatives to reach the desired goal are available</a:t>
            </a:r>
            <a:r>
              <a:rPr lang="en-US" dirty="0" smtClean="0"/>
              <a:t>.</a:t>
            </a:r>
          </a:p>
          <a:p>
            <a:r>
              <a:rPr lang="en-IN" b="1" dirty="0"/>
              <a:t>Perception</a:t>
            </a:r>
          </a:p>
          <a:p>
            <a:pPr lvl="1"/>
            <a:r>
              <a:rPr lang="en-US" dirty="0"/>
              <a:t>It is the process of acquiring, interpreting, selecting, and organizing sensory information.</a:t>
            </a:r>
          </a:p>
          <a:p>
            <a:pPr lvl="1"/>
            <a:r>
              <a:rPr lang="en-US" dirty="0"/>
              <a:t>Perception presumes </a:t>
            </a:r>
            <a:r>
              <a:rPr lang="en-US" b="1" dirty="0"/>
              <a:t>sensing</a:t>
            </a:r>
            <a:r>
              <a:rPr lang="en-US" dirty="0"/>
              <a:t>. In humans, perception is aided by sensory organs. In the domain of AI, perception mechanism puts the data acquired by the sensors together in a meaningful manner</a:t>
            </a:r>
            <a:r>
              <a:rPr lang="en-US" dirty="0" smtClean="0"/>
              <a:t>.</a:t>
            </a:r>
          </a:p>
          <a:p>
            <a:r>
              <a:rPr lang="en-US" b="1" dirty="0"/>
              <a:t>Linguistic Intelligence</a:t>
            </a:r>
            <a:r>
              <a:rPr lang="en-US" dirty="0"/>
              <a:t> </a:t>
            </a:r>
          </a:p>
          <a:p>
            <a:pPr lvl="1"/>
            <a:r>
              <a:rPr lang="en-US" dirty="0"/>
              <a:t>It is the ability to use, comprehend, speak, and write the verbal and written language. It is important in interpersonal communication.</a:t>
            </a:r>
            <a:endParaRPr lang="en-IN" dirty="0"/>
          </a:p>
          <a:p>
            <a:pPr lvl="1"/>
            <a:endParaRPr lang="en-US" dirty="0"/>
          </a:p>
          <a:p>
            <a:endParaRPr lang="en-IN" dirty="0"/>
          </a:p>
          <a:p>
            <a:pPr lvl="1"/>
            <a:endParaRPr lang="en-US" dirty="0"/>
          </a:p>
          <a:p>
            <a:endParaRPr lang="en-IN" dirty="0" smtClean="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18</a:t>
            </a:fld>
            <a:endParaRPr lang="en-US" dirty="0"/>
          </a:p>
        </p:txBody>
      </p:sp>
    </p:spTree>
    <p:extLst>
      <p:ext uri="{BB962C8B-B14F-4D97-AF65-F5344CB8AC3E}">
        <p14:creationId xmlns:p14="http://schemas.microsoft.com/office/powerpoint/2010/main" val="26447656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 of AI</a:t>
            </a:r>
            <a:endParaRPr lang="en-IN" dirty="0"/>
          </a:p>
        </p:txBody>
      </p:sp>
      <p:sp>
        <p:nvSpPr>
          <p:cNvPr id="3" name="Content Placeholder 2"/>
          <p:cNvSpPr>
            <a:spLocks noGrp="1"/>
          </p:cNvSpPr>
          <p:nvPr>
            <p:ph sz="quarter" idx="1"/>
          </p:nvPr>
        </p:nvSpPr>
        <p:spPr/>
        <p:txBody>
          <a:bodyPr>
            <a:normAutofit/>
          </a:bodyPr>
          <a:lstStyle/>
          <a:p>
            <a:r>
              <a:rPr lang="en-US" b="1" dirty="0" smtClean="0"/>
              <a:t>Gaming</a:t>
            </a:r>
            <a:endParaRPr lang="en-US" dirty="0" smtClean="0"/>
          </a:p>
          <a:p>
            <a:pPr lvl="1"/>
            <a:r>
              <a:rPr lang="en-US" dirty="0" smtClean="0"/>
              <a:t>AI </a:t>
            </a:r>
            <a:r>
              <a:rPr lang="en-US" dirty="0"/>
              <a:t>plays crucial role in strategic games such as chess, poker, tic-tac-toe, etc., where machine can think of large number of possible positions based on heuristic knowledge.</a:t>
            </a:r>
          </a:p>
          <a:p>
            <a:r>
              <a:rPr lang="en-US" b="1" dirty="0"/>
              <a:t>Natural Language </a:t>
            </a:r>
            <a:r>
              <a:rPr lang="en-US" b="1" dirty="0" smtClean="0"/>
              <a:t>Processing</a:t>
            </a:r>
            <a:endParaRPr lang="en-US" dirty="0" smtClean="0"/>
          </a:p>
          <a:p>
            <a:pPr lvl="1"/>
            <a:r>
              <a:rPr lang="en-US" dirty="0" smtClean="0"/>
              <a:t>It </a:t>
            </a:r>
            <a:r>
              <a:rPr lang="en-US" dirty="0"/>
              <a:t>is possible to interact with the computer that understands natural language spoken by humans.</a:t>
            </a:r>
          </a:p>
          <a:p>
            <a:r>
              <a:rPr lang="en-US" b="1" dirty="0"/>
              <a:t>Expert Systems</a:t>
            </a:r>
            <a:r>
              <a:rPr lang="en-US" dirty="0"/>
              <a:t> </a:t>
            </a:r>
          </a:p>
          <a:p>
            <a:pPr lvl="1"/>
            <a:r>
              <a:rPr lang="en-US" dirty="0" smtClean="0"/>
              <a:t>There </a:t>
            </a:r>
            <a:r>
              <a:rPr lang="en-US" dirty="0"/>
              <a:t>are some applications which integrate machine, software, and special information to impart reasoning and advising. They provide explanation and advice to the users</a:t>
            </a:r>
            <a:r>
              <a:rPr lang="en-US" dirty="0" smtClean="0"/>
              <a:t>.</a:t>
            </a:r>
          </a:p>
          <a:p>
            <a:pPr lvl="1"/>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19</a:t>
            </a:fld>
            <a:endParaRPr lang="en-US" dirty="0"/>
          </a:p>
        </p:txBody>
      </p:sp>
    </p:spTree>
    <p:extLst>
      <p:ext uri="{BB962C8B-B14F-4D97-AF65-F5344CB8AC3E}">
        <p14:creationId xmlns:p14="http://schemas.microsoft.com/office/powerpoint/2010/main" val="10333102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 Artificial Intelligence</a:t>
            </a:r>
            <a:endParaRPr lang="en-IN" dirty="0"/>
          </a:p>
        </p:txBody>
      </p:sp>
      <p:sp>
        <p:nvSpPr>
          <p:cNvPr id="3" name="Subtitle 2"/>
          <p:cNvSpPr>
            <a:spLocks noGrp="1"/>
          </p:cNvSpPr>
          <p:nvPr>
            <p:ph type="subTitle" idx="1"/>
          </p:nvPr>
        </p:nvSpPr>
        <p:spPr/>
        <p:txBody>
          <a:bodyPr/>
          <a:lstStyle/>
          <a:p>
            <a:endParaRPr lang="en-IN"/>
          </a:p>
        </p:txBody>
      </p:sp>
      <p:sp>
        <p:nvSpPr>
          <p:cNvPr id="4" name="Slide Number Placeholder 3"/>
          <p:cNvSpPr>
            <a:spLocks noGrp="1"/>
          </p:cNvSpPr>
          <p:nvPr>
            <p:ph type="sldNum" sz="quarter" idx="12"/>
          </p:nvPr>
        </p:nvSpPr>
        <p:spPr/>
        <p:txBody>
          <a:bodyPr>
            <a:normAutofit lnSpcReduction="10000"/>
          </a:bodyPr>
          <a:lstStyle/>
          <a:p>
            <a:fld id="{2D487EA2-3AC4-4646-AC37-AB7E1F8A84A1}" type="slidenum">
              <a:rPr lang="en-US" smtClean="0"/>
              <a:t>2</a:t>
            </a:fld>
            <a:endParaRPr lang="en-US"/>
          </a:p>
        </p:txBody>
      </p:sp>
    </p:spTree>
    <p:extLst>
      <p:ext uri="{BB962C8B-B14F-4D97-AF65-F5344CB8AC3E}">
        <p14:creationId xmlns:p14="http://schemas.microsoft.com/office/powerpoint/2010/main" val="1023126110"/>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AI</a:t>
            </a:r>
            <a:endParaRPr lang="en-US" b="1" dirty="0"/>
          </a:p>
        </p:txBody>
      </p:sp>
      <p:sp>
        <p:nvSpPr>
          <p:cNvPr id="3" name="Content Placeholder 2"/>
          <p:cNvSpPr>
            <a:spLocks noGrp="1"/>
          </p:cNvSpPr>
          <p:nvPr>
            <p:ph idx="1"/>
          </p:nvPr>
        </p:nvSpPr>
        <p:spPr/>
        <p:txBody>
          <a:bodyPr/>
          <a:lstStyle/>
          <a:p>
            <a:r>
              <a:rPr lang="en-US" b="1" dirty="0"/>
              <a:t>Vision Systems</a:t>
            </a:r>
            <a:r>
              <a:rPr lang="en-US" dirty="0"/>
              <a:t> </a:t>
            </a:r>
          </a:p>
          <a:p>
            <a:pPr lvl="1"/>
            <a:r>
              <a:rPr lang="en-US" dirty="0"/>
              <a:t>These systems understand, interpret, and comprehend visual input on the computer. For example, a spying airplane takes photographs, which are used to figure out spatial information or map of the areas.</a:t>
            </a:r>
          </a:p>
          <a:p>
            <a:pPr lvl="1"/>
            <a:r>
              <a:rPr lang="en-US" dirty="0"/>
              <a:t>Doctors use clinical expert system to diagnose the patient.</a:t>
            </a:r>
          </a:p>
          <a:p>
            <a:pPr lvl="1"/>
            <a:r>
              <a:rPr lang="en-US" dirty="0"/>
              <a:t>Police use computer software that can recognize the face of criminal with the stored portrait made by forensic artist.</a:t>
            </a:r>
            <a:endParaRPr lang="en-US" b="1" dirty="0"/>
          </a:p>
          <a:p>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20</a:t>
            </a:fld>
            <a:endParaRPr lang="en-US" dirty="0"/>
          </a:p>
        </p:txBody>
      </p:sp>
      <p:pic>
        <p:nvPicPr>
          <p:cNvPr id="5" name="Picture 8" descr="face_detection2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80937" y="3528646"/>
            <a:ext cx="4066674" cy="30502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575374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Applications of AI</a:t>
            </a:r>
          </a:p>
        </p:txBody>
      </p:sp>
      <p:sp>
        <p:nvSpPr>
          <p:cNvPr id="3" name="Content Placeholder 2"/>
          <p:cNvSpPr>
            <a:spLocks noGrp="1"/>
          </p:cNvSpPr>
          <p:nvPr>
            <p:ph sz="quarter" idx="1"/>
          </p:nvPr>
        </p:nvSpPr>
        <p:spPr/>
        <p:txBody>
          <a:bodyPr>
            <a:normAutofit/>
          </a:bodyPr>
          <a:lstStyle/>
          <a:p>
            <a:r>
              <a:rPr lang="en-US" b="1" dirty="0" smtClean="0"/>
              <a:t>Speech Recognition</a:t>
            </a:r>
            <a:r>
              <a:rPr lang="en-US" dirty="0" smtClean="0"/>
              <a:t> </a:t>
            </a:r>
          </a:p>
          <a:p>
            <a:pPr lvl="1" algn="just"/>
            <a:r>
              <a:rPr lang="en-US" dirty="0" smtClean="0"/>
              <a:t>Some intelligent systems are capable of hearing and comprehending the language in terms of sentences and their meanings while a human talks to it.</a:t>
            </a:r>
          </a:p>
          <a:p>
            <a:pPr lvl="1" algn="just"/>
            <a:r>
              <a:rPr lang="en-US" dirty="0" smtClean="0"/>
              <a:t>It can handle different accents, slang words, noise in the background, change in human’s noise due to cold, etc.</a:t>
            </a:r>
          </a:p>
          <a:p>
            <a:pPr algn="just"/>
            <a:r>
              <a:rPr lang="en-US" b="1" dirty="0"/>
              <a:t>Handwriting </a:t>
            </a:r>
            <a:r>
              <a:rPr lang="en-US" b="1" dirty="0" smtClean="0"/>
              <a:t>Recognition</a:t>
            </a:r>
            <a:endParaRPr lang="en-US" dirty="0" smtClean="0"/>
          </a:p>
          <a:p>
            <a:pPr lvl="1" algn="just"/>
            <a:r>
              <a:rPr lang="en-US" dirty="0" smtClean="0"/>
              <a:t>The </a:t>
            </a:r>
            <a:r>
              <a:rPr lang="en-US" dirty="0"/>
              <a:t>handwriting recognition software reads the text written on paper by a pen or on screen by a stylus. It can recognize the shapes of the letters and convert it into editable text.</a:t>
            </a:r>
          </a:p>
          <a:p>
            <a:pPr algn="just"/>
            <a:r>
              <a:rPr lang="en-US" b="1" dirty="0"/>
              <a:t>Intelligent </a:t>
            </a:r>
            <a:r>
              <a:rPr lang="en-US" b="1" dirty="0" smtClean="0"/>
              <a:t>Robots</a:t>
            </a:r>
          </a:p>
          <a:p>
            <a:pPr lvl="1" algn="just"/>
            <a:r>
              <a:rPr lang="en-US" dirty="0" smtClean="0"/>
              <a:t>Robots </a:t>
            </a:r>
            <a:r>
              <a:rPr lang="en-US" dirty="0"/>
              <a:t>are able to perform the tasks given by a human. They have sensors to detect physical data from the real world such as light, heat, temperature, movement, sound, bump, and pressure. They have efficient processors, multiple sensors and huge memory, to exhibit intelligence. In addition, they are capable of learning from their mistakes and they can adapt to the new environment.</a:t>
            </a:r>
          </a:p>
          <a:p>
            <a:endParaRPr lang="en-IN" dirty="0"/>
          </a:p>
          <a:p>
            <a:pPr lvl="1"/>
            <a:endParaRPr lang="en-US" dirty="0" smtClean="0"/>
          </a:p>
          <a:p>
            <a:endParaRPr lang="en-IN" dirty="0" smtClean="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21</a:t>
            </a:fld>
            <a:endParaRPr lang="en-US" dirty="0"/>
          </a:p>
        </p:txBody>
      </p:sp>
    </p:spTree>
    <p:extLst>
      <p:ext uri="{BB962C8B-B14F-4D97-AF65-F5344CB8AC3E}">
        <p14:creationId xmlns:p14="http://schemas.microsoft.com/office/powerpoint/2010/main" val="1805903380"/>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 of Deep Learning</a:t>
            </a:r>
            <a:endParaRPr lang="en-US" dirty="0"/>
          </a:p>
        </p:txBody>
      </p:sp>
      <p:sp>
        <p:nvSpPr>
          <p:cNvPr id="3" name="Content Placeholder 2"/>
          <p:cNvSpPr>
            <a:spLocks noGrp="1"/>
          </p:cNvSpPr>
          <p:nvPr>
            <p:ph idx="1"/>
          </p:nvPr>
        </p:nvSpPr>
        <p:spPr/>
        <p:txBody>
          <a:bodyPr/>
          <a:lstStyle/>
          <a:p>
            <a:pPr marL="0" indent="0">
              <a:buNone/>
            </a:pPr>
            <a:r>
              <a:rPr lang="en-US" dirty="0"/>
              <a:t>Speech </a:t>
            </a:r>
            <a:r>
              <a:rPr lang="en-US" dirty="0" smtClean="0"/>
              <a:t>Recognition</a:t>
            </a:r>
          </a:p>
          <a:p>
            <a:pPr marL="0" indent="0">
              <a:buNone/>
            </a:pPr>
            <a:r>
              <a:rPr lang="en-US" dirty="0" smtClean="0"/>
              <a:t>Self Driving Car</a:t>
            </a:r>
          </a:p>
          <a:p>
            <a:pPr marL="0" indent="0">
              <a:buNone/>
            </a:pPr>
            <a:r>
              <a:rPr lang="en-US" dirty="0" smtClean="0"/>
              <a:t>Robotics</a:t>
            </a:r>
          </a:p>
          <a:p>
            <a:pPr marL="0" indent="0">
              <a:buNone/>
            </a:pPr>
            <a:r>
              <a:rPr lang="en-US" dirty="0" smtClean="0"/>
              <a:t>Face Detection</a:t>
            </a:r>
          </a:p>
          <a:p>
            <a:pPr marL="0" indent="0">
              <a:buNone/>
            </a:pPr>
            <a:r>
              <a:rPr lang="en-US" dirty="0" smtClean="0"/>
              <a:t>Signature Detection</a:t>
            </a:r>
          </a:p>
          <a:p>
            <a:pPr marL="0" indent="0">
              <a:buNone/>
            </a:pPr>
            <a:r>
              <a:rPr lang="en-US" dirty="0" smtClean="0"/>
              <a:t>Customer Discovery</a:t>
            </a:r>
          </a:p>
          <a:p>
            <a:pPr marL="0" indent="0">
              <a:buNone/>
            </a:pPr>
            <a:r>
              <a:rPr lang="en-US" dirty="0" smtClean="0"/>
              <a:t>Character Recognition (Multiple cat.)</a:t>
            </a:r>
          </a:p>
          <a:p>
            <a:pPr marL="0" indent="0">
              <a:buNone/>
            </a:pPr>
            <a:endParaRPr lang="en-US" dirty="0" smtClean="0"/>
          </a:p>
          <a:p>
            <a:pPr marL="0" indent="0">
              <a:buNone/>
            </a:pPr>
            <a:endParaRPr lang="en-US" dirty="0" smtClean="0"/>
          </a:p>
          <a:p>
            <a:pPr marL="0" indent="0">
              <a:buNone/>
            </a:pPr>
            <a:endParaRPr lang="en-US" dirty="0" smtClean="0"/>
          </a:p>
          <a:p>
            <a:pPr marL="0" indent="0">
              <a:buNone/>
            </a:pPr>
            <a:endParaRPr lang="en-US" dirty="0"/>
          </a:p>
        </p:txBody>
      </p:sp>
      <p:sp>
        <p:nvSpPr>
          <p:cNvPr id="6" name="Slide Number Placeholder 5"/>
          <p:cNvSpPr>
            <a:spLocks noGrp="1"/>
          </p:cNvSpPr>
          <p:nvPr>
            <p:ph type="sldNum" sz="quarter" idx="12"/>
          </p:nvPr>
        </p:nvSpPr>
        <p:spPr/>
        <p:txBody>
          <a:bodyPr>
            <a:normAutofit lnSpcReduction="10000"/>
          </a:bodyPr>
          <a:lstStyle/>
          <a:p>
            <a:fld id="{B9B81309-0547-4BEC-B4A7-C010F6D0181C}" type="slidenum">
              <a:rPr lang="en-IN" smtClean="0"/>
              <a:t>22</a:t>
            </a:fld>
            <a:endParaRPr lang="en-IN"/>
          </a:p>
        </p:txBody>
      </p:sp>
      <p:pic>
        <p:nvPicPr>
          <p:cNvPr id="7" name="Picture 8" descr="face_detection2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1170" y="1510718"/>
            <a:ext cx="3194728" cy="239625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signatur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48859" y="4288156"/>
            <a:ext cx="2419350" cy="18383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637421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Advantages of AI</a:t>
            </a:r>
            <a:endParaRPr lang="en-IN" dirty="0"/>
          </a:p>
        </p:txBody>
      </p:sp>
      <p:sp>
        <p:nvSpPr>
          <p:cNvPr id="3" name="Content Placeholder 2"/>
          <p:cNvSpPr>
            <a:spLocks noGrp="1"/>
          </p:cNvSpPr>
          <p:nvPr>
            <p:ph sz="quarter" idx="1"/>
          </p:nvPr>
        </p:nvSpPr>
        <p:spPr/>
        <p:txBody>
          <a:bodyPr>
            <a:normAutofit/>
          </a:bodyPr>
          <a:lstStyle/>
          <a:p>
            <a:r>
              <a:rPr lang="en-IN" b="1" dirty="0" smtClean="0"/>
              <a:t>Reduction in Human Error</a:t>
            </a:r>
          </a:p>
          <a:p>
            <a:pPr lvl="1" algn="just"/>
            <a:r>
              <a:rPr lang="en-US" dirty="0" smtClean="0"/>
              <a:t>Humans </a:t>
            </a:r>
            <a:r>
              <a:rPr lang="en-US" dirty="0"/>
              <a:t>make mistakes from time to time. </a:t>
            </a:r>
            <a:r>
              <a:rPr lang="en-US" dirty="0" smtClean="0"/>
              <a:t>Computers do </a:t>
            </a:r>
            <a:r>
              <a:rPr lang="en-US" dirty="0"/>
              <a:t>not make these mistakes if they are programmed properly. With Artificial intelligence, the decisions are taken from the previously gathered information applying a certain set of algorithms. So errors are reduced and the chance of reaching accuracy with a greater degree of precision is a possibility</a:t>
            </a:r>
            <a:r>
              <a:rPr lang="en-US" dirty="0" smtClean="0"/>
              <a:t>. </a:t>
            </a:r>
          </a:p>
          <a:p>
            <a:pPr lvl="1" algn="just"/>
            <a:r>
              <a:rPr lang="en-US" dirty="0" smtClean="0"/>
              <a:t>For example: </a:t>
            </a:r>
            <a:r>
              <a:rPr lang="en-US" dirty="0"/>
              <a:t>Weather Forecasting using AI they have reduced the majority of human error</a:t>
            </a:r>
            <a:r>
              <a:rPr lang="en-US" dirty="0" smtClean="0"/>
              <a:t>.</a:t>
            </a:r>
          </a:p>
          <a:p>
            <a:pPr algn="just"/>
            <a:r>
              <a:rPr lang="en-US" b="1" dirty="0"/>
              <a:t>Risk taking:</a:t>
            </a:r>
            <a:endParaRPr lang="en-US" dirty="0"/>
          </a:p>
          <a:p>
            <a:pPr lvl="1" algn="just"/>
            <a:r>
              <a:rPr lang="en-US" dirty="0"/>
              <a:t>This is one of the biggest advantages of Artificial intelligence. </a:t>
            </a:r>
            <a:r>
              <a:rPr lang="en-US" dirty="0" smtClean="0"/>
              <a:t>We </a:t>
            </a:r>
            <a:r>
              <a:rPr lang="en-US" dirty="0"/>
              <a:t>can overcome many risky limitations of humans by developing an AI Robot which in turn can do the risky things for </a:t>
            </a:r>
            <a:r>
              <a:rPr lang="en-US" dirty="0" smtClean="0"/>
              <a:t>us.</a:t>
            </a:r>
          </a:p>
          <a:p>
            <a:pPr lvl="1" algn="just"/>
            <a:r>
              <a:rPr lang="en-US" dirty="0" smtClean="0"/>
              <a:t>For example: defusing </a:t>
            </a:r>
            <a:r>
              <a:rPr lang="en-US" dirty="0"/>
              <a:t>a bomb, explore the deepest parts of oceans, mining for coal and oil, it can be used effectively in any kind of natural or man-made disasters.</a:t>
            </a:r>
          </a:p>
          <a:p>
            <a:pPr lvl="1"/>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23</a:t>
            </a:fld>
            <a:endParaRPr lang="en-US" dirty="0"/>
          </a:p>
        </p:txBody>
      </p:sp>
    </p:spTree>
    <p:extLst>
      <p:ext uri="{BB962C8B-B14F-4D97-AF65-F5344CB8AC3E}">
        <p14:creationId xmlns:p14="http://schemas.microsoft.com/office/powerpoint/2010/main" val="28074258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AI</a:t>
            </a:r>
          </a:p>
        </p:txBody>
      </p:sp>
      <p:sp>
        <p:nvSpPr>
          <p:cNvPr id="3" name="Content Placeholder 2"/>
          <p:cNvSpPr>
            <a:spLocks noGrp="1"/>
          </p:cNvSpPr>
          <p:nvPr>
            <p:ph sz="quarter" idx="1"/>
          </p:nvPr>
        </p:nvSpPr>
        <p:spPr/>
        <p:txBody>
          <a:bodyPr>
            <a:normAutofit fontScale="92500"/>
          </a:bodyPr>
          <a:lstStyle/>
          <a:p>
            <a:r>
              <a:rPr lang="en-US" b="1" dirty="0"/>
              <a:t>Available 24x7:</a:t>
            </a:r>
            <a:endParaRPr lang="en-US" dirty="0"/>
          </a:p>
          <a:p>
            <a:pPr lvl="1" algn="just"/>
            <a:r>
              <a:rPr lang="en-US" dirty="0"/>
              <a:t>An Average human will work for 4–6 hours a day excluding the breaks</a:t>
            </a:r>
            <a:r>
              <a:rPr lang="en-US" dirty="0" smtClean="0"/>
              <a:t>. Humans </a:t>
            </a:r>
            <a:r>
              <a:rPr lang="en-US" dirty="0"/>
              <a:t>are built in such a way to get some time out for refreshing themselves and get ready for a new day of work and they even have weekly offed to stay intact with their work-life and personal life. </a:t>
            </a:r>
            <a:r>
              <a:rPr lang="en-US" dirty="0" smtClean="0"/>
              <a:t>But </a:t>
            </a:r>
            <a:r>
              <a:rPr lang="en-US" dirty="0"/>
              <a:t>using AI we can make machines work 24x7 without any breaks and they don’t even get bored, unlike </a:t>
            </a:r>
            <a:r>
              <a:rPr lang="en-US" dirty="0" smtClean="0"/>
              <a:t>humans.</a:t>
            </a:r>
          </a:p>
          <a:p>
            <a:pPr lvl="1" algn="just"/>
            <a:r>
              <a:rPr lang="en-US" dirty="0" smtClean="0"/>
              <a:t>For example</a:t>
            </a:r>
            <a:r>
              <a:rPr lang="en-US" dirty="0"/>
              <a:t>:</a:t>
            </a:r>
            <a:r>
              <a:rPr lang="en-US" b="1" dirty="0"/>
              <a:t> </a:t>
            </a:r>
            <a:r>
              <a:rPr lang="en-US" dirty="0"/>
              <a:t>Educational Institutes and Helpline centers are getting many queries and issues which can be handled effectively using AI</a:t>
            </a:r>
            <a:r>
              <a:rPr lang="en-US" dirty="0" smtClean="0"/>
              <a:t>.</a:t>
            </a:r>
          </a:p>
          <a:p>
            <a:r>
              <a:rPr lang="en-US" b="1" dirty="0"/>
              <a:t>Helping in Repetitive Jobs:</a:t>
            </a:r>
            <a:endParaRPr lang="en-US" dirty="0"/>
          </a:p>
          <a:p>
            <a:pPr lvl="1" algn="just"/>
            <a:r>
              <a:rPr lang="en-US" dirty="0"/>
              <a:t>In our day-to-day work, we will be performing many repetitive works like sending a thanking mail, verifying certain documents for errors and many more things.  Using artificial intelligence we can productively automate these mundane tasks and can even remove </a:t>
            </a:r>
            <a:r>
              <a:rPr lang="en-US" i="1" dirty="0"/>
              <a:t>“boring”</a:t>
            </a:r>
            <a:r>
              <a:rPr lang="en-US" dirty="0"/>
              <a:t> tasks for humans and free them up to be increasingly creative.</a:t>
            </a:r>
          </a:p>
          <a:p>
            <a:pPr lvl="1" algn="just"/>
            <a:r>
              <a:rPr lang="en-US" dirty="0"/>
              <a:t>For example:</a:t>
            </a:r>
            <a:r>
              <a:rPr lang="en-US" b="1" dirty="0"/>
              <a:t> </a:t>
            </a:r>
            <a:r>
              <a:rPr lang="en-US" dirty="0"/>
              <a:t>In banks, we often see many verifications of documents to get a loan which is a repetitive task for the owner of the bank. Using AI Cognitive Automation the owner can speed up the process of verifying the documents by which both the customers and the owner will be benefited.</a:t>
            </a:r>
          </a:p>
          <a:p>
            <a:endParaRPr lang="en-IN" dirty="0"/>
          </a:p>
          <a:p>
            <a:pPr lvl="1" algn="just"/>
            <a:endParaRPr lang="en-US"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24</a:t>
            </a:fld>
            <a:endParaRPr lang="en-US" dirty="0"/>
          </a:p>
        </p:txBody>
      </p:sp>
    </p:spTree>
    <p:extLst>
      <p:ext uri="{BB962C8B-B14F-4D97-AF65-F5344CB8AC3E}">
        <p14:creationId xmlns:p14="http://schemas.microsoft.com/office/powerpoint/2010/main" val="14242156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AI</a:t>
            </a:r>
          </a:p>
        </p:txBody>
      </p:sp>
      <p:sp>
        <p:nvSpPr>
          <p:cNvPr id="3" name="Content Placeholder 2"/>
          <p:cNvSpPr>
            <a:spLocks noGrp="1"/>
          </p:cNvSpPr>
          <p:nvPr>
            <p:ph sz="quarter" idx="1"/>
          </p:nvPr>
        </p:nvSpPr>
        <p:spPr/>
        <p:txBody>
          <a:bodyPr>
            <a:normAutofit fontScale="92500" lnSpcReduction="10000"/>
          </a:bodyPr>
          <a:lstStyle/>
          <a:p>
            <a:r>
              <a:rPr lang="en-US" b="1" dirty="0"/>
              <a:t>Digital Assistance:</a:t>
            </a:r>
            <a:endParaRPr lang="en-US" dirty="0"/>
          </a:p>
          <a:p>
            <a:pPr lvl="1" algn="just"/>
            <a:r>
              <a:rPr lang="en-US" dirty="0"/>
              <a:t>Some of the highly advanced organizations use digital assistants to interact with users which saves the need for human resources. </a:t>
            </a:r>
            <a:r>
              <a:rPr lang="en-US" dirty="0" smtClean="0"/>
              <a:t>The </a:t>
            </a:r>
            <a:r>
              <a:rPr lang="en-US" dirty="0"/>
              <a:t>digital assistants also used in many websites to provide things that users want. </a:t>
            </a:r>
            <a:r>
              <a:rPr lang="en-US" dirty="0" smtClean="0"/>
              <a:t>Some </a:t>
            </a:r>
            <a:r>
              <a:rPr lang="en-US" dirty="0" err="1"/>
              <a:t>chatbots</a:t>
            </a:r>
            <a:r>
              <a:rPr lang="en-US" dirty="0"/>
              <a:t> are designed in such a way that it’s become hard to determine that we’re chatting with a </a:t>
            </a:r>
            <a:r>
              <a:rPr lang="en-US" dirty="0" err="1"/>
              <a:t>chatbot</a:t>
            </a:r>
            <a:r>
              <a:rPr lang="en-US" dirty="0"/>
              <a:t> or a human being.</a:t>
            </a:r>
          </a:p>
          <a:p>
            <a:pPr lvl="1" algn="just"/>
            <a:r>
              <a:rPr lang="en-US" dirty="0" smtClean="0"/>
              <a:t>For example</a:t>
            </a:r>
            <a:r>
              <a:rPr lang="en-US" dirty="0"/>
              <a:t>:</a:t>
            </a:r>
            <a:r>
              <a:rPr lang="en-US" b="1" dirty="0"/>
              <a:t> </a:t>
            </a:r>
            <a:r>
              <a:rPr lang="en-US" dirty="0"/>
              <a:t>We all know that organizations have a customer support team that needs to clarify the doubts and queries of the customers. Using AI the organizations can set up a Voice bot or </a:t>
            </a:r>
            <a:r>
              <a:rPr lang="en-US" dirty="0" err="1"/>
              <a:t>Chatbot</a:t>
            </a:r>
            <a:r>
              <a:rPr lang="en-US" dirty="0"/>
              <a:t> which can help customers with all their queries. We can see many organizations already started using them on their websites and mobile </a:t>
            </a:r>
            <a:r>
              <a:rPr lang="en-US" dirty="0" smtClean="0"/>
              <a:t>applications</a:t>
            </a:r>
          </a:p>
          <a:p>
            <a:r>
              <a:rPr lang="en-US" b="1" dirty="0"/>
              <a:t>Faster Decisions:</a:t>
            </a:r>
            <a:endParaRPr lang="en-US" dirty="0"/>
          </a:p>
          <a:p>
            <a:pPr lvl="1" algn="just"/>
            <a:r>
              <a:rPr lang="en-US" dirty="0"/>
              <a:t>Using AI alongside other technologies we can make machines take decisions faster than a human and carry out actions quicker. While taking a decision human will analyze many factors both emotionally and practically but AI-powered machine works on what it is programmed and delivers the results in a faster way.</a:t>
            </a:r>
          </a:p>
          <a:p>
            <a:pPr lvl="1" algn="just"/>
            <a:r>
              <a:rPr lang="en-US" dirty="0"/>
              <a:t>For example:</a:t>
            </a:r>
            <a:r>
              <a:rPr lang="en-US" b="1" dirty="0"/>
              <a:t> </a:t>
            </a:r>
            <a:r>
              <a:rPr lang="en-US" dirty="0"/>
              <a:t>We all have played Chess games in Windows. It is nearly impossible to beat CPU in the hard mode because of the AI behind that game. It will take the best possible step in a very short time according to the algorithms used behind it.</a:t>
            </a:r>
          </a:p>
          <a:p>
            <a:endParaRPr lang="en-IN" dirty="0"/>
          </a:p>
          <a:p>
            <a:pPr lvl="1" algn="just"/>
            <a:endParaRPr lang="en-US" dirty="0"/>
          </a:p>
          <a:p>
            <a:endParaRPr lang="en-IN" b="1"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25</a:t>
            </a:fld>
            <a:endParaRPr lang="en-US" dirty="0"/>
          </a:p>
        </p:txBody>
      </p:sp>
    </p:spTree>
    <p:extLst>
      <p:ext uri="{BB962C8B-B14F-4D97-AF65-F5344CB8AC3E}">
        <p14:creationId xmlns:p14="http://schemas.microsoft.com/office/powerpoint/2010/main" val="25532063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Advantages of AI</a:t>
            </a:r>
          </a:p>
        </p:txBody>
      </p:sp>
      <p:sp>
        <p:nvSpPr>
          <p:cNvPr id="3" name="Content Placeholder 2"/>
          <p:cNvSpPr>
            <a:spLocks noGrp="1"/>
          </p:cNvSpPr>
          <p:nvPr>
            <p:ph sz="quarter" idx="1"/>
          </p:nvPr>
        </p:nvSpPr>
        <p:spPr/>
        <p:txBody>
          <a:bodyPr>
            <a:normAutofit/>
          </a:bodyPr>
          <a:lstStyle/>
          <a:p>
            <a:r>
              <a:rPr lang="en-US" b="1" dirty="0"/>
              <a:t>Daily Applications:</a:t>
            </a:r>
            <a:endParaRPr lang="en-US" dirty="0"/>
          </a:p>
          <a:p>
            <a:pPr lvl="1" algn="just"/>
            <a:r>
              <a:rPr lang="en-US" dirty="0"/>
              <a:t>Daily applications such as Apple’s </a:t>
            </a:r>
            <a:r>
              <a:rPr lang="en-US" b="1" dirty="0"/>
              <a:t>Siri</a:t>
            </a:r>
            <a:r>
              <a:rPr lang="en-US" dirty="0"/>
              <a:t>, Window’s </a:t>
            </a:r>
            <a:r>
              <a:rPr lang="en-US" b="1" dirty="0"/>
              <a:t>Cortana</a:t>
            </a:r>
            <a:r>
              <a:rPr lang="en-US" dirty="0"/>
              <a:t>, Google’s </a:t>
            </a:r>
            <a:r>
              <a:rPr lang="en-US" b="1" dirty="0"/>
              <a:t>OK Google</a:t>
            </a:r>
            <a:r>
              <a:rPr lang="en-US" dirty="0"/>
              <a:t> are frequently used in our daily routine whether it is for searching a location, taking a selfie, making a phone call, replying to a mail and many more.</a:t>
            </a:r>
          </a:p>
          <a:p>
            <a:pPr lvl="1" algn="just"/>
            <a:r>
              <a:rPr lang="en-US" dirty="0" smtClean="0"/>
              <a:t>For example</a:t>
            </a:r>
            <a:r>
              <a:rPr lang="en-US" dirty="0"/>
              <a:t>:</a:t>
            </a:r>
            <a:r>
              <a:rPr lang="en-US" b="1" dirty="0"/>
              <a:t> </a:t>
            </a:r>
            <a:r>
              <a:rPr lang="en-US" dirty="0"/>
              <a:t>Around 20 years ago, when we are planning to go somewhere we used to ask a person who already went there for the directions. But now all we have to do is say “</a:t>
            </a:r>
            <a:r>
              <a:rPr lang="en-US" b="1" dirty="0"/>
              <a:t>OK Google </a:t>
            </a:r>
            <a:r>
              <a:rPr lang="en-US" dirty="0"/>
              <a:t>where is Visakhapatnam”. It will show you Visakhapatnam’s location on google map and the best path between you and Visakhapatnam</a:t>
            </a:r>
            <a:r>
              <a:rPr lang="en-US" dirty="0" smtClean="0"/>
              <a:t>.</a:t>
            </a:r>
          </a:p>
          <a:p>
            <a:r>
              <a:rPr lang="en-US" b="1" dirty="0"/>
              <a:t> New Inventions:</a:t>
            </a:r>
            <a:endParaRPr lang="en-US" dirty="0"/>
          </a:p>
          <a:p>
            <a:pPr lvl="1"/>
            <a:r>
              <a:rPr lang="en-US" dirty="0"/>
              <a:t>AI is powering many inventions in almost every domain which will help humans solve the majority of complex problems.</a:t>
            </a:r>
          </a:p>
          <a:p>
            <a:pPr lvl="1"/>
            <a:r>
              <a:rPr lang="en-US" dirty="0"/>
              <a:t>For example:</a:t>
            </a:r>
            <a:r>
              <a:rPr lang="en-US" b="1" dirty="0"/>
              <a:t> </a:t>
            </a:r>
            <a:r>
              <a:rPr lang="en-US" dirty="0"/>
              <a:t>Recently doctors can predict breast cancer in the woman at earlier stages using advanced AI-based technologies.</a:t>
            </a:r>
          </a:p>
          <a:p>
            <a:pPr marL="0" indent="0">
              <a:buNone/>
            </a:pPr>
            <a:endParaRPr lang="en-IN" dirty="0"/>
          </a:p>
          <a:p>
            <a:pPr lvl="1" algn="just"/>
            <a:endParaRPr lang="en-US"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26</a:t>
            </a:fld>
            <a:endParaRPr lang="en-US" dirty="0"/>
          </a:p>
        </p:txBody>
      </p:sp>
    </p:spTree>
    <p:extLst>
      <p:ext uri="{BB962C8B-B14F-4D97-AF65-F5344CB8AC3E}">
        <p14:creationId xmlns:p14="http://schemas.microsoft.com/office/powerpoint/2010/main" val="279949464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 of AI</a:t>
            </a:r>
            <a:endParaRPr lang="en-IN" dirty="0"/>
          </a:p>
        </p:txBody>
      </p:sp>
      <p:sp>
        <p:nvSpPr>
          <p:cNvPr id="3" name="Content Placeholder 2"/>
          <p:cNvSpPr>
            <a:spLocks noGrp="1"/>
          </p:cNvSpPr>
          <p:nvPr>
            <p:ph sz="quarter" idx="1"/>
          </p:nvPr>
        </p:nvSpPr>
        <p:spPr/>
        <p:txBody>
          <a:bodyPr>
            <a:normAutofit/>
          </a:bodyPr>
          <a:lstStyle/>
          <a:p>
            <a:r>
              <a:rPr lang="en-US" b="1" dirty="0"/>
              <a:t>High Costs of Creation:</a:t>
            </a:r>
            <a:endParaRPr lang="en-US" dirty="0"/>
          </a:p>
          <a:p>
            <a:pPr lvl="1" algn="just"/>
            <a:r>
              <a:rPr lang="en-US" dirty="0"/>
              <a:t>As AI is updating every day the hardware and software need to get updated with time to meet the latest requirements. </a:t>
            </a:r>
            <a:endParaRPr lang="en-US" dirty="0" smtClean="0"/>
          </a:p>
          <a:p>
            <a:pPr lvl="1" algn="just"/>
            <a:r>
              <a:rPr lang="en-US" dirty="0" smtClean="0"/>
              <a:t>Machines </a:t>
            </a:r>
            <a:r>
              <a:rPr lang="en-US" dirty="0"/>
              <a:t>need repairing and maintenance which need plenty of costs. It’ s creation requires huge costs as they are very complex machines</a:t>
            </a:r>
            <a:r>
              <a:rPr lang="en-US" dirty="0" smtClean="0"/>
              <a:t>.</a:t>
            </a:r>
          </a:p>
          <a:p>
            <a:pPr algn="just"/>
            <a:r>
              <a:rPr lang="en-US" b="1" dirty="0"/>
              <a:t>Making Humans Lazy:</a:t>
            </a:r>
            <a:endParaRPr lang="en-US" dirty="0"/>
          </a:p>
          <a:p>
            <a:pPr lvl="1" algn="just"/>
            <a:r>
              <a:rPr lang="en-US" dirty="0"/>
              <a:t>AI is making humans lazy with its applications automating the majority of the work. </a:t>
            </a:r>
          </a:p>
          <a:p>
            <a:pPr lvl="1" algn="just"/>
            <a:r>
              <a:rPr lang="en-US" dirty="0"/>
              <a:t>Humans tend to get addicted</a:t>
            </a:r>
            <a:r>
              <a:rPr lang="en-US" b="1" dirty="0"/>
              <a:t> </a:t>
            </a:r>
            <a:r>
              <a:rPr lang="en-US" dirty="0"/>
              <a:t>to these inventions which can cause a problem to future generations</a:t>
            </a:r>
            <a:endParaRPr lang="en-IN" dirty="0"/>
          </a:p>
          <a:p>
            <a:pPr lvl="1"/>
            <a:endParaRPr lang="en-US" dirty="0"/>
          </a:p>
          <a:p>
            <a:pPr marL="0" indent="0">
              <a:buNone/>
            </a:pPr>
            <a:endParaRPr lang="en-US"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27</a:t>
            </a:fld>
            <a:endParaRPr lang="en-US" dirty="0"/>
          </a:p>
        </p:txBody>
      </p:sp>
    </p:spTree>
    <p:extLst>
      <p:ext uri="{BB962C8B-B14F-4D97-AF65-F5344CB8AC3E}">
        <p14:creationId xmlns:p14="http://schemas.microsoft.com/office/powerpoint/2010/main" val="424383916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Disadvantages of AI</a:t>
            </a:r>
          </a:p>
        </p:txBody>
      </p:sp>
      <p:sp>
        <p:nvSpPr>
          <p:cNvPr id="3" name="Content Placeholder 2"/>
          <p:cNvSpPr>
            <a:spLocks noGrp="1"/>
          </p:cNvSpPr>
          <p:nvPr>
            <p:ph sz="quarter" idx="1"/>
          </p:nvPr>
        </p:nvSpPr>
        <p:spPr/>
        <p:txBody>
          <a:bodyPr>
            <a:normAutofit/>
          </a:bodyPr>
          <a:lstStyle/>
          <a:p>
            <a:r>
              <a:rPr lang="en-US" b="1" dirty="0"/>
              <a:t>Unemployment:</a:t>
            </a:r>
            <a:endParaRPr lang="en-US" dirty="0"/>
          </a:p>
          <a:p>
            <a:pPr lvl="1"/>
            <a:r>
              <a:rPr lang="en-US" dirty="0"/>
              <a:t>As AI is replacing the majority of the repetitive tasks and other works with </a:t>
            </a:r>
            <a:r>
              <a:rPr lang="en-US" dirty="0" err="1"/>
              <a:t>robots,human</a:t>
            </a:r>
            <a:r>
              <a:rPr lang="en-US" dirty="0"/>
              <a:t> interference is becoming less which will cause a major problem in the employment standards. </a:t>
            </a:r>
            <a:endParaRPr lang="en-US" dirty="0" smtClean="0"/>
          </a:p>
          <a:p>
            <a:pPr lvl="1"/>
            <a:r>
              <a:rPr lang="en-US" dirty="0" smtClean="0"/>
              <a:t>Every </a:t>
            </a:r>
            <a:r>
              <a:rPr lang="en-US" dirty="0"/>
              <a:t>organization is looking to replace the minimum qualified individuals with AI robots which can do similar work with more efficiency</a:t>
            </a:r>
            <a:r>
              <a:rPr lang="en-US" dirty="0" smtClean="0"/>
              <a:t>.</a:t>
            </a:r>
          </a:p>
          <a:p>
            <a:r>
              <a:rPr lang="en-US" b="1" dirty="0"/>
              <a:t>No Emotions:</a:t>
            </a:r>
            <a:endParaRPr lang="en-US" dirty="0"/>
          </a:p>
          <a:p>
            <a:pPr lvl="1"/>
            <a:r>
              <a:rPr lang="en-US" dirty="0"/>
              <a:t>There is no doubt that machines are much better when it comes to working efficiently but they cannot replace the human connection that makes the team.</a:t>
            </a:r>
          </a:p>
          <a:p>
            <a:pPr lvl="1"/>
            <a:r>
              <a:rPr lang="en-US" dirty="0"/>
              <a:t>Machines cannot develop a bond with humans which is an essential</a:t>
            </a:r>
            <a:r>
              <a:rPr lang="en-IN" dirty="0"/>
              <a:t> </a:t>
            </a:r>
            <a:r>
              <a:rPr lang="en-US" dirty="0"/>
              <a:t>attribute when comes to Team Management</a:t>
            </a:r>
            <a:r>
              <a:rPr lang="en-US" dirty="0" smtClean="0"/>
              <a:t>.</a:t>
            </a:r>
          </a:p>
          <a:p>
            <a:r>
              <a:rPr lang="en-US" b="1" dirty="0"/>
              <a:t>Lacking Out of Box Thinking:</a:t>
            </a:r>
            <a:endParaRPr lang="en-US" dirty="0"/>
          </a:p>
          <a:p>
            <a:pPr lvl="1"/>
            <a:r>
              <a:rPr lang="en-US" dirty="0"/>
              <a:t>Machines can perform only those tasks which they are designed or programmed to do, anything out of that they tend to crash or give irrelevant outputs which could be a major backdrop.</a:t>
            </a:r>
          </a:p>
          <a:p>
            <a:endParaRPr lang="en-IN" dirty="0"/>
          </a:p>
          <a:p>
            <a:pPr lvl="1"/>
            <a:endParaRPr lang="en-US" dirty="0"/>
          </a:p>
          <a:p>
            <a:endParaRPr lang="en-US" dirty="0"/>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28</a:t>
            </a:fld>
            <a:endParaRPr lang="en-US" dirty="0"/>
          </a:p>
        </p:txBody>
      </p:sp>
    </p:spTree>
    <p:extLst>
      <p:ext uri="{BB962C8B-B14F-4D97-AF65-F5344CB8AC3E}">
        <p14:creationId xmlns:p14="http://schemas.microsoft.com/office/powerpoint/2010/main" val="5451425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Index</a:t>
            </a:r>
            <a:endParaRPr lang="en-US" dirty="0"/>
          </a:p>
        </p:txBody>
      </p:sp>
      <p:sp>
        <p:nvSpPr>
          <p:cNvPr id="3" name="Content Placeholder 2"/>
          <p:cNvSpPr>
            <a:spLocks noGrp="1"/>
          </p:cNvSpPr>
          <p:nvPr>
            <p:ph idx="1"/>
          </p:nvPr>
        </p:nvSpPr>
        <p:spPr>
          <a:xfrm>
            <a:off x="285709" y="1214422"/>
            <a:ext cx="11715833" cy="5133825"/>
          </a:xfrm>
        </p:spPr>
        <p:txBody>
          <a:bodyPr>
            <a:normAutofit/>
          </a:bodyPr>
          <a:lstStyle/>
          <a:p>
            <a:r>
              <a:rPr lang="en-US" sz="2000" dirty="0" smtClean="0"/>
              <a:t>Introduction</a:t>
            </a:r>
          </a:p>
          <a:p>
            <a:r>
              <a:rPr lang="en-US" sz="2000" dirty="0" smtClean="0"/>
              <a:t>What is AI</a:t>
            </a:r>
          </a:p>
          <a:p>
            <a:r>
              <a:rPr lang="en-US" sz="2000" dirty="0" smtClean="0"/>
              <a:t>Goals of AI</a:t>
            </a:r>
          </a:p>
          <a:p>
            <a:r>
              <a:rPr lang="en-US" sz="2000" dirty="0" smtClean="0"/>
              <a:t>Type of Artificial Intelligence</a:t>
            </a:r>
          </a:p>
          <a:p>
            <a:pPr lvl="1"/>
            <a:r>
              <a:rPr lang="en-US" sz="2000" dirty="0" smtClean="0"/>
              <a:t>Artificial Intelligence</a:t>
            </a:r>
          </a:p>
          <a:p>
            <a:pPr lvl="1"/>
            <a:r>
              <a:rPr lang="en-US" sz="2000" dirty="0" smtClean="0"/>
              <a:t>Machine Learning</a:t>
            </a:r>
          </a:p>
          <a:p>
            <a:pPr lvl="1"/>
            <a:r>
              <a:rPr lang="en-US" sz="2000" dirty="0" smtClean="0"/>
              <a:t>Deep Learning</a:t>
            </a:r>
          </a:p>
          <a:p>
            <a:r>
              <a:rPr lang="en-US" sz="2000" dirty="0" smtClean="0"/>
              <a:t>Components that contribute to build an Intelligent system</a:t>
            </a:r>
          </a:p>
          <a:p>
            <a:r>
              <a:rPr lang="en-US" sz="2000" dirty="0" smtClean="0"/>
              <a:t>Application of AI</a:t>
            </a:r>
          </a:p>
          <a:p>
            <a:r>
              <a:rPr lang="en-US" sz="2000" dirty="0" smtClean="0"/>
              <a:t>Advantages of AI</a:t>
            </a:r>
          </a:p>
          <a:p>
            <a:r>
              <a:rPr lang="en-US" sz="2000" dirty="0" smtClean="0"/>
              <a:t>Disadvantages of AI</a:t>
            </a:r>
          </a:p>
          <a:p>
            <a:endParaRPr lang="en-US" sz="2400" dirty="0" smtClean="0"/>
          </a:p>
          <a:p>
            <a:endParaRPr lang="en-US" sz="2400" dirty="0" smtClean="0"/>
          </a:p>
          <a:p>
            <a:pPr lvl="1"/>
            <a:endParaRPr lang="en-US" sz="2400" dirty="0" smtClean="0"/>
          </a:p>
          <a:p>
            <a:endParaRPr lang="en-US" sz="2400" dirty="0" smtClean="0"/>
          </a:p>
          <a:p>
            <a:endParaRPr lang="en-US" sz="2400"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3</a:t>
            </a:fld>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49439" y="1323054"/>
            <a:ext cx="4596493" cy="2587429"/>
          </a:xfrm>
          <a:prstGeom prst="rect">
            <a:avLst/>
          </a:prstGeom>
        </p:spPr>
      </p:pic>
    </p:spTree>
    <p:extLst>
      <p:ext uri="{BB962C8B-B14F-4D97-AF65-F5344CB8AC3E}">
        <p14:creationId xmlns:p14="http://schemas.microsoft.com/office/powerpoint/2010/main" val="1871653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Artificial Intelligence</a:t>
            </a:r>
            <a:endParaRPr lang="en-IN" dirty="0"/>
          </a:p>
        </p:txBody>
      </p:sp>
      <p:sp>
        <p:nvSpPr>
          <p:cNvPr id="3" name="Content Placeholder 2"/>
          <p:cNvSpPr>
            <a:spLocks noGrp="1"/>
          </p:cNvSpPr>
          <p:nvPr>
            <p:ph sz="quarter" idx="1"/>
          </p:nvPr>
        </p:nvSpPr>
        <p:spPr/>
        <p:txBody>
          <a:bodyPr>
            <a:normAutofit/>
          </a:bodyPr>
          <a:lstStyle/>
          <a:p>
            <a:r>
              <a:rPr lang="en-US" dirty="0" smtClean="0"/>
              <a:t>Humans </a:t>
            </a:r>
            <a:r>
              <a:rPr lang="en-US" dirty="0"/>
              <a:t>have developed the power of computer systems in terms of their diverse working domains, their increasing speed, and reducing size with respect to time. Since the invention of computers or machines, their capability to perform various tasks has grown tremendously</a:t>
            </a:r>
          </a:p>
          <a:p>
            <a:r>
              <a:rPr lang="en-US" dirty="0" smtClean="0"/>
              <a:t>A </a:t>
            </a:r>
            <a:r>
              <a:rPr lang="en-US" dirty="0"/>
              <a:t>branch of Computer Science named </a:t>
            </a:r>
            <a:r>
              <a:rPr lang="en-US" i="1" dirty="0"/>
              <a:t>Artificial Intelligence</a:t>
            </a:r>
            <a:r>
              <a:rPr lang="en-US" dirty="0"/>
              <a:t> pursues creating the computers or machines as intelligent as human beings</a:t>
            </a:r>
            <a:r>
              <a:rPr lang="en-US" dirty="0" smtClean="0"/>
              <a:t>.</a:t>
            </a:r>
          </a:p>
          <a:p>
            <a:r>
              <a:rPr lang="en-US" dirty="0" smtClean="0"/>
              <a:t>For </a:t>
            </a:r>
            <a:r>
              <a:rPr lang="en-US" dirty="0"/>
              <a:t>example, discovering proofs for mathematical theorems or playing chess</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4</a:t>
            </a:fld>
            <a:endParaRPr lang="en-US"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94439" y="4140925"/>
            <a:ext cx="5403122" cy="2191637"/>
          </a:xfrm>
          <a:prstGeom prst="rect">
            <a:avLst/>
          </a:prstGeom>
        </p:spPr>
      </p:pic>
    </p:spTree>
    <p:extLst>
      <p:ext uri="{BB962C8B-B14F-4D97-AF65-F5344CB8AC3E}">
        <p14:creationId xmlns:p14="http://schemas.microsoft.com/office/powerpoint/2010/main" val="281234054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What is AI</a:t>
            </a:r>
            <a:endParaRPr lang="en-IN" dirty="0"/>
          </a:p>
        </p:txBody>
      </p:sp>
      <p:sp>
        <p:nvSpPr>
          <p:cNvPr id="3" name="Content Placeholder 2"/>
          <p:cNvSpPr>
            <a:spLocks noGrp="1"/>
          </p:cNvSpPr>
          <p:nvPr>
            <p:ph sz="quarter" idx="1"/>
          </p:nvPr>
        </p:nvSpPr>
        <p:spPr/>
        <p:txBody>
          <a:bodyPr>
            <a:normAutofit/>
          </a:bodyPr>
          <a:lstStyle/>
          <a:p>
            <a:r>
              <a:rPr lang="en-US" dirty="0" smtClean="0"/>
              <a:t>Artificial intelligence exists when a machine has cognitive ability.</a:t>
            </a:r>
          </a:p>
          <a:p>
            <a:r>
              <a:rPr lang="en-US" dirty="0" smtClean="0"/>
              <a:t>The machine has the ability to perform cognitive </a:t>
            </a:r>
            <a:r>
              <a:rPr lang="en-US" dirty="0"/>
              <a:t>functions such as </a:t>
            </a:r>
            <a:r>
              <a:rPr lang="en-US" dirty="0" smtClean="0"/>
              <a:t>perceiving, learning</a:t>
            </a:r>
            <a:r>
              <a:rPr lang="en-US" dirty="0"/>
              <a:t>, reasoning </a:t>
            </a:r>
            <a:r>
              <a:rPr lang="en-US" dirty="0" smtClean="0"/>
              <a:t>and problem solving</a:t>
            </a:r>
          </a:p>
          <a:p>
            <a:r>
              <a:rPr lang="en-US" dirty="0" smtClean="0"/>
              <a:t>The </a:t>
            </a:r>
            <a:r>
              <a:rPr lang="en-US" dirty="0"/>
              <a:t>benchmark for AI </a:t>
            </a:r>
            <a:r>
              <a:rPr lang="en-US" dirty="0" smtClean="0"/>
              <a:t>is the ability of machine having human level reasoning,</a:t>
            </a:r>
            <a:r>
              <a:rPr lang="en-US" dirty="0"/>
              <a:t> </a:t>
            </a:r>
            <a:r>
              <a:rPr lang="en-US" dirty="0" smtClean="0"/>
              <a:t>speech and vision.</a:t>
            </a:r>
            <a:br>
              <a:rPr lang="en-US" dirty="0" smtClean="0"/>
            </a:b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5</a:t>
            </a:fld>
            <a:endParaRPr lang="en-US" dirty="0"/>
          </a:p>
        </p:txBody>
      </p:sp>
    </p:spTree>
    <p:extLst>
      <p:ext uri="{BB962C8B-B14F-4D97-AF65-F5344CB8AC3E}">
        <p14:creationId xmlns:p14="http://schemas.microsoft.com/office/powerpoint/2010/main" val="301562735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What is AI</a:t>
            </a:r>
          </a:p>
        </p:txBody>
      </p:sp>
      <p:sp>
        <p:nvSpPr>
          <p:cNvPr id="3" name="Content Placeholder 2"/>
          <p:cNvSpPr>
            <a:spLocks noGrp="1"/>
          </p:cNvSpPr>
          <p:nvPr>
            <p:ph sz="quarter" idx="1"/>
          </p:nvPr>
        </p:nvSpPr>
        <p:spPr/>
        <p:txBody>
          <a:bodyPr>
            <a:normAutofit/>
          </a:bodyPr>
          <a:lstStyle/>
          <a:p>
            <a:r>
              <a:rPr lang="en-IN" dirty="0" smtClean="0"/>
              <a:t>According to father of Artificial Intelligence John McCarthy, AI can be defined as</a:t>
            </a:r>
          </a:p>
          <a:p>
            <a:pPr lvl="1"/>
            <a:r>
              <a:rPr lang="en-IN" dirty="0"/>
              <a:t>T</a:t>
            </a:r>
            <a:r>
              <a:rPr lang="en-US" dirty="0" smtClean="0"/>
              <a:t>he </a:t>
            </a:r>
            <a:r>
              <a:rPr lang="en-US" dirty="0"/>
              <a:t>science and engineering of making intelligent machines, especially intelligent computer </a:t>
            </a:r>
            <a:r>
              <a:rPr lang="en-US" dirty="0" smtClean="0"/>
              <a:t>programs</a:t>
            </a:r>
            <a:endParaRPr lang="en-US" dirty="0"/>
          </a:p>
          <a:p>
            <a:r>
              <a:rPr lang="en-US" dirty="0"/>
              <a:t>AI is accomplished by studying how human </a:t>
            </a:r>
            <a:r>
              <a:rPr lang="en-US" dirty="0" smtClean="0"/>
              <a:t>brain thinks, learn, decide and work </a:t>
            </a:r>
            <a:r>
              <a:rPr lang="en-US" dirty="0"/>
              <a:t>while trying to solve a problem, and then using the outcomes of this study as a basis of developing intelligent software and systems</a:t>
            </a:r>
            <a:r>
              <a:rPr lang="en-US" dirty="0" smtClean="0"/>
              <a:t>.</a:t>
            </a:r>
          </a:p>
          <a:p>
            <a:r>
              <a:rPr lang="en-US" dirty="0"/>
              <a:t>Artificial Intelligence is a way of </a:t>
            </a:r>
            <a:r>
              <a:rPr lang="en-US" b="1" dirty="0"/>
              <a:t>making a computer, a computer-controlled robot, or a software think intelligently</a:t>
            </a:r>
            <a:r>
              <a:rPr lang="en-US" dirty="0"/>
              <a:t>, in the similar manner the intelligent humans think.</a:t>
            </a: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6</a:t>
            </a:fld>
            <a:endParaRPr lang="en-US" dirty="0"/>
          </a:p>
        </p:txBody>
      </p:sp>
    </p:spTree>
    <p:extLst>
      <p:ext uri="{BB962C8B-B14F-4D97-AF65-F5344CB8AC3E}">
        <p14:creationId xmlns:p14="http://schemas.microsoft.com/office/powerpoint/2010/main" val="299946831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Goals of AI</a:t>
            </a:r>
            <a:endParaRPr lang="en-IN" dirty="0"/>
          </a:p>
        </p:txBody>
      </p:sp>
      <p:sp>
        <p:nvSpPr>
          <p:cNvPr id="3" name="Content Placeholder 2"/>
          <p:cNvSpPr>
            <a:spLocks noGrp="1"/>
          </p:cNvSpPr>
          <p:nvPr>
            <p:ph sz="quarter" idx="1"/>
          </p:nvPr>
        </p:nvSpPr>
        <p:spPr/>
        <p:txBody>
          <a:bodyPr/>
          <a:lstStyle/>
          <a:p>
            <a:r>
              <a:rPr lang="en-US" b="1" dirty="0" smtClean="0"/>
              <a:t>To Create </a:t>
            </a:r>
            <a:r>
              <a:rPr lang="en-US" b="1" dirty="0"/>
              <a:t>Expert </a:t>
            </a:r>
            <a:r>
              <a:rPr lang="en-US" b="1" dirty="0" smtClean="0"/>
              <a:t>Systems</a:t>
            </a:r>
            <a:endParaRPr lang="en-US" dirty="0" smtClean="0"/>
          </a:p>
          <a:p>
            <a:pPr lvl="1"/>
            <a:r>
              <a:rPr lang="en-US" dirty="0" smtClean="0"/>
              <a:t>The </a:t>
            </a:r>
            <a:r>
              <a:rPr lang="en-US" dirty="0"/>
              <a:t>systems which exhibit intelligent behavior, learn, demonstrate, explain, and advice its users.</a:t>
            </a:r>
          </a:p>
          <a:p>
            <a:r>
              <a:rPr lang="en-US" b="1" dirty="0"/>
              <a:t>To Implement Human Intelligence in </a:t>
            </a:r>
            <a:r>
              <a:rPr lang="en-US" b="1" dirty="0" smtClean="0"/>
              <a:t>Machines</a:t>
            </a:r>
            <a:endParaRPr lang="en-US" dirty="0" smtClean="0"/>
          </a:p>
          <a:p>
            <a:pPr lvl="1"/>
            <a:r>
              <a:rPr lang="en-US" dirty="0" smtClean="0"/>
              <a:t>Creating </a:t>
            </a:r>
            <a:r>
              <a:rPr lang="en-US" dirty="0"/>
              <a:t>systems that understand, think, learn, and behave like humans.</a:t>
            </a:r>
          </a:p>
          <a:p>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7</a:t>
            </a:fld>
            <a:endParaRPr lang="en-US" dirty="0"/>
          </a:p>
        </p:txBody>
      </p:sp>
    </p:spTree>
    <p:extLst>
      <p:ext uri="{BB962C8B-B14F-4D97-AF65-F5344CB8AC3E}">
        <p14:creationId xmlns:p14="http://schemas.microsoft.com/office/powerpoint/2010/main" val="150902343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IN" dirty="0" smtClean="0"/>
              <a:t>Types Of Artificial Intelligence</a:t>
            </a:r>
            <a:endParaRPr lang="en-IN" dirty="0"/>
          </a:p>
        </p:txBody>
      </p:sp>
      <p:sp>
        <p:nvSpPr>
          <p:cNvPr id="3" name="Content Placeholder 2"/>
          <p:cNvSpPr>
            <a:spLocks noGrp="1"/>
          </p:cNvSpPr>
          <p:nvPr>
            <p:ph sz="quarter" idx="1"/>
          </p:nvPr>
        </p:nvSpPr>
        <p:spPr/>
        <p:txBody>
          <a:bodyPr/>
          <a:lstStyle/>
          <a:p>
            <a:pPr marL="0" indent="0">
              <a:buNone/>
            </a:pPr>
            <a:r>
              <a:rPr lang="en-IN" dirty="0" smtClean="0"/>
              <a:t>Artificial Intelligence is grouped into three subfields:</a:t>
            </a:r>
          </a:p>
          <a:p>
            <a:r>
              <a:rPr lang="en-IN" dirty="0" smtClean="0"/>
              <a:t>Artificial Intelligence</a:t>
            </a:r>
          </a:p>
          <a:p>
            <a:r>
              <a:rPr lang="en-IN" dirty="0" smtClean="0"/>
              <a:t>Machine Learning</a:t>
            </a:r>
          </a:p>
          <a:p>
            <a:r>
              <a:rPr lang="en-IN" dirty="0" smtClean="0"/>
              <a:t>Deep Learning</a:t>
            </a:r>
          </a:p>
          <a:p>
            <a:pPr marL="0" indent="0">
              <a:buNone/>
            </a:pP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8</a:t>
            </a:fld>
            <a:endParaRPr lang="en-US" dirty="0"/>
          </a:p>
        </p:txBody>
      </p:sp>
      <p:pic>
        <p:nvPicPr>
          <p:cNvPr id="5" name="Content Placeholder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31474" y="2832754"/>
            <a:ext cx="7598673" cy="3385165"/>
          </a:xfrm>
          <a:prstGeom prst="rect">
            <a:avLst/>
          </a:prstGeom>
        </p:spPr>
      </p:pic>
    </p:spTree>
    <p:extLst>
      <p:ext uri="{BB962C8B-B14F-4D97-AF65-F5344CB8AC3E}">
        <p14:creationId xmlns:p14="http://schemas.microsoft.com/office/powerpoint/2010/main" val="3683180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a:t>Types Of Artificial Intelligence</a:t>
            </a:r>
          </a:p>
        </p:txBody>
      </p:sp>
      <p:sp>
        <p:nvSpPr>
          <p:cNvPr id="3" name="Content Placeholder 2"/>
          <p:cNvSpPr>
            <a:spLocks noGrp="1"/>
          </p:cNvSpPr>
          <p:nvPr>
            <p:ph sz="quarter" idx="1"/>
          </p:nvPr>
        </p:nvSpPr>
        <p:spPr/>
        <p:txBody>
          <a:bodyPr/>
          <a:lstStyle/>
          <a:p>
            <a:pPr marL="0" indent="0">
              <a:buNone/>
            </a:pPr>
            <a:r>
              <a:rPr lang="en-US" dirty="0" smtClean="0"/>
              <a:t> </a:t>
            </a:r>
            <a:br>
              <a:rPr lang="en-US" dirty="0" smtClean="0"/>
            </a:br>
            <a:endParaRPr lang="en-IN" dirty="0"/>
          </a:p>
        </p:txBody>
      </p:sp>
      <p:sp>
        <p:nvSpPr>
          <p:cNvPr id="4" name="Slide Number Placeholder 3"/>
          <p:cNvSpPr>
            <a:spLocks noGrp="1"/>
          </p:cNvSpPr>
          <p:nvPr>
            <p:ph type="sldNum" sz="quarter" idx="12"/>
          </p:nvPr>
        </p:nvSpPr>
        <p:spPr/>
        <p:txBody>
          <a:bodyPr>
            <a:normAutofit lnSpcReduction="10000"/>
          </a:bodyPr>
          <a:lstStyle/>
          <a:p>
            <a:fld id="{26A31B2F-AFDF-4768-87BA-3AF3DB3FE775}" type="slidenum">
              <a:rPr lang="en-US" smtClean="0"/>
              <a:pPr/>
              <a:t>9</a:t>
            </a:fld>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5708" y="1413489"/>
            <a:ext cx="11971685" cy="5033018"/>
          </a:xfrm>
          <a:prstGeom prst="rect">
            <a:avLst/>
          </a:prstGeom>
        </p:spPr>
      </p:pic>
    </p:spTree>
    <p:extLst>
      <p:ext uri="{BB962C8B-B14F-4D97-AF65-F5344CB8AC3E}">
        <p14:creationId xmlns:p14="http://schemas.microsoft.com/office/powerpoint/2010/main" val="787374465"/>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idescreenPresentation">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Median">
      <a:maj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w Cen MT"/>
        <a:ea typeface=""/>
        <a:cs typeface=""/>
        <a:font script="Grek" typeface="Calibri"/>
        <a:font script="Cyrl" typeface="Calibri"/>
        <a:font script="Jpan" typeface="HGPｺﾞｼｯｸE"/>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shade val="45000"/>
                <a:satMod val="150000"/>
              </a:schemeClr>
            </a:gs>
            <a:gs pos="35000">
              <a:schemeClr val="phClr">
                <a:shade val="60000"/>
                <a:satMod val="150000"/>
              </a:schemeClr>
            </a:gs>
            <a:gs pos="100000">
              <a:schemeClr val="phClr">
                <a:tint val="97000"/>
                <a:satMod val="200000"/>
              </a:schemeClr>
            </a:gs>
          </a:gsLst>
          <a:lin ang="16200000" scaled="1"/>
        </a:gradFill>
        <a:blipFill>
          <a:blip xmlns:r="http://schemas.openxmlformats.org/officeDocument/2006/relationships" r:embed="rId1">
            <a:duotone>
              <a:schemeClr val="phClr">
                <a:shade val="90000"/>
                <a:satMod val="140000"/>
              </a:schemeClr>
              <a:schemeClr val="phClr">
                <a:satMod val="120000"/>
              </a:schemeClr>
            </a:duotone>
          </a:blip>
          <a:tile tx="0" ty="0" sx="100000" sy="100000" flip="none" algn="t"/>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themeOverride>
</file>

<file path=docProps/app.xml><?xml version="1.0" encoding="utf-8"?>
<Properties xmlns="http://schemas.openxmlformats.org/officeDocument/2006/extended-properties" xmlns:vt="http://schemas.openxmlformats.org/officeDocument/2006/docPropsVTypes">
  <Template>Installing Network using Windows NT bases Systems</Template>
  <TotalTime>2754</TotalTime>
  <Words>1380</Words>
  <Application>Microsoft Office PowerPoint</Application>
  <PresentationFormat>Widescreen</PresentationFormat>
  <Paragraphs>218</Paragraphs>
  <Slides>28</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28</vt:i4>
      </vt:variant>
    </vt:vector>
  </HeadingPairs>
  <TitlesOfParts>
    <vt:vector size="37" baseType="lpstr">
      <vt:lpstr>ＭＳ Ｐゴシック</vt:lpstr>
      <vt:lpstr>Arial</vt:lpstr>
      <vt:lpstr>Bradley Hand ITC</vt:lpstr>
      <vt:lpstr>Calibri</vt:lpstr>
      <vt:lpstr>Times New Roman</vt:lpstr>
      <vt:lpstr>Tw Cen MT</vt:lpstr>
      <vt:lpstr>Wingdings</vt:lpstr>
      <vt:lpstr>Wingdings 2</vt:lpstr>
      <vt:lpstr>WidescreenPresentation</vt:lpstr>
      <vt:lpstr>File and Printer sharing in Windows NT Environment </vt:lpstr>
      <vt:lpstr> Artificial Intelligence</vt:lpstr>
      <vt:lpstr>Index</vt:lpstr>
      <vt:lpstr>Artificial Intelligence</vt:lpstr>
      <vt:lpstr>What is AI</vt:lpstr>
      <vt:lpstr>What is AI</vt:lpstr>
      <vt:lpstr>Goals of AI</vt:lpstr>
      <vt:lpstr>Types Of Artificial Intelligence</vt:lpstr>
      <vt:lpstr>Types Of Artificial Intelligence</vt:lpstr>
      <vt:lpstr> Machine Learning</vt:lpstr>
      <vt:lpstr>Types Of Artificial Intelligence</vt:lpstr>
      <vt:lpstr>Types Of Artificial Intelligence</vt:lpstr>
      <vt:lpstr>Types Of Artificial Intelligence</vt:lpstr>
      <vt:lpstr>Components that contribute to Build An Intelligent System</vt:lpstr>
      <vt:lpstr>Major Classes of Learning Algorithms</vt:lpstr>
      <vt:lpstr>What is Intelligence Composed of</vt:lpstr>
      <vt:lpstr>What is Intelligence Composed of</vt:lpstr>
      <vt:lpstr>What is Intelligence Composed of</vt:lpstr>
      <vt:lpstr>Applications of AI</vt:lpstr>
      <vt:lpstr>Applications of AI</vt:lpstr>
      <vt:lpstr>Applications of AI</vt:lpstr>
      <vt:lpstr>Example of Deep Learning</vt:lpstr>
      <vt:lpstr>Advantages of AI</vt:lpstr>
      <vt:lpstr>Advantages of AI</vt:lpstr>
      <vt:lpstr>Advantages of AI</vt:lpstr>
      <vt:lpstr>Advantages of AI</vt:lpstr>
      <vt:lpstr>Disadvantages of AI</vt:lpstr>
      <vt:lpstr>Disadvantages of 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 and Printer sharing in Windows NT Environment</dc:title>
  <dc:creator>Siddhant Tripathi</dc:creator>
  <cp:lastModifiedBy>suman</cp:lastModifiedBy>
  <cp:revision>307</cp:revision>
  <dcterms:created xsi:type="dcterms:W3CDTF">2020-05-02T05:50:57Z</dcterms:created>
  <dcterms:modified xsi:type="dcterms:W3CDTF">2021-11-25T05:35:57Z</dcterms:modified>
</cp:coreProperties>
</file>