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6" r:id="rId4"/>
  </p:sldMasterIdLst>
  <p:notesMasterIdLst>
    <p:notesMasterId r:id="rId20"/>
  </p:notesMasterIdLst>
  <p:handoutMasterIdLst>
    <p:handoutMasterId r:id="rId21"/>
  </p:handoutMasterIdLst>
  <p:sldIdLst>
    <p:sldId id="256" r:id="rId5"/>
    <p:sldId id="277" r:id="rId6"/>
    <p:sldId id="297" r:id="rId7"/>
    <p:sldId id="294" r:id="rId8"/>
    <p:sldId id="295" r:id="rId9"/>
    <p:sldId id="278" r:id="rId10"/>
    <p:sldId id="289" r:id="rId11"/>
    <p:sldId id="262" r:id="rId12"/>
    <p:sldId id="296" r:id="rId13"/>
    <p:sldId id="298" r:id="rId14"/>
    <p:sldId id="300" r:id="rId15"/>
    <p:sldId id="301" r:id="rId16"/>
    <p:sldId id="302" r:id="rId17"/>
    <p:sldId id="304" r:id="rId18"/>
    <p:sldId id="306" r:id="rId19"/>
  </p:sldIdLst>
  <p:sldSz cx="12192000" cy="6858000"/>
  <p:notesSz cx="6858000" cy="9144000"/>
  <p:defaultTextStyle>
    <a:defPPr rtl="0">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0"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E6D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31744B5-CAA2-4CC0-8CF6-A3D81FD48C29}" v="2" dt="2024-04-25T13:11:44.58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41" autoAdjust="0"/>
  </p:normalViewPr>
  <p:slideViewPr>
    <p:cSldViewPr snapToGrid="0">
      <p:cViewPr>
        <p:scale>
          <a:sx n="75" d="100"/>
          <a:sy n="75" d="100"/>
        </p:scale>
        <p:origin x="974" y="120"/>
      </p:cViewPr>
      <p:guideLst>
        <p:guide orient="horz" pos="33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4632" y="149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29"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commentAuthors" Target="commentAuthors.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oggavarapu Venkata Naga Rahul" userId="da78305877812c89" providerId="LiveId" clId="{D31744B5-CAA2-4CC0-8CF6-A3D81FD48C29}"/>
    <pc:docChg chg="undo custSel addSld delSld modSld sldOrd">
      <pc:chgData name="Boggavarapu Venkata Naga Rahul" userId="da78305877812c89" providerId="LiveId" clId="{D31744B5-CAA2-4CC0-8CF6-A3D81FD48C29}" dt="2024-04-25T14:09:33.141" v="1511" actId="404"/>
      <pc:docMkLst>
        <pc:docMk/>
      </pc:docMkLst>
      <pc:sldChg chg="addSp delSp modSp mod delAnim">
        <pc:chgData name="Boggavarapu Venkata Naga Rahul" userId="da78305877812c89" providerId="LiveId" clId="{D31744B5-CAA2-4CC0-8CF6-A3D81FD48C29}" dt="2024-04-25T13:56:32.113" v="1206" actId="478"/>
        <pc:sldMkLst>
          <pc:docMk/>
          <pc:sldMk cId="1642425379" sldId="256"/>
        </pc:sldMkLst>
        <pc:picChg chg="add del mod">
          <ac:chgData name="Boggavarapu Venkata Naga Rahul" userId="da78305877812c89" providerId="LiveId" clId="{D31744B5-CAA2-4CC0-8CF6-A3D81FD48C29}" dt="2024-04-25T13:56:32.113" v="1206" actId="478"/>
          <ac:picMkLst>
            <pc:docMk/>
            <pc:sldMk cId="1642425379" sldId="256"/>
            <ac:picMk id="5" creationId="{1AD819C3-C059-85E7-A55C-13BF9310F95B}"/>
          </ac:picMkLst>
        </pc:picChg>
      </pc:sldChg>
      <pc:sldChg chg="del">
        <pc:chgData name="Boggavarapu Venkata Naga Rahul" userId="da78305877812c89" providerId="LiveId" clId="{D31744B5-CAA2-4CC0-8CF6-A3D81FD48C29}" dt="2024-04-25T13:55:41.144" v="1180" actId="47"/>
        <pc:sldMkLst>
          <pc:docMk/>
          <pc:sldMk cId="707789176" sldId="258"/>
        </pc:sldMkLst>
      </pc:sldChg>
      <pc:sldChg chg="del">
        <pc:chgData name="Boggavarapu Venkata Naga Rahul" userId="da78305877812c89" providerId="LiveId" clId="{D31744B5-CAA2-4CC0-8CF6-A3D81FD48C29}" dt="2024-04-25T13:20:11.573" v="497" actId="47"/>
        <pc:sldMkLst>
          <pc:docMk/>
          <pc:sldMk cId="566997565" sldId="260"/>
        </pc:sldMkLst>
      </pc:sldChg>
      <pc:sldChg chg="add del">
        <pc:chgData name="Boggavarapu Venkata Naga Rahul" userId="da78305877812c89" providerId="LiveId" clId="{D31744B5-CAA2-4CC0-8CF6-A3D81FD48C29}" dt="2024-04-25T13:56:24.402" v="1205" actId="47"/>
        <pc:sldMkLst>
          <pc:docMk/>
          <pc:sldMk cId="1738561688" sldId="261"/>
        </pc:sldMkLst>
      </pc:sldChg>
      <pc:sldChg chg="addSp delSp modSp mod ord">
        <pc:chgData name="Boggavarapu Venkata Naga Rahul" userId="da78305877812c89" providerId="LiveId" clId="{D31744B5-CAA2-4CC0-8CF6-A3D81FD48C29}" dt="2024-04-25T14:09:05.853" v="1505" actId="478"/>
        <pc:sldMkLst>
          <pc:docMk/>
          <pc:sldMk cId="1593920805" sldId="262"/>
        </pc:sldMkLst>
        <pc:spChg chg="mod">
          <ac:chgData name="Boggavarapu Venkata Naga Rahul" userId="da78305877812c89" providerId="LiveId" clId="{D31744B5-CAA2-4CC0-8CF6-A3D81FD48C29}" dt="2024-04-23T16:08:00.511" v="430" actId="14100"/>
          <ac:spMkLst>
            <pc:docMk/>
            <pc:sldMk cId="1593920805" sldId="262"/>
            <ac:spMk id="2" creationId="{75031FE9-9059-4FE8-B4AC-9771F23A1B89}"/>
          </ac:spMkLst>
        </pc:spChg>
        <pc:spChg chg="del">
          <ac:chgData name="Boggavarapu Venkata Naga Rahul" userId="da78305877812c89" providerId="LiveId" clId="{D31744B5-CAA2-4CC0-8CF6-A3D81FD48C29}" dt="2024-04-23T16:00:56.981" v="20" actId="478"/>
          <ac:spMkLst>
            <pc:docMk/>
            <pc:sldMk cId="1593920805" sldId="262"/>
            <ac:spMk id="3" creationId="{D4A2EB3F-4D60-451F-8F45-7D6654D2FCD9}"/>
          </ac:spMkLst>
        </pc:spChg>
        <pc:spChg chg="mod">
          <ac:chgData name="Boggavarapu Venkata Naga Rahul" userId="da78305877812c89" providerId="LiveId" clId="{D31744B5-CAA2-4CC0-8CF6-A3D81FD48C29}" dt="2024-04-23T16:08:05.834" v="431" actId="14100"/>
          <ac:spMkLst>
            <pc:docMk/>
            <pc:sldMk cId="1593920805" sldId="262"/>
            <ac:spMk id="4" creationId="{AC1C80FB-53F9-42EE-B1E6-D0F998EC5DFA}"/>
          </ac:spMkLst>
        </pc:spChg>
        <pc:spChg chg="del">
          <ac:chgData name="Boggavarapu Venkata Naga Rahul" userId="da78305877812c89" providerId="LiveId" clId="{D31744B5-CAA2-4CC0-8CF6-A3D81FD48C29}" dt="2024-04-23T16:01:09.062" v="23" actId="478"/>
          <ac:spMkLst>
            <pc:docMk/>
            <pc:sldMk cId="1593920805" sldId="262"/>
            <ac:spMk id="5" creationId="{E81BA2B5-6A90-4204-ABDD-7183FBB03A02}"/>
          </ac:spMkLst>
        </pc:spChg>
        <pc:spChg chg="del">
          <ac:chgData name="Boggavarapu Venkata Naga Rahul" userId="da78305877812c89" providerId="LiveId" clId="{D31744B5-CAA2-4CC0-8CF6-A3D81FD48C29}" dt="2024-04-23T16:01:22.031" v="26" actId="478"/>
          <ac:spMkLst>
            <pc:docMk/>
            <pc:sldMk cId="1593920805" sldId="262"/>
            <ac:spMk id="6" creationId="{7E7D4C34-22A0-4D54-A07D-E1E9A11463E5}"/>
          </ac:spMkLst>
        </pc:spChg>
        <pc:spChg chg="del">
          <ac:chgData name="Boggavarapu Venkata Naga Rahul" userId="da78305877812c89" providerId="LiveId" clId="{D31744B5-CAA2-4CC0-8CF6-A3D81FD48C29}" dt="2024-04-23T16:01:29.653" v="28" actId="478"/>
          <ac:spMkLst>
            <pc:docMk/>
            <pc:sldMk cId="1593920805" sldId="262"/>
            <ac:spMk id="7" creationId="{301D392D-FB66-47A0-B628-5ADE822A2CFF}"/>
          </ac:spMkLst>
        </pc:spChg>
        <pc:spChg chg="del">
          <ac:chgData name="Boggavarapu Venkata Naga Rahul" userId="da78305877812c89" providerId="LiveId" clId="{D31744B5-CAA2-4CC0-8CF6-A3D81FD48C29}" dt="2024-04-23T16:01:38.540" v="31" actId="478"/>
          <ac:spMkLst>
            <pc:docMk/>
            <pc:sldMk cId="1593920805" sldId="262"/>
            <ac:spMk id="8" creationId="{51C26CE0-2506-4B44-A26F-C12BFA5B18B5}"/>
          </ac:spMkLst>
        </pc:spChg>
        <pc:spChg chg="del">
          <ac:chgData name="Boggavarapu Venkata Naga Rahul" userId="da78305877812c89" providerId="LiveId" clId="{D31744B5-CAA2-4CC0-8CF6-A3D81FD48C29}" dt="2024-04-23T16:01:44.113" v="33" actId="478"/>
          <ac:spMkLst>
            <pc:docMk/>
            <pc:sldMk cId="1593920805" sldId="262"/>
            <ac:spMk id="9" creationId="{868F40F8-BF35-45E9-B3DD-5436362D746E}"/>
          </ac:spMkLst>
        </pc:spChg>
        <pc:spChg chg="del">
          <ac:chgData name="Boggavarapu Venkata Naga Rahul" userId="da78305877812c89" providerId="LiveId" clId="{D31744B5-CAA2-4CC0-8CF6-A3D81FD48C29}" dt="2024-04-23T16:01:49.361" v="36" actId="478"/>
          <ac:spMkLst>
            <pc:docMk/>
            <pc:sldMk cId="1593920805" sldId="262"/>
            <ac:spMk id="10" creationId="{7F39C97C-2DDC-4706-B96C-B02FAE53A426}"/>
          </ac:spMkLst>
        </pc:spChg>
        <pc:spChg chg="add del mod">
          <ac:chgData name="Boggavarapu Venkata Naga Rahul" userId="da78305877812c89" providerId="LiveId" clId="{D31744B5-CAA2-4CC0-8CF6-A3D81FD48C29}" dt="2024-04-23T16:01:03.161" v="22" actId="478"/>
          <ac:spMkLst>
            <pc:docMk/>
            <pc:sldMk cId="1593920805" sldId="262"/>
            <ac:spMk id="14" creationId="{0587C19C-209D-675B-EA67-4C47D20F8827}"/>
          </ac:spMkLst>
        </pc:spChg>
        <pc:spChg chg="add del mod">
          <ac:chgData name="Boggavarapu Venkata Naga Rahul" userId="da78305877812c89" providerId="LiveId" clId="{D31744B5-CAA2-4CC0-8CF6-A3D81FD48C29}" dt="2024-04-23T16:01:17.284" v="25" actId="478"/>
          <ac:spMkLst>
            <pc:docMk/>
            <pc:sldMk cId="1593920805" sldId="262"/>
            <ac:spMk id="16" creationId="{14D73328-1AB2-8B30-347F-37331BF9BE22}"/>
          </ac:spMkLst>
        </pc:spChg>
        <pc:spChg chg="add del mod">
          <ac:chgData name="Boggavarapu Venkata Naga Rahul" userId="da78305877812c89" providerId="LiveId" clId="{D31744B5-CAA2-4CC0-8CF6-A3D81FD48C29}" dt="2024-04-23T16:01:24.377" v="27" actId="478"/>
          <ac:spMkLst>
            <pc:docMk/>
            <pc:sldMk cId="1593920805" sldId="262"/>
            <ac:spMk id="18" creationId="{1554D947-9FF2-AA40-B4CC-D4B2E4B83365}"/>
          </ac:spMkLst>
        </pc:spChg>
        <pc:spChg chg="add del mod">
          <ac:chgData name="Boggavarapu Venkata Naga Rahul" userId="da78305877812c89" providerId="LiveId" clId="{D31744B5-CAA2-4CC0-8CF6-A3D81FD48C29}" dt="2024-04-23T16:01:34.458" v="30" actId="478"/>
          <ac:spMkLst>
            <pc:docMk/>
            <pc:sldMk cId="1593920805" sldId="262"/>
            <ac:spMk id="20" creationId="{E65838C9-5504-29A9-3282-8A023C283A2D}"/>
          </ac:spMkLst>
        </pc:spChg>
        <pc:spChg chg="add del mod">
          <ac:chgData name="Boggavarapu Venkata Naga Rahul" userId="da78305877812c89" providerId="LiveId" clId="{D31744B5-CAA2-4CC0-8CF6-A3D81FD48C29}" dt="2024-04-23T16:01:40.443" v="32" actId="478"/>
          <ac:spMkLst>
            <pc:docMk/>
            <pc:sldMk cId="1593920805" sldId="262"/>
            <ac:spMk id="22" creationId="{8D2E11FF-1EEA-6DA0-539B-CF0CF63F3C32}"/>
          </ac:spMkLst>
        </pc:spChg>
        <pc:spChg chg="add del mod">
          <ac:chgData name="Boggavarapu Venkata Naga Rahul" userId="da78305877812c89" providerId="LiveId" clId="{D31744B5-CAA2-4CC0-8CF6-A3D81FD48C29}" dt="2024-04-23T16:01:46.086" v="35" actId="478"/>
          <ac:spMkLst>
            <pc:docMk/>
            <pc:sldMk cId="1593920805" sldId="262"/>
            <ac:spMk id="24" creationId="{5A137272-FBCD-150E-553B-4BD8C612BCC7}"/>
          </ac:spMkLst>
        </pc:spChg>
        <pc:spChg chg="add del mod">
          <ac:chgData name="Boggavarapu Venkata Naga Rahul" userId="da78305877812c89" providerId="LiveId" clId="{D31744B5-CAA2-4CC0-8CF6-A3D81FD48C29}" dt="2024-04-23T16:01:51.230" v="37" actId="478"/>
          <ac:spMkLst>
            <pc:docMk/>
            <pc:sldMk cId="1593920805" sldId="262"/>
            <ac:spMk id="26" creationId="{FC50F97D-F540-A853-71CB-898CDACF5880}"/>
          </ac:spMkLst>
        </pc:spChg>
        <pc:spChg chg="del">
          <ac:chgData name="Boggavarapu Venkata Naga Rahul" userId="da78305877812c89" providerId="LiveId" clId="{D31744B5-CAA2-4CC0-8CF6-A3D81FD48C29}" dt="2024-04-25T14:09:02.668" v="1504" actId="478"/>
          <ac:spMkLst>
            <pc:docMk/>
            <pc:sldMk cId="1593920805" sldId="262"/>
            <ac:spMk id="80" creationId="{BC1F9D86-85D8-4FD0-B0D3-47D778722782}"/>
          </ac:spMkLst>
        </pc:spChg>
        <pc:spChg chg="del">
          <ac:chgData name="Boggavarapu Venkata Naga Rahul" userId="da78305877812c89" providerId="LiveId" clId="{D31744B5-CAA2-4CC0-8CF6-A3D81FD48C29}" dt="2024-04-25T14:09:05.853" v="1505" actId="478"/>
          <ac:spMkLst>
            <pc:docMk/>
            <pc:sldMk cId="1593920805" sldId="262"/>
            <ac:spMk id="81" creationId="{E94F1D24-E4A1-4B59-B57E-A28453963B88}"/>
          </ac:spMkLst>
        </pc:spChg>
      </pc:sldChg>
      <pc:sldChg chg="del">
        <pc:chgData name="Boggavarapu Venkata Naga Rahul" userId="da78305877812c89" providerId="LiveId" clId="{D31744B5-CAA2-4CC0-8CF6-A3D81FD48C29}" dt="2024-04-25T13:55:38.828" v="1179" actId="47"/>
        <pc:sldMkLst>
          <pc:docMk/>
          <pc:sldMk cId="1346372204" sldId="264"/>
        </pc:sldMkLst>
      </pc:sldChg>
      <pc:sldChg chg="del">
        <pc:chgData name="Boggavarapu Venkata Naga Rahul" userId="da78305877812c89" providerId="LiveId" clId="{D31744B5-CAA2-4CC0-8CF6-A3D81FD48C29}" dt="2024-04-25T13:55:58.155" v="1192" actId="47"/>
        <pc:sldMkLst>
          <pc:docMk/>
          <pc:sldMk cId="2121178069" sldId="266"/>
        </pc:sldMkLst>
      </pc:sldChg>
      <pc:sldChg chg="del">
        <pc:chgData name="Boggavarapu Venkata Naga Rahul" userId="da78305877812c89" providerId="LiveId" clId="{D31744B5-CAA2-4CC0-8CF6-A3D81FD48C29}" dt="2024-04-25T13:55:53.883" v="1188" actId="47"/>
        <pc:sldMkLst>
          <pc:docMk/>
          <pc:sldMk cId="1472106130" sldId="270"/>
        </pc:sldMkLst>
      </pc:sldChg>
      <pc:sldChg chg="del">
        <pc:chgData name="Boggavarapu Venkata Naga Rahul" userId="da78305877812c89" providerId="LiveId" clId="{D31744B5-CAA2-4CC0-8CF6-A3D81FD48C29}" dt="2024-04-25T13:55:53.526" v="1187" actId="47"/>
        <pc:sldMkLst>
          <pc:docMk/>
          <pc:sldMk cId="460935096" sldId="271"/>
        </pc:sldMkLst>
      </pc:sldChg>
      <pc:sldChg chg="del">
        <pc:chgData name="Boggavarapu Venkata Naga Rahul" userId="da78305877812c89" providerId="LiveId" clId="{D31744B5-CAA2-4CC0-8CF6-A3D81FD48C29}" dt="2024-04-25T13:55:45.417" v="1181" actId="47"/>
        <pc:sldMkLst>
          <pc:docMk/>
          <pc:sldMk cId="920173932" sldId="275"/>
        </pc:sldMkLst>
      </pc:sldChg>
      <pc:sldChg chg="del">
        <pc:chgData name="Boggavarapu Venkata Naga Rahul" userId="da78305877812c89" providerId="LiveId" clId="{D31744B5-CAA2-4CC0-8CF6-A3D81FD48C29}" dt="2024-04-25T13:55:46.939" v="1182" actId="47"/>
        <pc:sldMkLst>
          <pc:docMk/>
          <pc:sldMk cId="2436493926" sldId="276"/>
        </pc:sldMkLst>
      </pc:sldChg>
      <pc:sldChg chg="delSp modSp mod">
        <pc:chgData name="Boggavarapu Venkata Naga Rahul" userId="da78305877812c89" providerId="LiveId" clId="{D31744B5-CAA2-4CC0-8CF6-A3D81FD48C29}" dt="2024-04-25T14:09:33.141" v="1511" actId="404"/>
        <pc:sldMkLst>
          <pc:docMk/>
          <pc:sldMk cId="2069393026" sldId="278"/>
        </pc:sldMkLst>
        <pc:spChg chg="del">
          <ac:chgData name="Boggavarapu Venkata Naga Rahul" userId="da78305877812c89" providerId="LiveId" clId="{D31744B5-CAA2-4CC0-8CF6-A3D81FD48C29}" dt="2024-04-25T14:09:22.243" v="1509" actId="478"/>
          <ac:spMkLst>
            <pc:docMk/>
            <pc:sldMk cId="2069393026" sldId="278"/>
            <ac:spMk id="3" creationId="{005C44B1-BA82-483C-BD91-F89067442F9E}"/>
          </ac:spMkLst>
        </pc:spChg>
        <pc:spChg chg="mod">
          <ac:chgData name="Boggavarapu Venkata Naga Rahul" userId="da78305877812c89" providerId="LiveId" clId="{D31744B5-CAA2-4CC0-8CF6-A3D81FD48C29}" dt="2024-04-25T14:09:33.141" v="1511" actId="404"/>
          <ac:spMkLst>
            <pc:docMk/>
            <pc:sldMk cId="2069393026" sldId="278"/>
            <ac:spMk id="7" creationId="{40297407-CE4E-4284-879D-AEC395713625}"/>
          </ac:spMkLst>
        </pc:spChg>
        <pc:spChg chg="del">
          <ac:chgData name="Boggavarapu Venkata Naga Rahul" userId="da78305877812c89" providerId="LiveId" clId="{D31744B5-CAA2-4CC0-8CF6-A3D81FD48C29}" dt="2024-04-25T14:09:18.308" v="1508" actId="478"/>
          <ac:spMkLst>
            <pc:docMk/>
            <pc:sldMk cId="2069393026" sldId="278"/>
            <ac:spMk id="32" creationId="{D5DB19F8-B538-4965-BA90-ED372B99F5DC}"/>
          </ac:spMkLst>
        </pc:spChg>
      </pc:sldChg>
      <pc:sldChg chg="modSp del mod">
        <pc:chgData name="Boggavarapu Venkata Naga Rahul" userId="da78305877812c89" providerId="LiveId" clId="{D31744B5-CAA2-4CC0-8CF6-A3D81FD48C29}" dt="2024-04-25T13:55:54.518" v="1189" actId="47"/>
        <pc:sldMkLst>
          <pc:docMk/>
          <pc:sldMk cId="1417396711" sldId="280"/>
        </pc:sldMkLst>
        <pc:spChg chg="mod">
          <ac:chgData name="Boggavarapu Venkata Naga Rahul" userId="da78305877812c89" providerId="LiveId" clId="{D31744B5-CAA2-4CC0-8CF6-A3D81FD48C29}" dt="2024-04-23T16:18:00.606" v="436" actId="14100"/>
          <ac:spMkLst>
            <pc:docMk/>
            <pc:sldMk cId="1417396711" sldId="280"/>
            <ac:spMk id="29" creationId="{BF7EE2E1-DA9E-4645-BC0D-305C1F12118B}"/>
          </ac:spMkLst>
        </pc:spChg>
      </pc:sldChg>
      <pc:sldChg chg="addSp delSp modSp del mod">
        <pc:chgData name="Boggavarapu Venkata Naga Rahul" userId="da78305877812c89" providerId="LiveId" clId="{D31744B5-CAA2-4CC0-8CF6-A3D81FD48C29}" dt="2024-04-25T13:55:52.605" v="1185" actId="47"/>
        <pc:sldMkLst>
          <pc:docMk/>
          <pc:sldMk cId="3477453048" sldId="282"/>
        </pc:sldMkLst>
        <pc:spChg chg="mod">
          <ac:chgData name="Boggavarapu Venkata Naga Rahul" userId="da78305877812c89" providerId="LiveId" clId="{D31744B5-CAA2-4CC0-8CF6-A3D81FD48C29}" dt="2024-04-23T16:18:49.734" v="441" actId="1076"/>
          <ac:spMkLst>
            <pc:docMk/>
            <pc:sldMk cId="3477453048" sldId="282"/>
            <ac:spMk id="2" creationId="{27A6F7BB-30A8-4980-AD4A-2FB0B53FA6C9}"/>
          </ac:spMkLst>
        </pc:spChg>
        <pc:spChg chg="add del mod">
          <ac:chgData name="Boggavarapu Venkata Naga Rahul" userId="da78305877812c89" providerId="LiveId" clId="{D31744B5-CAA2-4CC0-8CF6-A3D81FD48C29}" dt="2024-04-23T16:19:00.044" v="443" actId="478"/>
          <ac:spMkLst>
            <pc:docMk/>
            <pc:sldMk cId="3477453048" sldId="282"/>
            <ac:spMk id="7" creationId="{8C617A1C-10F9-E17E-F48A-F6C27C2AA290}"/>
          </ac:spMkLst>
        </pc:spChg>
        <pc:spChg chg="add del mod">
          <ac:chgData name="Boggavarapu Venkata Naga Rahul" userId="da78305877812c89" providerId="LiveId" clId="{D31744B5-CAA2-4CC0-8CF6-A3D81FD48C29}" dt="2024-04-23T16:19:00.044" v="443" actId="478"/>
          <ac:spMkLst>
            <pc:docMk/>
            <pc:sldMk cId="3477453048" sldId="282"/>
            <ac:spMk id="9" creationId="{0A1C4416-5675-D00C-41EE-964A7A742FCB}"/>
          </ac:spMkLst>
        </pc:spChg>
        <pc:spChg chg="add del mod">
          <ac:chgData name="Boggavarapu Venkata Naga Rahul" userId="da78305877812c89" providerId="LiveId" clId="{D31744B5-CAA2-4CC0-8CF6-A3D81FD48C29}" dt="2024-04-23T16:19:00.044" v="443" actId="478"/>
          <ac:spMkLst>
            <pc:docMk/>
            <pc:sldMk cId="3477453048" sldId="282"/>
            <ac:spMk id="11" creationId="{C3189C35-C812-921F-1034-A14559FF3505}"/>
          </ac:spMkLst>
        </pc:spChg>
        <pc:spChg chg="add del mod">
          <ac:chgData name="Boggavarapu Venkata Naga Rahul" userId="da78305877812c89" providerId="LiveId" clId="{D31744B5-CAA2-4CC0-8CF6-A3D81FD48C29}" dt="2024-04-23T16:19:00.044" v="443" actId="478"/>
          <ac:spMkLst>
            <pc:docMk/>
            <pc:sldMk cId="3477453048" sldId="282"/>
            <ac:spMk id="13" creationId="{CA64AEE4-7EEA-3220-D294-EE3F3724A154}"/>
          </ac:spMkLst>
        </pc:spChg>
        <pc:spChg chg="add del mod">
          <ac:chgData name="Boggavarapu Venkata Naga Rahul" userId="da78305877812c89" providerId="LiveId" clId="{D31744B5-CAA2-4CC0-8CF6-A3D81FD48C29}" dt="2024-04-23T16:19:00.044" v="443" actId="478"/>
          <ac:spMkLst>
            <pc:docMk/>
            <pc:sldMk cId="3477453048" sldId="282"/>
            <ac:spMk id="15" creationId="{D7E42E12-7F91-520C-046D-B9FA1E70EB14}"/>
          </ac:spMkLst>
        </pc:spChg>
        <pc:spChg chg="add del mod">
          <ac:chgData name="Boggavarapu Venkata Naga Rahul" userId="da78305877812c89" providerId="LiveId" clId="{D31744B5-CAA2-4CC0-8CF6-A3D81FD48C29}" dt="2024-04-23T16:19:00.044" v="443" actId="478"/>
          <ac:spMkLst>
            <pc:docMk/>
            <pc:sldMk cId="3477453048" sldId="282"/>
            <ac:spMk id="17" creationId="{7E2525AD-E3FA-1E64-4FC8-25F5158C0DF4}"/>
          </ac:spMkLst>
        </pc:spChg>
        <pc:spChg chg="add del mod">
          <ac:chgData name="Boggavarapu Venkata Naga Rahul" userId="da78305877812c89" providerId="LiveId" clId="{D31744B5-CAA2-4CC0-8CF6-A3D81FD48C29}" dt="2024-04-23T16:19:03.968" v="444" actId="478"/>
          <ac:spMkLst>
            <pc:docMk/>
            <pc:sldMk cId="3477453048" sldId="282"/>
            <ac:spMk id="19" creationId="{DDCBFBCA-8E29-C99E-5E74-01E6B7BABA18}"/>
          </ac:spMkLst>
        </pc:spChg>
        <pc:spChg chg="add del mod">
          <ac:chgData name="Boggavarapu Venkata Naga Rahul" userId="da78305877812c89" providerId="LiveId" clId="{D31744B5-CAA2-4CC0-8CF6-A3D81FD48C29}" dt="2024-04-23T16:19:03.968" v="444" actId="478"/>
          <ac:spMkLst>
            <pc:docMk/>
            <pc:sldMk cId="3477453048" sldId="282"/>
            <ac:spMk id="21" creationId="{187BEA18-CE0A-6B19-47F8-6CD319CDC1E8}"/>
          </ac:spMkLst>
        </pc:spChg>
        <pc:spChg chg="add del mod">
          <ac:chgData name="Boggavarapu Venkata Naga Rahul" userId="da78305877812c89" providerId="LiveId" clId="{D31744B5-CAA2-4CC0-8CF6-A3D81FD48C29}" dt="2024-04-23T16:19:03.968" v="444" actId="478"/>
          <ac:spMkLst>
            <pc:docMk/>
            <pc:sldMk cId="3477453048" sldId="282"/>
            <ac:spMk id="23" creationId="{1F291DFE-370D-3EA0-7777-EEE18E414F7B}"/>
          </ac:spMkLst>
        </pc:spChg>
        <pc:spChg chg="del">
          <ac:chgData name="Boggavarapu Venkata Naga Rahul" userId="da78305877812c89" providerId="LiveId" clId="{D31744B5-CAA2-4CC0-8CF6-A3D81FD48C29}" dt="2024-04-23T16:19:13.144" v="446" actId="478"/>
          <ac:spMkLst>
            <pc:docMk/>
            <pc:sldMk cId="3477453048" sldId="282"/>
            <ac:spMk id="24" creationId="{7BAD1FFF-8B97-4CD1-85E7-B7738EAD28CD}"/>
          </ac:spMkLst>
        </pc:spChg>
        <pc:spChg chg="add del mod">
          <ac:chgData name="Boggavarapu Venkata Naga Rahul" userId="da78305877812c89" providerId="LiveId" clId="{D31744B5-CAA2-4CC0-8CF6-A3D81FD48C29}" dt="2024-04-23T16:21:41.498" v="466" actId="478"/>
          <ac:spMkLst>
            <pc:docMk/>
            <pc:sldMk cId="3477453048" sldId="282"/>
            <ac:spMk id="27" creationId="{14645B0E-E25B-F979-EE8F-7007C68D6F27}"/>
          </ac:spMkLst>
        </pc:spChg>
        <pc:spChg chg="add del mod">
          <ac:chgData name="Boggavarapu Venkata Naga Rahul" userId="da78305877812c89" providerId="LiveId" clId="{D31744B5-CAA2-4CC0-8CF6-A3D81FD48C29}" dt="2024-04-23T16:21:44.590" v="467" actId="478"/>
          <ac:spMkLst>
            <pc:docMk/>
            <pc:sldMk cId="3477453048" sldId="282"/>
            <ac:spMk id="29" creationId="{0EACDCE5-0E55-B222-93C8-824AA3153774}"/>
          </ac:spMkLst>
        </pc:spChg>
        <pc:spChg chg="add del mod">
          <ac:chgData name="Boggavarapu Venkata Naga Rahul" userId="da78305877812c89" providerId="LiveId" clId="{D31744B5-CAA2-4CC0-8CF6-A3D81FD48C29}" dt="2024-04-23T16:19:47.996" v="448" actId="931"/>
          <ac:spMkLst>
            <pc:docMk/>
            <pc:sldMk cId="3477453048" sldId="282"/>
            <ac:spMk id="31" creationId="{F1034CE8-208A-F31C-9EB6-E81614C5E3BF}"/>
          </ac:spMkLst>
        </pc:spChg>
        <pc:spChg chg="del">
          <ac:chgData name="Boggavarapu Venkata Naga Rahul" userId="da78305877812c89" providerId="LiveId" clId="{D31744B5-CAA2-4CC0-8CF6-A3D81FD48C29}" dt="2024-04-23T16:18:54.497" v="442" actId="478"/>
          <ac:spMkLst>
            <pc:docMk/>
            <pc:sldMk cId="3477453048" sldId="282"/>
            <ac:spMk id="33" creationId="{10C8C8C1-99D8-4034-A628-DECEB703BA1D}"/>
          </ac:spMkLst>
        </pc:spChg>
        <pc:spChg chg="del">
          <ac:chgData name="Boggavarapu Venkata Naga Rahul" userId="da78305877812c89" providerId="LiveId" clId="{D31744B5-CAA2-4CC0-8CF6-A3D81FD48C29}" dt="2024-04-23T16:18:54.497" v="442" actId="478"/>
          <ac:spMkLst>
            <pc:docMk/>
            <pc:sldMk cId="3477453048" sldId="282"/>
            <ac:spMk id="34" creationId="{08CA58D6-00FD-4D81-A0F6-215C4D558912}"/>
          </ac:spMkLst>
        </pc:spChg>
        <pc:spChg chg="del">
          <ac:chgData name="Boggavarapu Venkata Naga Rahul" userId="da78305877812c89" providerId="LiveId" clId="{D31744B5-CAA2-4CC0-8CF6-A3D81FD48C29}" dt="2024-04-23T16:18:54.497" v="442" actId="478"/>
          <ac:spMkLst>
            <pc:docMk/>
            <pc:sldMk cId="3477453048" sldId="282"/>
            <ac:spMk id="35" creationId="{60D37431-6A3A-47F6-A367-B5ADCF66AE37}"/>
          </ac:spMkLst>
        </pc:spChg>
        <pc:spChg chg="del">
          <ac:chgData name="Boggavarapu Venkata Naga Rahul" userId="da78305877812c89" providerId="LiveId" clId="{D31744B5-CAA2-4CC0-8CF6-A3D81FD48C29}" dt="2024-04-23T16:19:13.144" v="446" actId="478"/>
          <ac:spMkLst>
            <pc:docMk/>
            <pc:sldMk cId="3477453048" sldId="282"/>
            <ac:spMk id="36" creationId="{B76FA389-A54D-4E4B-81DA-DBA175D78FEC}"/>
          </ac:spMkLst>
        </pc:spChg>
        <pc:spChg chg="del">
          <ac:chgData name="Boggavarapu Venkata Naga Rahul" userId="da78305877812c89" providerId="LiveId" clId="{D31744B5-CAA2-4CC0-8CF6-A3D81FD48C29}" dt="2024-04-23T16:19:00.044" v="443" actId="478"/>
          <ac:spMkLst>
            <pc:docMk/>
            <pc:sldMk cId="3477453048" sldId="282"/>
            <ac:spMk id="37" creationId="{65786675-BFC6-4743-BFD3-D64691F771D8}"/>
          </ac:spMkLst>
        </pc:spChg>
        <pc:spChg chg="del">
          <ac:chgData name="Boggavarapu Venkata Naga Rahul" userId="da78305877812c89" providerId="LiveId" clId="{D31744B5-CAA2-4CC0-8CF6-A3D81FD48C29}" dt="2024-04-23T16:19:00.044" v="443" actId="478"/>
          <ac:spMkLst>
            <pc:docMk/>
            <pc:sldMk cId="3477453048" sldId="282"/>
            <ac:spMk id="38" creationId="{97062F49-F468-4EA6-B6BF-94BFF89FDCB7}"/>
          </ac:spMkLst>
        </pc:spChg>
        <pc:spChg chg="del">
          <ac:chgData name="Boggavarapu Venkata Naga Rahul" userId="da78305877812c89" providerId="LiveId" clId="{D31744B5-CAA2-4CC0-8CF6-A3D81FD48C29}" dt="2024-04-23T16:19:00.044" v="443" actId="478"/>
          <ac:spMkLst>
            <pc:docMk/>
            <pc:sldMk cId="3477453048" sldId="282"/>
            <ac:spMk id="39" creationId="{59D9F00A-8CF0-41E8-9BB6-3B8ECDA55D49}"/>
          </ac:spMkLst>
        </pc:spChg>
        <pc:picChg chg="del mod">
          <ac:chgData name="Boggavarapu Venkata Naga Rahul" userId="da78305877812c89" providerId="LiveId" clId="{D31744B5-CAA2-4CC0-8CF6-A3D81FD48C29}" dt="2024-04-23T16:19:20.238" v="447" actId="478"/>
          <ac:picMkLst>
            <pc:docMk/>
            <pc:sldMk cId="3477453048" sldId="282"/>
            <ac:picMk id="26" creationId="{C38F90B4-657F-4EA8-B86E-B9BD2E8B7BB2}"/>
          </ac:picMkLst>
        </pc:picChg>
        <pc:picChg chg="add mod modCrop">
          <ac:chgData name="Boggavarapu Venkata Naga Rahul" userId="da78305877812c89" providerId="LiveId" clId="{D31744B5-CAA2-4CC0-8CF6-A3D81FD48C29}" dt="2024-04-23T16:21:52.838" v="469" actId="1076"/>
          <ac:picMkLst>
            <pc:docMk/>
            <pc:sldMk cId="3477453048" sldId="282"/>
            <ac:picMk id="40" creationId="{F23168AB-6C78-25ED-417A-19BB17CCFC97}"/>
          </ac:picMkLst>
        </pc:picChg>
        <pc:picChg chg="del">
          <ac:chgData name="Boggavarapu Venkata Naga Rahul" userId="da78305877812c89" providerId="LiveId" clId="{D31744B5-CAA2-4CC0-8CF6-A3D81FD48C29}" dt="2024-04-23T16:18:54.497" v="442" actId="478"/>
          <ac:picMkLst>
            <pc:docMk/>
            <pc:sldMk cId="3477453048" sldId="282"/>
            <ac:picMk id="43" creationId="{F328CD15-EA0E-49AD-A3C6-5798A372AA53}"/>
          </ac:picMkLst>
        </pc:picChg>
        <pc:picChg chg="del">
          <ac:chgData name="Boggavarapu Venkata Naga Rahul" userId="da78305877812c89" providerId="LiveId" clId="{D31744B5-CAA2-4CC0-8CF6-A3D81FD48C29}" dt="2024-04-23T16:18:54.497" v="442" actId="478"/>
          <ac:picMkLst>
            <pc:docMk/>
            <pc:sldMk cId="3477453048" sldId="282"/>
            <ac:picMk id="45" creationId="{4442FA67-BF04-4E45-BFD9-78BF43789E09}"/>
          </ac:picMkLst>
        </pc:picChg>
        <pc:picChg chg="del">
          <ac:chgData name="Boggavarapu Venkata Naga Rahul" userId="da78305877812c89" providerId="LiveId" clId="{D31744B5-CAA2-4CC0-8CF6-A3D81FD48C29}" dt="2024-04-23T16:18:54.497" v="442" actId="478"/>
          <ac:picMkLst>
            <pc:docMk/>
            <pc:sldMk cId="3477453048" sldId="282"/>
            <ac:picMk id="47" creationId="{8AF5260A-2860-4F88-BA4D-70530D3E14AA}"/>
          </ac:picMkLst>
        </pc:picChg>
      </pc:sldChg>
      <pc:sldChg chg="del">
        <pc:chgData name="Boggavarapu Venkata Naga Rahul" userId="da78305877812c89" providerId="LiveId" clId="{D31744B5-CAA2-4CC0-8CF6-A3D81FD48C29}" dt="2024-04-25T13:55:49.837" v="1183" actId="47"/>
        <pc:sldMkLst>
          <pc:docMk/>
          <pc:sldMk cId="3396266754" sldId="283"/>
        </pc:sldMkLst>
      </pc:sldChg>
      <pc:sldChg chg="addSp delSp modSp del mod">
        <pc:chgData name="Boggavarapu Venkata Naga Rahul" userId="da78305877812c89" providerId="LiveId" clId="{D31744B5-CAA2-4CC0-8CF6-A3D81FD48C29}" dt="2024-04-25T13:55:53.186" v="1186" actId="47"/>
        <pc:sldMkLst>
          <pc:docMk/>
          <pc:sldMk cId="57897592" sldId="287"/>
        </pc:sldMkLst>
        <pc:spChg chg="del">
          <ac:chgData name="Boggavarapu Venkata Naga Rahul" userId="da78305877812c89" providerId="LiveId" clId="{D31744B5-CAA2-4CC0-8CF6-A3D81FD48C29}" dt="2024-04-23T16:18:21.153" v="437" actId="478"/>
          <ac:spMkLst>
            <pc:docMk/>
            <pc:sldMk cId="57897592" sldId="287"/>
            <ac:spMk id="6" creationId="{A6861FF3-B902-4DEC-B46D-0F2E499C51CF}"/>
          </ac:spMkLst>
        </pc:spChg>
        <pc:spChg chg="del">
          <ac:chgData name="Boggavarapu Venkata Naga Rahul" userId="da78305877812c89" providerId="LiveId" clId="{D31744B5-CAA2-4CC0-8CF6-A3D81FD48C29}" dt="2024-04-23T16:18:21.153" v="437" actId="478"/>
          <ac:spMkLst>
            <pc:docMk/>
            <pc:sldMk cId="57897592" sldId="287"/>
            <ac:spMk id="7" creationId="{05941AA2-C85B-41A7-9264-A0C66F32930C}"/>
          </ac:spMkLst>
        </pc:spChg>
        <pc:spChg chg="del">
          <ac:chgData name="Boggavarapu Venkata Naga Rahul" userId="da78305877812c89" providerId="LiveId" clId="{D31744B5-CAA2-4CC0-8CF6-A3D81FD48C29}" dt="2024-04-23T16:18:21.153" v="437" actId="478"/>
          <ac:spMkLst>
            <pc:docMk/>
            <pc:sldMk cId="57897592" sldId="287"/>
            <ac:spMk id="8" creationId="{2C4BD3D3-C7A9-46F1-8ED8-AB8D1BB89262}"/>
          </ac:spMkLst>
        </pc:spChg>
        <pc:spChg chg="del">
          <ac:chgData name="Boggavarapu Venkata Naga Rahul" userId="da78305877812c89" providerId="LiveId" clId="{D31744B5-CAA2-4CC0-8CF6-A3D81FD48C29}" dt="2024-04-23T16:18:21.153" v="437" actId="478"/>
          <ac:spMkLst>
            <pc:docMk/>
            <pc:sldMk cId="57897592" sldId="287"/>
            <ac:spMk id="9" creationId="{873EDDDB-6509-4407-BA35-232AAF9F198D}"/>
          </ac:spMkLst>
        </pc:spChg>
        <pc:spChg chg="del">
          <ac:chgData name="Boggavarapu Venkata Naga Rahul" userId="da78305877812c89" providerId="LiveId" clId="{D31744B5-CAA2-4CC0-8CF6-A3D81FD48C29}" dt="2024-04-23T16:18:21.153" v="437" actId="478"/>
          <ac:spMkLst>
            <pc:docMk/>
            <pc:sldMk cId="57897592" sldId="287"/>
            <ac:spMk id="10" creationId="{A33A061F-AC2A-4E3F-B448-DC6FEC307A53}"/>
          </ac:spMkLst>
        </pc:spChg>
        <pc:spChg chg="del">
          <ac:chgData name="Boggavarapu Venkata Naga Rahul" userId="da78305877812c89" providerId="LiveId" clId="{D31744B5-CAA2-4CC0-8CF6-A3D81FD48C29}" dt="2024-04-23T16:18:21.153" v="437" actId="478"/>
          <ac:spMkLst>
            <pc:docMk/>
            <pc:sldMk cId="57897592" sldId="287"/>
            <ac:spMk id="11" creationId="{44D29552-2F85-4F4F-9B7F-B79798681FB6}"/>
          </ac:spMkLst>
        </pc:spChg>
        <pc:spChg chg="del">
          <ac:chgData name="Boggavarapu Venkata Naga Rahul" userId="da78305877812c89" providerId="LiveId" clId="{D31744B5-CAA2-4CC0-8CF6-A3D81FD48C29}" dt="2024-04-23T16:18:21.153" v="437" actId="478"/>
          <ac:spMkLst>
            <pc:docMk/>
            <pc:sldMk cId="57897592" sldId="287"/>
            <ac:spMk id="12" creationId="{FAC81818-8260-4E49-9FCC-569FDE30B0B1}"/>
          </ac:spMkLst>
        </pc:spChg>
        <pc:spChg chg="del">
          <ac:chgData name="Boggavarapu Venkata Naga Rahul" userId="da78305877812c89" providerId="LiveId" clId="{D31744B5-CAA2-4CC0-8CF6-A3D81FD48C29}" dt="2024-04-23T16:18:21.153" v="437" actId="478"/>
          <ac:spMkLst>
            <pc:docMk/>
            <pc:sldMk cId="57897592" sldId="287"/>
            <ac:spMk id="13" creationId="{D1FD068B-6917-4C40-B40D-5F7B670EA7BE}"/>
          </ac:spMkLst>
        </pc:spChg>
        <pc:spChg chg="del">
          <ac:chgData name="Boggavarapu Venkata Naga Rahul" userId="da78305877812c89" providerId="LiveId" clId="{D31744B5-CAA2-4CC0-8CF6-A3D81FD48C29}" dt="2024-04-23T16:18:21.153" v="437" actId="478"/>
          <ac:spMkLst>
            <pc:docMk/>
            <pc:sldMk cId="57897592" sldId="287"/>
            <ac:spMk id="14" creationId="{EEAE71AD-30AF-4021-B577-B686EC6DA329}"/>
          </ac:spMkLst>
        </pc:spChg>
        <pc:spChg chg="del">
          <ac:chgData name="Boggavarapu Venkata Naga Rahul" userId="da78305877812c89" providerId="LiveId" clId="{D31744B5-CAA2-4CC0-8CF6-A3D81FD48C29}" dt="2024-04-23T16:18:21.153" v="437" actId="478"/>
          <ac:spMkLst>
            <pc:docMk/>
            <pc:sldMk cId="57897592" sldId="287"/>
            <ac:spMk id="15" creationId="{4A477EE3-A17C-4158-91E8-03A401BE96CB}"/>
          </ac:spMkLst>
        </pc:spChg>
        <pc:spChg chg="del">
          <ac:chgData name="Boggavarapu Venkata Naga Rahul" userId="da78305877812c89" providerId="LiveId" clId="{D31744B5-CAA2-4CC0-8CF6-A3D81FD48C29}" dt="2024-04-23T16:18:21.153" v="437" actId="478"/>
          <ac:spMkLst>
            <pc:docMk/>
            <pc:sldMk cId="57897592" sldId="287"/>
            <ac:spMk id="16" creationId="{D8E5FFBE-125E-43C8-A66E-DE8D2FE7AF38}"/>
          </ac:spMkLst>
        </pc:spChg>
        <pc:spChg chg="del">
          <ac:chgData name="Boggavarapu Venkata Naga Rahul" userId="da78305877812c89" providerId="LiveId" clId="{D31744B5-CAA2-4CC0-8CF6-A3D81FD48C29}" dt="2024-04-23T16:18:21.153" v="437" actId="478"/>
          <ac:spMkLst>
            <pc:docMk/>
            <pc:sldMk cId="57897592" sldId="287"/>
            <ac:spMk id="17" creationId="{7209F81D-5EC6-4D97-B0C2-AC00081AB1A7}"/>
          </ac:spMkLst>
        </pc:spChg>
        <pc:spChg chg="del">
          <ac:chgData name="Boggavarapu Venkata Naga Rahul" userId="da78305877812c89" providerId="LiveId" clId="{D31744B5-CAA2-4CC0-8CF6-A3D81FD48C29}" dt="2024-04-23T16:18:26.795" v="438" actId="478"/>
          <ac:spMkLst>
            <pc:docMk/>
            <pc:sldMk cId="57897592" sldId="287"/>
            <ac:spMk id="18" creationId="{C477818B-3CAB-4A39-939D-99E98D2EE682}"/>
          </ac:spMkLst>
        </pc:spChg>
        <pc:spChg chg="del">
          <ac:chgData name="Boggavarapu Venkata Naga Rahul" userId="da78305877812c89" providerId="LiveId" clId="{D31744B5-CAA2-4CC0-8CF6-A3D81FD48C29}" dt="2024-04-23T16:18:26.795" v="438" actId="478"/>
          <ac:spMkLst>
            <pc:docMk/>
            <pc:sldMk cId="57897592" sldId="287"/>
            <ac:spMk id="19" creationId="{A7907FC8-DAAF-4896-A2B1-C173BF2FAE69}"/>
          </ac:spMkLst>
        </pc:spChg>
        <pc:spChg chg="del">
          <ac:chgData name="Boggavarapu Venkata Naga Rahul" userId="da78305877812c89" providerId="LiveId" clId="{D31744B5-CAA2-4CC0-8CF6-A3D81FD48C29}" dt="2024-04-23T16:18:21.153" v="437" actId="478"/>
          <ac:spMkLst>
            <pc:docMk/>
            <pc:sldMk cId="57897592" sldId="287"/>
            <ac:spMk id="20" creationId="{FEC65619-A68A-4D21-9D17-40F8692EF196}"/>
          </ac:spMkLst>
        </pc:spChg>
        <pc:spChg chg="del">
          <ac:chgData name="Boggavarapu Venkata Naga Rahul" userId="da78305877812c89" providerId="LiveId" clId="{D31744B5-CAA2-4CC0-8CF6-A3D81FD48C29}" dt="2024-04-23T16:18:21.153" v="437" actId="478"/>
          <ac:spMkLst>
            <pc:docMk/>
            <pc:sldMk cId="57897592" sldId="287"/>
            <ac:spMk id="21" creationId="{D9C4CCA5-A2BE-4897-994D-9B1669D69FD3}"/>
          </ac:spMkLst>
        </pc:spChg>
        <pc:spChg chg="del">
          <ac:chgData name="Boggavarapu Venkata Naga Rahul" userId="da78305877812c89" providerId="LiveId" clId="{D31744B5-CAA2-4CC0-8CF6-A3D81FD48C29}" dt="2024-04-23T16:18:21.153" v="437" actId="478"/>
          <ac:spMkLst>
            <pc:docMk/>
            <pc:sldMk cId="57897592" sldId="287"/>
            <ac:spMk id="22" creationId="{0C5FD452-DC3E-4D62-B19B-0A79E604A8A8}"/>
          </ac:spMkLst>
        </pc:spChg>
        <pc:spChg chg="del">
          <ac:chgData name="Boggavarapu Venkata Naga Rahul" userId="da78305877812c89" providerId="LiveId" clId="{D31744B5-CAA2-4CC0-8CF6-A3D81FD48C29}" dt="2024-04-23T16:18:21.153" v="437" actId="478"/>
          <ac:spMkLst>
            <pc:docMk/>
            <pc:sldMk cId="57897592" sldId="287"/>
            <ac:spMk id="23" creationId="{96D290B2-F312-4D9A-96C7-D40523406AC5}"/>
          </ac:spMkLst>
        </pc:spChg>
        <pc:spChg chg="del">
          <ac:chgData name="Boggavarapu Venkata Naga Rahul" userId="da78305877812c89" providerId="LiveId" clId="{D31744B5-CAA2-4CC0-8CF6-A3D81FD48C29}" dt="2024-04-23T16:18:21.153" v="437" actId="478"/>
          <ac:spMkLst>
            <pc:docMk/>
            <pc:sldMk cId="57897592" sldId="287"/>
            <ac:spMk id="24" creationId="{80E52477-0BA9-471B-B2C2-F1A03FCF188F}"/>
          </ac:spMkLst>
        </pc:spChg>
        <pc:spChg chg="del">
          <ac:chgData name="Boggavarapu Venkata Naga Rahul" userId="da78305877812c89" providerId="LiveId" clId="{D31744B5-CAA2-4CC0-8CF6-A3D81FD48C29}" dt="2024-04-23T16:18:21.153" v="437" actId="478"/>
          <ac:spMkLst>
            <pc:docMk/>
            <pc:sldMk cId="57897592" sldId="287"/>
            <ac:spMk id="25" creationId="{70D1D022-03FA-47E6-8430-252C6D5B4C4E}"/>
          </ac:spMkLst>
        </pc:spChg>
        <pc:spChg chg="del">
          <ac:chgData name="Boggavarapu Venkata Naga Rahul" userId="da78305877812c89" providerId="LiveId" clId="{D31744B5-CAA2-4CC0-8CF6-A3D81FD48C29}" dt="2024-04-23T16:18:21.153" v="437" actId="478"/>
          <ac:spMkLst>
            <pc:docMk/>
            <pc:sldMk cId="57897592" sldId="287"/>
            <ac:spMk id="26" creationId="{FA7483FC-7290-41B1-B371-ECA1174519DE}"/>
          </ac:spMkLst>
        </pc:spChg>
        <pc:spChg chg="del">
          <ac:chgData name="Boggavarapu Venkata Naga Rahul" userId="da78305877812c89" providerId="LiveId" clId="{D31744B5-CAA2-4CC0-8CF6-A3D81FD48C29}" dt="2024-04-23T16:18:21.153" v="437" actId="478"/>
          <ac:spMkLst>
            <pc:docMk/>
            <pc:sldMk cId="57897592" sldId="287"/>
            <ac:spMk id="27" creationId="{1787EDAC-5EAB-4A0D-9BD2-D6E9FD0B26A1}"/>
          </ac:spMkLst>
        </pc:spChg>
        <pc:spChg chg="del">
          <ac:chgData name="Boggavarapu Venkata Naga Rahul" userId="da78305877812c89" providerId="LiveId" clId="{D31744B5-CAA2-4CC0-8CF6-A3D81FD48C29}" dt="2024-04-23T16:18:21.153" v="437" actId="478"/>
          <ac:spMkLst>
            <pc:docMk/>
            <pc:sldMk cId="57897592" sldId="287"/>
            <ac:spMk id="28" creationId="{D149E385-DCE9-4DC9-8F0A-F8BAF02D9797}"/>
          </ac:spMkLst>
        </pc:spChg>
        <pc:spChg chg="del">
          <ac:chgData name="Boggavarapu Venkata Naga Rahul" userId="da78305877812c89" providerId="LiveId" clId="{D31744B5-CAA2-4CC0-8CF6-A3D81FD48C29}" dt="2024-04-23T16:18:21.153" v="437" actId="478"/>
          <ac:spMkLst>
            <pc:docMk/>
            <pc:sldMk cId="57897592" sldId="287"/>
            <ac:spMk id="29" creationId="{B7A506EE-32D5-4685-97A6-8FDFEF238C43}"/>
          </ac:spMkLst>
        </pc:spChg>
        <pc:spChg chg="del">
          <ac:chgData name="Boggavarapu Venkata Naga Rahul" userId="da78305877812c89" providerId="LiveId" clId="{D31744B5-CAA2-4CC0-8CF6-A3D81FD48C29}" dt="2024-04-23T16:18:26.795" v="438" actId="478"/>
          <ac:spMkLst>
            <pc:docMk/>
            <pc:sldMk cId="57897592" sldId="287"/>
            <ac:spMk id="30" creationId="{E80CB353-63CA-4305-9748-807B6905DBFF}"/>
          </ac:spMkLst>
        </pc:spChg>
        <pc:spChg chg="del">
          <ac:chgData name="Boggavarapu Venkata Naga Rahul" userId="da78305877812c89" providerId="LiveId" clId="{D31744B5-CAA2-4CC0-8CF6-A3D81FD48C29}" dt="2024-04-23T16:18:26.795" v="438" actId="478"/>
          <ac:spMkLst>
            <pc:docMk/>
            <pc:sldMk cId="57897592" sldId="287"/>
            <ac:spMk id="31" creationId="{1B52C010-5159-4F61-821F-E73647E7C066}"/>
          </ac:spMkLst>
        </pc:spChg>
        <pc:spChg chg="add del mod">
          <ac:chgData name="Boggavarapu Venkata Naga Rahul" userId="da78305877812c89" providerId="LiveId" clId="{D31744B5-CAA2-4CC0-8CF6-A3D81FD48C29}" dt="2024-04-23T16:18:39.164" v="440" actId="478"/>
          <ac:spMkLst>
            <pc:docMk/>
            <pc:sldMk cId="57897592" sldId="287"/>
            <ac:spMk id="32" creationId="{7D3C9959-5A1A-B846-B0B8-098AF934BD9A}"/>
          </ac:spMkLst>
        </pc:spChg>
        <pc:spChg chg="del">
          <ac:chgData name="Boggavarapu Venkata Naga Rahul" userId="da78305877812c89" providerId="LiveId" clId="{D31744B5-CAA2-4CC0-8CF6-A3D81FD48C29}" dt="2024-04-23T16:18:21.153" v="437" actId="478"/>
          <ac:spMkLst>
            <pc:docMk/>
            <pc:sldMk cId="57897592" sldId="287"/>
            <ac:spMk id="33" creationId="{3FBB4508-2CA6-4A49-9EAD-91DB1B20514A}"/>
          </ac:spMkLst>
        </pc:spChg>
        <pc:spChg chg="del">
          <ac:chgData name="Boggavarapu Venkata Naga Rahul" userId="da78305877812c89" providerId="LiveId" clId="{D31744B5-CAA2-4CC0-8CF6-A3D81FD48C29}" dt="2024-04-23T16:18:21.153" v="437" actId="478"/>
          <ac:spMkLst>
            <pc:docMk/>
            <pc:sldMk cId="57897592" sldId="287"/>
            <ac:spMk id="34" creationId="{88989049-2208-43EB-A323-1B5374E0A2D0}"/>
          </ac:spMkLst>
        </pc:spChg>
        <pc:spChg chg="del">
          <ac:chgData name="Boggavarapu Venkata Naga Rahul" userId="da78305877812c89" providerId="LiveId" clId="{D31744B5-CAA2-4CC0-8CF6-A3D81FD48C29}" dt="2024-04-23T16:18:26.795" v="438" actId="478"/>
          <ac:spMkLst>
            <pc:docMk/>
            <pc:sldMk cId="57897592" sldId="287"/>
            <ac:spMk id="35" creationId="{E3093EB5-1D82-4E0B-A4EF-8517FC047E4C}"/>
          </ac:spMkLst>
        </pc:spChg>
        <pc:spChg chg="add del mod">
          <ac:chgData name="Boggavarapu Venkata Naga Rahul" userId="da78305877812c89" providerId="LiveId" clId="{D31744B5-CAA2-4CC0-8CF6-A3D81FD48C29}" dt="2024-04-23T16:18:26.795" v="438" actId="478"/>
          <ac:spMkLst>
            <pc:docMk/>
            <pc:sldMk cId="57897592" sldId="287"/>
            <ac:spMk id="37" creationId="{F21E833D-49A2-058F-C003-951C3126A927}"/>
          </ac:spMkLst>
        </pc:spChg>
        <pc:spChg chg="add del mod">
          <ac:chgData name="Boggavarapu Venkata Naga Rahul" userId="da78305877812c89" providerId="LiveId" clId="{D31744B5-CAA2-4CC0-8CF6-A3D81FD48C29}" dt="2024-04-23T16:18:26.795" v="438" actId="478"/>
          <ac:spMkLst>
            <pc:docMk/>
            <pc:sldMk cId="57897592" sldId="287"/>
            <ac:spMk id="39" creationId="{60E747FC-0521-D291-25AC-B183D52A41A8}"/>
          </ac:spMkLst>
        </pc:spChg>
        <pc:spChg chg="add del mod">
          <ac:chgData name="Boggavarapu Venkata Naga Rahul" userId="da78305877812c89" providerId="LiveId" clId="{D31744B5-CAA2-4CC0-8CF6-A3D81FD48C29}" dt="2024-04-23T16:18:26.795" v="438" actId="478"/>
          <ac:spMkLst>
            <pc:docMk/>
            <pc:sldMk cId="57897592" sldId="287"/>
            <ac:spMk id="41" creationId="{A96DF046-DF0D-C308-2B72-FBDF259A9A32}"/>
          </ac:spMkLst>
        </pc:spChg>
        <pc:spChg chg="add del mod">
          <ac:chgData name="Boggavarapu Venkata Naga Rahul" userId="da78305877812c89" providerId="LiveId" clId="{D31744B5-CAA2-4CC0-8CF6-A3D81FD48C29}" dt="2024-04-23T16:18:26.795" v="438" actId="478"/>
          <ac:spMkLst>
            <pc:docMk/>
            <pc:sldMk cId="57897592" sldId="287"/>
            <ac:spMk id="43" creationId="{E45F5973-F9BD-8F01-B43C-7BFFD2C1C570}"/>
          </ac:spMkLst>
        </pc:spChg>
        <pc:spChg chg="add del mod">
          <ac:chgData name="Boggavarapu Venkata Naga Rahul" userId="da78305877812c89" providerId="LiveId" clId="{D31744B5-CAA2-4CC0-8CF6-A3D81FD48C29}" dt="2024-04-23T16:18:26.795" v="438" actId="478"/>
          <ac:spMkLst>
            <pc:docMk/>
            <pc:sldMk cId="57897592" sldId="287"/>
            <ac:spMk id="46" creationId="{4226E7DB-D693-E3A7-F121-243930EBBA98}"/>
          </ac:spMkLst>
        </pc:spChg>
        <pc:spChg chg="del">
          <ac:chgData name="Boggavarapu Venkata Naga Rahul" userId="da78305877812c89" providerId="LiveId" clId="{D31744B5-CAA2-4CC0-8CF6-A3D81FD48C29}" dt="2024-04-23T16:18:21.153" v="437" actId="478"/>
          <ac:spMkLst>
            <pc:docMk/>
            <pc:sldMk cId="57897592" sldId="287"/>
            <ac:spMk id="48" creationId="{1DC26F87-2877-496A-B506-6A562ACD90AE}"/>
          </ac:spMkLst>
        </pc:spChg>
        <pc:spChg chg="add del mod">
          <ac:chgData name="Boggavarapu Venkata Naga Rahul" userId="da78305877812c89" providerId="LiveId" clId="{D31744B5-CAA2-4CC0-8CF6-A3D81FD48C29}" dt="2024-04-23T16:18:26.795" v="438" actId="478"/>
          <ac:spMkLst>
            <pc:docMk/>
            <pc:sldMk cId="57897592" sldId="287"/>
            <ac:spMk id="49" creationId="{F14A9F71-E79A-4E94-3CF8-B86F54A456E1}"/>
          </ac:spMkLst>
        </pc:spChg>
        <pc:spChg chg="del">
          <ac:chgData name="Boggavarapu Venkata Naga Rahul" userId="da78305877812c89" providerId="LiveId" clId="{D31744B5-CAA2-4CC0-8CF6-A3D81FD48C29}" dt="2024-04-23T16:18:21.153" v="437" actId="478"/>
          <ac:spMkLst>
            <pc:docMk/>
            <pc:sldMk cId="57897592" sldId="287"/>
            <ac:spMk id="51" creationId="{94959EA3-B71F-49E3-A68E-1329BE0461B0}"/>
          </ac:spMkLst>
        </pc:spChg>
        <pc:spChg chg="add del">
          <ac:chgData name="Boggavarapu Venkata Naga Rahul" userId="da78305877812c89" providerId="LiveId" clId="{D31744B5-CAA2-4CC0-8CF6-A3D81FD48C29}" dt="2024-04-23T16:18:39.164" v="440" actId="478"/>
          <ac:spMkLst>
            <pc:docMk/>
            <pc:sldMk cId="57897592" sldId="287"/>
            <ac:spMk id="52" creationId="{EFC30FAC-E9E5-427E-B670-7978BE575652}"/>
          </ac:spMkLst>
        </pc:spChg>
        <pc:spChg chg="add del">
          <ac:chgData name="Boggavarapu Venkata Naga Rahul" userId="da78305877812c89" providerId="LiveId" clId="{D31744B5-CAA2-4CC0-8CF6-A3D81FD48C29}" dt="2024-04-23T16:18:39.164" v="440" actId="478"/>
          <ac:spMkLst>
            <pc:docMk/>
            <pc:sldMk cId="57897592" sldId="287"/>
            <ac:spMk id="54" creationId="{E0CD2DAB-9E42-4D11-A98D-56ECD20DBC7E}"/>
          </ac:spMkLst>
        </pc:spChg>
        <pc:spChg chg="del">
          <ac:chgData name="Boggavarapu Venkata Naga Rahul" userId="da78305877812c89" providerId="LiveId" clId="{D31744B5-CAA2-4CC0-8CF6-A3D81FD48C29}" dt="2024-04-23T16:18:21.153" v="437" actId="478"/>
          <ac:spMkLst>
            <pc:docMk/>
            <pc:sldMk cId="57897592" sldId="287"/>
            <ac:spMk id="56" creationId="{6E8FAB27-F000-4DFF-8595-B8ADBB6058E9}"/>
          </ac:spMkLst>
        </pc:spChg>
        <pc:spChg chg="del">
          <ac:chgData name="Boggavarapu Venkata Naga Rahul" userId="da78305877812c89" providerId="LiveId" clId="{D31744B5-CAA2-4CC0-8CF6-A3D81FD48C29}" dt="2024-04-23T16:18:21.153" v="437" actId="478"/>
          <ac:spMkLst>
            <pc:docMk/>
            <pc:sldMk cId="57897592" sldId="287"/>
            <ac:spMk id="58" creationId="{082DCB52-65FA-4B5F-8785-060AF61C386B}"/>
          </ac:spMkLst>
        </pc:spChg>
        <pc:spChg chg="del">
          <ac:chgData name="Boggavarapu Venkata Naga Rahul" userId="da78305877812c89" providerId="LiveId" clId="{D31744B5-CAA2-4CC0-8CF6-A3D81FD48C29}" dt="2024-04-23T16:18:21.153" v="437" actId="478"/>
          <ac:spMkLst>
            <pc:docMk/>
            <pc:sldMk cId="57897592" sldId="287"/>
            <ac:spMk id="59" creationId="{234079D9-E00C-4C6B-9F2D-D0BCB9C9D7D8}"/>
          </ac:spMkLst>
        </pc:spChg>
        <pc:spChg chg="add del mod">
          <ac:chgData name="Boggavarapu Venkata Naga Rahul" userId="da78305877812c89" providerId="LiveId" clId="{D31744B5-CAA2-4CC0-8CF6-A3D81FD48C29}" dt="2024-04-23T16:18:26.795" v="438" actId="478"/>
          <ac:spMkLst>
            <pc:docMk/>
            <pc:sldMk cId="57897592" sldId="287"/>
            <ac:spMk id="60" creationId="{EC392E62-BAD1-5077-F0D3-0C109CD07A34}"/>
          </ac:spMkLst>
        </pc:spChg>
        <pc:spChg chg="del">
          <ac:chgData name="Boggavarapu Venkata Naga Rahul" userId="da78305877812c89" providerId="LiveId" clId="{D31744B5-CAA2-4CC0-8CF6-A3D81FD48C29}" dt="2024-04-23T16:18:21.153" v="437" actId="478"/>
          <ac:spMkLst>
            <pc:docMk/>
            <pc:sldMk cId="57897592" sldId="287"/>
            <ac:spMk id="63" creationId="{7C5F4630-959D-43D6-A6F0-5D5F3A4117C1}"/>
          </ac:spMkLst>
        </pc:spChg>
        <pc:spChg chg="add del mod">
          <ac:chgData name="Boggavarapu Venkata Naga Rahul" userId="da78305877812c89" providerId="LiveId" clId="{D31744B5-CAA2-4CC0-8CF6-A3D81FD48C29}" dt="2024-04-23T16:18:26.795" v="438" actId="478"/>
          <ac:spMkLst>
            <pc:docMk/>
            <pc:sldMk cId="57897592" sldId="287"/>
            <ac:spMk id="64" creationId="{B1A17B63-C4E7-462C-98EC-1807EDEEE016}"/>
          </ac:spMkLst>
        </pc:spChg>
        <pc:spChg chg="add del mod">
          <ac:chgData name="Boggavarapu Venkata Naga Rahul" userId="da78305877812c89" providerId="LiveId" clId="{D31744B5-CAA2-4CC0-8CF6-A3D81FD48C29}" dt="2024-04-23T16:18:26.795" v="438" actId="478"/>
          <ac:spMkLst>
            <pc:docMk/>
            <pc:sldMk cId="57897592" sldId="287"/>
            <ac:spMk id="68" creationId="{AF2D433C-04E9-ADD7-2168-F401520D40E7}"/>
          </ac:spMkLst>
        </pc:spChg>
        <pc:spChg chg="add del mod">
          <ac:chgData name="Boggavarapu Venkata Naga Rahul" userId="da78305877812c89" providerId="LiveId" clId="{D31744B5-CAA2-4CC0-8CF6-A3D81FD48C29}" dt="2024-04-23T16:18:26.795" v="438" actId="478"/>
          <ac:spMkLst>
            <pc:docMk/>
            <pc:sldMk cId="57897592" sldId="287"/>
            <ac:spMk id="70" creationId="{3AB38B24-86E5-0D65-4C21-E40A51CA9CC1}"/>
          </ac:spMkLst>
        </pc:spChg>
        <pc:spChg chg="add del mod">
          <ac:chgData name="Boggavarapu Venkata Naga Rahul" userId="da78305877812c89" providerId="LiveId" clId="{D31744B5-CAA2-4CC0-8CF6-A3D81FD48C29}" dt="2024-04-23T16:18:39.164" v="440" actId="478"/>
          <ac:spMkLst>
            <pc:docMk/>
            <pc:sldMk cId="57897592" sldId="287"/>
            <ac:spMk id="72" creationId="{DD7C1B66-4497-565A-6821-0FC538657BFC}"/>
          </ac:spMkLst>
        </pc:spChg>
        <pc:spChg chg="add del mod">
          <ac:chgData name="Boggavarapu Venkata Naga Rahul" userId="da78305877812c89" providerId="LiveId" clId="{D31744B5-CAA2-4CC0-8CF6-A3D81FD48C29}" dt="2024-04-23T16:18:26.795" v="438" actId="478"/>
          <ac:spMkLst>
            <pc:docMk/>
            <pc:sldMk cId="57897592" sldId="287"/>
            <ac:spMk id="74" creationId="{999BE293-6228-8037-3738-A40C633F903D}"/>
          </ac:spMkLst>
        </pc:spChg>
        <pc:spChg chg="add del mod">
          <ac:chgData name="Boggavarapu Venkata Naga Rahul" userId="da78305877812c89" providerId="LiveId" clId="{D31744B5-CAA2-4CC0-8CF6-A3D81FD48C29}" dt="2024-04-23T16:18:26.795" v="438" actId="478"/>
          <ac:spMkLst>
            <pc:docMk/>
            <pc:sldMk cId="57897592" sldId="287"/>
            <ac:spMk id="76" creationId="{1C57F341-3FC1-23B9-6E8E-9BF78D402611}"/>
          </ac:spMkLst>
        </pc:spChg>
        <pc:spChg chg="add del mod">
          <ac:chgData name="Boggavarapu Venkata Naga Rahul" userId="da78305877812c89" providerId="LiveId" clId="{D31744B5-CAA2-4CC0-8CF6-A3D81FD48C29}" dt="2024-04-23T16:18:26.795" v="438" actId="478"/>
          <ac:spMkLst>
            <pc:docMk/>
            <pc:sldMk cId="57897592" sldId="287"/>
            <ac:spMk id="78" creationId="{A5E6DE07-33C2-C922-36FB-8669BAA62D7E}"/>
          </ac:spMkLst>
        </pc:spChg>
        <pc:spChg chg="add del mod">
          <ac:chgData name="Boggavarapu Venkata Naga Rahul" userId="da78305877812c89" providerId="LiveId" clId="{D31744B5-CAA2-4CC0-8CF6-A3D81FD48C29}" dt="2024-04-23T16:18:26.795" v="438" actId="478"/>
          <ac:spMkLst>
            <pc:docMk/>
            <pc:sldMk cId="57897592" sldId="287"/>
            <ac:spMk id="80" creationId="{84E10801-25E1-D307-E541-890CEBC007D7}"/>
          </ac:spMkLst>
        </pc:spChg>
        <pc:spChg chg="add del mod">
          <ac:chgData name="Boggavarapu Venkata Naga Rahul" userId="da78305877812c89" providerId="LiveId" clId="{D31744B5-CAA2-4CC0-8CF6-A3D81FD48C29}" dt="2024-04-23T16:18:26.795" v="438" actId="478"/>
          <ac:spMkLst>
            <pc:docMk/>
            <pc:sldMk cId="57897592" sldId="287"/>
            <ac:spMk id="82" creationId="{45E1BF75-5E47-21B3-C48B-3D53C031C205}"/>
          </ac:spMkLst>
        </pc:spChg>
        <pc:spChg chg="add del mod">
          <ac:chgData name="Boggavarapu Venkata Naga Rahul" userId="da78305877812c89" providerId="LiveId" clId="{D31744B5-CAA2-4CC0-8CF6-A3D81FD48C29}" dt="2024-04-23T16:18:26.795" v="438" actId="478"/>
          <ac:spMkLst>
            <pc:docMk/>
            <pc:sldMk cId="57897592" sldId="287"/>
            <ac:spMk id="84" creationId="{8073B6F7-344D-ADD3-AE52-190BF16D3540}"/>
          </ac:spMkLst>
        </pc:spChg>
        <pc:spChg chg="add del mod">
          <ac:chgData name="Boggavarapu Venkata Naga Rahul" userId="da78305877812c89" providerId="LiveId" clId="{D31744B5-CAA2-4CC0-8CF6-A3D81FD48C29}" dt="2024-04-23T16:18:26.795" v="438" actId="478"/>
          <ac:spMkLst>
            <pc:docMk/>
            <pc:sldMk cId="57897592" sldId="287"/>
            <ac:spMk id="86" creationId="{72D07064-BAD4-7F3C-8992-3D5192EB3997}"/>
          </ac:spMkLst>
        </pc:spChg>
        <pc:spChg chg="add del mod">
          <ac:chgData name="Boggavarapu Venkata Naga Rahul" userId="da78305877812c89" providerId="LiveId" clId="{D31744B5-CAA2-4CC0-8CF6-A3D81FD48C29}" dt="2024-04-23T16:18:26.795" v="438" actId="478"/>
          <ac:spMkLst>
            <pc:docMk/>
            <pc:sldMk cId="57897592" sldId="287"/>
            <ac:spMk id="88" creationId="{E94BC248-DCC7-1842-156F-1845988A5779}"/>
          </ac:spMkLst>
        </pc:spChg>
        <pc:spChg chg="add del mod">
          <ac:chgData name="Boggavarapu Venkata Naga Rahul" userId="da78305877812c89" providerId="LiveId" clId="{D31744B5-CAA2-4CC0-8CF6-A3D81FD48C29}" dt="2024-04-23T16:18:26.795" v="438" actId="478"/>
          <ac:spMkLst>
            <pc:docMk/>
            <pc:sldMk cId="57897592" sldId="287"/>
            <ac:spMk id="90" creationId="{73379B87-0329-C021-E27C-B1694CBB4DD0}"/>
          </ac:spMkLst>
        </pc:spChg>
        <pc:spChg chg="add del mod">
          <ac:chgData name="Boggavarapu Venkata Naga Rahul" userId="da78305877812c89" providerId="LiveId" clId="{D31744B5-CAA2-4CC0-8CF6-A3D81FD48C29}" dt="2024-04-23T16:18:26.795" v="438" actId="478"/>
          <ac:spMkLst>
            <pc:docMk/>
            <pc:sldMk cId="57897592" sldId="287"/>
            <ac:spMk id="92" creationId="{59FE53A8-7E71-5006-B719-CAA610FDA4CD}"/>
          </ac:spMkLst>
        </pc:spChg>
        <pc:spChg chg="add del mod">
          <ac:chgData name="Boggavarapu Venkata Naga Rahul" userId="da78305877812c89" providerId="LiveId" clId="{D31744B5-CAA2-4CC0-8CF6-A3D81FD48C29}" dt="2024-04-23T16:18:39.164" v="440" actId="478"/>
          <ac:spMkLst>
            <pc:docMk/>
            <pc:sldMk cId="57897592" sldId="287"/>
            <ac:spMk id="94" creationId="{7F5F3FF6-CC83-08A9-2B18-35B6443007DA}"/>
          </ac:spMkLst>
        </pc:spChg>
        <pc:spChg chg="add del mod">
          <ac:chgData name="Boggavarapu Venkata Naga Rahul" userId="da78305877812c89" providerId="LiveId" clId="{D31744B5-CAA2-4CC0-8CF6-A3D81FD48C29}" dt="2024-04-23T16:18:39.164" v="440" actId="478"/>
          <ac:spMkLst>
            <pc:docMk/>
            <pc:sldMk cId="57897592" sldId="287"/>
            <ac:spMk id="96" creationId="{EC2C989A-59B9-7C96-13B5-CBE6DA26C03B}"/>
          </ac:spMkLst>
        </pc:spChg>
        <pc:spChg chg="add del mod">
          <ac:chgData name="Boggavarapu Venkata Naga Rahul" userId="da78305877812c89" providerId="LiveId" clId="{D31744B5-CAA2-4CC0-8CF6-A3D81FD48C29}" dt="2024-04-23T16:18:39.164" v="440" actId="478"/>
          <ac:spMkLst>
            <pc:docMk/>
            <pc:sldMk cId="57897592" sldId="287"/>
            <ac:spMk id="98" creationId="{481C00D3-8FA1-8377-492A-9E57787A3DE8}"/>
          </ac:spMkLst>
        </pc:spChg>
        <pc:spChg chg="add del mod">
          <ac:chgData name="Boggavarapu Venkata Naga Rahul" userId="da78305877812c89" providerId="LiveId" clId="{D31744B5-CAA2-4CC0-8CF6-A3D81FD48C29}" dt="2024-04-23T16:18:39.164" v="440" actId="478"/>
          <ac:spMkLst>
            <pc:docMk/>
            <pc:sldMk cId="57897592" sldId="287"/>
            <ac:spMk id="100" creationId="{994623E2-E3DA-2B0B-22BA-9936866F85A3}"/>
          </ac:spMkLst>
        </pc:spChg>
        <pc:spChg chg="add del">
          <ac:chgData name="Boggavarapu Venkata Naga Rahul" userId="da78305877812c89" providerId="LiveId" clId="{D31744B5-CAA2-4CC0-8CF6-A3D81FD48C29}" dt="2024-04-23T16:18:39.164" v="440" actId="478"/>
          <ac:spMkLst>
            <pc:docMk/>
            <pc:sldMk cId="57897592" sldId="287"/>
            <ac:spMk id="110" creationId="{2FF506C9-7C92-4B9C-A356-9B519D03C78D}"/>
          </ac:spMkLst>
        </pc:spChg>
        <pc:cxnChg chg="del mod">
          <ac:chgData name="Boggavarapu Venkata Naga Rahul" userId="da78305877812c89" providerId="LiveId" clId="{D31744B5-CAA2-4CC0-8CF6-A3D81FD48C29}" dt="2024-04-23T16:18:21.153" v="437" actId="478"/>
          <ac:cxnSpMkLst>
            <pc:docMk/>
            <pc:sldMk cId="57897592" sldId="287"/>
            <ac:cxnSpMk id="45" creationId="{7AAE5EC1-092E-4A01-B866-C63F654AC331}"/>
          </ac:cxnSpMkLst>
        </pc:cxnChg>
        <pc:cxnChg chg="del mod">
          <ac:chgData name="Boggavarapu Venkata Naga Rahul" userId="da78305877812c89" providerId="LiveId" clId="{D31744B5-CAA2-4CC0-8CF6-A3D81FD48C29}" dt="2024-04-23T16:18:21.153" v="437" actId="478"/>
          <ac:cxnSpMkLst>
            <pc:docMk/>
            <pc:sldMk cId="57897592" sldId="287"/>
            <ac:cxnSpMk id="53" creationId="{044DC497-37D3-454C-98C5-A4A1043E55E5}"/>
          </ac:cxnSpMkLst>
        </pc:cxnChg>
        <pc:cxnChg chg="del mod">
          <ac:chgData name="Boggavarapu Venkata Naga Rahul" userId="da78305877812c89" providerId="LiveId" clId="{D31744B5-CAA2-4CC0-8CF6-A3D81FD48C29}" dt="2024-04-23T16:18:26.795" v="438" actId="478"/>
          <ac:cxnSpMkLst>
            <pc:docMk/>
            <pc:sldMk cId="57897592" sldId="287"/>
            <ac:cxnSpMk id="55" creationId="{EF3C6EDC-B2DD-42F0-911D-04963A0F20BE}"/>
          </ac:cxnSpMkLst>
        </pc:cxnChg>
        <pc:cxnChg chg="del mod">
          <ac:chgData name="Boggavarapu Venkata Naga Rahul" userId="da78305877812c89" providerId="LiveId" clId="{D31744B5-CAA2-4CC0-8CF6-A3D81FD48C29}" dt="2024-04-23T16:18:21.153" v="437" actId="478"/>
          <ac:cxnSpMkLst>
            <pc:docMk/>
            <pc:sldMk cId="57897592" sldId="287"/>
            <ac:cxnSpMk id="57" creationId="{0C8EDAF4-CF26-40C7-AACE-2482D9323350}"/>
          </ac:cxnSpMkLst>
        </pc:cxnChg>
        <pc:cxnChg chg="del mod">
          <ac:chgData name="Boggavarapu Venkata Naga Rahul" userId="da78305877812c89" providerId="LiveId" clId="{D31744B5-CAA2-4CC0-8CF6-A3D81FD48C29}" dt="2024-04-23T16:18:21.153" v="437" actId="478"/>
          <ac:cxnSpMkLst>
            <pc:docMk/>
            <pc:sldMk cId="57897592" sldId="287"/>
            <ac:cxnSpMk id="61" creationId="{F8C93671-1250-4705-A092-97036B901279}"/>
          </ac:cxnSpMkLst>
        </pc:cxnChg>
        <pc:cxnChg chg="del mod">
          <ac:chgData name="Boggavarapu Venkata Naga Rahul" userId="da78305877812c89" providerId="LiveId" clId="{D31744B5-CAA2-4CC0-8CF6-A3D81FD48C29}" dt="2024-04-23T16:18:21.153" v="437" actId="478"/>
          <ac:cxnSpMkLst>
            <pc:docMk/>
            <pc:sldMk cId="57897592" sldId="287"/>
            <ac:cxnSpMk id="65" creationId="{F6C72AC5-2842-4966-BBE7-6F407A9C359B}"/>
          </ac:cxnSpMkLst>
        </pc:cxnChg>
      </pc:sldChg>
      <pc:sldChg chg="delSp mod">
        <pc:chgData name="Boggavarapu Venkata Naga Rahul" userId="da78305877812c89" providerId="LiveId" clId="{D31744B5-CAA2-4CC0-8CF6-A3D81FD48C29}" dt="2024-04-25T14:09:13.801" v="1507" actId="478"/>
        <pc:sldMkLst>
          <pc:docMk/>
          <pc:sldMk cId="1844941827" sldId="289"/>
        </pc:sldMkLst>
        <pc:spChg chg="del">
          <ac:chgData name="Boggavarapu Venkata Naga Rahul" userId="da78305877812c89" providerId="LiveId" clId="{D31744B5-CAA2-4CC0-8CF6-A3D81FD48C29}" dt="2024-04-25T14:09:13.801" v="1507" actId="478"/>
          <ac:spMkLst>
            <pc:docMk/>
            <pc:sldMk cId="1844941827" sldId="289"/>
            <ac:spMk id="20" creationId="{A74D661B-510C-4CF2-BF77-3EAFB649883D}"/>
          </ac:spMkLst>
        </pc:spChg>
        <pc:spChg chg="del">
          <ac:chgData name="Boggavarapu Venkata Naga Rahul" userId="da78305877812c89" providerId="LiveId" clId="{D31744B5-CAA2-4CC0-8CF6-A3D81FD48C29}" dt="2024-04-25T14:09:10.346" v="1506" actId="478"/>
          <ac:spMkLst>
            <pc:docMk/>
            <pc:sldMk cId="1844941827" sldId="289"/>
            <ac:spMk id="21" creationId="{7E44CAC0-3B5A-49F6-A2CB-0BC80D111A87}"/>
          </ac:spMkLst>
        </pc:spChg>
      </pc:sldChg>
      <pc:sldChg chg="del">
        <pc:chgData name="Boggavarapu Venkata Naga Rahul" userId="da78305877812c89" providerId="LiveId" clId="{D31744B5-CAA2-4CC0-8CF6-A3D81FD48C29}" dt="2024-04-25T13:55:51.794" v="1184" actId="47"/>
        <pc:sldMkLst>
          <pc:docMk/>
          <pc:sldMk cId="1177824853" sldId="290"/>
        </pc:sldMkLst>
      </pc:sldChg>
      <pc:sldChg chg="modSp del mod">
        <pc:chgData name="Boggavarapu Venkata Naga Rahul" userId="da78305877812c89" providerId="LiveId" clId="{D31744B5-CAA2-4CC0-8CF6-A3D81FD48C29}" dt="2024-04-25T13:55:56.528" v="1191" actId="47"/>
        <pc:sldMkLst>
          <pc:docMk/>
          <pc:sldMk cId="404854312" sldId="292"/>
        </pc:sldMkLst>
        <pc:spChg chg="mod">
          <ac:chgData name="Boggavarapu Venkata Naga Rahul" userId="da78305877812c89" providerId="LiveId" clId="{D31744B5-CAA2-4CC0-8CF6-A3D81FD48C29}" dt="2024-04-23T16:17:47.376" v="434" actId="1076"/>
          <ac:spMkLst>
            <pc:docMk/>
            <pc:sldMk cId="404854312" sldId="292"/>
            <ac:spMk id="9" creationId="{8C1455DF-5CEC-44A2-A92D-8E901D15B7CC}"/>
          </ac:spMkLst>
        </pc:spChg>
      </pc:sldChg>
      <pc:sldChg chg="del">
        <pc:chgData name="Boggavarapu Venkata Naga Rahul" userId="da78305877812c89" providerId="LiveId" clId="{D31744B5-CAA2-4CC0-8CF6-A3D81FD48C29}" dt="2024-04-25T13:55:55.131" v="1190" actId="47"/>
        <pc:sldMkLst>
          <pc:docMk/>
          <pc:sldMk cId="1057409390" sldId="293"/>
        </pc:sldMkLst>
      </pc:sldChg>
      <pc:sldChg chg="delSp modSp new mod">
        <pc:chgData name="Boggavarapu Venkata Naga Rahul" userId="da78305877812c89" providerId="LiveId" clId="{D31744B5-CAA2-4CC0-8CF6-A3D81FD48C29}" dt="2024-04-25T13:48:15.647" v="1106" actId="20577"/>
        <pc:sldMkLst>
          <pc:docMk/>
          <pc:sldMk cId="1776466586" sldId="296"/>
        </pc:sldMkLst>
        <pc:spChg chg="mod">
          <ac:chgData name="Boggavarapu Venkata Naga Rahul" userId="da78305877812c89" providerId="LiveId" clId="{D31744B5-CAA2-4CC0-8CF6-A3D81FD48C29}" dt="2024-04-25T13:17:11.291" v="474" actId="2711"/>
          <ac:spMkLst>
            <pc:docMk/>
            <pc:sldMk cId="1776466586" sldId="296"/>
            <ac:spMk id="2" creationId="{2E8A76C4-1B59-718F-9E65-9E975E526A6F}"/>
          </ac:spMkLst>
        </pc:spChg>
        <pc:spChg chg="mod">
          <ac:chgData name="Boggavarapu Venkata Naga Rahul" userId="da78305877812c89" providerId="LiveId" clId="{D31744B5-CAA2-4CC0-8CF6-A3D81FD48C29}" dt="2024-04-25T13:48:15.647" v="1106" actId="20577"/>
          <ac:spMkLst>
            <pc:docMk/>
            <pc:sldMk cId="1776466586" sldId="296"/>
            <ac:spMk id="3" creationId="{EA5F912C-E9BE-3306-1DC7-9404C615FE2C}"/>
          </ac:spMkLst>
        </pc:spChg>
        <pc:spChg chg="del">
          <ac:chgData name="Boggavarapu Venkata Naga Rahul" userId="da78305877812c89" providerId="LiveId" clId="{D31744B5-CAA2-4CC0-8CF6-A3D81FD48C29}" dt="2024-04-25T13:32:22.328" v="703" actId="478"/>
          <ac:spMkLst>
            <pc:docMk/>
            <pc:sldMk cId="1776466586" sldId="296"/>
            <ac:spMk id="4" creationId="{F0ECE1CC-E3AA-DC2B-40EE-FFE2AD5B9C24}"/>
          </ac:spMkLst>
        </pc:spChg>
        <pc:spChg chg="del mod">
          <ac:chgData name="Boggavarapu Venkata Naga Rahul" userId="da78305877812c89" providerId="LiveId" clId="{D31744B5-CAA2-4CC0-8CF6-A3D81FD48C29}" dt="2024-04-25T13:32:17.150" v="702" actId="478"/>
          <ac:spMkLst>
            <pc:docMk/>
            <pc:sldMk cId="1776466586" sldId="296"/>
            <ac:spMk id="5" creationId="{EDF7E6BD-F4D8-E40D-99F7-7CE2EDC98FE8}"/>
          </ac:spMkLst>
        </pc:spChg>
      </pc:sldChg>
      <pc:sldChg chg="addSp delSp modSp new mod">
        <pc:chgData name="Boggavarapu Venkata Naga Rahul" userId="da78305877812c89" providerId="LiveId" clId="{D31744B5-CAA2-4CC0-8CF6-A3D81FD48C29}" dt="2024-04-25T13:56:48.257" v="1208" actId="478"/>
        <pc:sldMkLst>
          <pc:docMk/>
          <pc:sldMk cId="3774336694" sldId="297"/>
        </pc:sldMkLst>
        <pc:spChg chg="mod">
          <ac:chgData name="Boggavarapu Venkata Naga Rahul" userId="da78305877812c89" providerId="LiveId" clId="{D31744B5-CAA2-4CC0-8CF6-A3D81FD48C29}" dt="2024-04-25T13:19:30.905" v="490" actId="14100"/>
          <ac:spMkLst>
            <pc:docMk/>
            <pc:sldMk cId="3774336694" sldId="297"/>
            <ac:spMk id="2" creationId="{BEDA03CE-3BE2-4FD7-64CA-FA50379CD441}"/>
          </ac:spMkLst>
        </pc:spChg>
        <pc:spChg chg="del">
          <ac:chgData name="Boggavarapu Venkata Naga Rahul" userId="da78305877812c89" providerId="LiveId" clId="{D31744B5-CAA2-4CC0-8CF6-A3D81FD48C29}" dt="2024-04-25T13:19:39.852" v="492" actId="478"/>
          <ac:spMkLst>
            <pc:docMk/>
            <pc:sldMk cId="3774336694" sldId="297"/>
            <ac:spMk id="3" creationId="{B6A76CAC-A12F-1B82-E202-E75BF27328BC}"/>
          </ac:spMkLst>
        </pc:spChg>
        <pc:spChg chg="del">
          <ac:chgData name="Boggavarapu Venkata Naga Rahul" userId="da78305877812c89" providerId="LiveId" clId="{D31744B5-CAA2-4CC0-8CF6-A3D81FD48C29}" dt="2024-04-25T13:56:44.958" v="1207" actId="478"/>
          <ac:spMkLst>
            <pc:docMk/>
            <pc:sldMk cId="3774336694" sldId="297"/>
            <ac:spMk id="4" creationId="{C8EF6B3D-C39B-969C-866B-345B92134CE3}"/>
          </ac:spMkLst>
        </pc:spChg>
        <pc:spChg chg="del">
          <ac:chgData name="Boggavarapu Venkata Naga Rahul" userId="da78305877812c89" providerId="LiveId" clId="{D31744B5-CAA2-4CC0-8CF6-A3D81FD48C29}" dt="2024-04-25T13:56:48.257" v="1208" actId="478"/>
          <ac:spMkLst>
            <pc:docMk/>
            <pc:sldMk cId="3774336694" sldId="297"/>
            <ac:spMk id="5" creationId="{63CEDFA1-65E1-2FB7-A195-0858055B310E}"/>
          </ac:spMkLst>
        </pc:spChg>
        <pc:picChg chg="add mod">
          <ac:chgData name="Boggavarapu Venkata Naga Rahul" userId="da78305877812c89" providerId="LiveId" clId="{D31744B5-CAA2-4CC0-8CF6-A3D81FD48C29}" dt="2024-04-25T13:19:56.689" v="496" actId="14100"/>
          <ac:picMkLst>
            <pc:docMk/>
            <pc:sldMk cId="3774336694" sldId="297"/>
            <ac:picMk id="8" creationId="{B35FBAAD-17AF-D191-2D9E-A0CE8EEB3743}"/>
          </ac:picMkLst>
        </pc:picChg>
      </pc:sldChg>
      <pc:sldChg chg="delSp modSp new mod">
        <pc:chgData name="Boggavarapu Venkata Naga Rahul" userId="da78305877812c89" providerId="LiveId" clId="{D31744B5-CAA2-4CC0-8CF6-A3D81FD48C29}" dt="2024-04-25T14:08:55.872" v="1503" actId="478"/>
        <pc:sldMkLst>
          <pc:docMk/>
          <pc:sldMk cId="974056073" sldId="298"/>
        </pc:sldMkLst>
        <pc:spChg chg="del mod">
          <ac:chgData name="Boggavarapu Venkata Naga Rahul" userId="da78305877812c89" providerId="LiveId" clId="{D31744B5-CAA2-4CC0-8CF6-A3D81FD48C29}" dt="2024-04-25T13:39:52.627" v="1016" actId="478"/>
          <ac:spMkLst>
            <pc:docMk/>
            <pc:sldMk cId="974056073" sldId="298"/>
            <ac:spMk id="2" creationId="{C76651FD-F758-502C-5544-7A0B68CA94B4}"/>
          </ac:spMkLst>
        </pc:spChg>
        <pc:spChg chg="del mod">
          <ac:chgData name="Boggavarapu Venkata Naga Rahul" userId="da78305877812c89" providerId="LiveId" clId="{D31744B5-CAA2-4CC0-8CF6-A3D81FD48C29}" dt="2024-04-25T13:40:30.654" v="1029" actId="478"/>
          <ac:spMkLst>
            <pc:docMk/>
            <pc:sldMk cId="974056073" sldId="298"/>
            <ac:spMk id="3" creationId="{77E1960C-6F9A-4799-8991-403E7649A433}"/>
          </ac:spMkLst>
        </pc:spChg>
        <pc:spChg chg="mod">
          <ac:chgData name="Boggavarapu Venkata Naga Rahul" userId="da78305877812c89" providerId="LiveId" clId="{D31744B5-CAA2-4CC0-8CF6-A3D81FD48C29}" dt="2024-04-25T13:47:14.473" v="1081" actId="12"/>
          <ac:spMkLst>
            <pc:docMk/>
            <pc:sldMk cId="974056073" sldId="298"/>
            <ac:spMk id="4" creationId="{6035DEBE-3801-EB53-596C-795318837B15}"/>
          </ac:spMkLst>
        </pc:spChg>
        <pc:spChg chg="del">
          <ac:chgData name="Boggavarapu Venkata Naga Rahul" userId="da78305877812c89" providerId="LiveId" clId="{D31744B5-CAA2-4CC0-8CF6-A3D81FD48C29}" dt="2024-04-25T13:39:57.085" v="1017" actId="478"/>
          <ac:spMkLst>
            <pc:docMk/>
            <pc:sldMk cId="974056073" sldId="298"/>
            <ac:spMk id="5" creationId="{A281CEB3-C6D2-8519-ED4C-5E09D7C91F89}"/>
          </ac:spMkLst>
        </pc:spChg>
        <pc:spChg chg="del">
          <ac:chgData name="Boggavarapu Venkata Naga Rahul" userId="da78305877812c89" providerId="LiveId" clId="{D31744B5-CAA2-4CC0-8CF6-A3D81FD48C29}" dt="2024-04-25T13:39:59.073" v="1018" actId="478"/>
          <ac:spMkLst>
            <pc:docMk/>
            <pc:sldMk cId="974056073" sldId="298"/>
            <ac:spMk id="6" creationId="{F5CE3AA1-18EF-8FBF-67BD-CF60930847CD}"/>
          </ac:spMkLst>
        </pc:spChg>
        <pc:spChg chg="del">
          <ac:chgData name="Boggavarapu Venkata Naga Rahul" userId="da78305877812c89" providerId="LiveId" clId="{D31744B5-CAA2-4CC0-8CF6-A3D81FD48C29}" dt="2024-04-25T13:40:01.080" v="1019" actId="478"/>
          <ac:spMkLst>
            <pc:docMk/>
            <pc:sldMk cId="974056073" sldId="298"/>
            <ac:spMk id="7" creationId="{B0F16585-D58D-FF45-C5C2-0FDA5E0960E2}"/>
          </ac:spMkLst>
        </pc:spChg>
        <pc:spChg chg="del">
          <ac:chgData name="Boggavarapu Venkata Naga Rahul" userId="da78305877812c89" providerId="LiveId" clId="{D31744B5-CAA2-4CC0-8CF6-A3D81FD48C29}" dt="2024-04-25T13:40:04.612" v="1020" actId="478"/>
          <ac:spMkLst>
            <pc:docMk/>
            <pc:sldMk cId="974056073" sldId="298"/>
            <ac:spMk id="8" creationId="{A70C79C3-1CE9-995D-1FD4-E2B25F1B63AA}"/>
          </ac:spMkLst>
        </pc:spChg>
        <pc:spChg chg="del">
          <ac:chgData name="Boggavarapu Venkata Naga Rahul" userId="da78305877812c89" providerId="LiveId" clId="{D31744B5-CAA2-4CC0-8CF6-A3D81FD48C29}" dt="2024-04-25T13:40:09.427" v="1021" actId="478"/>
          <ac:spMkLst>
            <pc:docMk/>
            <pc:sldMk cId="974056073" sldId="298"/>
            <ac:spMk id="9" creationId="{21AE6089-1F50-2364-FF87-CAA34F3C1DE5}"/>
          </ac:spMkLst>
        </pc:spChg>
        <pc:spChg chg="del">
          <ac:chgData name="Boggavarapu Venkata Naga Rahul" userId="da78305877812c89" providerId="LiveId" clId="{D31744B5-CAA2-4CC0-8CF6-A3D81FD48C29}" dt="2024-04-25T13:40:11.461" v="1022" actId="478"/>
          <ac:spMkLst>
            <pc:docMk/>
            <pc:sldMk cId="974056073" sldId="298"/>
            <ac:spMk id="10" creationId="{64F0163D-6705-8E5F-D395-480D59941E45}"/>
          </ac:spMkLst>
        </pc:spChg>
        <pc:spChg chg="del">
          <ac:chgData name="Boggavarapu Venkata Naga Rahul" userId="da78305877812c89" providerId="LiveId" clId="{D31744B5-CAA2-4CC0-8CF6-A3D81FD48C29}" dt="2024-04-25T14:08:52.556" v="1502" actId="478"/>
          <ac:spMkLst>
            <pc:docMk/>
            <pc:sldMk cId="974056073" sldId="298"/>
            <ac:spMk id="11" creationId="{B7E7A737-B317-76C8-4824-54C334A56113}"/>
          </ac:spMkLst>
        </pc:spChg>
        <pc:spChg chg="del">
          <ac:chgData name="Boggavarapu Venkata Naga Rahul" userId="da78305877812c89" providerId="LiveId" clId="{D31744B5-CAA2-4CC0-8CF6-A3D81FD48C29}" dt="2024-04-25T14:08:55.872" v="1503" actId="478"/>
          <ac:spMkLst>
            <pc:docMk/>
            <pc:sldMk cId="974056073" sldId="298"/>
            <ac:spMk id="12" creationId="{71304D7E-2C3A-F59D-8743-FC67EB20A954}"/>
          </ac:spMkLst>
        </pc:spChg>
      </pc:sldChg>
      <pc:sldChg chg="delSp modSp new del mod">
        <pc:chgData name="Boggavarapu Venkata Naga Rahul" userId="da78305877812c89" providerId="LiveId" clId="{D31744B5-CAA2-4CC0-8CF6-A3D81FD48C29}" dt="2024-04-25T13:54:58.370" v="1177" actId="47"/>
        <pc:sldMkLst>
          <pc:docMk/>
          <pc:sldMk cId="1423816392" sldId="299"/>
        </pc:sldMkLst>
        <pc:spChg chg="del">
          <ac:chgData name="Boggavarapu Venkata Naga Rahul" userId="da78305877812c89" providerId="LiveId" clId="{D31744B5-CAA2-4CC0-8CF6-A3D81FD48C29}" dt="2024-04-25T13:44:43.822" v="1059" actId="478"/>
          <ac:spMkLst>
            <pc:docMk/>
            <pc:sldMk cId="1423816392" sldId="299"/>
            <ac:spMk id="2" creationId="{31A423DF-67AF-2A86-CF45-C51B1C91F99C}"/>
          </ac:spMkLst>
        </pc:spChg>
        <pc:spChg chg="del">
          <ac:chgData name="Boggavarapu Venkata Naga Rahul" userId="da78305877812c89" providerId="LiveId" clId="{D31744B5-CAA2-4CC0-8CF6-A3D81FD48C29}" dt="2024-04-25T13:44:48.477" v="1060" actId="478"/>
          <ac:spMkLst>
            <pc:docMk/>
            <pc:sldMk cId="1423816392" sldId="299"/>
            <ac:spMk id="3" creationId="{53477767-E9E3-E563-4D9D-7AE311304B2C}"/>
          </ac:spMkLst>
        </pc:spChg>
        <pc:spChg chg="mod">
          <ac:chgData name="Boggavarapu Venkata Naga Rahul" userId="da78305877812c89" providerId="LiveId" clId="{D31744B5-CAA2-4CC0-8CF6-A3D81FD48C29}" dt="2024-04-25T13:47:03.859" v="1080" actId="113"/>
          <ac:spMkLst>
            <pc:docMk/>
            <pc:sldMk cId="1423816392" sldId="299"/>
            <ac:spMk id="4" creationId="{3592F96A-DFE7-FE15-7309-282A5B4BCBF2}"/>
          </ac:spMkLst>
        </pc:spChg>
        <pc:spChg chg="del">
          <ac:chgData name="Boggavarapu Venkata Naga Rahul" userId="da78305877812c89" providerId="LiveId" clId="{D31744B5-CAA2-4CC0-8CF6-A3D81FD48C29}" dt="2024-04-25T13:44:52.596" v="1061" actId="478"/>
          <ac:spMkLst>
            <pc:docMk/>
            <pc:sldMk cId="1423816392" sldId="299"/>
            <ac:spMk id="5" creationId="{A71B5828-F58E-8D20-CB16-30146427D4D0}"/>
          </ac:spMkLst>
        </pc:spChg>
        <pc:spChg chg="del">
          <ac:chgData name="Boggavarapu Venkata Naga Rahul" userId="da78305877812c89" providerId="LiveId" clId="{D31744B5-CAA2-4CC0-8CF6-A3D81FD48C29}" dt="2024-04-25T13:44:55.527" v="1062" actId="478"/>
          <ac:spMkLst>
            <pc:docMk/>
            <pc:sldMk cId="1423816392" sldId="299"/>
            <ac:spMk id="6" creationId="{84D23605-E387-95DC-3A4C-0DC6CBEFB465}"/>
          </ac:spMkLst>
        </pc:spChg>
        <pc:spChg chg="del">
          <ac:chgData name="Boggavarapu Venkata Naga Rahul" userId="da78305877812c89" providerId="LiveId" clId="{D31744B5-CAA2-4CC0-8CF6-A3D81FD48C29}" dt="2024-04-25T13:44:57.653" v="1063" actId="478"/>
          <ac:spMkLst>
            <pc:docMk/>
            <pc:sldMk cId="1423816392" sldId="299"/>
            <ac:spMk id="7" creationId="{FDE4B979-BDE4-AEE8-E3F7-F6B68ECB245C}"/>
          </ac:spMkLst>
        </pc:spChg>
        <pc:spChg chg="del">
          <ac:chgData name="Boggavarapu Venkata Naga Rahul" userId="da78305877812c89" providerId="LiveId" clId="{D31744B5-CAA2-4CC0-8CF6-A3D81FD48C29}" dt="2024-04-25T13:45:00.460" v="1064" actId="478"/>
          <ac:spMkLst>
            <pc:docMk/>
            <pc:sldMk cId="1423816392" sldId="299"/>
            <ac:spMk id="8" creationId="{171B8AFD-8A12-8AD6-5CFD-0407A4632AA3}"/>
          </ac:spMkLst>
        </pc:spChg>
        <pc:spChg chg="del">
          <ac:chgData name="Boggavarapu Venkata Naga Rahul" userId="da78305877812c89" providerId="LiveId" clId="{D31744B5-CAA2-4CC0-8CF6-A3D81FD48C29}" dt="2024-04-25T13:45:04.027" v="1065" actId="478"/>
          <ac:spMkLst>
            <pc:docMk/>
            <pc:sldMk cId="1423816392" sldId="299"/>
            <ac:spMk id="9" creationId="{6C1F48C2-0DD0-F0E9-8A33-70E609B1B0C0}"/>
          </ac:spMkLst>
        </pc:spChg>
        <pc:spChg chg="del">
          <ac:chgData name="Boggavarapu Venkata Naga Rahul" userId="da78305877812c89" providerId="LiveId" clId="{D31744B5-CAA2-4CC0-8CF6-A3D81FD48C29}" dt="2024-04-25T13:45:06.044" v="1066" actId="478"/>
          <ac:spMkLst>
            <pc:docMk/>
            <pc:sldMk cId="1423816392" sldId="299"/>
            <ac:spMk id="10" creationId="{62F61515-8757-6928-B289-3D4221FB9D3E}"/>
          </ac:spMkLst>
        </pc:spChg>
      </pc:sldChg>
      <pc:sldChg chg="delSp modSp new mod">
        <pc:chgData name="Boggavarapu Venkata Naga Rahul" userId="da78305877812c89" providerId="LiveId" clId="{D31744B5-CAA2-4CC0-8CF6-A3D81FD48C29}" dt="2024-04-25T14:08:46.163" v="1501" actId="478"/>
        <pc:sldMkLst>
          <pc:docMk/>
          <pc:sldMk cId="1424906241" sldId="300"/>
        </pc:sldMkLst>
        <pc:spChg chg="del">
          <ac:chgData name="Boggavarapu Venkata Naga Rahul" userId="da78305877812c89" providerId="LiveId" clId="{D31744B5-CAA2-4CC0-8CF6-A3D81FD48C29}" dt="2024-04-25T13:50:32.075" v="1110" actId="478"/>
          <ac:spMkLst>
            <pc:docMk/>
            <pc:sldMk cId="1424906241" sldId="300"/>
            <ac:spMk id="2" creationId="{04882BCB-68FB-2283-144F-C793450945FA}"/>
          </ac:spMkLst>
        </pc:spChg>
        <pc:spChg chg="mod">
          <ac:chgData name="Boggavarapu Venkata Naga Rahul" userId="da78305877812c89" providerId="LiveId" clId="{D31744B5-CAA2-4CC0-8CF6-A3D81FD48C29}" dt="2024-04-25T13:51:04.603" v="1120" actId="255"/>
          <ac:spMkLst>
            <pc:docMk/>
            <pc:sldMk cId="1424906241" sldId="300"/>
            <ac:spMk id="3" creationId="{09EB382F-E73F-CC3C-4D5F-9887FEBABB61}"/>
          </ac:spMkLst>
        </pc:spChg>
        <pc:spChg chg="del">
          <ac:chgData name="Boggavarapu Venkata Naga Rahul" userId="da78305877812c89" providerId="LiveId" clId="{D31744B5-CAA2-4CC0-8CF6-A3D81FD48C29}" dt="2024-04-25T14:08:42.692" v="1500" actId="478"/>
          <ac:spMkLst>
            <pc:docMk/>
            <pc:sldMk cId="1424906241" sldId="300"/>
            <ac:spMk id="4" creationId="{C7129FEA-AD2B-7786-EA88-9523B4BC868A}"/>
          </ac:spMkLst>
        </pc:spChg>
        <pc:spChg chg="del">
          <ac:chgData name="Boggavarapu Venkata Naga Rahul" userId="da78305877812c89" providerId="LiveId" clId="{D31744B5-CAA2-4CC0-8CF6-A3D81FD48C29}" dt="2024-04-25T14:08:46.163" v="1501" actId="478"/>
          <ac:spMkLst>
            <pc:docMk/>
            <pc:sldMk cId="1424906241" sldId="300"/>
            <ac:spMk id="5" creationId="{34CE1FB5-FC23-2183-A090-D60F165DD32E}"/>
          </ac:spMkLst>
        </pc:spChg>
      </pc:sldChg>
      <pc:sldChg chg="delSp modSp new mod">
        <pc:chgData name="Boggavarapu Venkata Naga Rahul" userId="da78305877812c89" providerId="LiveId" clId="{D31744B5-CAA2-4CC0-8CF6-A3D81FD48C29}" dt="2024-04-25T13:54:44.792" v="1176" actId="14100"/>
        <pc:sldMkLst>
          <pc:docMk/>
          <pc:sldMk cId="1823681739" sldId="301"/>
        </pc:sldMkLst>
        <pc:spChg chg="del">
          <ac:chgData name="Boggavarapu Venkata Naga Rahul" userId="da78305877812c89" providerId="LiveId" clId="{D31744B5-CAA2-4CC0-8CF6-A3D81FD48C29}" dt="2024-04-25T13:51:43.229" v="1122" actId="478"/>
          <ac:spMkLst>
            <pc:docMk/>
            <pc:sldMk cId="1823681739" sldId="301"/>
            <ac:spMk id="2" creationId="{AD756A04-C09B-F0F2-DCA7-CF0ED3BD1231}"/>
          </ac:spMkLst>
        </pc:spChg>
        <pc:spChg chg="del mod">
          <ac:chgData name="Boggavarapu Venkata Naga Rahul" userId="da78305877812c89" providerId="LiveId" clId="{D31744B5-CAA2-4CC0-8CF6-A3D81FD48C29}" dt="2024-04-25T13:52:41.206" v="1142" actId="478"/>
          <ac:spMkLst>
            <pc:docMk/>
            <pc:sldMk cId="1823681739" sldId="301"/>
            <ac:spMk id="3" creationId="{1DD97BA1-807C-86AE-0CCC-CD4865008BD1}"/>
          </ac:spMkLst>
        </pc:spChg>
        <pc:spChg chg="mod">
          <ac:chgData name="Boggavarapu Venkata Naga Rahul" userId="da78305877812c89" providerId="LiveId" clId="{D31744B5-CAA2-4CC0-8CF6-A3D81FD48C29}" dt="2024-04-25T13:54:44.792" v="1176" actId="14100"/>
          <ac:spMkLst>
            <pc:docMk/>
            <pc:sldMk cId="1823681739" sldId="301"/>
            <ac:spMk id="4" creationId="{09B6CD0B-8E67-0F3A-4DF5-EE15D815F594}"/>
          </ac:spMkLst>
        </pc:spChg>
        <pc:spChg chg="del">
          <ac:chgData name="Boggavarapu Venkata Naga Rahul" userId="da78305877812c89" providerId="LiveId" clId="{D31744B5-CAA2-4CC0-8CF6-A3D81FD48C29}" dt="2024-04-25T13:51:48.620" v="1123" actId="478"/>
          <ac:spMkLst>
            <pc:docMk/>
            <pc:sldMk cId="1823681739" sldId="301"/>
            <ac:spMk id="5" creationId="{78734DEF-89DA-6B4F-803B-212449774418}"/>
          </ac:spMkLst>
        </pc:spChg>
        <pc:spChg chg="del">
          <ac:chgData name="Boggavarapu Venkata Naga Rahul" userId="da78305877812c89" providerId="LiveId" clId="{D31744B5-CAA2-4CC0-8CF6-A3D81FD48C29}" dt="2024-04-25T13:51:51.700" v="1124" actId="478"/>
          <ac:spMkLst>
            <pc:docMk/>
            <pc:sldMk cId="1823681739" sldId="301"/>
            <ac:spMk id="6" creationId="{BA9FEC10-DBEE-49D0-9ACF-026B005E03A7}"/>
          </ac:spMkLst>
        </pc:spChg>
        <pc:spChg chg="del">
          <ac:chgData name="Boggavarapu Venkata Naga Rahul" userId="da78305877812c89" providerId="LiveId" clId="{D31744B5-CAA2-4CC0-8CF6-A3D81FD48C29}" dt="2024-04-25T13:51:54.829" v="1125" actId="478"/>
          <ac:spMkLst>
            <pc:docMk/>
            <pc:sldMk cId="1823681739" sldId="301"/>
            <ac:spMk id="7" creationId="{5DE7BD61-0F7E-571D-4A0F-6A1CAD980D38}"/>
          </ac:spMkLst>
        </pc:spChg>
        <pc:spChg chg="del">
          <ac:chgData name="Boggavarapu Venkata Naga Rahul" userId="da78305877812c89" providerId="LiveId" clId="{D31744B5-CAA2-4CC0-8CF6-A3D81FD48C29}" dt="2024-04-25T13:51:57.381" v="1126" actId="478"/>
          <ac:spMkLst>
            <pc:docMk/>
            <pc:sldMk cId="1823681739" sldId="301"/>
            <ac:spMk id="8" creationId="{51EC7412-EB5F-7AC0-2749-D96DC05F9932}"/>
          </ac:spMkLst>
        </pc:spChg>
        <pc:spChg chg="del">
          <ac:chgData name="Boggavarapu Venkata Naga Rahul" userId="da78305877812c89" providerId="LiveId" clId="{D31744B5-CAA2-4CC0-8CF6-A3D81FD48C29}" dt="2024-04-25T13:54:27.046" v="1172" actId="478"/>
          <ac:spMkLst>
            <pc:docMk/>
            <pc:sldMk cId="1823681739" sldId="301"/>
            <ac:spMk id="9" creationId="{6D00EFC7-44AA-8A91-6098-D7513A5013A2}"/>
          </ac:spMkLst>
        </pc:spChg>
        <pc:spChg chg="del">
          <ac:chgData name="Boggavarapu Venkata Naga Rahul" userId="da78305877812c89" providerId="LiveId" clId="{D31744B5-CAA2-4CC0-8CF6-A3D81FD48C29}" dt="2024-04-25T13:54:23.285" v="1171" actId="478"/>
          <ac:spMkLst>
            <pc:docMk/>
            <pc:sldMk cId="1823681739" sldId="301"/>
            <ac:spMk id="10" creationId="{EDB662D1-4C95-DF5C-9E30-A0E8B67DB0DF}"/>
          </ac:spMkLst>
        </pc:spChg>
      </pc:sldChg>
      <pc:sldChg chg="delSp modSp new add del mod">
        <pc:chgData name="Boggavarapu Venkata Naga Rahul" userId="da78305877812c89" providerId="LiveId" clId="{D31744B5-CAA2-4CC0-8CF6-A3D81FD48C29}" dt="2024-04-25T14:08:35.164" v="1499" actId="478"/>
        <pc:sldMkLst>
          <pc:docMk/>
          <pc:sldMk cId="2319282298" sldId="302"/>
        </pc:sldMkLst>
        <pc:spChg chg="del">
          <ac:chgData name="Boggavarapu Venkata Naga Rahul" userId="da78305877812c89" providerId="LiveId" clId="{D31744B5-CAA2-4CC0-8CF6-A3D81FD48C29}" dt="2024-04-25T13:57:03.610" v="1210" actId="478"/>
          <ac:spMkLst>
            <pc:docMk/>
            <pc:sldMk cId="2319282298" sldId="302"/>
            <ac:spMk id="2" creationId="{C256CF61-F80B-FE3C-2C02-8DE07D46FE11}"/>
          </ac:spMkLst>
        </pc:spChg>
        <pc:spChg chg="del mod">
          <ac:chgData name="Boggavarapu Venkata Naga Rahul" userId="da78305877812c89" providerId="LiveId" clId="{D31744B5-CAA2-4CC0-8CF6-A3D81FD48C29}" dt="2024-04-25T13:57:01.049" v="1209" actId="478"/>
          <ac:spMkLst>
            <pc:docMk/>
            <pc:sldMk cId="2319282298" sldId="302"/>
            <ac:spMk id="3" creationId="{A6A1ECBC-8157-BBBD-57CA-A9BF5919471A}"/>
          </ac:spMkLst>
        </pc:spChg>
        <pc:spChg chg="mod">
          <ac:chgData name="Boggavarapu Venkata Naga Rahul" userId="da78305877812c89" providerId="LiveId" clId="{D31744B5-CAA2-4CC0-8CF6-A3D81FD48C29}" dt="2024-04-25T14:00:23.346" v="1253" actId="113"/>
          <ac:spMkLst>
            <pc:docMk/>
            <pc:sldMk cId="2319282298" sldId="302"/>
            <ac:spMk id="4" creationId="{8B413CD8-CC9E-866D-6217-BE8E88959B01}"/>
          </ac:spMkLst>
        </pc:spChg>
        <pc:spChg chg="del mod">
          <ac:chgData name="Boggavarapu Venkata Naga Rahul" userId="da78305877812c89" providerId="LiveId" clId="{D31744B5-CAA2-4CC0-8CF6-A3D81FD48C29}" dt="2024-04-25T13:57:08.149" v="1211" actId="478"/>
          <ac:spMkLst>
            <pc:docMk/>
            <pc:sldMk cId="2319282298" sldId="302"/>
            <ac:spMk id="5" creationId="{3A629FB9-99CC-8DC2-1F33-991F1CA6DFD0}"/>
          </ac:spMkLst>
        </pc:spChg>
        <pc:spChg chg="del">
          <ac:chgData name="Boggavarapu Venkata Naga Rahul" userId="da78305877812c89" providerId="LiveId" clId="{D31744B5-CAA2-4CC0-8CF6-A3D81FD48C29}" dt="2024-04-25T13:57:11.003" v="1212" actId="478"/>
          <ac:spMkLst>
            <pc:docMk/>
            <pc:sldMk cId="2319282298" sldId="302"/>
            <ac:spMk id="6" creationId="{DB942B7D-C31C-5D03-CB65-7C6BEB6CE846}"/>
          </ac:spMkLst>
        </pc:spChg>
        <pc:spChg chg="del mod">
          <ac:chgData name="Boggavarapu Venkata Naga Rahul" userId="da78305877812c89" providerId="LiveId" clId="{D31744B5-CAA2-4CC0-8CF6-A3D81FD48C29}" dt="2024-04-25T13:57:13.803" v="1213" actId="478"/>
          <ac:spMkLst>
            <pc:docMk/>
            <pc:sldMk cId="2319282298" sldId="302"/>
            <ac:spMk id="7" creationId="{CA875F23-0EE6-2A08-89F2-37A27A777884}"/>
          </ac:spMkLst>
        </pc:spChg>
        <pc:spChg chg="del">
          <ac:chgData name="Boggavarapu Venkata Naga Rahul" userId="da78305877812c89" providerId="LiveId" clId="{D31744B5-CAA2-4CC0-8CF6-A3D81FD48C29}" dt="2024-04-25T13:57:16.815" v="1214" actId="478"/>
          <ac:spMkLst>
            <pc:docMk/>
            <pc:sldMk cId="2319282298" sldId="302"/>
            <ac:spMk id="8" creationId="{B2055E11-9C0B-FFA3-1198-755F0003CEA3}"/>
          </ac:spMkLst>
        </pc:spChg>
        <pc:spChg chg="del">
          <ac:chgData name="Boggavarapu Venkata Naga Rahul" userId="da78305877812c89" providerId="LiveId" clId="{D31744B5-CAA2-4CC0-8CF6-A3D81FD48C29}" dt="2024-04-25T14:08:31.472" v="1498" actId="478"/>
          <ac:spMkLst>
            <pc:docMk/>
            <pc:sldMk cId="2319282298" sldId="302"/>
            <ac:spMk id="9" creationId="{7F5D1677-B9EF-76E2-3A40-07A7D95A749B}"/>
          </ac:spMkLst>
        </pc:spChg>
        <pc:spChg chg="del">
          <ac:chgData name="Boggavarapu Venkata Naga Rahul" userId="da78305877812c89" providerId="LiveId" clId="{D31744B5-CAA2-4CC0-8CF6-A3D81FD48C29}" dt="2024-04-25T14:08:35.164" v="1499" actId="478"/>
          <ac:spMkLst>
            <pc:docMk/>
            <pc:sldMk cId="2319282298" sldId="302"/>
            <ac:spMk id="10" creationId="{ADECA3EA-20FF-CBD3-8637-4F1BA88E1C9D}"/>
          </ac:spMkLst>
        </pc:spChg>
      </pc:sldChg>
      <pc:sldChg chg="new del">
        <pc:chgData name="Boggavarapu Venkata Naga Rahul" userId="da78305877812c89" providerId="LiveId" clId="{D31744B5-CAA2-4CC0-8CF6-A3D81FD48C29}" dt="2024-04-25T14:01:21.902" v="1256" actId="47"/>
        <pc:sldMkLst>
          <pc:docMk/>
          <pc:sldMk cId="1729117538" sldId="303"/>
        </pc:sldMkLst>
      </pc:sldChg>
      <pc:sldChg chg="delSp modSp new mod">
        <pc:chgData name="Boggavarapu Venkata Naga Rahul" userId="da78305877812c89" providerId="LiveId" clId="{D31744B5-CAA2-4CC0-8CF6-A3D81FD48C29}" dt="2024-04-25T14:08:26.029" v="1497" actId="478"/>
        <pc:sldMkLst>
          <pc:docMk/>
          <pc:sldMk cId="3701800737" sldId="304"/>
        </pc:sldMkLst>
        <pc:spChg chg="del">
          <ac:chgData name="Boggavarapu Venkata Naga Rahul" userId="da78305877812c89" providerId="LiveId" clId="{D31744B5-CAA2-4CC0-8CF6-A3D81FD48C29}" dt="2024-04-25T14:01:26.716" v="1257" actId="478"/>
          <ac:spMkLst>
            <pc:docMk/>
            <pc:sldMk cId="3701800737" sldId="304"/>
            <ac:spMk id="2" creationId="{E529B761-B959-F73C-2556-8EACE1BA5F94}"/>
          </ac:spMkLst>
        </pc:spChg>
        <pc:spChg chg="mod">
          <ac:chgData name="Boggavarapu Venkata Naga Rahul" userId="da78305877812c89" providerId="LiveId" clId="{D31744B5-CAA2-4CC0-8CF6-A3D81FD48C29}" dt="2024-04-25T14:02:46.129" v="1298" actId="113"/>
          <ac:spMkLst>
            <pc:docMk/>
            <pc:sldMk cId="3701800737" sldId="304"/>
            <ac:spMk id="3" creationId="{6B022DE0-3B0A-B529-DDC4-A10424ADA0EA}"/>
          </ac:spMkLst>
        </pc:spChg>
        <pc:spChg chg="del">
          <ac:chgData name="Boggavarapu Venkata Naga Rahul" userId="da78305877812c89" providerId="LiveId" clId="{D31744B5-CAA2-4CC0-8CF6-A3D81FD48C29}" dt="2024-04-25T14:08:26.029" v="1497" actId="478"/>
          <ac:spMkLst>
            <pc:docMk/>
            <pc:sldMk cId="3701800737" sldId="304"/>
            <ac:spMk id="4" creationId="{AF1656F6-4CDB-D2A7-607D-C5BC49DBC423}"/>
          </ac:spMkLst>
        </pc:spChg>
        <pc:spChg chg="del">
          <ac:chgData name="Boggavarapu Venkata Naga Rahul" userId="da78305877812c89" providerId="LiveId" clId="{D31744B5-CAA2-4CC0-8CF6-A3D81FD48C29}" dt="2024-04-25T14:08:22.441" v="1496" actId="478"/>
          <ac:spMkLst>
            <pc:docMk/>
            <pc:sldMk cId="3701800737" sldId="304"/>
            <ac:spMk id="5" creationId="{6EDF7D76-19CA-4685-5E39-D8BBBB752263}"/>
          </ac:spMkLst>
        </pc:spChg>
      </pc:sldChg>
      <pc:sldChg chg="new del">
        <pc:chgData name="Boggavarapu Venkata Naga Rahul" userId="da78305877812c89" providerId="LiveId" clId="{D31744B5-CAA2-4CC0-8CF6-A3D81FD48C29}" dt="2024-04-25T14:03:44.239" v="1301" actId="47"/>
        <pc:sldMkLst>
          <pc:docMk/>
          <pc:sldMk cId="4177856347" sldId="305"/>
        </pc:sldMkLst>
      </pc:sldChg>
      <pc:sldChg chg="delSp modSp new mod">
        <pc:chgData name="Boggavarapu Venkata Naga Rahul" userId="da78305877812c89" providerId="LiveId" clId="{D31744B5-CAA2-4CC0-8CF6-A3D81FD48C29}" dt="2024-04-25T14:08:15.833" v="1495" actId="478"/>
        <pc:sldMkLst>
          <pc:docMk/>
          <pc:sldMk cId="3633941480" sldId="306"/>
        </pc:sldMkLst>
        <pc:spChg chg="mod">
          <ac:chgData name="Boggavarapu Venkata Naga Rahul" userId="da78305877812c89" providerId="LiveId" clId="{D31744B5-CAA2-4CC0-8CF6-A3D81FD48C29}" dt="2024-04-25T14:07:05.434" v="1489" actId="255"/>
          <ac:spMkLst>
            <pc:docMk/>
            <pc:sldMk cId="3633941480" sldId="306"/>
            <ac:spMk id="2" creationId="{BE278290-78D2-A604-3B2C-5AEB4CAC615E}"/>
          </ac:spMkLst>
        </pc:spChg>
        <pc:spChg chg="mod">
          <ac:chgData name="Boggavarapu Venkata Naga Rahul" userId="da78305877812c89" providerId="LiveId" clId="{D31744B5-CAA2-4CC0-8CF6-A3D81FD48C29}" dt="2024-04-25T14:07:40.671" v="1493" actId="403"/>
          <ac:spMkLst>
            <pc:docMk/>
            <pc:sldMk cId="3633941480" sldId="306"/>
            <ac:spMk id="3" creationId="{80CDB2D7-58DD-60B1-57B9-FD83B6BC463F}"/>
          </ac:spMkLst>
        </pc:spChg>
        <pc:spChg chg="del">
          <ac:chgData name="Boggavarapu Venkata Naga Rahul" userId="da78305877812c89" providerId="LiveId" clId="{D31744B5-CAA2-4CC0-8CF6-A3D81FD48C29}" dt="2024-04-25T14:08:12.575" v="1494" actId="478"/>
          <ac:spMkLst>
            <pc:docMk/>
            <pc:sldMk cId="3633941480" sldId="306"/>
            <ac:spMk id="4" creationId="{6A9FD3DF-66D0-70DD-223A-ABD163979AAA}"/>
          </ac:spMkLst>
        </pc:spChg>
        <pc:spChg chg="del">
          <ac:chgData name="Boggavarapu Venkata Naga Rahul" userId="da78305877812c89" providerId="LiveId" clId="{D31744B5-CAA2-4CC0-8CF6-A3D81FD48C29}" dt="2024-04-25T14:08:15.833" v="1495" actId="478"/>
          <ac:spMkLst>
            <pc:docMk/>
            <pc:sldMk cId="3633941480" sldId="306"/>
            <ac:spMk id="5" creationId="{51054D41-E147-6C85-04D5-7B6B3952D7F0}"/>
          </ac:spMkLst>
        </pc:spChg>
      </pc:sldChg>
      <pc:sldMasterChg chg="delSldLayout">
        <pc:chgData name="Boggavarapu Venkata Naga Rahul" userId="da78305877812c89" providerId="LiveId" clId="{D31744B5-CAA2-4CC0-8CF6-A3D81FD48C29}" dt="2024-04-25T13:55:54.518" v="1189" actId="47"/>
        <pc:sldMasterMkLst>
          <pc:docMk/>
          <pc:sldMasterMk cId="1928452137" sldId="2147483666"/>
        </pc:sldMasterMkLst>
        <pc:sldLayoutChg chg="del">
          <pc:chgData name="Boggavarapu Venkata Naga Rahul" userId="da78305877812c89" providerId="LiveId" clId="{D31744B5-CAA2-4CC0-8CF6-A3D81FD48C29}" dt="2024-04-25T13:55:54.518" v="1189" actId="47"/>
          <pc:sldLayoutMkLst>
            <pc:docMk/>
            <pc:sldMasterMk cId="1928452137" sldId="2147483666"/>
            <pc:sldLayoutMk cId="4026250860" sldId="2147483685"/>
          </pc:sldLayoutMkLst>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3F6ED8B-CF52-4A64-BACC-61D9C1041E0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GB"/>
          </a:p>
        </p:txBody>
      </p:sp>
      <p:sp>
        <p:nvSpPr>
          <p:cNvPr id="3" name="Date Placeholder 2">
            <a:extLst>
              <a:ext uri="{FF2B5EF4-FFF2-40B4-BE49-F238E27FC236}">
                <a16:creationId xmlns:a16="http://schemas.microsoft.com/office/drawing/2014/main" id="{0D7022B2-02C5-4E03-99BC-0BA3C57AC49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4245C065-7973-41A8-A2CC-441A8BA3384C}" type="datetime1">
              <a:rPr lang="en-GB" smtClean="0"/>
              <a:t>25/04/2024</a:t>
            </a:fld>
            <a:endParaRPr lang="en-GB"/>
          </a:p>
        </p:txBody>
      </p:sp>
      <p:sp>
        <p:nvSpPr>
          <p:cNvPr id="4" name="Footer Placeholder 3">
            <a:extLst>
              <a:ext uri="{FF2B5EF4-FFF2-40B4-BE49-F238E27FC236}">
                <a16:creationId xmlns:a16="http://schemas.microsoft.com/office/drawing/2014/main" id="{BC3FEE8C-8D38-4F2A-950E-071C6823E27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GB"/>
          </a:p>
        </p:txBody>
      </p:sp>
      <p:sp>
        <p:nvSpPr>
          <p:cNvPr id="5" name="Slide Number Placeholder 4">
            <a:extLst>
              <a:ext uri="{FF2B5EF4-FFF2-40B4-BE49-F238E27FC236}">
                <a16:creationId xmlns:a16="http://schemas.microsoft.com/office/drawing/2014/main" id="{8C567A6D-959B-4552-AB8D-4CCA819CAA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4BF9A36D-7FAC-478F-9944-F324014F6FD1}" type="slidenum">
              <a:rPr lang="en-GB" smtClean="0"/>
              <a:t>‹#›</a:t>
            </a:fld>
            <a:endParaRPr lang="en-GB"/>
          </a:p>
        </p:txBody>
      </p:sp>
    </p:spTree>
    <p:extLst>
      <p:ext uri="{BB962C8B-B14F-4D97-AF65-F5344CB8AC3E}">
        <p14:creationId xmlns:p14="http://schemas.microsoft.com/office/powerpoint/2010/main" val="134246769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GB" noProof="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087A586-3225-45EC-B90F-43F9676D14C2}" type="datetime1">
              <a:rPr lang="en-GB" smtClean="0"/>
              <a:pPr/>
              <a:t>25/04/2024</a:t>
            </a:fld>
            <a:endParaRPr lang="en-GB"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GB"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GB" noProof="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D4B9A9E5-4F7F-4A7D-9DE1-899232329269}" type="slidenum">
              <a:rPr lang="en-GB" noProof="0" smtClean="0"/>
              <a:t>‹#›</a:t>
            </a:fld>
            <a:endParaRPr lang="en-GB" noProof="0"/>
          </a:p>
        </p:txBody>
      </p:sp>
    </p:spTree>
    <p:extLst>
      <p:ext uri="{BB962C8B-B14F-4D97-AF65-F5344CB8AC3E}">
        <p14:creationId xmlns:p14="http://schemas.microsoft.com/office/powerpoint/2010/main" val="1387783183"/>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D4B9A9E5-4F7F-4A7D-9DE1-899232329269}" type="slidenum">
              <a:rPr lang="en-GB" smtClean="0"/>
              <a:t>1</a:t>
            </a:fld>
            <a:endParaRPr lang="en-GB"/>
          </a:p>
        </p:txBody>
      </p:sp>
    </p:spTree>
    <p:extLst>
      <p:ext uri="{BB962C8B-B14F-4D97-AF65-F5344CB8AC3E}">
        <p14:creationId xmlns:p14="http://schemas.microsoft.com/office/powerpoint/2010/main" val="27723340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D4B9A9E5-4F7F-4A7D-9DE1-899232329269}" type="slidenum">
              <a:rPr lang="en-GB" smtClean="0"/>
              <a:t>2</a:t>
            </a:fld>
            <a:endParaRPr lang="en-GB"/>
          </a:p>
        </p:txBody>
      </p:sp>
    </p:spTree>
    <p:extLst>
      <p:ext uri="{BB962C8B-B14F-4D97-AF65-F5344CB8AC3E}">
        <p14:creationId xmlns:p14="http://schemas.microsoft.com/office/powerpoint/2010/main" val="12029132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D4B9A9E5-4F7F-4A7D-9DE1-899232329269}" type="slidenum">
              <a:rPr lang="en-GB" smtClean="0"/>
              <a:t>6</a:t>
            </a:fld>
            <a:endParaRPr lang="en-GB"/>
          </a:p>
        </p:txBody>
      </p:sp>
    </p:spTree>
    <p:extLst>
      <p:ext uri="{BB962C8B-B14F-4D97-AF65-F5344CB8AC3E}">
        <p14:creationId xmlns:p14="http://schemas.microsoft.com/office/powerpoint/2010/main" val="2770975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D4B9A9E5-4F7F-4A7D-9DE1-899232329269}" type="slidenum">
              <a:rPr lang="en-GB" smtClean="0"/>
              <a:t>7</a:t>
            </a:fld>
            <a:endParaRPr lang="en-GB"/>
          </a:p>
        </p:txBody>
      </p:sp>
    </p:spTree>
    <p:extLst>
      <p:ext uri="{BB962C8B-B14F-4D97-AF65-F5344CB8AC3E}">
        <p14:creationId xmlns:p14="http://schemas.microsoft.com/office/powerpoint/2010/main" val="28390789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a:p>
        </p:txBody>
      </p:sp>
      <p:sp>
        <p:nvSpPr>
          <p:cNvPr id="4" name="Slide Number Placeholder 3"/>
          <p:cNvSpPr>
            <a:spLocks noGrp="1"/>
          </p:cNvSpPr>
          <p:nvPr>
            <p:ph type="sldNum" sz="quarter" idx="5"/>
          </p:nvPr>
        </p:nvSpPr>
        <p:spPr/>
        <p:txBody>
          <a:bodyPr rtlCol="0"/>
          <a:lstStyle/>
          <a:p>
            <a:pPr rtl="0"/>
            <a:fld id="{D4B9A9E5-4F7F-4A7D-9DE1-899232329269}" type="slidenum">
              <a:rPr lang="en-GB" smtClean="0"/>
              <a:t>8</a:t>
            </a:fld>
            <a:endParaRPr lang="en-GB"/>
          </a:p>
        </p:txBody>
      </p:sp>
    </p:spTree>
    <p:extLst>
      <p:ext uri="{BB962C8B-B14F-4D97-AF65-F5344CB8AC3E}">
        <p14:creationId xmlns:p14="http://schemas.microsoft.com/office/powerpoint/2010/main" val="388606532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2.svg"/><Relationship Id="rId7" Type="http://schemas.openxmlformats.org/officeDocument/2006/relationships/image" Target="../media/image16.svg"/><Relationship Id="rId2" Type="http://schemas.openxmlformats.org/officeDocument/2006/relationships/image" Target="../media/image11.png"/><Relationship Id="rId1" Type="http://schemas.openxmlformats.org/officeDocument/2006/relationships/slideMaster" Target="../slideMasters/slideMaster1.xml"/><Relationship Id="rId6" Type="http://schemas.openxmlformats.org/officeDocument/2006/relationships/image" Target="../media/image15.png"/><Relationship Id="rId5" Type="http://schemas.openxmlformats.org/officeDocument/2006/relationships/image" Target="../media/image14.svg"/><Relationship Id="rId4" Type="http://schemas.openxmlformats.org/officeDocument/2006/relationships/image" Target="../media/image13.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Master" Target="../slideMasters/slideMaster1.xml"/><Relationship Id="rId5" Type="http://schemas.openxmlformats.org/officeDocument/2006/relationships/image" Target="../media/image23.svg"/><Relationship Id="rId4" Type="http://schemas.openxmlformats.org/officeDocument/2006/relationships/image" Target="../media/image22.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2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rtlCol="0" anchor="b">
            <a:noAutofit/>
          </a:bodyPr>
          <a:lstStyle>
            <a:lvl1pPr algn="l">
              <a:defRPr sz="3600" cap="all" spc="150" baseline="0"/>
            </a:lvl1pPr>
          </a:lstStyle>
          <a:p>
            <a:pPr rtl="0"/>
            <a:r>
              <a:rPr lang="en-GB" noProof="0"/>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rtlCol="0">
            <a:normAutofit/>
          </a:bodyPr>
          <a:lstStyle>
            <a:lvl1pPr marL="0" indent="0" algn="l">
              <a:lnSpc>
                <a:spcPct val="100000"/>
              </a:lnSpc>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n-US" noProof="0"/>
              <a:t>Click to edit Master subtitle style</a:t>
            </a:r>
            <a:endParaRPr lang="en-GB" noProof="0"/>
          </a:p>
        </p:txBody>
      </p:sp>
      <p:pic>
        <p:nvPicPr>
          <p:cNvPr id="8" name="Graphic 7">
            <a:extLst>
              <a:ext uri="{FF2B5EF4-FFF2-40B4-BE49-F238E27FC236}">
                <a16:creationId xmlns:a16="http://schemas.microsoft.com/office/drawing/2014/main" id="{A04F1E16-9A84-4D0E-9706-79C396AF6AE6}"/>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9131086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  Content">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rtlCol="0">
            <a:normAutofit/>
          </a:bodyPr>
          <a:lstStyle>
            <a:lvl1pPr algn="ctr">
              <a:defRPr lang="en-US" sz="2800" kern="1200" cap="all" spc="150" baseline="0" dirty="0">
                <a:solidFill>
                  <a:schemeClr val="bg1"/>
                </a:solidFill>
                <a:latin typeface="+mj-lt"/>
                <a:ea typeface="+mj-ea"/>
                <a:cs typeface="+mj-cs"/>
              </a:defRPr>
            </a:lvl1pPr>
          </a:lstStyle>
          <a:p>
            <a:pPr rtl="0"/>
            <a:r>
              <a:rPr lang="en-GB" noProof="0"/>
              <a:t>CLICK TO EDIT MASTER TITLE STYLE</a:t>
            </a:r>
          </a:p>
        </p:txBody>
      </p:sp>
      <p:pic>
        <p:nvPicPr>
          <p:cNvPr id="11" name="Graphic 10">
            <a:extLst>
              <a:ext uri="{FF2B5EF4-FFF2-40B4-BE49-F238E27FC236}">
                <a16:creationId xmlns:a16="http://schemas.microsoft.com/office/drawing/2014/main" id="{B38B0D13-BD5F-460B-B337-F4A9342026D0}"/>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465141" y="2358007"/>
            <a:ext cx="2438400" cy="2019300"/>
          </a:xfrm>
          <a:prstGeom prst="rect">
            <a:avLst/>
          </a:prstGeom>
        </p:spPr>
      </p:pic>
      <p:pic>
        <p:nvPicPr>
          <p:cNvPr id="13" name="Graphic 12">
            <a:extLst>
              <a:ext uri="{FF2B5EF4-FFF2-40B4-BE49-F238E27FC236}">
                <a16:creationId xmlns:a16="http://schemas.microsoft.com/office/drawing/2014/main" id="{BE72876B-D3DA-4462-9E24-3354D8D02A27}"/>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5000625" y="2531837"/>
            <a:ext cx="2190750" cy="1943100"/>
          </a:xfrm>
          <a:prstGeom prst="rect">
            <a:avLst/>
          </a:prstGeom>
        </p:spPr>
      </p:pic>
      <p:pic>
        <p:nvPicPr>
          <p:cNvPr id="15" name="Graphic 14">
            <a:extLst>
              <a:ext uri="{FF2B5EF4-FFF2-40B4-BE49-F238E27FC236}">
                <a16:creationId xmlns:a16="http://schemas.microsoft.com/office/drawing/2014/main" id="{14A539B6-6E3F-41BA-ACE2-76E8BB651636}"/>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8345608" y="2421056"/>
            <a:ext cx="2324100" cy="2057400"/>
          </a:xfrm>
          <a:prstGeom prst="rect">
            <a:avLst/>
          </a:prstGeom>
        </p:spPr>
      </p:pic>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063855" y="3064615"/>
            <a:ext cx="1240971" cy="823912"/>
          </a:xfrm>
        </p:spPr>
        <p:txBody>
          <a:bodyPr rtlCol="0" anchor="ctr">
            <a:noAutofit/>
          </a:bodyPr>
          <a:lstStyle>
            <a:lvl1pPr marL="0" indent="0" algn="ctr">
              <a:buNone/>
              <a:defRPr lang="en-US" sz="4000" kern="1200" cap="all" spc="150" baseline="0" dirty="0" smtClean="0">
                <a:solidFill>
                  <a:schemeClr val="bg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a:t>
            </a:r>
          </a:p>
        </p:txBody>
      </p:sp>
      <p:sp>
        <p:nvSpPr>
          <p:cNvPr id="23" name="Text Placeholder 2">
            <a:extLst>
              <a:ext uri="{FF2B5EF4-FFF2-40B4-BE49-F238E27FC236}">
                <a16:creationId xmlns:a16="http://schemas.microsoft.com/office/drawing/2014/main" id="{A066E2EA-C6EA-4A02-818E-33BD582D92E7}"/>
              </a:ext>
            </a:extLst>
          </p:cNvPr>
          <p:cNvSpPr>
            <a:spLocks noGrp="1"/>
          </p:cNvSpPr>
          <p:nvPr>
            <p:ph type="body" idx="15" hasCustomPrompt="1"/>
          </p:nvPr>
        </p:nvSpPr>
        <p:spPr>
          <a:xfrm>
            <a:off x="5475514" y="3064615"/>
            <a:ext cx="1240971" cy="823912"/>
          </a:xfrm>
        </p:spPr>
        <p:txBody>
          <a:bodyPr rtlCol="0" anchor="ctr">
            <a:noAutofit/>
          </a:bodyPr>
          <a:lstStyle>
            <a:lvl1pPr marL="0" indent="0" algn="ctr">
              <a:buNone/>
              <a:defRPr lang="en-US" sz="4000" kern="1200" cap="all" spc="150" baseline="0" dirty="0" smtClean="0">
                <a:solidFill>
                  <a:schemeClr val="bg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a:t>
            </a:r>
          </a:p>
        </p:txBody>
      </p:sp>
      <p:sp>
        <p:nvSpPr>
          <p:cNvPr id="24" name="Text Placeholder 2">
            <a:extLst>
              <a:ext uri="{FF2B5EF4-FFF2-40B4-BE49-F238E27FC236}">
                <a16:creationId xmlns:a16="http://schemas.microsoft.com/office/drawing/2014/main" id="{97B9C3B0-3522-407C-B662-631E19ECC95F}"/>
              </a:ext>
            </a:extLst>
          </p:cNvPr>
          <p:cNvSpPr>
            <a:spLocks noGrp="1"/>
          </p:cNvSpPr>
          <p:nvPr>
            <p:ph type="body" idx="16" hasCustomPrompt="1"/>
          </p:nvPr>
        </p:nvSpPr>
        <p:spPr>
          <a:xfrm>
            <a:off x="8887174" y="3064615"/>
            <a:ext cx="1240971" cy="823912"/>
          </a:xfrm>
        </p:spPr>
        <p:txBody>
          <a:bodyPr rtlCol="0" anchor="ctr">
            <a:noAutofit/>
          </a:bodyPr>
          <a:lstStyle>
            <a:lvl1pPr marL="0" indent="0" algn="ctr">
              <a:buNone/>
              <a:defRPr lang="en-US" sz="4000" kern="1200" cap="all" spc="150" baseline="0" dirty="0" smtClean="0">
                <a:solidFill>
                  <a:schemeClr val="bg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129698" y="4824188"/>
            <a:ext cx="3124093" cy="462927"/>
          </a:xfrm>
        </p:spPr>
        <p:txBody>
          <a:bodyPr rtlCol="0">
            <a:noAutofit/>
          </a:bodyPr>
          <a:lstStyle>
            <a:lvl1pPr marL="0" indent="0" algn="ctr">
              <a:lnSpc>
                <a:spcPct val="100000"/>
              </a:lnSpc>
              <a:buNone/>
              <a:defRPr sz="2000" cap="all"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rtl="0"/>
            <a:r>
              <a:rPr lang="en-US" noProof="0"/>
              <a:t>Click to edit Master text styles</a:t>
            </a:r>
          </a:p>
        </p:txBody>
      </p:sp>
      <p:sp>
        <p:nvSpPr>
          <p:cNvPr id="25" name="Content Placeholder 3">
            <a:extLst>
              <a:ext uri="{FF2B5EF4-FFF2-40B4-BE49-F238E27FC236}">
                <a16:creationId xmlns:a16="http://schemas.microsoft.com/office/drawing/2014/main" id="{82D8880F-3EAC-45C9-91F2-19A193791A18}"/>
              </a:ext>
            </a:extLst>
          </p:cNvPr>
          <p:cNvSpPr>
            <a:spLocks noGrp="1"/>
          </p:cNvSpPr>
          <p:nvPr>
            <p:ph sz="half" idx="17"/>
          </p:nvPr>
        </p:nvSpPr>
        <p:spPr>
          <a:xfrm>
            <a:off x="1129698" y="5280763"/>
            <a:ext cx="3124093" cy="462927"/>
          </a:xfrm>
        </p:spPr>
        <p:txBody>
          <a:bodyPr rtlCol="0">
            <a:normAutofit/>
          </a:bodyPr>
          <a:lstStyle>
            <a:lvl1pPr marL="0" indent="0" algn="ctr">
              <a:lnSpc>
                <a:spcPct val="100000"/>
              </a:lnSpc>
              <a:buNone/>
              <a:defRPr sz="1400" cap="none"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rtl="0"/>
            <a:r>
              <a:rPr lang="en-US" noProof="0"/>
              <a:t>Click to edit Master text styles</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526261" y="4824188"/>
            <a:ext cx="3139479" cy="462927"/>
          </a:xfrm>
        </p:spPr>
        <p:txBody>
          <a:bodyPr rtlCol="0">
            <a:normAutofit/>
          </a:bodyPr>
          <a:lstStyle>
            <a:lvl1pPr marL="0" indent="0" algn="ctr">
              <a:lnSpc>
                <a:spcPct val="100000"/>
              </a:lnSpc>
              <a:buNone/>
              <a:defRPr sz="2000" cap="all" spc="50" baseline="0">
                <a:solidFill>
                  <a:schemeClr val="bg1"/>
                </a:solidFill>
              </a:defRPr>
            </a:lvl1pPr>
            <a:lvl2pPr marL="457200" indent="0">
              <a:lnSpc>
                <a:spcPct val="100000"/>
              </a:lnSpc>
              <a:buNone/>
              <a:defRPr sz="2000" cap="all"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rtl="0"/>
            <a:r>
              <a:rPr lang="en-US" noProof="0"/>
              <a:t>Click to edit Master text styles</a:t>
            </a:r>
          </a:p>
        </p:txBody>
      </p:sp>
      <p:sp>
        <p:nvSpPr>
          <p:cNvPr id="26" name="Content Placeholder 5">
            <a:extLst>
              <a:ext uri="{FF2B5EF4-FFF2-40B4-BE49-F238E27FC236}">
                <a16:creationId xmlns:a16="http://schemas.microsoft.com/office/drawing/2014/main" id="{9019518E-E850-403D-A5B5-4B53F8C4A56B}"/>
              </a:ext>
            </a:extLst>
          </p:cNvPr>
          <p:cNvSpPr>
            <a:spLocks noGrp="1"/>
          </p:cNvSpPr>
          <p:nvPr>
            <p:ph sz="quarter" idx="18"/>
          </p:nvPr>
        </p:nvSpPr>
        <p:spPr>
          <a:xfrm>
            <a:off x="4526261" y="5280763"/>
            <a:ext cx="3139479" cy="462927"/>
          </a:xfrm>
        </p:spPr>
        <p:txBody>
          <a:bodyPr rtlCol="0">
            <a:normAutofit/>
          </a:bodyPr>
          <a:lstStyle>
            <a:lvl1pPr marL="0" indent="0" algn="ctr">
              <a:lnSpc>
                <a:spcPct val="100000"/>
              </a:lnSpc>
              <a:buNone/>
              <a:defRPr sz="1400" cap="none" spc="50" baseline="0">
                <a:solidFill>
                  <a:schemeClr val="bg1"/>
                </a:solidFill>
              </a:defRPr>
            </a:lvl1pPr>
            <a:lvl2pPr marL="457200" indent="0" algn="ctr">
              <a:lnSpc>
                <a:spcPct val="100000"/>
              </a:lnSpc>
              <a:buNone/>
              <a:defRPr sz="1400" cap="none"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rtl="0"/>
            <a:r>
              <a:rPr lang="en-US" noProof="0"/>
              <a:t>Click to edit Master text styles</a:t>
            </a:r>
          </a:p>
          <a:p>
            <a:pPr lvl="1" rtl="0"/>
            <a:r>
              <a:rPr lang="en-US" noProof="0"/>
              <a:t>Second level</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7938210" y="4824188"/>
            <a:ext cx="3124093" cy="462927"/>
          </a:xfrm>
        </p:spPr>
        <p:txBody>
          <a:bodyPr rtlCol="0">
            <a:noAutofit/>
          </a:bodyPr>
          <a:lstStyle>
            <a:lvl1pPr marL="0" indent="0" algn="ctr">
              <a:lnSpc>
                <a:spcPct val="100000"/>
              </a:lnSpc>
              <a:buNone/>
              <a:defRPr sz="2000" cap="all"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rtl="0"/>
            <a:r>
              <a:rPr lang="en-US" noProof="0"/>
              <a:t>Click to edit Master text styles</a:t>
            </a:r>
          </a:p>
        </p:txBody>
      </p:sp>
      <p:sp>
        <p:nvSpPr>
          <p:cNvPr id="27" name="Content Placeholder 3">
            <a:extLst>
              <a:ext uri="{FF2B5EF4-FFF2-40B4-BE49-F238E27FC236}">
                <a16:creationId xmlns:a16="http://schemas.microsoft.com/office/drawing/2014/main" id="{A8058154-45E5-403E-B714-AC85774F391F}"/>
              </a:ext>
            </a:extLst>
          </p:cNvPr>
          <p:cNvSpPr>
            <a:spLocks noGrp="1"/>
          </p:cNvSpPr>
          <p:nvPr>
            <p:ph sz="half" idx="19"/>
          </p:nvPr>
        </p:nvSpPr>
        <p:spPr>
          <a:xfrm>
            <a:off x="7938210" y="5280763"/>
            <a:ext cx="3124093" cy="462927"/>
          </a:xfrm>
        </p:spPr>
        <p:txBody>
          <a:bodyPr rtlCol="0">
            <a:normAutofit/>
          </a:bodyPr>
          <a:lstStyle>
            <a:lvl1pPr marL="0" indent="0" algn="ctr">
              <a:lnSpc>
                <a:spcPct val="100000"/>
              </a:lnSpc>
              <a:buNone/>
              <a:defRPr sz="1400" cap="none"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rtl="0"/>
            <a:r>
              <a:rPr lang="en-US" noProof="0"/>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rtlCol="0"/>
          <a:lstStyle>
            <a:lvl1pPr>
              <a:defRPr sz="900"/>
            </a:lvl1pPr>
          </a:lstStyle>
          <a:p>
            <a:pPr rtl="0"/>
            <a:r>
              <a:rPr lang="en-GB" noProof="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rtlCol="0"/>
          <a:lstStyle>
            <a:lvl1pPr>
              <a:defRPr sz="900"/>
            </a:lvl1pPr>
          </a:lstStyle>
          <a:p>
            <a:pPr rtl="0"/>
            <a:r>
              <a:rPr lang="en-GB" noProof="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rtlCol="0"/>
          <a:lstStyle>
            <a:lvl1pPr>
              <a:defRPr sz="900"/>
            </a:lvl1pPr>
          </a:lstStyle>
          <a:p>
            <a:pPr rtl="0"/>
            <a:fld id="{B5CEABB6-07DC-46E8-9B57-56EC44A396E5}" type="slidenum">
              <a:rPr lang="en-GB" noProof="0" smtClean="0"/>
              <a:t>‹#›</a:t>
            </a:fld>
            <a:endParaRPr lang="en-GB" noProof="0"/>
          </a:p>
        </p:txBody>
      </p:sp>
    </p:spTree>
    <p:extLst>
      <p:ext uri="{BB962C8B-B14F-4D97-AF65-F5344CB8AC3E}">
        <p14:creationId xmlns:p14="http://schemas.microsoft.com/office/powerpoint/2010/main" val="1442619314"/>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rtlCol="0">
            <a:normAutofit/>
          </a:bodyPr>
          <a:lstStyle>
            <a:lvl1pPr>
              <a:defRPr lang="en-US" sz="2800" kern="1200" spc="150" baseline="0" dirty="0">
                <a:solidFill>
                  <a:schemeClr val="tx1"/>
                </a:solidFill>
                <a:latin typeface="+mj-lt"/>
                <a:ea typeface="+mj-ea"/>
                <a:cs typeface="+mj-cs"/>
              </a:defRPr>
            </a:lvl1pPr>
          </a:lstStyle>
          <a:p>
            <a:pPr rtl="0"/>
            <a:r>
              <a:rPr lang="en-GB" noProof="0"/>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rtlCol="0"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rtlCol="0">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rtlCol="0"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GB" noProof="0"/>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rtlCol="0">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rtlCol="0"/>
          <a:lstStyle>
            <a:lvl1pPr>
              <a:defRPr sz="900"/>
            </a:lvl1pPr>
          </a:lstStyle>
          <a:p>
            <a:pPr rtl="0"/>
            <a:r>
              <a:rPr lang="en-GB" noProof="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rtlCol="0"/>
          <a:lstStyle>
            <a:lvl1pPr>
              <a:defRPr sz="900"/>
            </a:lvl1pPr>
          </a:lstStyle>
          <a:p>
            <a:pPr rtl="0"/>
            <a:r>
              <a:rPr lang="en-GB" noProof="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rtlCol="0"/>
          <a:lstStyle>
            <a:lvl1pPr>
              <a:defRPr sz="900"/>
            </a:lvl1pPr>
          </a:lstStyle>
          <a:p>
            <a:pPr rtl="0"/>
            <a:fld id="{B5CEABB6-07DC-46E8-9B57-56EC44A396E5}" type="slidenum">
              <a:rPr lang="en-GB" noProof="0" smtClean="0"/>
              <a:t>‹#›</a:t>
            </a:fld>
            <a:endParaRPr lang="en-GB" noProof="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30217409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pic>
        <p:nvPicPr>
          <p:cNvPr id="14" name="Graphic 13">
            <a:extLst>
              <a:ext uri="{FF2B5EF4-FFF2-40B4-BE49-F238E27FC236}">
                <a16:creationId xmlns:a16="http://schemas.microsoft.com/office/drawing/2014/main" id="{AE202E03-5C65-4305-B969-65220AD41002}"/>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41825" b="23071"/>
          <a:stretch/>
        </p:blipFill>
        <p:spPr>
          <a:xfrm flipH="1">
            <a:off x="0" y="0"/>
            <a:ext cx="5441888" cy="6858000"/>
          </a:xfrm>
          <a:custGeom>
            <a:avLst/>
            <a:gdLst>
              <a:gd name="connsiteX0" fmla="*/ 5441888 w 5441888"/>
              <a:gd name="connsiteY0" fmla="*/ 0 h 6858000"/>
              <a:gd name="connsiteX1" fmla="*/ 0 w 5441888"/>
              <a:gd name="connsiteY1" fmla="*/ 0 h 6858000"/>
              <a:gd name="connsiteX2" fmla="*/ 0 w 5441888"/>
              <a:gd name="connsiteY2" fmla="*/ 6858000 h 6858000"/>
              <a:gd name="connsiteX3" fmla="*/ 5441888 w 5441888"/>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441888" h="6858000">
                <a:moveTo>
                  <a:pt x="5441888" y="0"/>
                </a:moveTo>
                <a:lnTo>
                  <a:pt x="0" y="0"/>
                </a:lnTo>
                <a:lnTo>
                  <a:pt x="0" y="6858000"/>
                </a:lnTo>
                <a:lnTo>
                  <a:pt x="5441888" y="6858000"/>
                </a:lnTo>
                <a:close/>
              </a:path>
            </a:pathLst>
          </a:custGeom>
        </p:spPr>
      </p:pic>
      <p:sp>
        <p:nvSpPr>
          <p:cNvPr id="19" name="Title 1">
            <a:extLst>
              <a:ext uri="{FF2B5EF4-FFF2-40B4-BE49-F238E27FC236}">
                <a16:creationId xmlns:a16="http://schemas.microsoft.com/office/drawing/2014/main" id="{1E1C8C6D-0530-475B-A7F7-0E00C33ACFEB}"/>
              </a:ext>
            </a:extLst>
          </p:cNvPr>
          <p:cNvSpPr>
            <a:spLocks noGrp="1"/>
          </p:cNvSpPr>
          <p:nvPr>
            <p:ph type="title" hasCustomPrompt="1"/>
          </p:nvPr>
        </p:nvSpPr>
        <p:spPr>
          <a:xfrm>
            <a:off x="5920169" y="1152771"/>
            <a:ext cx="5431971" cy="846301"/>
          </a:xfrm>
        </p:spPr>
        <p:txBody>
          <a:bodyPr rtlCol="0" anchor="t">
            <a:normAutofit/>
          </a:bodyPr>
          <a:lstStyle>
            <a:lvl1pPr>
              <a:defRPr lang="en-US" sz="2800" kern="1200" cap="all" spc="150" baseline="0" dirty="0">
                <a:solidFill>
                  <a:schemeClr val="tx1"/>
                </a:solidFill>
                <a:latin typeface="+mj-lt"/>
                <a:ea typeface="+mj-ea"/>
                <a:cs typeface="+mj-cs"/>
              </a:defRPr>
            </a:lvl1pPr>
          </a:lstStyle>
          <a:p>
            <a:pPr rtl="0"/>
            <a:r>
              <a:rPr lang="en-GB" noProof="0"/>
              <a:t>CLICK TO EDIT MASTER TITLE STYLE</a:t>
            </a:r>
          </a:p>
        </p:txBody>
      </p:sp>
      <p:sp>
        <p:nvSpPr>
          <p:cNvPr id="20" name="Text Placeholder 15">
            <a:extLst>
              <a:ext uri="{FF2B5EF4-FFF2-40B4-BE49-F238E27FC236}">
                <a16:creationId xmlns:a16="http://schemas.microsoft.com/office/drawing/2014/main" id="{3D2778A3-7084-4333-8349-03B1FEB5FE75}"/>
              </a:ext>
            </a:extLst>
          </p:cNvPr>
          <p:cNvSpPr>
            <a:spLocks noGrp="1"/>
          </p:cNvSpPr>
          <p:nvPr>
            <p:ph type="body" sz="quarter" idx="13" hasCustomPrompt="1"/>
          </p:nvPr>
        </p:nvSpPr>
        <p:spPr>
          <a:xfrm>
            <a:off x="5922254" y="2469515"/>
            <a:ext cx="5433204" cy="365125"/>
          </a:xfrm>
        </p:spPr>
        <p:txBody>
          <a:bodyPr rtlCol="0">
            <a:normAutofit/>
          </a:bodyPr>
          <a:lstStyle>
            <a:lvl1pPr marL="0" indent="0">
              <a:buNone/>
              <a:defRPr lang="en-US" sz="2000" kern="1200" cap="all" spc="150" baseline="0" dirty="0">
                <a:solidFill>
                  <a:schemeClr val="tx1"/>
                </a:solidFill>
                <a:latin typeface="+mj-lt"/>
                <a:ea typeface="+mj-ea"/>
                <a:cs typeface="+mj-cs"/>
              </a:defRPr>
            </a:lvl1pPr>
          </a:lstStyle>
          <a:p>
            <a:pPr lvl="0" rtl="0"/>
            <a:r>
              <a:rPr lang="en-GB" noProof="0"/>
              <a:t>CLICK TO ADD SUBTITLE</a:t>
            </a:r>
          </a:p>
        </p:txBody>
      </p:sp>
      <p:sp>
        <p:nvSpPr>
          <p:cNvPr id="25" name="Text Placeholder 18">
            <a:extLst>
              <a:ext uri="{FF2B5EF4-FFF2-40B4-BE49-F238E27FC236}">
                <a16:creationId xmlns:a16="http://schemas.microsoft.com/office/drawing/2014/main" id="{70ED2545-F96B-400C-B6F4-F1D2D83B7243}"/>
              </a:ext>
            </a:extLst>
          </p:cNvPr>
          <p:cNvSpPr>
            <a:spLocks noGrp="1"/>
          </p:cNvSpPr>
          <p:nvPr>
            <p:ph type="body" sz="quarter" idx="15" hasCustomPrompt="1"/>
          </p:nvPr>
        </p:nvSpPr>
        <p:spPr>
          <a:xfrm>
            <a:off x="5921828" y="2798940"/>
            <a:ext cx="5431971" cy="557950"/>
          </a:xfrm>
        </p:spPr>
        <p:txBody>
          <a:bodyPr rtlCol="0">
            <a:normAutofit/>
          </a:bodyPr>
          <a:lstStyle>
            <a:lvl1pPr marL="0" indent="0">
              <a:lnSpc>
                <a:spcPct val="100000"/>
              </a:lnSpc>
              <a:buFont typeface="Arial" panose="020B0604020202020204" pitchFamily="34" charset="0"/>
              <a:buNone/>
              <a:defRPr sz="1400">
                <a:solidFill>
                  <a:schemeClr val="tx1"/>
                </a:solidFill>
              </a:defRPr>
            </a:lvl1pPr>
          </a:lstStyle>
          <a:p>
            <a:pPr lvl="0" rtl="0"/>
            <a:r>
              <a:rPr lang="en-GB" noProof="0"/>
              <a:t>Click to add text</a:t>
            </a:r>
          </a:p>
        </p:txBody>
      </p:sp>
      <p:sp>
        <p:nvSpPr>
          <p:cNvPr id="26" name="Text Placeholder 15">
            <a:extLst>
              <a:ext uri="{FF2B5EF4-FFF2-40B4-BE49-F238E27FC236}">
                <a16:creationId xmlns:a16="http://schemas.microsoft.com/office/drawing/2014/main" id="{4A2FECA2-3808-47DC-84EB-CD3395C2052D}"/>
              </a:ext>
            </a:extLst>
          </p:cNvPr>
          <p:cNvSpPr>
            <a:spLocks noGrp="1"/>
          </p:cNvSpPr>
          <p:nvPr>
            <p:ph type="body" sz="quarter" idx="23" hasCustomPrompt="1"/>
          </p:nvPr>
        </p:nvSpPr>
        <p:spPr>
          <a:xfrm>
            <a:off x="5922254" y="3569311"/>
            <a:ext cx="5433204" cy="365125"/>
          </a:xfrm>
        </p:spPr>
        <p:txBody>
          <a:bodyPr rtlCol="0">
            <a:normAutofit/>
          </a:bodyPr>
          <a:lstStyle>
            <a:lvl1pPr marL="0" indent="0">
              <a:buNone/>
              <a:defRPr lang="en-US" sz="2000" kern="1200" cap="all" spc="150" baseline="0" dirty="0">
                <a:solidFill>
                  <a:schemeClr val="tx1"/>
                </a:solidFill>
                <a:latin typeface="+mj-lt"/>
                <a:ea typeface="+mj-ea"/>
                <a:cs typeface="+mj-cs"/>
              </a:defRPr>
            </a:lvl1pPr>
          </a:lstStyle>
          <a:p>
            <a:pPr lvl="0" rtl="0"/>
            <a:r>
              <a:rPr lang="en-GB" noProof="0"/>
              <a:t>CLICK TO ADD SUBTITLE</a:t>
            </a:r>
          </a:p>
        </p:txBody>
      </p:sp>
      <p:sp>
        <p:nvSpPr>
          <p:cNvPr id="27" name="Text Placeholder 18">
            <a:extLst>
              <a:ext uri="{FF2B5EF4-FFF2-40B4-BE49-F238E27FC236}">
                <a16:creationId xmlns:a16="http://schemas.microsoft.com/office/drawing/2014/main" id="{24393B9A-03C4-45C1-8172-F8B354458A48}"/>
              </a:ext>
            </a:extLst>
          </p:cNvPr>
          <p:cNvSpPr>
            <a:spLocks noGrp="1"/>
          </p:cNvSpPr>
          <p:nvPr>
            <p:ph type="body" sz="quarter" idx="24" hasCustomPrompt="1"/>
          </p:nvPr>
        </p:nvSpPr>
        <p:spPr>
          <a:xfrm>
            <a:off x="5921828" y="3898736"/>
            <a:ext cx="5431971" cy="557950"/>
          </a:xfrm>
        </p:spPr>
        <p:txBody>
          <a:bodyPr rtlCol="0">
            <a:normAutofit/>
          </a:bodyPr>
          <a:lstStyle>
            <a:lvl1pPr marL="0" indent="0">
              <a:lnSpc>
                <a:spcPct val="100000"/>
              </a:lnSpc>
              <a:buFont typeface="Arial" panose="020B0604020202020204" pitchFamily="34" charset="0"/>
              <a:buNone/>
              <a:defRPr sz="1400">
                <a:solidFill>
                  <a:schemeClr val="tx1"/>
                </a:solidFill>
              </a:defRPr>
            </a:lvl1pPr>
          </a:lstStyle>
          <a:p>
            <a:pPr lvl="0" rtl="0"/>
            <a:r>
              <a:rPr lang="en-GB" noProof="0"/>
              <a:t>Click to add text</a:t>
            </a:r>
          </a:p>
        </p:txBody>
      </p:sp>
      <p:sp>
        <p:nvSpPr>
          <p:cNvPr id="28" name="Text Placeholder 15">
            <a:extLst>
              <a:ext uri="{FF2B5EF4-FFF2-40B4-BE49-F238E27FC236}">
                <a16:creationId xmlns:a16="http://schemas.microsoft.com/office/drawing/2014/main" id="{18EC24A5-B4A5-4BAB-AE40-30EB69D6EF73}"/>
              </a:ext>
            </a:extLst>
          </p:cNvPr>
          <p:cNvSpPr>
            <a:spLocks noGrp="1"/>
          </p:cNvSpPr>
          <p:nvPr>
            <p:ph type="body" sz="quarter" idx="25" hasCustomPrompt="1"/>
          </p:nvPr>
        </p:nvSpPr>
        <p:spPr>
          <a:xfrm>
            <a:off x="5922254" y="4669107"/>
            <a:ext cx="5433204" cy="365125"/>
          </a:xfrm>
        </p:spPr>
        <p:txBody>
          <a:bodyPr rtlCol="0">
            <a:normAutofit/>
          </a:bodyPr>
          <a:lstStyle>
            <a:lvl1pPr marL="0" indent="0">
              <a:buNone/>
              <a:defRPr lang="en-US" sz="2000" kern="1200" cap="all" spc="150" baseline="0" dirty="0">
                <a:solidFill>
                  <a:schemeClr val="tx1"/>
                </a:solidFill>
                <a:latin typeface="+mj-lt"/>
                <a:ea typeface="+mj-ea"/>
                <a:cs typeface="+mj-cs"/>
              </a:defRPr>
            </a:lvl1pPr>
          </a:lstStyle>
          <a:p>
            <a:pPr lvl="0" rtl="0"/>
            <a:r>
              <a:rPr lang="en-GB" noProof="0"/>
              <a:t>CLICK TO ADD SUBTITLE</a:t>
            </a:r>
          </a:p>
        </p:txBody>
      </p:sp>
      <p:sp>
        <p:nvSpPr>
          <p:cNvPr id="29" name="Text Placeholder 18">
            <a:extLst>
              <a:ext uri="{FF2B5EF4-FFF2-40B4-BE49-F238E27FC236}">
                <a16:creationId xmlns:a16="http://schemas.microsoft.com/office/drawing/2014/main" id="{726F36C0-4E6A-4A10-960D-11D78D044478}"/>
              </a:ext>
            </a:extLst>
          </p:cNvPr>
          <p:cNvSpPr>
            <a:spLocks noGrp="1"/>
          </p:cNvSpPr>
          <p:nvPr>
            <p:ph type="body" sz="quarter" idx="26" hasCustomPrompt="1"/>
          </p:nvPr>
        </p:nvSpPr>
        <p:spPr>
          <a:xfrm>
            <a:off x="5921828" y="4998532"/>
            <a:ext cx="5431971" cy="557950"/>
          </a:xfrm>
        </p:spPr>
        <p:txBody>
          <a:bodyPr rtlCol="0">
            <a:normAutofit/>
          </a:bodyPr>
          <a:lstStyle>
            <a:lvl1pPr marL="0" indent="0">
              <a:lnSpc>
                <a:spcPct val="100000"/>
              </a:lnSpc>
              <a:buFont typeface="Arial" panose="020B0604020202020204" pitchFamily="34" charset="0"/>
              <a:buNone/>
              <a:defRPr sz="1400">
                <a:solidFill>
                  <a:schemeClr val="tx1"/>
                </a:solidFill>
              </a:defRPr>
            </a:lvl1pPr>
          </a:lstStyle>
          <a:p>
            <a:pPr lvl="0" rtl="0"/>
            <a:r>
              <a:rPr lang="en-GB" noProof="0"/>
              <a:t>Click to add text</a:t>
            </a:r>
          </a:p>
        </p:txBody>
      </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rtlCol="0"/>
          <a:lstStyle>
            <a:lvl1pPr>
              <a:defRPr sz="900"/>
            </a:lvl1pPr>
          </a:lstStyle>
          <a:p>
            <a:pPr rtl="0"/>
            <a:r>
              <a:rPr lang="en-GB" noProof="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rtlCol="0"/>
          <a:lstStyle>
            <a:lvl1pPr>
              <a:defRPr sz="900"/>
            </a:lvl1pPr>
          </a:lstStyle>
          <a:p>
            <a:pPr rtl="0"/>
            <a:r>
              <a:rPr lang="en-GB" noProof="0"/>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rtlCol="0"/>
          <a:lstStyle>
            <a:lvl1pPr>
              <a:defRPr sz="900"/>
            </a:lvl1pPr>
          </a:lstStyle>
          <a:p>
            <a:pPr rtl="0"/>
            <a:fld id="{B5CEABB6-07DC-46E8-9B57-56EC44A396E5}" type="slidenum">
              <a:rPr lang="en-GB" noProof="0" smtClean="0"/>
              <a:t>‹#›</a:t>
            </a:fld>
            <a:endParaRPr lang="en-GB" noProof="0"/>
          </a:p>
        </p:txBody>
      </p:sp>
    </p:spTree>
    <p:extLst>
      <p:ext uri="{BB962C8B-B14F-4D97-AF65-F5344CB8AC3E}">
        <p14:creationId xmlns:p14="http://schemas.microsoft.com/office/powerpoint/2010/main" val="2376933483"/>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rtlCol="0">
            <a:normAutofit/>
          </a:bodyPr>
          <a:lstStyle>
            <a:lvl1pPr algn="l">
              <a:defRPr lang="en-US" sz="2800" kern="1200" spc="150" baseline="0" dirty="0">
                <a:solidFill>
                  <a:schemeClr val="tx1"/>
                </a:solidFill>
                <a:latin typeface="+mj-lt"/>
                <a:ea typeface="+mj-ea"/>
                <a:cs typeface="+mj-cs"/>
              </a:defRPr>
            </a:lvl1pPr>
          </a:lstStyle>
          <a:p>
            <a:pPr rtl="0"/>
            <a:r>
              <a:rPr lang="en-GB" noProof="0"/>
              <a:t>CLICK TO EDIT MASTER TITLE STYLE</a:t>
            </a:r>
          </a:p>
        </p:txBody>
      </p:sp>
      <p:sp>
        <p:nvSpPr>
          <p:cNvPr id="15" name="Text Placeholder 14">
            <a:extLst>
              <a:ext uri="{FF2B5EF4-FFF2-40B4-BE49-F238E27FC236}">
                <a16:creationId xmlns:a16="http://schemas.microsoft.com/office/drawing/2014/main" id="{B250D272-9B39-4C2D-B0F5-21010D11E437}"/>
              </a:ext>
            </a:extLst>
          </p:cNvPr>
          <p:cNvSpPr>
            <a:spLocks noGrp="1"/>
          </p:cNvSpPr>
          <p:nvPr>
            <p:ph type="body" sz="quarter" idx="16"/>
          </p:nvPr>
        </p:nvSpPr>
        <p:spPr>
          <a:xfrm>
            <a:off x="748749" y="1361938"/>
            <a:ext cx="6765925" cy="496888"/>
          </a:xfrm>
        </p:spPr>
        <p:txBody>
          <a:bodyPr rtlCol="0">
            <a:noAutofit/>
          </a:bodyPr>
          <a:lstStyle>
            <a:lvl1pPr marL="0" indent="0">
              <a:buNone/>
              <a:defRPr sz="1800"/>
            </a:lvl1pPr>
            <a:lvl2pPr marL="457200" indent="0">
              <a:buNone/>
              <a:defRPr sz="1800"/>
            </a:lvl2pPr>
            <a:lvl3pPr marL="914400" indent="0">
              <a:buNone/>
              <a:defRPr sz="1600"/>
            </a:lvl3pPr>
            <a:lvl4pPr marL="1371600" indent="0">
              <a:buNone/>
              <a:defRPr sz="1400"/>
            </a:lvl4pPr>
            <a:lvl5pPr marL="1828800" indent="0">
              <a:buNone/>
              <a:defRPr sz="1400"/>
            </a:lvl5pPr>
          </a:lstStyle>
          <a:p>
            <a:pPr lvl="0" rtl="0"/>
            <a:r>
              <a:rPr lang="en-US" noProof="0"/>
              <a:t>Click to edit Master text styles</a:t>
            </a:r>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286002"/>
            <a:ext cx="6094270" cy="3542143"/>
          </a:xfrm>
        </p:spPr>
        <p:txBody>
          <a:bodyPr rtlCol="0"/>
          <a:lstStyle/>
          <a:p>
            <a:pPr rtl="0"/>
            <a:r>
              <a:rPr lang="en-US" noProof="0"/>
              <a:t>Click icon to add chart</a:t>
            </a:r>
            <a:endParaRPr lang="en-GB" noProof="0"/>
          </a:p>
        </p:txBody>
      </p:sp>
      <p:sp>
        <p:nvSpPr>
          <p:cNvPr id="11" name="Text Placeholder 10">
            <a:extLst>
              <a:ext uri="{FF2B5EF4-FFF2-40B4-BE49-F238E27FC236}">
                <a16:creationId xmlns:a16="http://schemas.microsoft.com/office/drawing/2014/main" id="{339C283A-EC40-421C-8A0E-F9A3161C8890}"/>
              </a:ext>
            </a:extLst>
          </p:cNvPr>
          <p:cNvSpPr>
            <a:spLocks noGrp="1"/>
          </p:cNvSpPr>
          <p:nvPr>
            <p:ph type="body" sz="quarter" idx="14"/>
          </p:nvPr>
        </p:nvSpPr>
        <p:spPr>
          <a:xfrm>
            <a:off x="7858125" y="2284624"/>
            <a:ext cx="3147332" cy="306388"/>
          </a:xfrm>
        </p:spPr>
        <p:txBody>
          <a:bodyPr rtlCol="0">
            <a:noAutofit/>
          </a:bodyPr>
          <a:lstStyle>
            <a:lvl1pPr marL="0" indent="0">
              <a:buNone/>
              <a:defRPr sz="1400" cap="all" spc="150" baseline="0">
                <a:solidFill>
                  <a:schemeClr val="tx1"/>
                </a:solidFill>
                <a:latin typeface="+mj-lt"/>
              </a:defRPr>
            </a:lvl1pPr>
            <a:lvl2pPr marL="457200" indent="0">
              <a:buNone/>
              <a:defRPr sz="1400"/>
            </a:lvl2pPr>
            <a:lvl3pPr marL="914400" indent="0">
              <a:buNone/>
              <a:defRPr sz="1200"/>
            </a:lvl3pPr>
            <a:lvl4pPr marL="1371600" indent="0">
              <a:buNone/>
              <a:defRPr sz="1100"/>
            </a:lvl4pPr>
            <a:lvl5pPr marL="1828800" indent="0">
              <a:buNone/>
              <a:defRPr sz="1100"/>
            </a:lvl5pPr>
          </a:lstStyle>
          <a:p>
            <a:pPr lvl="0" rtl="0"/>
            <a:r>
              <a:rPr lang="en-US" noProof="0"/>
              <a:t>Click to edit Master text styles</a:t>
            </a:r>
          </a:p>
        </p:txBody>
      </p:sp>
      <p:sp>
        <p:nvSpPr>
          <p:cNvPr id="13" name="Content Placeholder 12">
            <a:extLst>
              <a:ext uri="{FF2B5EF4-FFF2-40B4-BE49-F238E27FC236}">
                <a16:creationId xmlns:a16="http://schemas.microsoft.com/office/drawing/2014/main" id="{305CA2B1-D510-4949-A638-C1A064DA41A7}"/>
              </a:ext>
            </a:extLst>
          </p:cNvPr>
          <p:cNvSpPr>
            <a:spLocks noGrp="1"/>
          </p:cNvSpPr>
          <p:nvPr>
            <p:ph sz="quarter" idx="15" hasCustomPrompt="1"/>
          </p:nvPr>
        </p:nvSpPr>
        <p:spPr>
          <a:xfrm>
            <a:off x="7858125" y="2779713"/>
            <a:ext cx="3148013" cy="3095625"/>
          </a:xfrm>
        </p:spPr>
        <p:txBody>
          <a:bodyPr rtlCol="0">
            <a:normAutofit/>
          </a:bodyPr>
          <a:lstStyle>
            <a:lvl1pPr marL="0" indent="0">
              <a:buNone/>
              <a:defRPr sz="1200">
                <a:solidFill>
                  <a:schemeClr val="tx1">
                    <a:lumMod val="65000"/>
                    <a:lumOff val="35000"/>
                  </a:schemeClr>
                </a:solidFill>
              </a:defRPr>
            </a:lvl1pPr>
            <a:lvl2pPr marL="457200" indent="0">
              <a:buNone/>
              <a:defRPr sz="1100">
                <a:solidFill>
                  <a:schemeClr val="tx1">
                    <a:lumMod val="65000"/>
                    <a:lumOff val="35000"/>
                  </a:schemeClr>
                </a:solidFill>
              </a:defRPr>
            </a:lvl2pPr>
            <a:lvl3pPr marL="914400" indent="0">
              <a:buNone/>
              <a:defRPr sz="1050">
                <a:solidFill>
                  <a:schemeClr val="tx1">
                    <a:lumMod val="65000"/>
                    <a:lumOff val="35000"/>
                  </a:schemeClr>
                </a:solidFill>
              </a:defRPr>
            </a:lvl3pPr>
            <a:lvl4pPr marL="1371600" indent="0">
              <a:buNone/>
              <a:defRPr sz="1000">
                <a:solidFill>
                  <a:schemeClr val="tx1">
                    <a:lumMod val="65000"/>
                    <a:lumOff val="35000"/>
                  </a:schemeClr>
                </a:solidFill>
              </a:defRPr>
            </a:lvl4pPr>
            <a:lvl5pPr marL="1828800" indent="0">
              <a:buNone/>
              <a:defRPr sz="1000">
                <a:solidFill>
                  <a:schemeClr val="tx1">
                    <a:lumMod val="65000"/>
                    <a:lumOff val="35000"/>
                  </a:schemeClr>
                </a:solidFill>
              </a:defRPr>
            </a:lvl5pPr>
          </a:lstStyle>
          <a:p>
            <a:pPr lvl="0" rtl="0"/>
            <a:r>
              <a:rPr lang="en-GB" noProof="0"/>
              <a:t>Click to add content</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rtlCol="0"/>
          <a:lstStyle>
            <a:lvl1pPr>
              <a:defRPr sz="900"/>
            </a:lvl1pPr>
          </a:lstStyle>
          <a:p>
            <a:pPr rtl="0"/>
            <a:r>
              <a:rPr lang="en-GB" noProof="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rtlCol="0"/>
          <a:lstStyle>
            <a:lvl1pPr>
              <a:defRPr sz="900"/>
            </a:lvl1pPr>
          </a:lstStyle>
          <a:p>
            <a:pPr rtl="0"/>
            <a:r>
              <a:rPr lang="en-GB" noProof="0"/>
              <a:t>Pitch Deck</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rtlCol="0"/>
          <a:lstStyle>
            <a:lvl1pPr>
              <a:defRPr sz="900"/>
            </a:lvl1pPr>
          </a:lstStyle>
          <a:p>
            <a:pPr rtl="0"/>
            <a:fld id="{B5CEABB6-07DC-46E8-9B57-56EC44A396E5}" type="slidenum">
              <a:rPr lang="en-GB" noProof="0" smtClean="0"/>
              <a:t>‹#›</a:t>
            </a:fld>
            <a:endParaRPr lang="en-GB" noProof="0"/>
          </a:p>
        </p:txBody>
      </p:sp>
    </p:spTree>
    <p:extLst>
      <p:ext uri="{BB962C8B-B14F-4D97-AF65-F5344CB8AC3E}">
        <p14:creationId xmlns:p14="http://schemas.microsoft.com/office/powerpoint/2010/main" val="34910030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D46070C-E825-43D0-99F4-8B4614131131}"/>
              </a:ext>
              <a:ext uri="{C183D7F6-B498-43B3-948B-1728B52AA6E4}">
                <adec:decorative xmlns:adec="http://schemas.microsoft.com/office/drawing/2017/decorative" val="1"/>
              </a:ext>
            </a:extLst>
          </p:cNvPr>
          <p:cNvSpPr/>
          <p:nvPr userDrawn="1"/>
        </p:nvSpPr>
        <p:spPr>
          <a:xfrm>
            <a:off x="0" y="3057683"/>
            <a:ext cx="12191998" cy="20101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2" name="Title 1">
            <a:extLst>
              <a:ext uri="{FF2B5EF4-FFF2-40B4-BE49-F238E27FC236}">
                <a16:creationId xmlns:a16="http://schemas.microsoft.com/office/drawing/2014/main" id="{A1F8C642-49FB-4E16-A3A0-B2ACBEABFFD6}"/>
              </a:ext>
            </a:extLst>
          </p:cNvPr>
          <p:cNvSpPr>
            <a:spLocks noGrp="1"/>
          </p:cNvSpPr>
          <p:nvPr>
            <p:ph type="title" hasCustomPrompt="1"/>
          </p:nvPr>
        </p:nvSpPr>
        <p:spPr/>
        <p:txBody>
          <a:bodyPr rtlCol="0">
            <a:normAutofit/>
          </a:bodyPr>
          <a:lstStyle>
            <a:lvl1pPr algn="l">
              <a:defRPr lang="en-US" sz="2800" kern="1200" spc="150" baseline="0" dirty="0">
                <a:solidFill>
                  <a:schemeClr val="tx1"/>
                </a:solidFill>
                <a:latin typeface="+mj-lt"/>
                <a:ea typeface="+mj-ea"/>
                <a:cs typeface="+mj-cs"/>
              </a:defRPr>
            </a:lvl1pPr>
          </a:lstStyle>
          <a:p>
            <a:pPr rtl="0"/>
            <a:r>
              <a:rPr lang="en-GB" noProof="0"/>
              <a:t>CLICK TO EDIT MASTER TITLE STYLE</a:t>
            </a:r>
          </a:p>
        </p:txBody>
      </p:sp>
      <p:sp>
        <p:nvSpPr>
          <p:cNvPr id="6" name="Text Placeholder 10">
            <a:extLst>
              <a:ext uri="{FF2B5EF4-FFF2-40B4-BE49-F238E27FC236}">
                <a16:creationId xmlns:a16="http://schemas.microsoft.com/office/drawing/2014/main" id="{E4E92FC5-6FC2-45C2-9200-3244F9EA69A0}"/>
              </a:ext>
            </a:extLst>
          </p:cNvPr>
          <p:cNvSpPr>
            <a:spLocks noGrp="1"/>
          </p:cNvSpPr>
          <p:nvPr>
            <p:ph type="body" sz="quarter" idx="33" hasCustomPrompt="1"/>
          </p:nvPr>
        </p:nvSpPr>
        <p:spPr>
          <a:xfrm>
            <a:off x="914399" y="3354712"/>
            <a:ext cx="731520" cy="457200"/>
          </a:xfrm>
        </p:spPr>
        <p:txBody>
          <a:bodyPr rtlCol="0" anchor="ctr"/>
          <a:lstStyle>
            <a:lvl1pPr marL="0" indent="0" algn="l">
              <a:buNone/>
              <a:defRPr sz="1400" b="1">
                <a:solidFill>
                  <a:schemeClr val="tx1"/>
                </a:solidFill>
                <a:latin typeface="+mj-lt"/>
              </a:defRPr>
            </a:lvl1pPr>
          </a:lstStyle>
          <a:p>
            <a:pPr lvl="0" rtl="0"/>
            <a:r>
              <a:rPr lang="en-GB" noProof="0"/>
              <a:t>Year</a:t>
            </a:r>
          </a:p>
        </p:txBody>
      </p:sp>
      <p:sp>
        <p:nvSpPr>
          <p:cNvPr id="7" name="Text Placeholder 10">
            <a:extLst>
              <a:ext uri="{FF2B5EF4-FFF2-40B4-BE49-F238E27FC236}">
                <a16:creationId xmlns:a16="http://schemas.microsoft.com/office/drawing/2014/main" id="{4D75C136-D6C3-4431-8776-997070627AAB}"/>
              </a:ext>
            </a:extLst>
          </p:cNvPr>
          <p:cNvSpPr>
            <a:spLocks noGrp="1"/>
          </p:cNvSpPr>
          <p:nvPr>
            <p:ph type="body" sz="quarter" idx="34" hasCustomPrompt="1"/>
          </p:nvPr>
        </p:nvSpPr>
        <p:spPr>
          <a:xfrm>
            <a:off x="1965960" y="3502152"/>
            <a:ext cx="640080" cy="201776"/>
          </a:xfrm>
        </p:spPr>
        <p:txBody>
          <a:bodyPr rtlCol="0">
            <a:noAutofit/>
          </a:bodyPr>
          <a:lstStyle>
            <a:lvl1pPr marL="0" indent="0" algn="ctr">
              <a:buNone/>
              <a:defRPr sz="1000">
                <a:solidFill>
                  <a:schemeClr val="tx1"/>
                </a:solidFill>
              </a:defRPr>
            </a:lvl1pPr>
          </a:lstStyle>
          <a:p>
            <a:pPr lvl="0" rtl="0"/>
            <a:r>
              <a:rPr lang="en-GB" noProof="0"/>
              <a:t>MM</a:t>
            </a:r>
          </a:p>
        </p:txBody>
      </p:sp>
      <p:sp>
        <p:nvSpPr>
          <p:cNvPr id="8" name="Text Placeholder 10">
            <a:extLst>
              <a:ext uri="{FF2B5EF4-FFF2-40B4-BE49-F238E27FC236}">
                <a16:creationId xmlns:a16="http://schemas.microsoft.com/office/drawing/2014/main" id="{FD15D323-BFE3-4ACE-9A2E-C9EB69458B12}"/>
              </a:ext>
            </a:extLst>
          </p:cNvPr>
          <p:cNvSpPr>
            <a:spLocks noGrp="1"/>
          </p:cNvSpPr>
          <p:nvPr>
            <p:ph type="body" sz="quarter" idx="35" hasCustomPrompt="1"/>
          </p:nvPr>
        </p:nvSpPr>
        <p:spPr>
          <a:xfrm>
            <a:off x="2753880" y="3502152"/>
            <a:ext cx="640080" cy="201776"/>
          </a:xfrm>
        </p:spPr>
        <p:txBody>
          <a:bodyPr rtlCol="0">
            <a:noAutofit/>
          </a:bodyPr>
          <a:lstStyle>
            <a:lvl1pPr marL="0" indent="0" algn="ctr">
              <a:buNone/>
              <a:defRPr sz="1000">
                <a:solidFill>
                  <a:schemeClr val="tx1"/>
                </a:solidFill>
              </a:defRPr>
            </a:lvl1pPr>
          </a:lstStyle>
          <a:p>
            <a:pPr lvl="0" rtl="0"/>
            <a:r>
              <a:rPr lang="en-GB" noProof="0"/>
              <a:t>MM</a:t>
            </a:r>
          </a:p>
        </p:txBody>
      </p:sp>
      <p:sp>
        <p:nvSpPr>
          <p:cNvPr id="9" name="Text Placeholder 10">
            <a:extLst>
              <a:ext uri="{FF2B5EF4-FFF2-40B4-BE49-F238E27FC236}">
                <a16:creationId xmlns:a16="http://schemas.microsoft.com/office/drawing/2014/main" id="{3B520767-B49F-4503-8120-B66E411F33E4}"/>
              </a:ext>
            </a:extLst>
          </p:cNvPr>
          <p:cNvSpPr>
            <a:spLocks noGrp="1"/>
          </p:cNvSpPr>
          <p:nvPr>
            <p:ph type="body" sz="quarter" idx="36" hasCustomPrompt="1"/>
          </p:nvPr>
        </p:nvSpPr>
        <p:spPr>
          <a:xfrm>
            <a:off x="3541800" y="3502152"/>
            <a:ext cx="640080" cy="201776"/>
          </a:xfrm>
        </p:spPr>
        <p:txBody>
          <a:bodyPr rtlCol="0">
            <a:noAutofit/>
          </a:bodyPr>
          <a:lstStyle>
            <a:lvl1pPr marL="0" indent="0" algn="ctr">
              <a:buNone/>
              <a:defRPr sz="1000">
                <a:solidFill>
                  <a:schemeClr val="tx1"/>
                </a:solidFill>
              </a:defRPr>
            </a:lvl1pPr>
          </a:lstStyle>
          <a:p>
            <a:pPr lvl="0" rtl="0"/>
            <a:r>
              <a:rPr lang="en-GB" noProof="0"/>
              <a:t>MM</a:t>
            </a:r>
          </a:p>
        </p:txBody>
      </p:sp>
      <p:sp>
        <p:nvSpPr>
          <p:cNvPr id="10" name="Text Placeholder 10">
            <a:extLst>
              <a:ext uri="{FF2B5EF4-FFF2-40B4-BE49-F238E27FC236}">
                <a16:creationId xmlns:a16="http://schemas.microsoft.com/office/drawing/2014/main" id="{30C2F5A0-E03E-4C89-B9EB-8D48889F5F91}"/>
              </a:ext>
            </a:extLst>
          </p:cNvPr>
          <p:cNvSpPr>
            <a:spLocks noGrp="1"/>
          </p:cNvSpPr>
          <p:nvPr>
            <p:ph type="body" sz="quarter" idx="37" hasCustomPrompt="1"/>
          </p:nvPr>
        </p:nvSpPr>
        <p:spPr>
          <a:xfrm>
            <a:off x="4329720" y="3502152"/>
            <a:ext cx="640080" cy="201776"/>
          </a:xfrm>
        </p:spPr>
        <p:txBody>
          <a:bodyPr rtlCol="0">
            <a:noAutofit/>
          </a:bodyPr>
          <a:lstStyle>
            <a:lvl1pPr marL="0" indent="0" algn="ctr">
              <a:buNone/>
              <a:defRPr sz="1000">
                <a:solidFill>
                  <a:schemeClr val="tx1"/>
                </a:solidFill>
              </a:defRPr>
            </a:lvl1pPr>
          </a:lstStyle>
          <a:p>
            <a:pPr lvl="0" rtl="0"/>
            <a:r>
              <a:rPr lang="en-GB" noProof="0"/>
              <a:t>MM</a:t>
            </a:r>
          </a:p>
        </p:txBody>
      </p:sp>
      <p:sp>
        <p:nvSpPr>
          <p:cNvPr id="12" name="Text Placeholder 10">
            <a:extLst>
              <a:ext uri="{FF2B5EF4-FFF2-40B4-BE49-F238E27FC236}">
                <a16:creationId xmlns:a16="http://schemas.microsoft.com/office/drawing/2014/main" id="{59D3CBFE-13C8-4DB1-A831-9393264923E7}"/>
              </a:ext>
            </a:extLst>
          </p:cNvPr>
          <p:cNvSpPr>
            <a:spLocks noGrp="1"/>
          </p:cNvSpPr>
          <p:nvPr>
            <p:ph type="body" sz="quarter" idx="39" hasCustomPrompt="1"/>
          </p:nvPr>
        </p:nvSpPr>
        <p:spPr>
          <a:xfrm>
            <a:off x="5117640" y="3502152"/>
            <a:ext cx="640080" cy="201776"/>
          </a:xfrm>
        </p:spPr>
        <p:txBody>
          <a:bodyPr rtlCol="0">
            <a:noAutofit/>
          </a:bodyPr>
          <a:lstStyle>
            <a:lvl1pPr marL="0" indent="0" algn="ctr">
              <a:buNone/>
              <a:defRPr sz="1000">
                <a:solidFill>
                  <a:schemeClr val="tx1"/>
                </a:solidFill>
              </a:defRPr>
            </a:lvl1pPr>
          </a:lstStyle>
          <a:p>
            <a:pPr lvl="0" rtl="0"/>
            <a:r>
              <a:rPr lang="en-GB" noProof="0"/>
              <a:t>MM</a:t>
            </a:r>
          </a:p>
        </p:txBody>
      </p:sp>
      <p:sp>
        <p:nvSpPr>
          <p:cNvPr id="13" name="Text Placeholder 10">
            <a:extLst>
              <a:ext uri="{FF2B5EF4-FFF2-40B4-BE49-F238E27FC236}">
                <a16:creationId xmlns:a16="http://schemas.microsoft.com/office/drawing/2014/main" id="{82385A0A-C61D-4BBD-AC77-D7642F895E22}"/>
              </a:ext>
            </a:extLst>
          </p:cNvPr>
          <p:cNvSpPr>
            <a:spLocks noGrp="1"/>
          </p:cNvSpPr>
          <p:nvPr>
            <p:ph type="body" sz="quarter" idx="40" hasCustomPrompt="1"/>
          </p:nvPr>
        </p:nvSpPr>
        <p:spPr>
          <a:xfrm>
            <a:off x="5905560" y="3502152"/>
            <a:ext cx="640080" cy="201776"/>
          </a:xfrm>
        </p:spPr>
        <p:txBody>
          <a:bodyPr rtlCol="0">
            <a:noAutofit/>
          </a:bodyPr>
          <a:lstStyle>
            <a:lvl1pPr marL="0" indent="0" algn="ctr">
              <a:buNone/>
              <a:defRPr sz="1000">
                <a:solidFill>
                  <a:schemeClr val="tx1"/>
                </a:solidFill>
              </a:defRPr>
            </a:lvl1pPr>
          </a:lstStyle>
          <a:p>
            <a:pPr lvl="0" rtl="0"/>
            <a:r>
              <a:rPr lang="en-GB" noProof="0"/>
              <a:t>MM</a:t>
            </a:r>
          </a:p>
        </p:txBody>
      </p:sp>
      <p:sp>
        <p:nvSpPr>
          <p:cNvPr id="14" name="Text Placeholder 10">
            <a:extLst>
              <a:ext uri="{FF2B5EF4-FFF2-40B4-BE49-F238E27FC236}">
                <a16:creationId xmlns:a16="http://schemas.microsoft.com/office/drawing/2014/main" id="{FED89FCE-7507-4C8C-923F-922290589466}"/>
              </a:ext>
            </a:extLst>
          </p:cNvPr>
          <p:cNvSpPr>
            <a:spLocks noGrp="1"/>
          </p:cNvSpPr>
          <p:nvPr>
            <p:ph type="body" sz="quarter" idx="41" hasCustomPrompt="1"/>
          </p:nvPr>
        </p:nvSpPr>
        <p:spPr>
          <a:xfrm>
            <a:off x="6693480" y="3502152"/>
            <a:ext cx="640080" cy="201776"/>
          </a:xfrm>
        </p:spPr>
        <p:txBody>
          <a:bodyPr rtlCol="0">
            <a:noAutofit/>
          </a:bodyPr>
          <a:lstStyle>
            <a:lvl1pPr marL="0" indent="0" algn="ctr">
              <a:buNone/>
              <a:defRPr sz="1000">
                <a:solidFill>
                  <a:schemeClr val="tx1"/>
                </a:solidFill>
              </a:defRPr>
            </a:lvl1pPr>
          </a:lstStyle>
          <a:p>
            <a:pPr lvl="0" rtl="0"/>
            <a:r>
              <a:rPr lang="en-GB" noProof="0"/>
              <a:t>MM</a:t>
            </a:r>
          </a:p>
        </p:txBody>
      </p:sp>
      <p:sp>
        <p:nvSpPr>
          <p:cNvPr id="16" name="Text Placeholder 10">
            <a:extLst>
              <a:ext uri="{FF2B5EF4-FFF2-40B4-BE49-F238E27FC236}">
                <a16:creationId xmlns:a16="http://schemas.microsoft.com/office/drawing/2014/main" id="{2A9276DB-F427-4F8E-8E4C-466600F390FD}"/>
              </a:ext>
            </a:extLst>
          </p:cNvPr>
          <p:cNvSpPr>
            <a:spLocks noGrp="1"/>
          </p:cNvSpPr>
          <p:nvPr>
            <p:ph type="body" sz="quarter" idx="43" hasCustomPrompt="1"/>
          </p:nvPr>
        </p:nvSpPr>
        <p:spPr>
          <a:xfrm>
            <a:off x="7481400" y="3502152"/>
            <a:ext cx="640080" cy="201776"/>
          </a:xfrm>
        </p:spPr>
        <p:txBody>
          <a:bodyPr rtlCol="0">
            <a:noAutofit/>
          </a:bodyPr>
          <a:lstStyle>
            <a:lvl1pPr marL="0" indent="0" algn="ctr">
              <a:buNone/>
              <a:defRPr sz="1000">
                <a:solidFill>
                  <a:schemeClr val="tx1"/>
                </a:solidFill>
              </a:defRPr>
            </a:lvl1pPr>
          </a:lstStyle>
          <a:p>
            <a:pPr lvl="0" rtl="0"/>
            <a:r>
              <a:rPr lang="en-GB" noProof="0"/>
              <a:t>MM</a:t>
            </a:r>
          </a:p>
        </p:txBody>
      </p:sp>
      <p:sp>
        <p:nvSpPr>
          <p:cNvPr id="17" name="Text Placeholder 10">
            <a:extLst>
              <a:ext uri="{FF2B5EF4-FFF2-40B4-BE49-F238E27FC236}">
                <a16:creationId xmlns:a16="http://schemas.microsoft.com/office/drawing/2014/main" id="{79023948-0C1E-4DAB-B885-1C713409AA08}"/>
              </a:ext>
            </a:extLst>
          </p:cNvPr>
          <p:cNvSpPr>
            <a:spLocks noGrp="1"/>
          </p:cNvSpPr>
          <p:nvPr>
            <p:ph type="body" sz="quarter" idx="44" hasCustomPrompt="1"/>
          </p:nvPr>
        </p:nvSpPr>
        <p:spPr>
          <a:xfrm>
            <a:off x="8269320" y="3502152"/>
            <a:ext cx="640080" cy="201776"/>
          </a:xfrm>
        </p:spPr>
        <p:txBody>
          <a:bodyPr rtlCol="0">
            <a:noAutofit/>
          </a:bodyPr>
          <a:lstStyle>
            <a:lvl1pPr marL="0" indent="0" algn="ctr">
              <a:buNone/>
              <a:defRPr sz="1000">
                <a:solidFill>
                  <a:schemeClr val="tx1"/>
                </a:solidFill>
              </a:defRPr>
            </a:lvl1pPr>
          </a:lstStyle>
          <a:p>
            <a:pPr lvl="0" rtl="0"/>
            <a:r>
              <a:rPr lang="en-GB" noProof="0"/>
              <a:t>MM</a:t>
            </a:r>
          </a:p>
        </p:txBody>
      </p:sp>
      <p:sp>
        <p:nvSpPr>
          <p:cNvPr id="15" name="Text Placeholder 10">
            <a:extLst>
              <a:ext uri="{FF2B5EF4-FFF2-40B4-BE49-F238E27FC236}">
                <a16:creationId xmlns:a16="http://schemas.microsoft.com/office/drawing/2014/main" id="{F2F73935-BF53-4510-8B8F-EDB1CD56A1BB}"/>
              </a:ext>
            </a:extLst>
          </p:cNvPr>
          <p:cNvSpPr>
            <a:spLocks noGrp="1"/>
          </p:cNvSpPr>
          <p:nvPr>
            <p:ph type="body" sz="quarter" idx="42" hasCustomPrompt="1"/>
          </p:nvPr>
        </p:nvSpPr>
        <p:spPr>
          <a:xfrm>
            <a:off x="9057240" y="3502152"/>
            <a:ext cx="640080" cy="201776"/>
          </a:xfrm>
        </p:spPr>
        <p:txBody>
          <a:bodyPr rtlCol="0">
            <a:noAutofit/>
          </a:bodyPr>
          <a:lstStyle>
            <a:lvl1pPr marL="0" indent="0" algn="ctr">
              <a:buNone/>
              <a:defRPr sz="1000">
                <a:solidFill>
                  <a:schemeClr val="tx1"/>
                </a:solidFill>
              </a:defRPr>
            </a:lvl1pPr>
          </a:lstStyle>
          <a:p>
            <a:pPr lvl="0" rtl="0"/>
            <a:r>
              <a:rPr lang="en-GB" noProof="0"/>
              <a:t>MM</a:t>
            </a:r>
          </a:p>
        </p:txBody>
      </p:sp>
      <p:sp>
        <p:nvSpPr>
          <p:cNvPr id="18" name="Text Placeholder 10">
            <a:extLst>
              <a:ext uri="{FF2B5EF4-FFF2-40B4-BE49-F238E27FC236}">
                <a16:creationId xmlns:a16="http://schemas.microsoft.com/office/drawing/2014/main" id="{4AB6A03C-6180-41ED-A88D-ECBB80D160F2}"/>
              </a:ext>
            </a:extLst>
          </p:cNvPr>
          <p:cNvSpPr>
            <a:spLocks noGrp="1"/>
          </p:cNvSpPr>
          <p:nvPr>
            <p:ph type="body" sz="quarter" idx="45" hasCustomPrompt="1"/>
          </p:nvPr>
        </p:nvSpPr>
        <p:spPr>
          <a:xfrm>
            <a:off x="9845160" y="3502152"/>
            <a:ext cx="640080" cy="201776"/>
          </a:xfrm>
        </p:spPr>
        <p:txBody>
          <a:bodyPr rtlCol="0">
            <a:noAutofit/>
          </a:bodyPr>
          <a:lstStyle>
            <a:lvl1pPr marL="0" indent="0" algn="ctr">
              <a:buNone/>
              <a:defRPr sz="1000">
                <a:solidFill>
                  <a:schemeClr val="tx1"/>
                </a:solidFill>
              </a:defRPr>
            </a:lvl1pPr>
          </a:lstStyle>
          <a:p>
            <a:pPr lvl="0" rtl="0"/>
            <a:r>
              <a:rPr lang="en-GB" noProof="0"/>
              <a:t>MM</a:t>
            </a:r>
          </a:p>
        </p:txBody>
      </p:sp>
      <p:sp>
        <p:nvSpPr>
          <p:cNvPr id="19" name="Text Placeholder 10">
            <a:extLst>
              <a:ext uri="{FF2B5EF4-FFF2-40B4-BE49-F238E27FC236}">
                <a16:creationId xmlns:a16="http://schemas.microsoft.com/office/drawing/2014/main" id="{145AD645-55F0-41A9-AC53-ED30BF1340BA}"/>
              </a:ext>
            </a:extLst>
          </p:cNvPr>
          <p:cNvSpPr>
            <a:spLocks noGrp="1"/>
          </p:cNvSpPr>
          <p:nvPr>
            <p:ph type="body" sz="quarter" idx="46" hasCustomPrompt="1"/>
          </p:nvPr>
        </p:nvSpPr>
        <p:spPr>
          <a:xfrm>
            <a:off x="10633085" y="3502152"/>
            <a:ext cx="640080" cy="201776"/>
          </a:xfrm>
        </p:spPr>
        <p:txBody>
          <a:bodyPr rtlCol="0">
            <a:noAutofit/>
          </a:bodyPr>
          <a:lstStyle>
            <a:lvl1pPr marL="0" indent="0" algn="ctr">
              <a:buNone/>
              <a:defRPr sz="1000">
                <a:solidFill>
                  <a:schemeClr val="tx1"/>
                </a:solidFill>
              </a:defRPr>
            </a:lvl1pPr>
          </a:lstStyle>
          <a:p>
            <a:pPr lvl="0" rtl="0"/>
            <a:r>
              <a:rPr lang="en-GB" noProof="0"/>
              <a:t>MM</a:t>
            </a:r>
          </a:p>
        </p:txBody>
      </p:sp>
      <p:sp>
        <p:nvSpPr>
          <p:cNvPr id="11" name="Text Placeholder 10">
            <a:extLst>
              <a:ext uri="{FF2B5EF4-FFF2-40B4-BE49-F238E27FC236}">
                <a16:creationId xmlns:a16="http://schemas.microsoft.com/office/drawing/2014/main" id="{AB3645A3-D681-45BF-B195-452D000802CA}"/>
              </a:ext>
            </a:extLst>
          </p:cNvPr>
          <p:cNvSpPr>
            <a:spLocks noGrp="1"/>
          </p:cNvSpPr>
          <p:nvPr>
            <p:ph type="body" sz="quarter" idx="38" hasCustomPrompt="1"/>
          </p:nvPr>
        </p:nvSpPr>
        <p:spPr>
          <a:xfrm>
            <a:off x="914400" y="4292468"/>
            <a:ext cx="731520" cy="457200"/>
          </a:xfrm>
        </p:spPr>
        <p:txBody>
          <a:bodyPr rtlCol="0" anchor="ctr"/>
          <a:lstStyle>
            <a:lvl1pPr marL="0" indent="0" algn="l">
              <a:buNone/>
              <a:defRPr sz="1400" b="1">
                <a:solidFill>
                  <a:schemeClr val="tx1"/>
                </a:solidFill>
                <a:latin typeface="+mj-lt"/>
              </a:defRPr>
            </a:lvl1pPr>
          </a:lstStyle>
          <a:p>
            <a:pPr lvl="0" rtl="0"/>
            <a:r>
              <a:rPr lang="en-GB" noProof="0"/>
              <a:t>Year</a:t>
            </a:r>
          </a:p>
        </p:txBody>
      </p:sp>
      <p:sp>
        <p:nvSpPr>
          <p:cNvPr id="20" name="Text Placeholder 10">
            <a:extLst>
              <a:ext uri="{FF2B5EF4-FFF2-40B4-BE49-F238E27FC236}">
                <a16:creationId xmlns:a16="http://schemas.microsoft.com/office/drawing/2014/main" id="{C39F248D-01B4-40EE-B483-E8E81806DFBE}"/>
              </a:ext>
            </a:extLst>
          </p:cNvPr>
          <p:cNvSpPr>
            <a:spLocks noGrp="1"/>
          </p:cNvSpPr>
          <p:nvPr>
            <p:ph type="body" sz="quarter" idx="47" hasCustomPrompt="1"/>
          </p:nvPr>
        </p:nvSpPr>
        <p:spPr>
          <a:xfrm>
            <a:off x="1969915" y="4425696"/>
            <a:ext cx="640080" cy="201776"/>
          </a:xfrm>
        </p:spPr>
        <p:txBody>
          <a:bodyPr rtlCol="0">
            <a:noAutofit/>
          </a:bodyPr>
          <a:lstStyle>
            <a:lvl1pPr marL="0" indent="0" algn="ctr">
              <a:buNone/>
              <a:defRPr sz="1000">
                <a:solidFill>
                  <a:schemeClr val="tx1"/>
                </a:solidFill>
              </a:defRPr>
            </a:lvl1pPr>
          </a:lstStyle>
          <a:p>
            <a:pPr lvl="0" rtl="0"/>
            <a:r>
              <a:rPr lang="en-GB" noProof="0"/>
              <a:t>MM</a:t>
            </a:r>
          </a:p>
        </p:txBody>
      </p:sp>
      <p:sp>
        <p:nvSpPr>
          <p:cNvPr id="21" name="Text Placeholder 10">
            <a:extLst>
              <a:ext uri="{FF2B5EF4-FFF2-40B4-BE49-F238E27FC236}">
                <a16:creationId xmlns:a16="http://schemas.microsoft.com/office/drawing/2014/main" id="{1D0F1859-7A34-42DF-873E-2CF864E4C4BE}"/>
              </a:ext>
            </a:extLst>
          </p:cNvPr>
          <p:cNvSpPr>
            <a:spLocks noGrp="1"/>
          </p:cNvSpPr>
          <p:nvPr>
            <p:ph type="body" sz="quarter" idx="48" hasCustomPrompt="1"/>
          </p:nvPr>
        </p:nvSpPr>
        <p:spPr>
          <a:xfrm>
            <a:off x="2757602" y="4425696"/>
            <a:ext cx="640080" cy="201776"/>
          </a:xfrm>
        </p:spPr>
        <p:txBody>
          <a:bodyPr rtlCol="0">
            <a:noAutofit/>
          </a:bodyPr>
          <a:lstStyle>
            <a:lvl1pPr marL="0" indent="0" algn="ctr">
              <a:buNone/>
              <a:defRPr sz="1000">
                <a:solidFill>
                  <a:schemeClr val="tx1"/>
                </a:solidFill>
              </a:defRPr>
            </a:lvl1pPr>
          </a:lstStyle>
          <a:p>
            <a:pPr lvl="0" rtl="0"/>
            <a:r>
              <a:rPr lang="en-GB" noProof="0"/>
              <a:t>MM</a:t>
            </a:r>
          </a:p>
        </p:txBody>
      </p:sp>
      <p:sp>
        <p:nvSpPr>
          <p:cNvPr id="22" name="Text Placeholder 10">
            <a:extLst>
              <a:ext uri="{FF2B5EF4-FFF2-40B4-BE49-F238E27FC236}">
                <a16:creationId xmlns:a16="http://schemas.microsoft.com/office/drawing/2014/main" id="{6EB397AF-B5C1-40FE-86D4-BA660E4C6E46}"/>
              </a:ext>
            </a:extLst>
          </p:cNvPr>
          <p:cNvSpPr>
            <a:spLocks noGrp="1"/>
          </p:cNvSpPr>
          <p:nvPr>
            <p:ph type="body" sz="quarter" idx="49" hasCustomPrompt="1"/>
          </p:nvPr>
        </p:nvSpPr>
        <p:spPr>
          <a:xfrm>
            <a:off x="3545289" y="4425696"/>
            <a:ext cx="640080" cy="201776"/>
          </a:xfrm>
        </p:spPr>
        <p:txBody>
          <a:bodyPr rtlCol="0">
            <a:noAutofit/>
          </a:bodyPr>
          <a:lstStyle>
            <a:lvl1pPr marL="0" indent="0" algn="ctr">
              <a:buNone/>
              <a:defRPr sz="1000">
                <a:solidFill>
                  <a:schemeClr val="tx1"/>
                </a:solidFill>
              </a:defRPr>
            </a:lvl1pPr>
          </a:lstStyle>
          <a:p>
            <a:pPr lvl="0" rtl="0"/>
            <a:r>
              <a:rPr lang="en-GB" noProof="0"/>
              <a:t>MM</a:t>
            </a:r>
          </a:p>
        </p:txBody>
      </p:sp>
      <p:sp>
        <p:nvSpPr>
          <p:cNvPr id="23" name="Text Placeholder 10">
            <a:extLst>
              <a:ext uri="{FF2B5EF4-FFF2-40B4-BE49-F238E27FC236}">
                <a16:creationId xmlns:a16="http://schemas.microsoft.com/office/drawing/2014/main" id="{AF1343D5-DC0F-4C7E-967F-CFC300A2C807}"/>
              </a:ext>
            </a:extLst>
          </p:cNvPr>
          <p:cNvSpPr>
            <a:spLocks noGrp="1"/>
          </p:cNvSpPr>
          <p:nvPr>
            <p:ph type="body" sz="quarter" idx="50" hasCustomPrompt="1"/>
          </p:nvPr>
        </p:nvSpPr>
        <p:spPr>
          <a:xfrm>
            <a:off x="4332976" y="4425696"/>
            <a:ext cx="640080" cy="201776"/>
          </a:xfrm>
        </p:spPr>
        <p:txBody>
          <a:bodyPr rtlCol="0">
            <a:noAutofit/>
          </a:bodyPr>
          <a:lstStyle>
            <a:lvl1pPr marL="0" indent="0" algn="ctr">
              <a:buNone/>
              <a:defRPr sz="1000">
                <a:solidFill>
                  <a:schemeClr val="tx1"/>
                </a:solidFill>
              </a:defRPr>
            </a:lvl1pPr>
          </a:lstStyle>
          <a:p>
            <a:pPr lvl="0" rtl="0"/>
            <a:r>
              <a:rPr lang="en-GB" noProof="0"/>
              <a:t>MM</a:t>
            </a:r>
          </a:p>
        </p:txBody>
      </p:sp>
      <p:sp>
        <p:nvSpPr>
          <p:cNvPr id="24" name="Text Placeholder 10">
            <a:extLst>
              <a:ext uri="{FF2B5EF4-FFF2-40B4-BE49-F238E27FC236}">
                <a16:creationId xmlns:a16="http://schemas.microsoft.com/office/drawing/2014/main" id="{9AD688A5-D2DF-4FC3-8171-FAEA8C4F5566}"/>
              </a:ext>
            </a:extLst>
          </p:cNvPr>
          <p:cNvSpPr>
            <a:spLocks noGrp="1"/>
          </p:cNvSpPr>
          <p:nvPr>
            <p:ph type="body" sz="quarter" idx="51" hasCustomPrompt="1"/>
          </p:nvPr>
        </p:nvSpPr>
        <p:spPr>
          <a:xfrm>
            <a:off x="5120663" y="4425696"/>
            <a:ext cx="640080" cy="201776"/>
          </a:xfrm>
        </p:spPr>
        <p:txBody>
          <a:bodyPr rtlCol="0">
            <a:noAutofit/>
          </a:bodyPr>
          <a:lstStyle>
            <a:lvl1pPr marL="0" indent="0" algn="ctr">
              <a:buNone/>
              <a:defRPr sz="1000">
                <a:solidFill>
                  <a:schemeClr val="tx1"/>
                </a:solidFill>
              </a:defRPr>
            </a:lvl1pPr>
          </a:lstStyle>
          <a:p>
            <a:pPr lvl="0" rtl="0"/>
            <a:r>
              <a:rPr lang="en-GB" noProof="0"/>
              <a:t>MM</a:t>
            </a:r>
          </a:p>
        </p:txBody>
      </p:sp>
      <p:sp>
        <p:nvSpPr>
          <p:cNvPr id="25" name="Text Placeholder 10">
            <a:extLst>
              <a:ext uri="{FF2B5EF4-FFF2-40B4-BE49-F238E27FC236}">
                <a16:creationId xmlns:a16="http://schemas.microsoft.com/office/drawing/2014/main" id="{EA05A5D4-01B0-4932-B03E-571986E282EA}"/>
              </a:ext>
            </a:extLst>
          </p:cNvPr>
          <p:cNvSpPr>
            <a:spLocks noGrp="1"/>
          </p:cNvSpPr>
          <p:nvPr>
            <p:ph type="body" sz="quarter" idx="52" hasCustomPrompt="1"/>
          </p:nvPr>
        </p:nvSpPr>
        <p:spPr>
          <a:xfrm>
            <a:off x="5908350" y="4425696"/>
            <a:ext cx="640080" cy="201776"/>
          </a:xfrm>
        </p:spPr>
        <p:txBody>
          <a:bodyPr rtlCol="0">
            <a:noAutofit/>
          </a:bodyPr>
          <a:lstStyle>
            <a:lvl1pPr marL="0" indent="0" algn="ctr">
              <a:buNone/>
              <a:defRPr sz="1000">
                <a:solidFill>
                  <a:schemeClr val="tx1"/>
                </a:solidFill>
              </a:defRPr>
            </a:lvl1pPr>
          </a:lstStyle>
          <a:p>
            <a:pPr lvl="0" rtl="0"/>
            <a:r>
              <a:rPr lang="en-GB" noProof="0"/>
              <a:t>MM</a:t>
            </a:r>
          </a:p>
        </p:txBody>
      </p:sp>
      <p:sp>
        <p:nvSpPr>
          <p:cNvPr id="26" name="Text Placeholder 10">
            <a:extLst>
              <a:ext uri="{FF2B5EF4-FFF2-40B4-BE49-F238E27FC236}">
                <a16:creationId xmlns:a16="http://schemas.microsoft.com/office/drawing/2014/main" id="{72A84601-CD4F-49ED-8D51-CEF032363058}"/>
              </a:ext>
            </a:extLst>
          </p:cNvPr>
          <p:cNvSpPr>
            <a:spLocks noGrp="1"/>
          </p:cNvSpPr>
          <p:nvPr>
            <p:ph type="body" sz="quarter" idx="53" hasCustomPrompt="1"/>
          </p:nvPr>
        </p:nvSpPr>
        <p:spPr>
          <a:xfrm>
            <a:off x="6696037" y="4425696"/>
            <a:ext cx="640080" cy="201776"/>
          </a:xfrm>
        </p:spPr>
        <p:txBody>
          <a:bodyPr rtlCol="0">
            <a:noAutofit/>
          </a:bodyPr>
          <a:lstStyle>
            <a:lvl1pPr marL="0" indent="0" algn="ctr">
              <a:buNone/>
              <a:defRPr sz="1000">
                <a:solidFill>
                  <a:schemeClr val="tx1"/>
                </a:solidFill>
              </a:defRPr>
            </a:lvl1pPr>
          </a:lstStyle>
          <a:p>
            <a:pPr lvl="0" rtl="0"/>
            <a:r>
              <a:rPr lang="en-GB" noProof="0"/>
              <a:t>MM</a:t>
            </a:r>
          </a:p>
        </p:txBody>
      </p:sp>
      <p:sp>
        <p:nvSpPr>
          <p:cNvPr id="28" name="Text Placeholder 10">
            <a:extLst>
              <a:ext uri="{FF2B5EF4-FFF2-40B4-BE49-F238E27FC236}">
                <a16:creationId xmlns:a16="http://schemas.microsoft.com/office/drawing/2014/main" id="{DFC05EC7-9D6C-486B-9E2F-D3612013C0A1}"/>
              </a:ext>
            </a:extLst>
          </p:cNvPr>
          <p:cNvSpPr>
            <a:spLocks noGrp="1"/>
          </p:cNvSpPr>
          <p:nvPr>
            <p:ph type="body" sz="quarter" idx="55" hasCustomPrompt="1"/>
          </p:nvPr>
        </p:nvSpPr>
        <p:spPr>
          <a:xfrm>
            <a:off x="7483724" y="4425696"/>
            <a:ext cx="640080" cy="201776"/>
          </a:xfrm>
        </p:spPr>
        <p:txBody>
          <a:bodyPr rtlCol="0">
            <a:noAutofit/>
          </a:bodyPr>
          <a:lstStyle>
            <a:lvl1pPr marL="0" indent="0" algn="ctr">
              <a:buNone/>
              <a:defRPr sz="1000">
                <a:solidFill>
                  <a:schemeClr val="tx1"/>
                </a:solidFill>
              </a:defRPr>
            </a:lvl1pPr>
          </a:lstStyle>
          <a:p>
            <a:pPr lvl="0" rtl="0"/>
            <a:r>
              <a:rPr lang="en-GB" noProof="0"/>
              <a:t>MM</a:t>
            </a:r>
          </a:p>
        </p:txBody>
      </p:sp>
      <p:sp>
        <p:nvSpPr>
          <p:cNvPr id="29" name="Text Placeholder 10">
            <a:extLst>
              <a:ext uri="{FF2B5EF4-FFF2-40B4-BE49-F238E27FC236}">
                <a16:creationId xmlns:a16="http://schemas.microsoft.com/office/drawing/2014/main" id="{98F455FB-241B-4E1F-B581-FA6CBA239545}"/>
              </a:ext>
            </a:extLst>
          </p:cNvPr>
          <p:cNvSpPr>
            <a:spLocks noGrp="1"/>
          </p:cNvSpPr>
          <p:nvPr>
            <p:ph type="body" sz="quarter" idx="56" hasCustomPrompt="1"/>
          </p:nvPr>
        </p:nvSpPr>
        <p:spPr>
          <a:xfrm>
            <a:off x="8271411" y="4425696"/>
            <a:ext cx="640080" cy="201776"/>
          </a:xfrm>
        </p:spPr>
        <p:txBody>
          <a:bodyPr rtlCol="0">
            <a:noAutofit/>
          </a:bodyPr>
          <a:lstStyle>
            <a:lvl1pPr marL="0" indent="0" algn="ctr">
              <a:buNone/>
              <a:defRPr sz="1000">
                <a:solidFill>
                  <a:schemeClr val="tx1"/>
                </a:solidFill>
              </a:defRPr>
            </a:lvl1pPr>
          </a:lstStyle>
          <a:p>
            <a:pPr lvl="0" rtl="0"/>
            <a:r>
              <a:rPr lang="en-GB" noProof="0"/>
              <a:t>MM</a:t>
            </a:r>
          </a:p>
        </p:txBody>
      </p:sp>
      <p:sp>
        <p:nvSpPr>
          <p:cNvPr id="27" name="Text Placeholder 10">
            <a:extLst>
              <a:ext uri="{FF2B5EF4-FFF2-40B4-BE49-F238E27FC236}">
                <a16:creationId xmlns:a16="http://schemas.microsoft.com/office/drawing/2014/main" id="{C49FB196-753D-4A12-9460-57D8AB4B540B}"/>
              </a:ext>
            </a:extLst>
          </p:cNvPr>
          <p:cNvSpPr>
            <a:spLocks noGrp="1"/>
          </p:cNvSpPr>
          <p:nvPr>
            <p:ph type="body" sz="quarter" idx="54" hasCustomPrompt="1"/>
          </p:nvPr>
        </p:nvSpPr>
        <p:spPr>
          <a:xfrm>
            <a:off x="9059098" y="4425696"/>
            <a:ext cx="640080" cy="201776"/>
          </a:xfrm>
        </p:spPr>
        <p:txBody>
          <a:bodyPr rtlCol="0">
            <a:noAutofit/>
          </a:bodyPr>
          <a:lstStyle>
            <a:lvl1pPr marL="0" indent="0" algn="ctr">
              <a:buNone/>
              <a:defRPr sz="1000">
                <a:solidFill>
                  <a:schemeClr val="tx1"/>
                </a:solidFill>
              </a:defRPr>
            </a:lvl1pPr>
          </a:lstStyle>
          <a:p>
            <a:pPr lvl="0" rtl="0"/>
            <a:r>
              <a:rPr lang="en-GB" noProof="0"/>
              <a:t>MM</a:t>
            </a:r>
          </a:p>
        </p:txBody>
      </p:sp>
      <p:sp>
        <p:nvSpPr>
          <p:cNvPr id="30" name="Text Placeholder 10">
            <a:extLst>
              <a:ext uri="{FF2B5EF4-FFF2-40B4-BE49-F238E27FC236}">
                <a16:creationId xmlns:a16="http://schemas.microsoft.com/office/drawing/2014/main" id="{9E38664A-8108-4E24-800B-3C32ADA43978}"/>
              </a:ext>
            </a:extLst>
          </p:cNvPr>
          <p:cNvSpPr>
            <a:spLocks noGrp="1"/>
          </p:cNvSpPr>
          <p:nvPr>
            <p:ph type="body" sz="quarter" idx="57" hasCustomPrompt="1"/>
          </p:nvPr>
        </p:nvSpPr>
        <p:spPr>
          <a:xfrm>
            <a:off x="9846785" y="4425696"/>
            <a:ext cx="640080" cy="201776"/>
          </a:xfrm>
        </p:spPr>
        <p:txBody>
          <a:bodyPr rtlCol="0">
            <a:noAutofit/>
          </a:bodyPr>
          <a:lstStyle>
            <a:lvl1pPr marL="0" indent="0" algn="ctr">
              <a:buNone/>
              <a:defRPr sz="1000">
                <a:solidFill>
                  <a:schemeClr val="tx1"/>
                </a:solidFill>
              </a:defRPr>
            </a:lvl1pPr>
          </a:lstStyle>
          <a:p>
            <a:pPr lvl="0" rtl="0"/>
            <a:r>
              <a:rPr lang="en-GB" noProof="0"/>
              <a:t>MM</a:t>
            </a:r>
          </a:p>
        </p:txBody>
      </p:sp>
      <p:sp>
        <p:nvSpPr>
          <p:cNvPr id="31" name="Text Placeholder 10">
            <a:extLst>
              <a:ext uri="{FF2B5EF4-FFF2-40B4-BE49-F238E27FC236}">
                <a16:creationId xmlns:a16="http://schemas.microsoft.com/office/drawing/2014/main" id="{2908458B-A3ED-4855-9E08-108D7C4A8D36}"/>
              </a:ext>
            </a:extLst>
          </p:cNvPr>
          <p:cNvSpPr>
            <a:spLocks noGrp="1"/>
          </p:cNvSpPr>
          <p:nvPr>
            <p:ph type="body" sz="quarter" idx="58" hasCustomPrompt="1"/>
          </p:nvPr>
        </p:nvSpPr>
        <p:spPr>
          <a:xfrm>
            <a:off x="10634472" y="4425696"/>
            <a:ext cx="640080" cy="201776"/>
          </a:xfrm>
        </p:spPr>
        <p:txBody>
          <a:bodyPr rtlCol="0">
            <a:noAutofit/>
          </a:bodyPr>
          <a:lstStyle>
            <a:lvl1pPr marL="0" indent="0" algn="ctr">
              <a:buNone/>
              <a:defRPr sz="1000">
                <a:solidFill>
                  <a:schemeClr val="tx1"/>
                </a:solidFill>
              </a:defRPr>
            </a:lvl1pPr>
          </a:lstStyle>
          <a:p>
            <a:pPr lvl="0" rtl="0"/>
            <a:r>
              <a:rPr lang="en-GB" noProof="0"/>
              <a:t>MM</a:t>
            </a:r>
          </a:p>
        </p:txBody>
      </p:sp>
      <p:sp>
        <p:nvSpPr>
          <p:cNvPr id="32" name="Rectangle 31">
            <a:extLst>
              <a:ext uri="{FF2B5EF4-FFF2-40B4-BE49-F238E27FC236}">
                <a16:creationId xmlns:a16="http://schemas.microsoft.com/office/drawing/2014/main" id="{FFA35437-CCDE-4D92-B879-F23B329C8EC3}"/>
              </a:ext>
              <a:ext uri="{C183D7F6-B498-43B3-948B-1728B52AA6E4}">
                <adec:decorative xmlns:adec="http://schemas.microsoft.com/office/drawing/2017/decorative" val="1"/>
              </a:ext>
            </a:extLst>
          </p:cNvPr>
          <p:cNvSpPr/>
          <p:nvPr userDrawn="1"/>
        </p:nvSpPr>
        <p:spPr>
          <a:xfrm>
            <a:off x="929640" y="4034785"/>
            <a:ext cx="10332720" cy="45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solidFill>
                <a:schemeClr val="tx1">
                  <a:lumMod val="75000"/>
                  <a:lumOff val="25000"/>
                </a:schemeClr>
              </a:solidFill>
            </a:endParaRPr>
          </a:p>
        </p:txBody>
      </p:sp>
      <p:sp>
        <p:nvSpPr>
          <p:cNvPr id="36" name="Date Placeholder 2">
            <a:extLst>
              <a:ext uri="{FF2B5EF4-FFF2-40B4-BE49-F238E27FC236}">
                <a16:creationId xmlns:a16="http://schemas.microsoft.com/office/drawing/2014/main" id="{1CDC588F-73BC-4108-974B-0EAAB8213CE0}"/>
              </a:ext>
            </a:extLst>
          </p:cNvPr>
          <p:cNvSpPr>
            <a:spLocks noGrp="1"/>
          </p:cNvSpPr>
          <p:nvPr>
            <p:ph type="dt" sz="half" idx="10"/>
          </p:nvPr>
        </p:nvSpPr>
        <p:spPr>
          <a:xfrm>
            <a:off x="838200" y="6356350"/>
            <a:ext cx="2743200" cy="365125"/>
          </a:xfrm>
        </p:spPr>
        <p:txBody>
          <a:bodyPr rtlCol="0"/>
          <a:lstStyle>
            <a:lvl1pPr>
              <a:defRPr sz="900"/>
            </a:lvl1pPr>
          </a:lstStyle>
          <a:p>
            <a:pPr rtl="0"/>
            <a:r>
              <a:rPr lang="en-GB" noProof="0"/>
              <a:t>20XX</a:t>
            </a:r>
          </a:p>
        </p:txBody>
      </p:sp>
      <p:sp>
        <p:nvSpPr>
          <p:cNvPr id="37" name="Footer Placeholder 3">
            <a:extLst>
              <a:ext uri="{FF2B5EF4-FFF2-40B4-BE49-F238E27FC236}">
                <a16:creationId xmlns:a16="http://schemas.microsoft.com/office/drawing/2014/main" id="{B2AC1EB2-9B8F-4077-8B66-64F9549F2C99}"/>
              </a:ext>
            </a:extLst>
          </p:cNvPr>
          <p:cNvSpPr>
            <a:spLocks noGrp="1"/>
          </p:cNvSpPr>
          <p:nvPr>
            <p:ph type="ftr" sz="quarter" idx="11"/>
          </p:nvPr>
        </p:nvSpPr>
        <p:spPr>
          <a:xfrm>
            <a:off x="4038600" y="6356350"/>
            <a:ext cx="4114800" cy="365125"/>
          </a:xfrm>
        </p:spPr>
        <p:txBody>
          <a:bodyPr rtlCol="0"/>
          <a:lstStyle>
            <a:lvl1pPr>
              <a:defRPr sz="900"/>
            </a:lvl1pPr>
          </a:lstStyle>
          <a:p>
            <a:pPr rtl="0"/>
            <a:r>
              <a:rPr lang="en-GB" noProof="0"/>
              <a:t>Pitch Deck</a:t>
            </a:r>
          </a:p>
        </p:txBody>
      </p:sp>
      <p:sp>
        <p:nvSpPr>
          <p:cNvPr id="38" name="Slide Number Placeholder 4">
            <a:extLst>
              <a:ext uri="{FF2B5EF4-FFF2-40B4-BE49-F238E27FC236}">
                <a16:creationId xmlns:a16="http://schemas.microsoft.com/office/drawing/2014/main" id="{28DE3E33-346A-45AF-B164-CB5DF04FAE6D}"/>
              </a:ext>
            </a:extLst>
          </p:cNvPr>
          <p:cNvSpPr>
            <a:spLocks noGrp="1"/>
          </p:cNvSpPr>
          <p:nvPr>
            <p:ph type="sldNum" sz="quarter" idx="12"/>
          </p:nvPr>
        </p:nvSpPr>
        <p:spPr>
          <a:xfrm>
            <a:off x="8610600" y="6356350"/>
            <a:ext cx="2743200" cy="365125"/>
          </a:xfrm>
        </p:spPr>
        <p:txBody>
          <a:bodyPr rtlCol="0"/>
          <a:lstStyle>
            <a:lvl1pPr>
              <a:defRPr sz="900"/>
            </a:lvl1pPr>
          </a:lstStyle>
          <a:p>
            <a:pPr rtl="0"/>
            <a:fld id="{B5CEABB6-07DC-46E8-9B57-56EC44A396E5}" type="slidenum">
              <a:rPr lang="en-GB" noProof="0" smtClean="0"/>
              <a:t>‹#›</a:t>
            </a:fld>
            <a:endParaRPr lang="en-GB" noProof="0"/>
          </a:p>
        </p:txBody>
      </p:sp>
    </p:spTree>
    <p:extLst>
      <p:ext uri="{BB962C8B-B14F-4D97-AF65-F5344CB8AC3E}">
        <p14:creationId xmlns:p14="http://schemas.microsoft.com/office/powerpoint/2010/main" val="20563234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rtlCol="0">
            <a:normAutofit/>
          </a:bodyPr>
          <a:lstStyle>
            <a:lvl1pPr algn="ctr">
              <a:defRPr lang="en-US" sz="2800" kern="1200" spc="150" baseline="0" dirty="0">
                <a:solidFill>
                  <a:schemeClr val="tx1"/>
                </a:solidFill>
                <a:latin typeface="+mj-lt"/>
                <a:ea typeface="+mj-ea"/>
                <a:cs typeface="+mj-cs"/>
              </a:defRPr>
            </a:lvl1pPr>
          </a:lstStyle>
          <a:p>
            <a:pPr rtl="0"/>
            <a:r>
              <a:rPr lang="en-GB" noProof="0"/>
              <a:t>CLICK TO EDIT MASTER TITLE STYLE</a:t>
            </a:r>
          </a:p>
        </p:txBody>
      </p:sp>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39084"/>
            <a:ext cx="10515600" cy="3695338"/>
          </a:xfrm>
        </p:spPr>
        <p:txBody>
          <a:bodyPr rtlCol="0"/>
          <a:lstStyle/>
          <a:p>
            <a:pPr rtl="0"/>
            <a:r>
              <a:rPr lang="en-US" noProof="0"/>
              <a:t>Click icon to add SmartArt graphic</a:t>
            </a:r>
            <a:endParaRPr lang="en-GB" noProof="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rtlCol="0"/>
          <a:lstStyle>
            <a:lvl1pPr>
              <a:defRPr sz="900"/>
            </a:lvl1pPr>
          </a:lstStyle>
          <a:p>
            <a:pPr rtl="0"/>
            <a:r>
              <a:rPr lang="en-GB" noProof="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rtlCol="0"/>
          <a:lstStyle>
            <a:lvl1pPr>
              <a:defRPr sz="900"/>
            </a:lvl1pPr>
          </a:lstStyle>
          <a:p>
            <a:pPr rtl="0"/>
            <a:r>
              <a:rPr lang="en-GB" noProof="0"/>
              <a:t>Pitch Deck</a:t>
            </a:r>
          </a:p>
        </p:txBody>
      </p:sp>
      <p:cxnSp>
        <p:nvCxnSpPr>
          <p:cNvPr id="10" name="Straight Connector 9">
            <a:extLst>
              <a:ext uri="{FF2B5EF4-FFF2-40B4-BE49-F238E27FC236}">
                <a16:creationId xmlns:a16="http://schemas.microsoft.com/office/drawing/2014/main" id="{66988B2D-0240-4256-8268-4B9FF1E72363}"/>
              </a:ext>
              <a:ext uri="{C183D7F6-B498-43B3-948B-1728B52AA6E4}">
                <adec:decorative xmlns:adec="http://schemas.microsoft.com/office/drawing/2017/decorative" val="1"/>
              </a:ext>
            </a:extLst>
          </p:cNvPr>
          <p:cNvCxnSpPr>
            <a:cxnSpLocks/>
          </p:cNvCxnSpPr>
          <p:nvPr/>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 uri="{C183D7F6-B498-43B3-948B-1728B52AA6E4}">
                <adec:decorative xmlns:adec="http://schemas.microsoft.com/office/drawing/2017/decorative" val="1"/>
              </a:ext>
            </a:extLst>
          </p:cNvPr>
          <p:cNvCxnSpPr>
            <a:cxnSpLocks/>
          </p:cNvCxnSpPr>
          <p:nvPr/>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rtlCol="0"/>
          <a:lstStyle>
            <a:lvl1pPr>
              <a:defRPr sz="900"/>
            </a:lvl1pPr>
          </a:lstStyle>
          <a:p>
            <a:pPr rtl="0"/>
            <a:fld id="{B5CEABB6-07DC-46E8-9B57-56EC44A396E5}" type="slidenum">
              <a:rPr lang="en-GB" noProof="0" smtClean="0"/>
              <a:t>‹#›</a:t>
            </a:fld>
            <a:endParaRPr lang="en-GB" noProof="0"/>
          </a:p>
        </p:txBody>
      </p:sp>
    </p:spTree>
    <p:extLst>
      <p:ext uri="{BB962C8B-B14F-4D97-AF65-F5344CB8AC3E}">
        <p14:creationId xmlns:p14="http://schemas.microsoft.com/office/powerpoint/2010/main" val="23543133"/>
      </p:ext>
    </p:extLst>
  </p:cSld>
  <p:clrMapOvr>
    <a:overrideClrMapping bg1="lt1" tx1="dk1" bg2="lt2" tx2="dk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rtlCol="0">
            <a:normAutofit/>
          </a:bodyPr>
          <a:lstStyle>
            <a:lvl1pPr algn="ctr">
              <a:defRPr lang="en-US" sz="2800" kern="1200" spc="150" baseline="0" dirty="0">
                <a:solidFill>
                  <a:schemeClr val="tx1"/>
                </a:solidFill>
                <a:latin typeface="+mj-lt"/>
                <a:ea typeface="+mj-ea"/>
                <a:cs typeface="+mj-cs"/>
              </a:defRPr>
            </a:lvl1pPr>
          </a:lstStyle>
          <a:p>
            <a:pPr rtl="0"/>
            <a:r>
              <a:rPr lang="en-GB" noProof="0"/>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rtlCol="0"/>
          <a:lstStyle/>
          <a:p>
            <a:pPr rtl="0"/>
            <a:r>
              <a:rPr lang="en-US" noProof="0"/>
              <a:t>Click icon to add picture</a:t>
            </a:r>
            <a:endParaRPr lang="en-GB" noProof="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311558" y="5084524"/>
            <a:ext cx="2196619" cy="343061"/>
          </a:xfrm>
        </p:spPr>
        <p:txBody>
          <a:bodyPr rtlCol="0"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rtlCol="0" anchor="t">
            <a:noAutofit/>
          </a:bodyPr>
          <a:lstStyle>
            <a:lvl1pPr marL="0" indent="0" algn="ctr">
              <a:buNone/>
              <a:defRPr lang="en-US" sz="1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rtlCol="0"/>
          <a:lstStyle/>
          <a:p>
            <a:pPr rtl="0"/>
            <a:r>
              <a:rPr lang="en-US" noProof="0"/>
              <a:t>Click icon to add picture</a:t>
            </a:r>
            <a:endParaRPr lang="en-GB" noProof="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707607" y="5099206"/>
            <a:ext cx="2145049" cy="343061"/>
          </a:xfrm>
        </p:spPr>
        <p:txBody>
          <a:bodyPr rtlCol="0"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rtlCol="0" anchor="t">
            <a:noAutofit/>
          </a:bodyPr>
          <a:lstStyle>
            <a:lvl1pPr marL="0" indent="0" algn="ctr">
              <a:buNone/>
              <a:defRPr lang="en-US" sz="1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rtlCol="0"/>
          <a:lstStyle/>
          <a:p>
            <a:pPr lvl="1" rtl="0"/>
            <a:r>
              <a:rPr lang="en-US" noProof="0"/>
              <a:t>Click icon to add picture</a:t>
            </a:r>
            <a:endParaRPr lang="en-GB" noProof="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98271" y="5099206"/>
            <a:ext cx="2132985" cy="343061"/>
          </a:xfrm>
        </p:spPr>
        <p:txBody>
          <a:bodyPr rtlCol="0"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rtlCol="0" anchor="t">
            <a:noAutofit/>
          </a:bodyPr>
          <a:lstStyle>
            <a:lvl1pPr marL="0" indent="0" algn="ctr">
              <a:buNone/>
              <a:defRPr lang="en-US" sz="1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rtlCol="0"/>
          <a:lstStyle/>
          <a:p>
            <a:pPr rtl="0"/>
            <a:r>
              <a:rPr lang="en-US" noProof="0"/>
              <a:t>Click icon to add picture</a:t>
            </a:r>
            <a:endParaRPr lang="en-GB" noProof="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618152" y="5084524"/>
            <a:ext cx="2132984" cy="343061"/>
          </a:xfrm>
        </p:spPr>
        <p:txBody>
          <a:bodyPr rtlCol="0"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rtlCol="0" anchor="t">
            <a:noAutofit/>
          </a:bodyPr>
          <a:lstStyle>
            <a:lvl1pPr marL="0" indent="0" algn="ctr">
              <a:buNone/>
              <a:defRPr lang="en-US" sz="1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a:t>
            </a:r>
          </a:p>
        </p:txBody>
      </p:sp>
      <p:cxnSp>
        <p:nvCxnSpPr>
          <p:cNvPr id="10" name="Straight Connector 9">
            <a:extLst>
              <a:ext uri="{FF2B5EF4-FFF2-40B4-BE49-F238E27FC236}">
                <a16:creationId xmlns:a16="http://schemas.microsoft.com/office/drawing/2014/main" id="{4E4B72DA-52CB-4D39-A342-8857B4D959B2}"/>
              </a:ext>
              <a:ext uri="{C183D7F6-B498-43B3-948B-1728B52AA6E4}">
                <adec:decorative xmlns:adec="http://schemas.microsoft.com/office/drawing/2017/decorative" val="1"/>
              </a:ext>
            </a:extLst>
          </p:cNvPr>
          <p:cNvCxnSpPr/>
          <p:nvPr/>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 uri="{C183D7F6-B498-43B3-948B-1728B52AA6E4}">
                <adec:decorative xmlns:adec="http://schemas.microsoft.com/office/drawing/2017/decorative" val="1"/>
              </a:ext>
            </a:extLst>
          </p:cNvPr>
          <p:cNvCxnSpPr>
            <a:cxnSpLocks/>
          </p:cNvCxnSpPr>
          <p:nvPr/>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rtlCol="0"/>
          <a:lstStyle>
            <a:lvl1pPr>
              <a:defRPr sz="900"/>
            </a:lvl1pPr>
          </a:lstStyle>
          <a:p>
            <a:pPr rtl="0"/>
            <a:r>
              <a:rPr lang="en-GB" noProof="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rtlCol="0"/>
          <a:lstStyle>
            <a:lvl1pPr>
              <a:defRPr sz="900"/>
            </a:lvl1pPr>
          </a:lstStyle>
          <a:p>
            <a:pPr rtl="0"/>
            <a:r>
              <a:rPr lang="en-GB" noProof="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rtlCol="0"/>
          <a:lstStyle>
            <a:lvl1pPr>
              <a:defRPr sz="900"/>
            </a:lvl1pPr>
          </a:lstStyle>
          <a:p>
            <a:pPr rtl="0"/>
            <a:fld id="{B5CEABB6-07DC-46E8-9B57-56EC44A396E5}" type="slidenum">
              <a:rPr lang="en-GB" noProof="0" smtClean="0"/>
              <a:t>‹#›</a:t>
            </a:fld>
            <a:endParaRPr lang="en-GB" noProof="0"/>
          </a:p>
        </p:txBody>
      </p:sp>
    </p:spTree>
    <p:extLst>
      <p:ext uri="{BB962C8B-B14F-4D97-AF65-F5344CB8AC3E}">
        <p14:creationId xmlns:p14="http://schemas.microsoft.com/office/powerpoint/2010/main" val="3562372833"/>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2" pos="936">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eam Slide 8 Peopl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rtlCol="0">
            <a:normAutofit/>
          </a:bodyPr>
          <a:lstStyle>
            <a:lvl1pPr algn="ctr">
              <a:defRPr lang="en-US" sz="2800" kern="1200" spc="150" baseline="0" dirty="0">
                <a:solidFill>
                  <a:schemeClr val="tx1"/>
                </a:solidFill>
                <a:latin typeface="+mj-lt"/>
                <a:ea typeface="+mj-ea"/>
                <a:cs typeface="+mj-cs"/>
              </a:defRPr>
            </a:lvl1pPr>
          </a:lstStyle>
          <a:p>
            <a:pPr rtl="0"/>
            <a:r>
              <a:rPr lang="en-GB" noProof="0"/>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rtlCol="0">
            <a:normAutofit/>
          </a:bodyPr>
          <a:lstStyle>
            <a:lvl1pPr marL="0" indent="0">
              <a:lnSpc>
                <a:spcPct val="100000"/>
              </a:lnSpc>
              <a:buNone/>
              <a:defRPr sz="900">
                <a:solidFill>
                  <a:schemeClr val="bg1"/>
                </a:solidFill>
              </a:defRPr>
            </a:lvl1pPr>
          </a:lstStyle>
          <a:p>
            <a:pPr rtl="0"/>
            <a:r>
              <a:rPr lang="en-US" noProof="0"/>
              <a:t>Click icon to add picture</a:t>
            </a:r>
            <a:endParaRPr lang="en-GB" noProof="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rtlCol="0"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390120" y="3782039"/>
            <a:ext cx="2057400" cy="343061"/>
          </a:xfrm>
        </p:spPr>
        <p:txBody>
          <a:bodyPr rtlCol="0"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rtlCol="0">
            <a:normAutofit/>
          </a:bodyPr>
          <a:lstStyle>
            <a:lvl1pPr marL="0" indent="0">
              <a:lnSpc>
                <a:spcPct val="100000"/>
              </a:lnSpc>
              <a:buNone/>
              <a:defRPr sz="900">
                <a:solidFill>
                  <a:schemeClr val="bg1"/>
                </a:solidFill>
              </a:defRPr>
            </a:lvl1pPr>
          </a:lstStyle>
          <a:p>
            <a:pPr rtl="0"/>
            <a:r>
              <a:rPr lang="en-US" noProof="0"/>
              <a:t>Click icon to add picture</a:t>
            </a:r>
            <a:endParaRPr lang="en-GB" noProof="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69060"/>
            <a:ext cx="1828800" cy="343061"/>
          </a:xfrm>
        </p:spPr>
        <p:txBody>
          <a:bodyPr rtlCol="0"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739214" y="3796721"/>
            <a:ext cx="2057400" cy="343061"/>
          </a:xfrm>
        </p:spPr>
        <p:txBody>
          <a:bodyPr rtlCol="0"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716934" y="2428875"/>
            <a:ext cx="1066800" cy="1066800"/>
          </a:xfrm>
          <a:solidFill>
            <a:schemeClr val="tx1"/>
          </a:solidFill>
        </p:spPr>
        <p:txBody>
          <a:bodyPr rtlCol="0">
            <a:normAutofit/>
          </a:bodyPr>
          <a:lstStyle>
            <a:lvl1pPr marL="0" indent="0">
              <a:buNone/>
              <a:defRPr sz="900">
                <a:solidFill>
                  <a:schemeClr val="bg1"/>
                </a:solidFill>
              </a:defRPr>
            </a:lvl1pPr>
            <a:lvl2pPr marL="457200" indent="0">
              <a:lnSpc>
                <a:spcPct val="100000"/>
              </a:lnSpc>
              <a:buNone/>
              <a:defRPr sz="900">
                <a:solidFill>
                  <a:schemeClr val="bg1"/>
                </a:solidFill>
              </a:defRPr>
            </a:lvl2pPr>
          </a:lstStyle>
          <a:p>
            <a:pPr lvl="0" rtl="0"/>
            <a:r>
              <a:rPr lang="en-US" noProof="0"/>
              <a:t>Click icon to add picture</a:t>
            </a:r>
            <a:endParaRPr lang="en-GB" noProof="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339926" y="3669060"/>
            <a:ext cx="1828800" cy="343061"/>
          </a:xfrm>
        </p:spPr>
        <p:txBody>
          <a:bodyPr rtlCol="0"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217963" y="3796721"/>
            <a:ext cx="2057400" cy="343061"/>
          </a:xfrm>
        </p:spPr>
        <p:txBody>
          <a:bodyPr rtlCol="0"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rtlCol="0">
            <a:normAutofit/>
          </a:bodyPr>
          <a:lstStyle>
            <a:lvl1pPr marL="0" indent="0">
              <a:lnSpc>
                <a:spcPct val="100000"/>
              </a:lnSpc>
              <a:buNone/>
              <a:defRPr sz="900">
                <a:solidFill>
                  <a:schemeClr val="bg1"/>
                </a:solidFill>
              </a:defRPr>
            </a:lvl1pPr>
          </a:lstStyle>
          <a:p>
            <a:pPr rtl="0"/>
            <a:r>
              <a:rPr lang="en-US" noProof="0"/>
              <a:t>Click icon to add picture</a:t>
            </a:r>
            <a:endParaRPr lang="en-GB" noProof="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rtlCol="0"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634432" y="3782039"/>
            <a:ext cx="2057400" cy="343061"/>
          </a:xfrm>
        </p:spPr>
        <p:txBody>
          <a:bodyPr rtlCol="0"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rtlCol="0">
            <a:normAutofit/>
          </a:bodyPr>
          <a:lstStyle>
            <a:lvl1pPr marL="0" indent="0">
              <a:lnSpc>
                <a:spcPct val="100000"/>
              </a:lnSpc>
              <a:buNone/>
              <a:defRPr sz="900">
                <a:solidFill>
                  <a:schemeClr val="bg1"/>
                </a:solidFill>
              </a:defRPr>
            </a:lvl1pPr>
          </a:lstStyle>
          <a:p>
            <a:pPr rtl="0"/>
            <a:r>
              <a:rPr lang="en-US" noProof="0"/>
              <a:t>Click icon to add picture</a:t>
            </a:r>
            <a:endParaRPr lang="en-GB" noProof="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rtlCol="0"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390120" y="5640875"/>
            <a:ext cx="2057400" cy="343061"/>
          </a:xfrm>
        </p:spPr>
        <p:txBody>
          <a:bodyPr rtlCol="0"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a:t>
            </a:r>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rtlCol="0">
            <a:normAutofit/>
          </a:bodyPr>
          <a:lstStyle>
            <a:lvl1pPr marL="0" indent="0">
              <a:lnSpc>
                <a:spcPct val="100000"/>
              </a:lnSpc>
              <a:buNone/>
              <a:defRPr sz="900">
                <a:solidFill>
                  <a:schemeClr val="bg1"/>
                </a:solidFill>
              </a:defRPr>
            </a:lvl1pPr>
          </a:lstStyle>
          <a:p>
            <a:pPr rtl="0"/>
            <a:r>
              <a:rPr lang="en-US" noProof="0"/>
              <a:t>Click icon to add picture</a:t>
            </a:r>
            <a:endParaRPr lang="en-GB" noProof="0"/>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27896"/>
            <a:ext cx="1828800" cy="343061"/>
          </a:xfrm>
        </p:spPr>
        <p:txBody>
          <a:bodyPr rtlCol="0"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739214" y="5655557"/>
            <a:ext cx="2057400" cy="343061"/>
          </a:xfrm>
        </p:spPr>
        <p:txBody>
          <a:bodyPr rtlCol="0"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a:t>
            </a:r>
          </a:p>
        </p:txBody>
      </p:sp>
      <p:sp>
        <p:nvSpPr>
          <p:cNvPr id="57" name="Picture Placeholder 10">
            <a:extLst>
              <a:ext uri="{FF2B5EF4-FFF2-40B4-BE49-F238E27FC236}">
                <a16:creationId xmlns:a16="http://schemas.microsoft.com/office/drawing/2014/main" id="{0FB38616-82FB-4DAD-A82E-3777ACB41148}"/>
              </a:ext>
            </a:extLst>
          </p:cNvPr>
          <p:cNvSpPr>
            <a:spLocks noGrp="1"/>
          </p:cNvSpPr>
          <p:nvPr>
            <p:ph type="pic" sz="quarter" idx="28"/>
          </p:nvPr>
        </p:nvSpPr>
        <p:spPr>
          <a:xfrm>
            <a:off x="6716934" y="4287711"/>
            <a:ext cx="1066800" cy="1066800"/>
          </a:xfrm>
          <a:solidFill>
            <a:schemeClr val="tx1"/>
          </a:solidFill>
        </p:spPr>
        <p:txBody>
          <a:bodyPr rtlCol="0">
            <a:normAutofit/>
          </a:bodyPr>
          <a:lstStyle>
            <a:lvl1pPr marL="0" indent="0">
              <a:buNone/>
              <a:defRPr sz="900">
                <a:solidFill>
                  <a:schemeClr val="bg1"/>
                </a:solidFill>
              </a:defRPr>
            </a:lvl1pPr>
            <a:lvl2pPr marL="457200" indent="0">
              <a:lnSpc>
                <a:spcPct val="100000"/>
              </a:lnSpc>
              <a:buNone/>
              <a:defRPr sz="900">
                <a:solidFill>
                  <a:schemeClr val="bg1"/>
                </a:solidFill>
              </a:defRPr>
            </a:lvl2pPr>
          </a:lstStyle>
          <a:p>
            <a:pPr lvl="0" rtl="0"/>
            <a:r>
              <a:rPr lang="en-US" noProof="0"/>
              <a:t>Click icon to add picture</a:t>
            </a:r>
            <a:endParaRPr lang="en-GB" noProof="0"/>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27896"/>
            <a:ext cx="1828800" cy="343061"/>
          </a:xfrm>
        </p:spPr>
        <p:txBody>
          <a:bodyPr rtlCol="0"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229878" y="5655557"/>
            <a:ext cx="2057400" cy="343061"/>
          </a:xfrm>
        </p:spPr>
        <p:txBody>
          <a:bodyPr rtlCol="0"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a:t>
            </a:r>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rtlCol="0">
            <a:normAutofit/>
          </a:bodyPr>
          <a:lstStyle>
            <a:lvl1pPr marL="0" indent="0">
              <a:lnSpc>
                <a:spcPct val="100000"/>
              </a:lnSpc>
              <a:buNone/>
              <a:defRPr sz="900">
                <a:solidFill>
                  <a:schemeClr val="bg1"/>
                </a:solidFill>
              </a:defRPr>
            </a:lvl1pPr>
          </a:lstStyle>
          <a:p>
            <a:pPr rtl="0"/>
            <a:r>
              <a:rPr lang="en-US" noProof="0"/>
              <a:t>Click icon to add picture</a:t>
            </a:r>
            <a:endParaRPr lang="en-GB" noProof="0"/>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rtlCol="0"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634432" y="5640875"/>
            <a:ext cx="2057400" cy="343061"/>
          </a:xfrm>
        </p:spPr>
        <p:txBody>
          <a:bodyPr rtlCol="0"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rtlCol="0"/>
          <a:lstStyle>
            <a:lvl1pPr>
              <a:defRPr sz="900">
                <a:solidFill>
                  <a:srgbClr val="898989"/>
                </a:solidFill>
              </a:defRPr>
            </a:lvl1pPr>
          </a:lstStyle>
          <a:p>
            <a:pPr rtl="0"/>
            <a:r>
              <a:rPr lang="en-GB" noProof="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rtlCol="0"/>
          <a:lstStyle>
            <a:lvl1pPr>
              <a:defRPr sz="900">
                <a:solidFill>
                  <a:srgbClr val="898989"/>
                </a:solidFill>
              </a:defRPr>
            </a:lvl1pPr>
          </a:lstStyle>
          <a:p>
            <a:pPr rtl="0"/>
            <a:r>
              <a:rPr lang="en-GB" noProof="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rtlCol="0"/>
          <a:lstStyle>
            <a:lvl1pPr>
              <a:defRPr sz="900">
                <a:solidFill>
                  <a:srgbClr val="898989"/>
                </a:solidFill>
              </a:defRPr>
            </a:lvl1pPr>
          </a:lstStyle>
          <a:p>
            <a:pPr rtl="0"/>
            <a:fld id="{B5CEABB6-07DC-46E8-9B57-56EC44A396E5}" type="slidenum">
              <a:rPr lang="en-GB" noProof="0" smtClean="0"/>
              <a:t>‹#›</a:t>
            </a:fld>
            <a:endParaRPr lang="en-GB" noProof="0"/>
          </a:p>
        </p:txBody>
      </p:sp>
      <p:pic>
        <p:nvPicPr>
          <p:cNvPr id="13" name="Graphic 12">
            <a:extLst>
              <a:ext uri="{FF2B5EF4-FFF2-40B4-BE49-F238E27FC236}">
                <a16:creationId xmlns:a16="http://schemas.microsoft.com/office/drawing/2014/main" id="{B0DFD584-E5CF-41EF-B51E-679CE22DDF93}"/>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609095538"/>
      </p:ext>
    </p:extLst>
  </p:cSld>
  <p:clrMapOvr>
    <a:overrideClrMapping bg1="dk1" tx1="lt1" bg2="dk2" tx2="lt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Funding">
    <p:bg>
      <p:bgPr>
        <a:solidFill>
          <a:schemeClr val="bg1"/>
        </a:solidFill>
        <a:effectLst/>
      </p:bgPr>
    </p:bg>
    <p:spTree>
      <p:nvGrpSpPr>
        <p:cNvPr id="1" name=""/>
        <p:cNvGrpSpPr/>
        <p:nvPr/>
      </p:nvGrpSpPr>
      <p:grpSpPr>
        <a:xfrm>
          <a:off x="0" y="0"/>
          <a:ext cx="0" cy="0"/>
          <a:chOff x="0" y="0"/>
          <a:chExt cx="0" cy="0"/>
        </a:xfrm>
      </p:grpSpPr>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1328057"/>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3790950" cy="8921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rtlCol="0">
            <a:normAutofit/>
          </a:bodyPr>
          <a:lstStyle>
            <a:lvl1pPr algn="ctr">
              <a:defRPr lang="en-US" sz="2800" kern="1200" spc="150" baseline="0" dirty="0">
                <a:solidFill>
                  <a:schemeClr val="tx1"/>
                </a:solidFill>
                <a:latin typeface="+mj-lt"/>
                <a:ea typeface="+mj-ea"/>
                <a:cs typeface="+mj-cs"/>
              </a:defRPr>
            </a:lvl1pPr>
          </a:lstStyle>
          <a:p>
            <a:pPr rtl="0"/>
            <a:r>
              <a:rPr lang="en-GB" noProof="0"/>
              <a:t>CLICK TO EDIT MASTER TITLE STYLE</a:t>
            </a:r>
          </a:p>
        </p:txBody>
      </p:sp>
      <p:sp>
        <p:nvSpPr>
          <p:cNvPr id="11" name="Content Placeholder 10">
            <a:extLst>
              <a:ext uri="{FF2B5EF4-FFF2-40B4-BE49-F238E27FC236}">
                <a16:creationId xmlns:a16="http://schemas.microsoft.com/office/drawing/2014/main" id="{319EE98D-9541-4F21-8952-3026DEF75EC4}"/>
              </a:ext>
            </a:extLst>
          </p:cNvPr>
          <p:cNvSpPr>
            <a:spLocks noGrp="1"/>
          </p:cNvSpPr>
          <p:nvPr>
            <p:ph sz="quarter" idx="21" hasCustomPrompt="1"/>
          </p:nvPr>
        </p:nvSpPr>
        <p:spPr>
          <a:xfrm>
            <a:off x="1075447" y="2118642"/>
            <a:ext cx="1856232" cy="1664208"/>
          </a:xfrm>
        </p:spPr>
        <p:txBody>
          <a:bodyPr rtlCol="0"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rtl="0"/>
            <a:r>
              <a:rPr lang="en-GB" noProof="0"/>
              <a:t>Click to add content</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838200" y="3788813"/>
            <a:ext cx="2330726" cy="804859"/>
          </a:xfrm>
        </p:spPr>
        <p:txBody>
          <a:bodyPr lIns="0" rIns="0" rtlCol="0" anchor="b">
            <a:noAutofit/>
          </a:bodyPr>
          <a:lstStyle>
            <a:lvl1pPr marL="0" indent="0" algn="ctr">
              <a:buNone/>
              <a:defRPr lang="en-US" sz="32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a:t>
            </a:r>
          </a:p>
        </p:txBody>
      </p:sp>
      <p:sp>
        <p:nvSpPr>
          <p:cNvPr id="17" name="Text Placeholder 2">
            <a:extLst>
              <a:ext uri="{FF2B5EF4-FFF2-40B4-BE49-F238E27FC236}">
                <a16:creationId xmlns:a16="http://schemas.microsoft.com/office/drawing/2014/main" id="{E43D2F47-FAF2-42C2-967D-251DD4B940D7}"/>
              </a:ext>
            </a:extLst>
          </p:cNvPr>
          <p:cNvSpPr>
            <a:spLocks noGrp="1"/>
          </p:cNvSpPr>
          <p:nvPr>
            <p:ph type="body" idx="17" hasCustomPrompt="1"/>
          </p:nvPr>
        </p:nvSpPr>
        <p:spPr>
          <a:xfrm>
            <a:off x="838200" y="4464810"/>
            <a:ext cx="2330726" cy="438505"/>
          </a:xfrm>
        </p:spPr>
        <p:txBody>
          <a:bodyPr lIns="0" rIns="0" rtlCol="0" anchor="b">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838200" y="5120722"/>
            <a:ext cx="2330726" cy="853167"/>
          </a:xfrm>
        </p:spPr>
        <p:txBody>
          <a:bodyPr lIns="0" rIns="0" rtlCol="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rtl="0"/>
            <a:r>
              <a:rPr lang="en-US" noProof="0"/>
              <a:t>Click to edit Master text styles</a:t>
            </a:r>
          </a:p>
        </p:txBody>
      </p:sp>
      <p:sp>
        <p:nvSpPr>
          <p:cNvPr id="24" name="Content Placeholder 10">
            <a:extLst>
              <a:ext uri="{FF2B5EF4-FFF2-40B4-BE49-F238E27FC236}">
                <a16:creationId xmlns:a16="http://schemas.microsoft.com/office/drawing/2014/main" id="{AB843230-A4E3-4E21-AA93-998E28EB9018}"/>
              </a:ext>
            </a:extLst>
          </p:cNvPr>
          <p:cNvSpPr>
            <a:spLocks noGrp="1"/>
          </p:cNvSpPr>
          <p:nvPr>
            <p:ph sz="quarter" idx="22" hasCustomPrompt="1"/>
          </p:nvPr>
        </p:nvSpPr>
        <p:spPr>
          <a:xfrm>
            <a:off x="3811391" y="2118642"/>
            <a:ext cx="1856232" cy="1664208"/>
          </a:xfrm>
        </p:spPr>
        <p:txBody>
          <a:bodyPr rtlCol="0"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rtl="0"/>
            <a:r>
              <a:rPr lang="en-GB" noProof="0"/>
              <a:t>Click to add content</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3562665" y="3788813"/>
            <a:ext cx="2342205" cy="804859"/>
          </a:xfrm>
        </p:spPr>
        <p:txBody>
          <a:bodyPr lIns="0" rIns="0" rtlCol="0" anchor="b">
            <a:noAutofit/>
          </a:bodyPr>
          <a:lstStyle>
            <a:lvl1pPr marL="0" indent="0" algn="ctr">
              <a:buNone/>
              <a:defRPr lang="en-US" sz="32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a:t>
            </a:r>
          </a:p>
        </p:txBody>
      </p:sp>
      <p:sp>
        <p:nvSpPr>
          <p:cNvPr id="18" name="Text Placeholder 4">
            <a:extLst>
              <a:ext uri="{FF2B5EF4-FFF2-40B4-BE49-F238E27FC236}">
                <a16:creationId xmlns:a16="http://schemas.microsoft.com/office/drawing/2014/main" id="{3322C250-87FC-4F14-A42C-FFDA120D0D64}"/>
              </a:ext>
            </a:extLst>
          </p:cNvPr>
          <p:cNvSpPr>
            <a:spLocks noGrp="1"/>
          </p:cNvSpPr>
          <p:nvPr>
            <p:ph type="body" sz="quarter" idx="18" hasCustomPrompt="1"/>
          </p:nvPr>
        </p:nvSpPr>
        <p:spPr>
          <a:xfrm>
            <a:off x="3562665" y="4464810"/>
            <a:ext cx="2342205" cy="438505"/>
          </a:xfrm>
        </p:spPr>
        <p:txBody>
          <a:bodyPr lIns="0" rIns="0" rtlCol="0" anchor="b">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GB" noProof="0"/>
              <a:t>CLICK TO EDIT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3562665" y="5120722"/>
            <a:ext cx="2342205" cy="853167"/>
          </a:xfrm>
        </p:spPr>
        <p:txBody>
          <a:bodyPr lIns="0" rIns="0" rtlCol="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rtl="0"/>
            <a:r>
              <a:rPr lang="en-US" noProof="0"/>
              <a:t>Click to edit Master text styles</a:t>
            </a:r>
          </a:p>
        </p:txBody>
      </p:sp>
      <p:sp>
        <p:nvSpPr>
          <p:cNvPr id="25" name="Content Placeholder 10">
            <a:extLst>
              <a:ext uri="{FF2B5EF4-FFF2-40B4-BE49-F238E27FC236}">
                <a16:creationId xmlns:a16="http://schemas.microsoft.com/office/drawing/2014/main" id="{3AE0369E-A275-4E5A-AE0F-B1F9A54DEDFC}"/>
              </a:ext>
            </a:extLst>
          </p:cNvPr>
          <p:cNvSpPr>
            <a:spLocks noGrp="1"/>
          </p:cNvSpPr>
          <p:nvPr>
            <p:ph sz="quarter" idx="23" hasCustomPrompt="1"/>
          </p:nvPr>
        </p:nvSpPr>
        <p:spPr>
          <a:xfrm>
            <a:off x="6524377" y="2118642"/>
            <a:ext cx="1856232" cy="1664208"/>
          </a:xfrm>
        </p:spPr>
        <p:txBody>
          <a:bodyPr rtlCol="0"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rtl="0"/>
            <a:r>
              <a:rPr lang="en-GB" noProof="0"/>
              <a:t>Click to add content</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6298609" y="3788813"/>
            <a:ext cx="2330726" cy="804859"/>
          </a:xfrm>
        </p:spPr>
        <p:txBody>
          <a:bodyPr lIns="0" rIns="0" rtlCol="0" anchor="b">
            <a:noAutofit/>
          </a:bodyPr>
          <a:lstStyle>
            <a:lvl1pPr marL="0" indent="0" algn="ctr">
              <a:buNone/>
              <a:defRPr lang="en-US" sz="32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a:t>
            </a:r>
          </a:p>
        </p:txBody>
      </p:sp>
      <p:sp>
        <p:nvSpPr>
          <p:cNvPr id="19" name="Text Placeholder 2">
            <a:extLst>
              <a:ext uri="{FF2B5EF4-FFF2-40B4-BE49-F238E27FC236}">
                <a16:creationId xmlns:a16="http://schemas.microsoft.com/office/drawing/2014/main" id="{D3C675D6-83FA-4036-B516-098EDCAF2506}"/>
              </a:ext>
            </a:extLst>
          </p:cNvPr>
          <p:cNvSpPr>
            <a:spLocks noGrp="1"/>
          </p:cNvSpPr>
          <p:nvPr>
            <p:ph type="body" idx="19" hasCustomPrompt="1"/>
          </p:nvPr>
        </p:nvSpPr>
        <p:spPr>
          <a:xfrm>
            <a:off x="6298609" y="4464810"/>
            <a:ext cx="2330726" cy="438505"/>
          </a:xfrm>
        </p:spPr>
        <p:txBody>
          <a:bodyPr lIns="0" rIns="0" rtlCol="0" anchor="b">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6298609" y="5120722"/>
            <a:ext cx="2330726" cy="853167"/>
          </a:xfrm>
        </p:spPr>
        <p:txBody>
          <a:bodyPr lIns="0" rIns="0" rtlCol="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rtl="0"/>
            <a:r>
              <a:rPr lang="en-US" noProof="0"/>
              <a:t>Click to edit Master text styles</a:t>
            </a:r>
          </a:p>
        </p:txBody>
      </p:sp>
      <p:sp>
        <p:nvSpPr>
          <p:cNvPr id="26" name="Content Placeholder 10">
            <a:extLst>
              <a:ext uri="{FF2B5EF4-FFF2-40B4-BE49-F238E27FC236}">
                <a16:creationId xmlns:a16="http://schemas.microsoft.com/office/drawing/2014/main" id="{CCA3A81E-171B-4946-B8BA-B2F406CF0939}"/>
              </a:ext>
            </a:extLst>
          </p:cNvPr>
          <p:cNvSpPr>
            <a:spLocks noGrp="1"/>
          </p:cNvSpPr>
          <p:nvPr>
            <p:ph sz="quarter" idx="24" hasCustomPrompt="1"/>
          </p:nvPr>
        </p:nvSpPr>
        <p:spPr>
          <a:xfrm>
            <a:off x="9260321" y="2118642"/>
            <a:ext cx="1856232" cy="1664208"/>
          </a:xfrm>
        </p:spPr>
        <p:txBody>
          <a:bodyPr rtlCol="0"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rtl="0"/>
            <a:r>
              <a:rPr lang="en-GB" noProof="0"/>
              <a:t>Click to add content</a:t>
            </a:r>
          </a:p>
        </p:txBody>
      </p:sp>
      <p:sp>
        <p:nvSpPr>
          <p:cNvPr id="14" name="Text Placeholder 2">
            <a:extLst>
              <a:ext uri="{FF2B5EF4-FFF2-40B4-BE49-F238E27FC236}">
                <a16:creationId xmlns:a16="http://schemas.microsoft.com/office/drawing/2014/main" id="{84A1E92D-A5BF-4268-BFF3-1418A1F03589}"/>
              </a:ext>
            </a:extLst>
          </p:cNvPr>
          <p:cNvSpPr>
            <a:spLocks noGrp="1"/>
          </p:cNvSpPr>
          <p:nvPr>
            <p:ph type="body" idx="15" hasCustomPrompt="1"/>
          </p:nvPr>
        </p:nvSpPr>
        <p:spPr>
          <a:xfrm>
            <a:off x="9023074" y="3788457"/>
            <a:ext cx="2330726" cy="804859"/>
          </a:xfrm>
        </p:spPr>
        <p:txBody>
          <a:bodyPr lIns="0" rIns="0" rtlCol="0" anchor="b">
            <a:noAutofit/>
          </a:bodyPr>
          <a:lstStyle>
            <a:lvl1pPr marL="0" indent="0" algn="ctr">
              <a:buNone/>
              <a:defRPr lang="en-US" sz="32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a:t>
            </a:r>
          </a:p>
        </p:txBody>
      </p:sp>
      <p:sp>
        <p:nvSpPr>
          <p:cNvPr id="23" name="Text Placeholder 2">
            <a:extLst>
              <a:ext uri="{FF2B5EF4-FFF2-40B4-BE49-F238E27FC236}">
                <a16:creationId xmlns:a16="http://schemas.microsoft.com/office/drawing/2014/main" id="{B6439AAC-8A96-4015-8A87-ED8DF7027B60}"/>
              </a:ext>
            </a:extLst>
          </p:cNvPr>
          <p:cNvSpPr>
            <a:spLocks noGrp="1"/>
          </p:cNvSpPr>
          <p:nvPr>
            <p:ph type="body" idx="20" hasCustomPrompt="1"/>
          </p:nvPr>
        </p:nvSpPr>
        <p:spPr>
          <a:xfrm>
            <a:off x="9023074" y="4464454"/>
            <a:ext cx="2330726" cy="438505"/>
          </a:xfrm>
        </p:spPr>
        <p:txBody>
          <a:bodyPr lIns="0" rIns="0" rtlCol="0" anchor="b">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a:t>
            </a:r>
          </a:p>
        </p:txBody>
      </p:sp>
      <p:sp>
        <p:nvSpPr>
          <p:cNvPr id="15" name="Content Placeholder 3">
            <a:extLst>
              <a:ext uri="{FF2B5EF4-FFF2-40B4-BE49-F238E27FC236}">
                <a16:creationId xmlns:a16="http://schemas.microsoft.com/office/drawing/2014/main" id="{492F9083-A886-4EEB-94D6-1FAE6DC33000}"/>
              </a:ext>
            </a:extLst>
          </p:cNvPr>
          <p:cNvSpPr>
            <a:spLocks noGrp="1"/>
          </p:cNvSpPr>
          <p:nvPr>
            <p:ph sz="half" idx="16"/>
          </p:nvPr>
        </p:nvSpPr>
        <p:spPr>
          <a:xfrm>
            <a:off x="9023074" y="5120366"/>
            <a:ext cx="2330726" cy="853167"/>
          </a:xfrm>
        </p:spPr>
        <p:txBody>
          <a:bodyPr lIns="0" rIns="0" rtlCol="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rtl="0"/>
            <a:r>
              <a:rPr lang="en-US" noProof="0"/>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rtlCol="0"/>
          <a:lstStyle>
            <a:lvl1pPr>
              <a:defRPr sz="900"/>
            </a:lvl1pPr>
          </a:lstStyle>
          <a:p>
            <a:pPr rtl="0"/>
            <a:r>
              <a:rPr lang="en-GB" noProof="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rtlCol="0"/>
          <a:lstStyle>
            <a:lvl1pPr>
              <a:defRPr sz="900"/>
            </a:lvl1pPr>
          </a:lstStyle>
          <a:p>
            <a:pPr rtl="0"/>
            <a:r>
              <a:rPr lang="en-GB" noProof="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rtlCol="0"/>
          <a:lstStyle>
            <a:lvl1pPr>
              <a:defRPr sz="900"/>
            </a:lvl1pPr>
          </a:lstStyle>
          <a:p>
            <a:pPr rtl="0"/>
            <a:fld id="{B5CEABB6-07DC-46E8-9B57-56EC44A396E5}" type="slidenum">
              <a:rPr lang="en-GB" noProof="0" smtClean="0"/>
              <a:t>‹#›</a:t>
            </a:fld>
            <a:endParaRPr lang="en-GB" noProof="0"/>
          </a:p>
        </p:txBody>
      </p:sp>
    </p:spTree>
    <p:extLst>
      <p:ext uri="{BB962C8B-B14F-4D97-AF65-F5344CB8AC3E}">
        <p14:creationId xmlns:p14="http://schemas.microsoft.com/office/powerpoint/2010/main" val="1386696317"/>
      </p:ext>
    </p:extLst>
  </p:cSld>
  <p:clrMapOvr>
    <a:overrideClrMapping bg1="lt1" tx1="dk1" bg2="lt2" tx2="dk2" accent1="accent1" accent2="accent2" accent3="accent3" accent4="accent4" accent5="accent5" accent6="accent6" hlink="hlink" folHlink="folHlink"/>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rtlCol="0" anchor="b">
            <a:normAutofit/>
          </a:bodyPr>
          <a:lstStyle>
            <a:lvl1pPr>
              <a:defRPr lang="en-US" sz="2800" kern="1200" cap="all" spc="150" baseline="0" dirty="0">
                <a:solidFill>
                  <a:schemeClr val="tx1"/>
                </a:solidFill>
                <a:latin typeface="+mj-lt"/>
                <a:ea typeface="+mj-ea"/>
                <a:cs typeface="+mj-cs"/>
              </a:defRPr>
            </a:lvl1pPr>
          </a:lstStyle>
          <a:p>
            <a:pPr rtl="0"/>
            <a:r>
              <a:rPr lang="en-GB" noProof="0"/>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82546"/>
            <a:ext cx="5111750" cy="1525588"/>
          </a:xfrm>
        </p:spPr>
        <p:txBody>
          <a:bodyPr rtlCol="0" anchor="b">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en-US" noProof="0"/>
              <a:t>Click to edit Master text styles</a:t>
            </a:r>
          </a:p>
        </p:txBody>
      </p:sp>
      <p:cxnSp>
        <p:nvCxnSpPr>
          <p:cNvPr id="23" name="Straight Connector 22">
            <a:extLst>
              <a:ext uri="{FF2B5EF4-FFF2-40B4-BE49-F238E27FC236}">
                <a16:creationId xmlns:a16="http://schemas.microsoft.com/office/drawing/2014/main" id="{D87F08D6-2CA7-4A5A-BE34-07113DCA535D}"/>
              </a:ext>
            </a:extLst>
          </p:cNvPr>
          <p:cNvCxnSpPr>
            <a:cxnSpLocks/>
          </p:cNvCxnSpPr>
          <p:nvPr/>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rtlCol="0"/>
          <a:lstStyle>
            <a:lvl1pPr>
              <a:defRPr sz="900"/>
            </a:lvl1pPr>
          </a:lstStyle>
          <a:p>
            <a:pPr rtl="0"/>
            <a:r>
              <a:rPr lang="en-GB" noProof="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rtlCol="0"/>
          <a:lstStyle>
            <a:lvl1pPr>
              <a:defRPr sz="900"/>
            </a:lvl1pPr>
          </a:lstStyle>
          <a:p>
            <a:pPr rtl="0"/>
            <a:r>
              <a:rPr lang="en-GB" noProof="0"/>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rtlCol="0"/>
          <a:lstStyle>
            <a:lvl1pPr>
              <a:defRPr sz="900"/>
            </a:lvl1pPr>
          </a:lstStyle>
          <a:p>
            <a:pPr rtl="0"/>
            <a:fld id="{B5CEABB6-07DC-46E8-9B57-56EC44A396E5}" type="slidenum">
              <a:rPr lang="en-GB" noProof="0" smtClean="0"/>
              <a:t>‹#›</a:t>
            </a:fld>
            <a:endParaRPr lang="en-GB" noProof="0"/>
          </a:p>
        </p:txBody>
      </p:sp>
    </p:spTree>
    <p:extLst>
      <p:ext uri="{BB962C8B-B14F-4D97-AF65-F5344CB8AC3E}">
        <p14:creationId xmlns:p14="http://schemas.microsoft.com/office/powerpoint/2010/main" val="1616316768"/>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499" y="1020445"/>
            <a:ext cx="3171825" cy="1325563"/>
          </a:xfrm>
        </p:spPr>
        <p:txBody>
          <a:bodyPr rtlCol="0" anchor="b">
            <a:normAutofit/>
          </a:bodyPr>
          <a:lstStyle>
            <a:lvl1pPr>
              <a:defRPr sz="2800" spc="150" baseline="0">
                <a:solidFill>
                  <a:schemeClr val="bg1"/>
                </a:solidFill>
              </a:defRPr>
            </a:lvl1pPr>
          </a:lstStyle>
          <a:p>
            <a:pPr rtl="0"/>
            <a:r>
              <a:rPr lang="en-GB" noProof="0"/>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499" y="2924175"/>
            <a:ext cx="3171825" cy="2519363"/>
          </a:xfrm>
        </p:spPr>
        <p:txBody>
          <a:bodyPr rtlCol="0">
            <a:normAutofit/>
          </a:bodyPr>
          <a:lstStyle>
            <a:lvl1pPr marL="0" indent="0">
              <a:lnSpc>
                <a:spcPct val="120000"/>
              </a:lnSpc>
              <a:spcBef>
                <a:spcPts val="1000"/>
              </a:spcBef>
              <a:buNone/>
              <a:defRPr sz="1400" baseline="0">
                <a:solidFill>
                  <a:schemeClr val="bg1"/>
                </a:solidFill>
              </a:defRPr>
            </a:lvl1pPr>
            <a:lvl2pPr marL="457200" indent="0">
              <a:lnSpc>
                <a:spcPct val="120000"/>
              </a:lnSpc>
              <a:spcBef>
                <a:spcPts val="1000"/>
              </a:spcBef>
              <a:buNone/>
              <a:defRPr sz="1400" baseline="0">
                <a:solidFill>
                  <a:schemeClr val="bg1"/>
                </a:solidFill>
              </a:defRPr>
            </a:lvl2pPr>
            <a:lvl3pPr marL="914400" indent="0">
              <a:lnSpc>
                <a:spcPct val="120000"/>
              </a:lnSpc>
              <a:spcBef>
                <a:spcPts val="1000"/>
              </a:spcBef>
              <a:buNone/>
              <a:defRPr sz="1400" baseline="0">
                <a:solidFill>
                  <a:schemeClr val="bg1"/>
                </a:solidFill>
              </a:defRPr>
            </a:lvl3pPr>
            <a:lvl4pPr marL="1371600" indent="0">
              <a:lnSpc>
                <a:spcPct val="120000"/>
              </a:lnSpc>
              <a:spcBef>
                <a:spcPts val="1000"/>
              </a:spcBef>
              <a:buNone/>
              <a:defRPr sz="1400" baseline="0">
                <a:solidFill>
                  <a:schemeClr val="bg1"/>
                </a:solidFill>
              </a:defRPr>
            </a:lvl4pPr>
            <a:lvl5pPr marL="1828800" indent="0">
              <a:lnSpc>
                <a:spcPct val="120000"/>
              </a:lnSpc>
              <a:spcBef>
                <a:spcPts val="1000"/>
              </a:spcBef>
              <a:buNone/>
              <a:defRPr sz="1400" baseline="0">
                <a:solidFill>
                  <a:schemeClr val="bg1"/>
                </a:solidFill>
              </a:defRPr>
            </a:lvl5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rtlCol="0"/>
          <a:lstStyle>
            <a:lvl1pPr>
              <a:defRPr sz="900"/>
            </a:lvl1pPr>
          </a:lstStyle>
          <a:p>
            <a:pPr rtl="0"/>
            <a:r>
              <a:rPr lang="en-GB" noProof="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rtlCol="0"/>
          <a:lstStyle>
            <a:lvl1pPr>
              <a:defRPr sz="900"/>
            </a:lvl1pPr>
          </a:lstStyle>
          <a:p>
            <a:pPr rtl="0"/>
            <a:r>
              <a:rPr lang="en-GB" noProof="0"/>
              <a:t>Pitch Deck</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rtlCol="0"/>
          <a:lstStyle>
            <a:lvl1pPr>
              <a:defRPr sz="900"/>
            </a:lvl1pPr>
          </a:lstStyle>
          <a:p>
            <a:pPr rtl="0"/>
            <a:fld id="{B5CEABB6-07DC-46E8-9B57-56EC44A396E5}" type="slidenum">
              <a:rPr lang="en-GB" noProof="0" smtClean="0"/>
              <a:t>‹#›</a:t>
            </a:fld>
            <a:endParaRPr lang="en-GB" noProof="0"/>
          </a:p>
        </p:txBody>
      </p:sp>
    </p:spTree>
    <p:extLst>
      <p:ext uri="{BB962C8B-B14F-4D97-AF65-F5344CB8AC3E}">
        <p14:creationId xmlns:p14="http://schemas.microsoft.com/office/powerpoint/2010/main" val="263127036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rtlCol="0" anchor="b">
            <a:noAutofit/>
          </a:bodyPr>
          <a:lstStyle>
            <a:lvl1pPr algn="l">
              <a:defRPr sz="3200" spc="150" baseline="0">
                <a:solidFill>
                  <a:schemeClr val="bg1"/>
                </a:solidFill>
              </a:defRPr>
            </a:lvl1pPr>
          </a:lstStyle>
          <a:p>
            <a:pPr rtl="0"/>
            <a:r>
              <a:rPr lang="en-GB" noProof="0"/>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2004161"/>
          </a:xfrm>
        </p:spPr>
        <p:txBody>
          <a:bodyPr rtlCol="0">
            <a:normAutofit/>
          </a:bodyPr>
          <a:lstStyle>
            <a:lvl1pPr marL="0" indent="0" algn="l">
              <a:lnSpc>
                <a:spcPct val="150000"/>
              </a:lnSpc>
              <a:buNone/>
              <a:defRPr sz="14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n-US" noProof="0"/>
              <a:t>Click to edit Master subtitle style</a:t>
            </a:r>
            <a:endParaRPr lang="en-GB" noProof="0"/>
          </a:p>
        </p:txBody>
      </p:sp>
      <p:pic>
        <p:nvPicPr>
          <p:cNvPr id="6" name="Graphic 5">
            <a:extLst>
              <a:ext uri="{FF2B5EF4-FFF2-40B4-BE49-F238E27FC236}">
                <a16:creationId xmlns:a16="http://schemas.microsoft.com/office/drawing/2014/main" id="{ED3361C9-310A-4255-A94E-B77588962DA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rtlCol="0"/>
          <a:lstStyle>
            <a:lvl1pPr>
              <a:defRPr sz="900"/>
            </a:lvl1pPr>
          </a:lstStyle>
          <a:p>
            <a:pPr rtl="0"/>
            <a:r>
              <a:rPr lang="en-GB" noProof="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rtlCol="0"/>
          <a:lstStyle>
            <a:lvl1pPr>
              <a:defRPr sz="900"/>
            </a:lvl1pPr>
          </a:lstStyle>
          <a:p>
            <a:pPr rtl="0"/>
            <a:r>
              <a:rPr lang="en-GB" noProof="0"/>
              <a:t>Pitch Deck</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rtlCol="0"/>
          <a:lstStyle>
            <a:lvl1pPr>
              <a:defRPr sz="900"/>
            </a:lvl1pPr>
          </a:lstStyle>
          <a:p>
            <a:pPr rtl="0"/>
            <a:fld id="{B5CEABB6-07DC-46E8-9B57-56EC44A396E5}" type="slidenum">
              <a:rPr lang="en-GB" noProof="0" smtClean="0"/>
              <a:t>‹#›</a:t>
            </a:fld>
            <a:endParaRPr lang="en-GB" noProof="0"/>
          </a:p>
        </p:txBody>
      </p:sp>
    </p:spTree>
    <p:extLst>
      <p:ext uri="{BB962C8B-B14F-4D97-AF65-F5344CB8AC3E}">
        <p14:creationId xmlns:p14="http://schemas.microsoft.com/office/powerpoint/2010/main" val="4293551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pPr rtl="0"/>
            <a:endParaRPr lang="en-GB" noProof="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rtlCol="0">
            <a:normAutofit/>
          </a:bodyPr>
          <a:lstStyle>
            <a:lvl1pPr>
              <a:defRPr lang="en-US" sz="2800" kern="1200" cap="all" spc="150" baseline="0" dirty="0">
                <a:solidFill>
                  <a:schemeClr val="tx1"/>
                </a:solidFill>
                <a:latin typeface="+mj-lt"/>
                <a:ea typeface="+mj-ea"/>
                <a:cs typeface="+mj-cs"/>
              </a:defRPr>
            </a:lvl1pPr>
          </a:lstStyle>
          <a:p>
            <a:pPr rtl="0"/>
            <a:r>
              <a:rPr lang="en-GB" noProof="0"/>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hasCustomPrompt="1"/>
          </p:nvPr>
        </p:nvSpPr>
        <p:spPr>
          <a:xfrm>
            <a:off x="148318" y="1481138"/>
            <a:ext cx="2141764" cy="514350"/>
          </a:xfrm>
        </p:spPr>
        <p:txBody>
          <a:bodyPr rtlCol="0" anchor="ctr">
            <a:noAutofit/>
          </a:bodyPr>
          <a:lstStyle>
            <a:lvl1pPr marL="0" indent="0" algn="r">
              <a:buNone/>
              <a:defRPr sz="1600" cap="all" spc="150" baseline="0"/>
            </a:lvl1pPr>
          </a:lstStyle>
          <a:p>
            <a:pPr lvl="0" rtl="0"/>
            <a:r>
              <a:rPr lang="en-GB" noProof="0"/>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hasCustomPrompt="1"/>
          </p:nvPr>
        </p:nvSpPr>
        <p:spPr>
          <a:xfrm>
            <a:off x="714375" y="2557463"/>
            <a:ext cx="2141764" cy="514350"/>
          </a:xfrm>
        </p:spPr>
        <p:txBody>
          <a:bodyPr rtlCol="0" anchor="ctr">
            <a:noAutofit/>
          </a:bodyPr>
          <a:lstStyle>
            <a:lvl1pPr marL="0" indent="0" algn="r">
              <a:buNone/>
              <a:defRPr sz="1600" cap="all" spc="150" baseline="0"/>
            </a:lvl1pPr>
          </a:lstStyle>
          <a:p>
            <a:pPr lvl="0" rtl="0"/>
            <a:r>
              <a:rPr lang="en-GB" noProof="0"/>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hasCustomPrompt="1"/>
          </p:nvPr>
        </p:nvSpPr>
        <p:spPr>
          <a:xfrm>
            <a:off x="1320800" y="3633788"/>
            <a:ext cx="2141764" cy="514350"/>
          </a:xfrm>
        </p:spPr>
        <p:txBody>
          <a:bodyPr rtlCol="0" anchor="ctr">
            <a:noAutofit/>
          </a:bodyPr>
          <a:lstStyle>
            <a:lvl1pPr marL="0" indent="0" algn="r">
              <a:buNone/>
              <a:defRPr sz="1600" cap="all" spc="150" baseline="0"/>
            </a:lvl1pPr>
          </a:lstStyle>
          <a:p>
            <a:pPr lvl="0" rtl="0"/>
            <a:r>
              <a:rPr lang="en-GB" noProof="0"/>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hasCustomPrompt="1"/>
          </p:nvPr>
        </p:nvSpPr>
        <p:spPr>
          <a:xfrm>
            <a:off x="1905000" y="4710114"/>
            <a:ext cx="2141764" cy="514350"/>
          </a:xfrm>
        </p:spPr>
        <p:txBody>
          <a:bodyPr rtlCol="0" anchor="ctr">
            <a:noAutofit/>
          </a:bodyPr>
          <a:lstStyle>
            <a:lvl1pPr marL="0" indent="0" algn="r">
              <a:buNone/>
              <a:defRPr sz="1600" cap="all" spc="150" baseline="0"/>
            </a:lvl1pPr>
          </a:lstStyle>
          <a:p>
            <a:pPr lvl="0" rtl="0"/>
            <a:r>
              <a:rPr lang="en-GB" noProof="0"/>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5" y="1594478"/>
            <a:ext cx="5539095" cy="1010842"/>
          </a:xfrm>
        </p:spPr>
        <p:txBody>
          <a:bodyPr rtlCol="0" anchor="t">
            <a:normAutofit/>
          </a:bodyPr>
          <a:lstStyle>
            <a:lvl1pPr marL="0" indent="0" algn="l">
              <a:lnSpc>
                <a:spcPct val="100000"/>
              </a:lnSpc>
              <a:buNone/>
              <a:defRPr sz="1400" spc="50" baseline="0"/>
            </a:lvl1pPr>
          </a:lstStyle>
          <a:p>
            <a:pPr lvl="0" rtl="0"/>
            <a:r>
              <a:rPr lang="en-GB" noProof="0"/>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8" y="2673328"/>
            <a:ext cx="5539095" cy="1010842"/>
          </a:xfrm>
        </p:spPr>
        <p:txBody>
          <a:bodyPr rtlCol="0" anchor="t">
            <a:normAutofit/>
          </a:bodyPr>
          <a:lstStyle>
            <a:lvl1pPr marL="0" indent="0" algn="l">
              <a:lnSpc>
                <a:spcPct val="100000"/>
              </a:lnSpc>
              <a:buNone/>
              <a:defRPr sz="1400" spc="50" baseline="0"/>
            </a:lvl1pPr>
          </a:lstStyle>
          <a:p>
            <a:pPr lvl="0" rtl="0"/>
            <a:r>
              <a:rPr lang="en-GB" noProof="0"/>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7" y="3755394"/>
            <a:ext cx="5539095" cy="1010842"/>
          </a:xfrm>
        </p:spPr>
        <p:txBody>
          <a:bodyPr rtlCol="0" anchor="t">
            <a:normAutofit/>
          </a:bodyPr>
          <a:lstStyle>
            <a:lvl1pPr marL="0" indent="0" algn="l">
              <a:lnSpc>
                <a:spcPct val="100000"/>
              </a:lnSpc>
              <a:buNone/>
              <a:defRPr sz="1400" spc="50" baseline="0"/>
            </a:lvl1pPr>
          </a:lstStyle>
          <a:p>
            <a:pPr lvl="0" rtl="0"/>
            <a:r>
              <a:rPr lang="en-GB" noProof="0"/>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79" y="4824430"/>
            <a:ext cx="5539095" cy="1010842"/>
          </a:xfrm>
        </p:spPr>
        <p:txBody>
          <a:bodyPr rtlCol="0" anchor="t">
            <a:normAutofit/>
          </a:bodyPr>
          <a:lstStyle>
            <a:lvl1pPr marL="0" indent="0" algn="l">
              <a:lnSpc>
                <a:spcPct val="100000"/>
              </a:lnSpc>
              <a:buNone/>
              <a:defRPr sz="1400" spc="50" baseline="0"/>
            </a:lvl1pPr>
          </a:lstStyle>
          <a:p>
            <a:pPr lvl="0" rtl="0"/>
            <a:r>
              <a:rPr lang="en-GB" noProof="0"/>
              <a:t>Click to edit master text style</a:t>
            </a:r>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rtlCol="0"/>
          <a:lstStyle>
            <a:lvl1pPr>
              <a:defRPr sz="900">
                <a:solidFill>
                  <a:srgbClr val="898989"/>
                </a:solidFill>
              </a:defRPr>
            </a:lvl1pPr>
          </a:lstStyle>
          <a:p>
            <a:pPr rtl="0"/>
            <a:r>
              <a:rPr lang="en-GB" noProof="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175279" y="6356350"/>
            <a:ext cx="1808712" cy="365125"/>
          </a:xfrm>
        </p:spPr>
        <p:txBody>
          <a:bodyPr rtlCol="0"/>
          <a:lstStyle>
            <a:lvl1pPr>
              <a:defRPr sz="900"/>
            </a:lvl1pPr>
          </a:lstStyle>
          <a:p>
            <a:pPr algn="l" rtl="0"/>
            <a:r>
              <a:rPr lang="en-GB" noProof="0"/>
              <a:t>Pitch Deck</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rtlCol="0"/>
          <a:lstStyle>
            <a:lvl1pPr>
              <a:defRPr sz="900"/>
            </a:lvl1pPr>
          </a:lstStyle>
          <a:p>
            <a:pPr rtl="0"/>
            <a:fld id="{B5CEABB6-07DC-46E8-9B57-56EC44A396E5}" type="slidenum">
              <a:rPr lang="en-GB" noProof="0" smtClean="0"/>
              <a:t>‹#›</a:t>
            </a:fld>
            <a:endParaRPr lang="en-GB" noProof="0"/>
          </a:p>
        </p:txBody>
      </p:sp>
    </p:spTree>
    <p:extLst>
      <p:ext uri="{BB962C8B-B14F-4D97-AF65-F5344CB8AC3E}">
        <p14:creationId xmlns:p14="http://schemas.microsoft.com/office/powerpoint/2010/main" val="30528123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2 Column">
    <p:bg>
      <p:bgPr>
        <a:solidFill>
          <a:schemeClr val="tx1"/>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885156" y="892177"/>
            <a:ext cx="8421688" cy="1325563"/>
          </a:xfrm>
        </p:spPr>
        <p:txBody>
          <a:bodyPr rtlCol="0">
            <a:normAutofit/>
          </a:bodyPr>
          <a:lstStyle>
            <a:lvl1pPr algn="ctr">
              <a:defRPr lang="en-US" sz="2800" kern="1200" spc="150" baseline="0" dirty="0">
                <a:solidFill>
                  <a:schemeClr val="bg1"/>
                </a:solidFill>
                <a:latin typeface="+mj-lt"/>
                <a:ea typeface="+mj-ea"/>
                <a:cs typeface="+mj-cs"/>
              </a:defRPr>
            </a:lvl1pPr>
          </a:lstStyle>
          <a:p>
            <a:pPr rtl="0"/>
            <a:r>
              <a:rPr lang="en-GB" noProof="0"/>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1485900" y="2563123"/>
            <a:ext cx="4031945" cy="365125"/>
          </a:xfrm>
        </p:spPr>
        <p:txBody>
          <a:bodyPr rtlCol="0">
            <a:normAutofit/>
          </a:bodyPr>
          <a:lstStyle>
            <a:lvl1pPr marL="0" indent="0" algn="ctr">
              <a:buNone/>
              <a:defRPr lang="en-US" sz="2000" kern="1200" spc="150" baseline="0" dirty="0">
                <a:solidFill>
                  <a:schemeClr val="bg1"/>
                </a:solidFill>
                <a:latin typeface="+mj-lt"/>
                <a:ea typeface="+mj-ea"/>
                <a:cs typeface="+mj-cs"/>
              </a:defRPr>
            </a:lvl1pPr>
          </a:lstStyle>
          <a:p>
            <a:pPr lvl="0" rtl="0"/>
            <a:r>
              <a:rPr lang="en-GB" noProof="0"/>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1485664" y="3070348"/>
            <a:ext cx="4031030" cy="1057308"/>
          </a:xfrm>
        </p:spPr>
        <p:txBody>
          <a:bodyPr rtlCol="0">
            <a:normAutofit/>
          </a:bodyPr>
          <a:lstStyle>
            <a:lvl1pPr marL="0" indent="0" algn="ctr">
              <a:lnSpc>
                <a:spcPct val="100000"/>
              </a:lnSpc>
              <a:buFont typeface="Arial" panose="020B0604020202020204" pitchFamily="34" charset="0"/>
              <a:buNone/>
              <a:defRPr sz="1400">
                <a:solidFill>
                  <a:schemeClr val="bg1"/>
                </a:solidFill>
              </a:defRPr>
            </a:lvl1pPr>
          </a:lstStyle>
          <a:p>
            <a:pPr lvl="0" rtl="0"/>
            <a:r>
              <a:rPr lang="en-GB" noProof="0"/>
              <a:t>Click to add text</a:t>
            </a:r>
          </a:p>
        </p:txBody>
      </p:sp>
      <p:sp>
        <p:nvSpPr>
          <p:cNvPr id="31" name="Text Placeholder 15">
            <a:extLst>
              <a:ext uri="{FF2B5EF4-FFF2-40B4-BE49-F238E27FC236}">
                <a16:creationId xmlns:a16="http://schemas.microsoft.com/office/drawing/2014/main" id="{87DD41A9-B6B3-48D9-A3A6-831B39C9158C}"/>
              </a:ext>
            </a:extLst>
          </p:cNvPr>
          <p:cNvSpPr>
            <a:spLocks noGrp="1"/>
          </p:cNvSpPr>
          <p:nvPr>
            <p:ph type="body" sz="quarter" idx="16" hasCustomPrompt="1"/>
          </p:nvPr>
        </p:nvSpPr>
        <p:spPr>
          <a:xfrm>
            <a:off x="6673004" y="2563123"/>
            <a:ext cx="4031945" cy="365125"/>
          </a:xfrm>
        </p:spPr>
        <p:txBody>
          <a:bodyPr rtlCol="0">
            <a:normAutofit/>
          </a:bodyPr>
          <a:lstStyle>
            <a:lvl1pPr marL="0" indent="0" algn="ctr">
              <a:buNone/>
              <a:defRPr lang="en-US" sz="2000" kern="1200" spc="150" baseline="0" dirty="0">
                <a:solidFill>
                  <a:schemeClr val="bg1"/>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GB" noProof="0"/>
              <a:t>CLICK TO ADD SUBTITLE</a:t>
            </a:r>
          </a:p>
        </p:txBody>
      </p:sp>
      <p:sp>
        <p:nvSpPr>
          <p:cNvPr id="32" name="Text Placeholder 18">
            <a:extLst>
              <a:ext uri="{FF2B5EF4-FFF2-40B4-BE49-F238E27FC236}">
                <a16:creationId xmlns:a16="http://schemas.microsoft.com/office/drawing/2014/main" id="{FB791E68-EDF5-4CC2-8774-A27AEF1D25E6}"/>
              </a:ext>
            </a:extLst>
          </p:cNvPr>
          <p:cNvSpPr>
            <a:spLocks noGrp="1"/>
          </p:cNvSpPr>
          <p:nvPr>
            <p:ph type="body" sz="quarter" idx="17" hasCustomPrompt="1"/>
          </p:nvPr>
        </p:nvSpPr>
        <p:spPr>
          <a:xfrm>
            <a:off x="6673143" y="3070348"/>
            <a:ext cx="4031030" cy="1057308"/>
          </a:xfrm>
        </p:spPr>
        <p:txBody>
          <a:bodyPr rtlCol="0">
            <a:normAutofit/>
          </a:bodyPr>
          <a:lstStyle>
            <a:lvl1pPr marL="0" indent="0" algn="ctr">
              <a:lnSpc>
                <a:spcPct val="100000"/>
              </a:lnSpc>
              <a:buFont typeface="Arial" panose="020B0604020202020204" pitchFamily="34" charset="0"/>
              <a:buNone/>
              <a:defRPr sz="1400">
                <a:solidFill>
                  <a:schemeClr val="bg1"/>
                </a:solidFill>
              </a:defRPr>
            </a:lvl1pPr>
          </a:lstStyle>
          <a:p>
            <a:pPr lvl="0" rtl="0"/>
            <a:r>
              <a:rPr lang="en-GB" noProof="0"/>
              <a:t>Click to add text</a:t>
            </a:r>
          </a:p>
        </p:txBody>
      </p:sp>
      <p:sp>
        <p:nvSpPr>
          <p:cNvPr id="33" name="Text Placeholder 15">
            <a:extLst>
              <a:ext uri="{FF2B5EF4-FFF2-40B4-BE49-F238E27FC236}">
                <a16:creationId xmlns:a16="http://schemas.microsoft.com/office/drawing/2014/main" id="{AA224F82-7E0C-4EBF-97D3-132481DBCDA9}"/>
              </a:ext>
            </a:extLst>
          </p:cNvPr>
          <p:cNvSpPr>
            <a:spLocks noGrp="1"/>
          </p:cNvSpPr>
          <p:nvPr>
            <p:ph type="body" sz="quarter" idx="18" hasCustomPrompt="1"/>
          </p:nvPr>
        </p:nvSpPr>
        <p:spPr>
          <a:xfrm>
            <a:off x="1485899" y="4319431"/>
            <a:ext cx="4031945" cy="365125"/>
          </a:xfrm>
        </p:spPr>
        <p:txBody>
          <a:bodyPr rtlCol="0">
            <a:normAutofit/>
          </a:bodyPr>
          <a:lstStyle>
            <a:lvl1pPr marL="0" indent="0" algn="ctr">
              <a:buNone/>
              <a:defRPr lang="en-US" sz="2000" kern="1200" spc="150" baseline="0" dirty="0">
                <a:solidFill>
                  <a:schemeClr val="bg1"/>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GB" noProof="0"/>
              <a:t>CLICK TO ADD SUBTITLE</a:t>
            </a:r>
          </a:p>
        </p:txBody>
      </p:sp>
      <p:sp>
        <p:nvSpPr>
          <p:cNvPr id="34" name="Text Placeholder 18">
            <a:extLst>
              <a:ext uri="{FF2B5EF4-FFF2-40B4-BE49-F238E27FC236}">
                <a16:creationId xmlns:a16="http://schemas.microsoft.com/office/drawing/2014/main" id="{699D24C6-4AFB-4222-8E0C-4D11CD9C0FF7}"/>
              </a:ext>
            </a:extLst>
          </p:cNvPr>
          <p:cNvSpPr>
            <a:spLocks noGrp="1"/>
          </p:cNvSpPr>
          <p:nvPr>
            <p:ph type="body" sz="quarter" idx="19" hasCustomPrompt="1"/>
          </p:nvPr>
        </p:nvSpPr>
        <p:spPr>
          <a:xfrm>
            <a:off x="1486412" y="4826656"/>
            <a:ext cx="4031030" cy="1057308"/>
          </a:xfrm>
        </p:spPr>
        <p:txBody>
          <a:bodyPr rtlCol="0">
            <a:normAutofit/>
          </a:bodyPr>
          <a:lstStyle>
            <a:lvl1pPr marL="0" indent="0" algn="ctr">
              <a:lnSpc>
                <a:spcPct val="100000"/>
              </a:lnSpc>
              <a:buFont typeface="Arial" panose="020B0604020202020204" pitchFamily="34" charset="0"/>
              <a:buNone/>
              <a:defRPr sz="1400">
                <a:solidFill>
                  <a:schemeClr val="bg1"/>
                </a:solidFill>
              </a:defRPr>
            </a:lvl1pPr>
          </a:lstStyle>
          <a:p>
            <a:pPr lvl="0" rtl="0"/>
            <a:r>
              <a:rPr lang="en-GB" noProof="0"/>
              <a:t>Click to add text</a:t>
            </a:r>
          </a:p>
        </p:txBody>
      </p:sp>
      <p:sp>
        <p:nvSpPr>
          <p:cNvPr id="12" name="Text Placeholder 15">
            <a:extLst>
              <a:ext uri="{FF2B5EF4-FFF2-40B4-BE49-F238E27FC236}">
                <a16:creationId xmlns:a16="http://schemas.microsoft.com/office/drawing/2014/main" id="{3B05E19C-DF33-4515-AC52-F95850810EC1}"/>
              </a:ext>
            </a:extLst>
          </p:cNvPr>
          <p:cNvSpPr>
            <a:spLocks noGrp="1"/>
          </p:cNvSpPr>
          <p:nvPr>
            <p:ph type="body" sz="quarter" idx="23" hasCustomPrompt="1"/>
          </p:nvPr>
        </p:nvSpPr>
        <p:spPr>
          <a:xfrm>
            <a:off x="6672630" y="4319431"/>
            <a:ext cx="4031945" cy="365125"/>
          </a:xfrm>
        </p:spPr>
        <p:txBody>
          <a:bodyPr rtlCol="0">
            <a:normAutofit/>
          </a:bodyPr>
          <a:lstStyle>
            <a:lvl1pPr marL="0" indent="0" algn="ctr">
              <a:buNone/>
              <a:defRPr lang="en-US" sz="2000" kern="1200" spc="150" baseline="0" dirty="0">
                <a:solidFill>
                  <a:schemeClr val="bg1"/>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GB" noProof="0"/>
              <a:t>CLICK TO ADD SUBTITLE</a:t>
            </a:r>
          </a:p>
        </p:txBody>
      </p:sp>
      <p:sp>
        <p:nvSpPr>
          <p:cNvPr id="13" name="Text Placeholder 18">
            <a:extLst>
              <a:ext uri="{FF2B5EF4-FFF2-40B4-BE49-F238E27FC236}">
                <a16:creationId xmlns:a16="http://schemas.microsoft.com/office/drawing/2014/main" id="{C0EBC62D-442C-45D3-B66B-C6578FBB3370}"/>
              </a:ext>
            </a:extLst>
          </p:cNvPr>
          <p:cNvSpPr>
            <a:spLocks noGrp="1"/>
          </p:cNvSpPr>
          <p:nvPr>
            <p:ph type="body" sz="quarter" idx="24" hasCustomPrompt="1"/>
          </p:nvPr>
        </p:nvSpPr>
        <p:spPr>
          <a:xfrm>
            <a:off x="6673143" y="4826656"/>
            <a:ext cx="4031030" cy="1057308"/>
          </a:xfrm>
        </p:spPr>
        <p:txBody>
          <a:bodyPr rtlCol="0">
            <a:normAutofit/>
          </a:bodyPr>
          <a:lstStyle>
            <a:lvl1pPr marL="0" indent="0" algn="ctr">
              <a:lnSpc>
                <a:spcPct val="100000"/>
              </a:lnSpc>
              <a:buFont typeface="Arial" panose="020B0604020202020204" pitchFamily="34" charset="0"/>
              <a:buNone/>
              <a:defRPr sz="1400">
                <a:solidFill>
                  <a:schemeClr val="bg1"/>
                </a:solidFill>
              </a:defRPr>
            </a:lvl1pPr>
          </a:lstStyle>
          <a:p>
            <a:pPr lvl="0" rtl="0"/>
            <a:r>
              <a:rPr lang="en-GB" noProof="0"/>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p:txBody>
          <a:bodyPr rtlCol="0"/>
          <a:lstStyle/>
          <a:p>
            <a:pPr rtl="0"/>
            <a:r>
              <a:rPr lang="en-GB" noProof="0"/>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p:txBody>
          <a:bodyPr rtlCol="0"/>
          <a:lstStyle/>
          <a:p>
            <a:pPr rtl="0"/>
            <a:r>
              <a:rPr lang="en-GB" noProof="0"/>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p:txBody>
          <a:bodyPr rtlCol="0"/>
          <a:lstStyle/>
          <a:p>
            <a:pPr rtl="0"/>
            <a:fld id="{B5CEABB6-07DC-46E8-9B57-56EC44A396E5}" type="slidenum">
              <a:rPr lang="en-GB" noProof="0" smtClean="0"/>
              <a:t>‹#›</a:t>
            </a:fld>
            <a:endParaRPr lang="en-GB" noProof="0"/>
          </a:p>
        </p:txBody>
      </p:sp>
      <p:cxnSp>
        <p:nvCxnSpPr>
          <p:cNvPr id="2" name="Straight Connector 1">
            <a:extLst>
              <a:ext uri="{FF2B5EF4-FFF2-40B4-BE49-F238E27FC236}">
                <a16:creationId xmlns:a16="http://schemas.microsoft.com/office/drawing/2014/main" id="{9298DCF7-7DC1-4618-8133-F63847B0AFE2}"/>
              </a:ext>
              <a:ext uri="{C183D7F6-B498-43B3-948B-1728B52AA6E4}">
                <adec:decorative xmlns:adec="http://schemas.microsoft.com/office/drawing/2017/decorative" val="1"/>
              </a:ext>
            </a:extLst>
          </p:cNvPr>
          <p:cNvCxnSpPr>
            <a:cxnSpLocks/>
          </p:cNvCxnSpPr>
          <p:nvPr userDrawn="1"/>
        </p:nvCxnSpPr>
        <p:spPr>
          <a:xfrm>
            <a:off x="8688388" y="0"/>
            <a:ext cx="3503612" cy="2352957"/>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53A6567-233D-4A3B-B52B-DE7E5E35A175}"/>
              </a:ext>
              <a:ext uri="{C183D7F6-B498-43B3-948B-1728B52AA6E4}">
                <adec:decorative xmlns:adec="http://schemas.microsoft.com/office/drawing/2017/decorative" val="1"/>
              </a:ext>
            </a:extLst>
          </p:cNvPr>
          <p:cNvCxnSpPr>
            <a:cxnSpLocks/>
          </p:cNvCxnSpPr>
          <p:nvPr userDrawn="1"/>
        </p:nvCxnSpPr>
        <p:spPr>
          <a:xfrm>
            <a:off x="9720943" y="0"/>
            <a:ext cx="2471057" cy="2699032"/>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01487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3 Column">
    <p:bg>
      <p:bgPr>
        <a:solidFill>
          <a:schemeClr val="bg1"/>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508760" y="4156405"/>
            <a:ext cx="3139440" cy="1325563"/>
          </a:xfrm>
        </p:spPr>
        <p:txBody>
          <a:bodyPr rtlCol="0" anchor="b">
            <a:normAutofit/>
          </a:bodyPr>
          <a:lstStyle>
            <a:lvl1pPr algn="l">
              <a:defRPr lang="en-US" sz="2800" kern="1200" spc="150" baseline="0" dirty="0">
                <a:solidFill>
                  <a:schemeClr val="tx1"/>
                </a:solidFill>
                <a:latin typeface="+mj-lt"/>
                <a:ea typeface="+mj-ea"/>
                <a:cs typeface="+mj-cs"/>
              </a:defRPr>
            </a:lvl1pPr>
          </a:lstStyle>
          <a:p>
            <a:pPr rtl="0"/>
            <a:r>
              <a:rPr lang="en-GB" noProof="0"/>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5922254" y="1530635"/>
            <a:ext cx="5433204" cy="365125"/>
          </a:xfrm>
        </p:spPr>
        <p:txBody>
          <a:bodyPr rtlCol="0">
            <a:normAutofit/>
          </a:bodyPr>
          <a:lstStyle>
            <a:lvl1pPr marL="0" indent="0">
              <a:buNone/>
              <a:defRPr lang="en-US" sz="2000" kern="1200" spc="150" baseline="0" dirty="0">
                <a:solidFill>
                  <a:schemeClr val="tx1"/>
                </a:solidFill>
                <a:latin typeface="+mj-lt"/>
                <a:ea typeface="+mj-ea"/>
                <a:cs typeface="+mj-cs"/>
              </a:defRPr>
            </a:lvl1pPr>
          </a:lstStyle>
          <a:p>
            <a:pPr lvl="0" rtl="0"/>
            <a:r>
              <a:rPr lang="en-GB" noProof="0"/>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5921828" y="1860060"/>
            <a:ext cx="5431971" cy="557950"/>
          </a:xfrm>
        </p:spPr>
        <p:txBody>
          <a:bodyPr rtlCol="0">
            <a:normAutofit/>
          </a:bodyPr>
          <a:lstStyle>
            <a:lvl1pPr marL="0" indent="0">
              <a:lnSpc>
                <a:spcPct val="100000"/>
              </a:lnSpc>
              <a:buFont typeface="Arial" panose="020B0604020202020204" pitchFamily="34" charset="0"/>
              <a:buNone/>
              <a:defRPr sz="1400">
                <a:solidFill>
                  <a:schemeClr val="tx1"/>
                </a:solidFill>
              </a:defRPr>
            </a:lvl1pPr>
          </a:lstStyle>
          <a:p>
            <a:pPr lvl="0" rtl="0"/>
            <a:r>
              <a:rPr lang="en-GB" noProof="0"/>
              <a:t>Click to add text</a:t>
            </a:r>
          </a:p>
        </p:txBody>
      </p:sp>
      <p:sp>
        <p:nvSpPr>
          <p:cNvPr id="16" name="Text Placeholder 15">
            <a:extLst>
              <a:ext uri="{FF2B5EF4-FFF2-40B4-BE49-F238E27FC236}">
                <a16:creationId xmlns:a16="http://schemas.microsoft.com/office/drawing/2014/main" id="{07D6A00C-D56B-4E8B-B992-7DA51D3C7261}"/>
              </a:ext>
            </a:extLst>
          </p:cNvPr>
          <p:cNvSpPr>
            <a:spLocks noGrp="1"/>
          </p:cNvSpPr>
          <p:nvPr>
            <p:ph type="body" sz="quarter" idx="23" hasCustomPrompt="1"/>
          </p:nvPr>
        </p:nvSpPr>
        <p:spPr>
          <a:xfrm>
            <a:off x="5922254" y="2630431"/>
            <a:ext cx="5433204" cy="365125"/>
          </a:xfrm>
        </p:spPr>
        <p:txBody>
          <a:bodyPr rtlCol="0">
            <a:normAutofit/>
          </a:bodyPr>
          <a:lstStyle>
            <a:lvl1pPr marL="0" indent="0">
              <a:buNone/>
              <a:defRPr lang="en-US" sz="2000" kern="1200" spc="150" baseline="0" dirty="0">
                <a:solidFill>
                  <a:schemeClr val="tx1"/>
                </a:solidFill>
                <a:latin typeface="+mj-lt"/>
                <a:ea typeface="+mj-ea"/>
                <a:cs typeface="+mj-cs"/>
              </a:defRPr>
            </a:lvl1pPr>
          </a:lstStyle>
          <a:p>
            <a:pPr lvl="0" rtl="0"/>
            <a:r>
              <a:rPr lang="en-GB" noProof="0"/>
              <a:t>CLICK TO ADD SUBTITLE</a:t>
            </a:r>
          </a:p>
        </p:txBody>
      </p:sp>
      <p:sp>
        <p:nvSpPr>
          <p:cNvPr id="18" name="Text Placeholder 18">
            <a:extLst>
              <a:ext uri="{FF2B5EF4-FFF2-40B4-BE49-F238E27FC236}">
                <a16:creationId xmlns:a16="http://schemas.microsoft.com/office/drawing/2014/main" id="{DA90DA32-7E6A-4713-BDC9-73910E2A0E68}"/>
              </a:ext>
            </a:extLst>
          </p:cNvPr>
          <p:cNvSpPr>
            <a:spLocks noGrp="1"/>
          </p:cNvSpPr>
          <p:nvPr>
            <p:ph type="body" sz="quarter" idx="24" hasCustomPrompt="1"/>
          </p:nvPr>
        </p:nvSpPr>
        <p:spPr>
          <a:xfrm>
            <a:off x="5921828" y="2959856"/>
            <a:ext cx="5431971" cy="557950"/>
          </a:xfrm>
        </p:spPr>
        <p:txBody>
          <a:bodyPr rtlCol="0">
            <a:normAutofit/>
          </a:bodyPr>
          <a:lstStyle>
            <a:lvl1pPr marL="0" indent="0">
              <a:lnSpc>
                <a:spcPct val="100000"/>
              </a:lnSpc>
              <a:buFont typeface="Arial" panose="020B0604020202020204" pitchFamily="34" charset="0"/>
              <a:buNone/>
              <a:defRPr sz="1400">
                <a:solidFill>
                  <a:schemeClr val="tx1"/>
                </a:solidFill>
              </a:defRPr>
            </a:lvl1pPr>
          </a:lstStyle>
          <a:p>
            <a:pPr lvl="0" rtl="0"/>
            <a:r>
              <a:rPr lang="en-GB" noProof="0"/>
              <a:t>Click to add text</a:t>
            </a:r>
          </a:p>
        </p:txBody>
      </p:sp>
      <p:sp>
        <p:nvSpPr>
          <p:cNvPr id="19" name="Text Placeholder 15">
            <a:extLst>
              <a:ext uri="{FF2B5EF4-FFF2-40B4-BE49-F238E27FC236}">
                <a16:creationId xmlns:a16="http://schemas.microsoft.com/office/drawing/2014/main" id="{D7E57261-C874-4DFD-AF7D-F9EC50B3BFD0}"/>
              </a:ext>
            </a:extLst>
          </p:cNvPr>
          <p:cNvSpPr>
            <a:spLocks noGrp="1"/>
          </p:cNvSpPr>
          <p:nvPr>
            <p:ph type="body" sz="quarter" idx="25" hasCustomPrompt="1"/>
          </p:nvPr>
        </p:nvSpPr>
        <p:spPr>
          <a:xfrm>
            <a:off x="5922254" y="3730227"/>
            <a:ext cx="5433204" cy="365125"/>
          </a:xfrm>
        </p:spPr>
        <p:txBody>
          <a:bodyPr rtlCol="0">
            <a:normAutofit/>
          </a:bodyPr>
          <a:lstStyle>
            <a:lvl1pPr marL="0" indent="0">
              <a:buNone/>
              <a:defRPr lang="en-US" sz="2000" kern="1200" spc="150" baseline="0" dirty="0">
                <a:solidFill>
                  <a:schemeClr val="tx1"/>
                </a:solidFill>
                <a:latin typeface="+mj-lt"/>
                <a:ea typeface="+mj-ea"/>
                <a:cs typeface="+mj-cs"/>
              </a:defRPr>
            </a:lvl1pPr>
          </a:lstStyle>
          <a:p>
            <a:pPr lvl="0" rtl="0"/>
            <a:r>
              <a:rPr lang="en-GB" noProof="0"/>
              <a:t>CLICK TO ADD SUBTITLE</a:t>
            </a:r>
          </a:p>
        </p:txBody>
      </p:sp>
      <p:sp>
        <p:nvSpPr>
          <p:cNvPr id="20" name="Text Placeholder 18">
            <a:extLst>
              <a:ext uri="{FF2B5EF4-FFF2-40B4-BE49-F238E27FC236}">
                <a16:creationId xmlns:a16="http://schemas.microsoft.com/office/drawing/2014/main" id="{843F77CE-098F-4777-8C30-5CEE7954D140}"/>
              </a:ext>
            </a:extLst>
          </p:cNvPr>
          <p:cNvSpPr>
            <a:spLocks noGrp="1"/>
          </p:cNvSpPr>
          <p:nvPr>
            <p:ph type="body" sz="quarter" idx="26" hasCustomPrompt="1"/>
          </p:nvPr>
        </p:nvSpPr>
        <p:spPr>
          <a:xfrm>
            <a:off x="5921828" y="4059652"/>
            <a:ext cx="5431971" cy="557950"/>
          </a:xfrm>
        </p:spPr>
        <p:txBody>
          <a:bodyPr rtlCol="0">
            <a:normAutofit/>
          </a:bodyPr>
          <a:lstStyle>
            <a:lvl1pPr marL="0" indent="0">
              <a:lnSpc>
                <a:spcPct val="100000"/>
              </a:lnSpc>
              <a:buFont typeface="Arial" panose="020B0604020202020204" pitchFamily="34" charset="0"/>
              <a:buNone/>
              <a:defRPr sz="1400">
                <a:solidFill>
                  <a:schemeClr val="tx1"/>
                </a:solidFill>
              </a:defRPr>
            </a:lvl1pPr>
          </a:lstStyle>
          <a:p>
            <a:pPr lvl="0" rtl="0"/>
            <a:r>
              <a:rPr lang="en-GB" noProof="0"/>
              <a:t>Click to add text</a:t>
            </a:r>
          </a:p>
        </p:txBody>
      </p:sp>
      <p:sp>
        <p:nvSpPr>
          <p:cNvPr id="23" name="Text Placeholder 15">
            <a:extLst>
              <a:ext uri="{FF2B5EF4-FFF2-40B4-BE49-F238E27FC236}">
                <a16:creationId xmlns:a16="http://schemas.microsoft.com/office/drawing/2014/main" id="{4CAE269A-B6AB-42A6-9575-6057FA25A29E}"/>
              </a:ext>
            </a:extLst>
          </p:cNvPr>
          <p:cNvSpPr>
            <a:spLocks noGrp="1"/>
          </p:cNvSpPr>
          <p:nvPr>
            <p:ph type="body" sz="quarter" idx="27" hasCustomPrompt="1"/>
          </p:nvPr>
        </p:nvSpPr>
        <p:spPr>
          <a:xfrm>
            <a:off x="5920106" y="4830024"/>
            <a:ext cx="5433204" cy="365125"/>
          </a:xfrm>
        </p:spPr>
        <p:txBody>
          <a:bodyPr rtlCol="0">
            <a:normAutofit/>
          </a:bodyPr>
          <a:lstStyle>
            <a:lvl1pPr marL="0" indent="0">
              <a:buNone/>
              <a:defRPr lang="en-US" sz="2000" kern="1200" spc="150" baseline="0" dirty="0">
                <a:solidFill>
                  <a:schemeClr val="tx1"/>
                </a:solidFill>
                <a:latin typeface="+mj-lt"/>
                <a:ea typeface="+mj-ea"/>
                <a:cs typeface="+mj-cs"/>
              </a:defRPr>
            </a:lvl1pPr>
          </a:lstStyle>
          <a:p>
            <a:pPr lvl="0" rtl="0"/>
            <a:r>
              <a:rPr lang="en-GB" noProof="0"/>
              <a:t>CLICK TO ADD SUBTITLE</a:t>
            </a:r>
          </a:p>
        </p:txBody>
      </p:sp>
      <p:sp>
        <p:nvSpPr>
          <p:cNvPr id="24" name="Text Placeholder 18">
            <a:extLst>
              <a:ext uri="{FF2B5EF4-FFF2-40B4-BE49-F238E27FC236}">
                <a16:creationId xmlns:a16="http://schemas.microsoft.com/office/drawing/2014/main" id="{46866A49-A3A8-4869-961C-EB41F6BC7843}"/>
              </a:ext>
            </a:extLst>
          </p:cNvPr>
          <p:cNvSpPr>
            <a:spLocks noGrp="1"/>
          </p:cNvSpPr>
          <p:nvPr>
            <p:ph type="body" sz="quarter" idx="28" hasCustomPrompt="1"/>
          </p:nvPr>
        </p:nvSpPr>
        <p:spPr>
          <a:xfrm>
            <a:off x="5919680" y="5159449"/>
            <a:ext cx="5431971" cy="557950"/>
          </a:xfrm>
        </p:spPr>
        <p:txBody>
          <a:bodyPr rtlCol="0">
            <a:normAutofit/>
          </a:bodyPr>
          <a:lstStyle>
            <a:lvl1pPr marL="0" indent="0">
              <a:lnSpc>
                <a:spcPct val="100000"/>
              </a:lnSpc>
              <a:buFont typeface="Arial" panose="020B0604020202020204" pitchFamily="34" charset="0"/>
              <a:buNone/>
              <a:defRPr sz="1400">
                <a:solidFill>
                  <a:schemeClr val="tx1"/>
                </a:solidFill>
              </a:defRPr>
            </a:lvl1pPr>
          </a:lstStyle>
          <a:p>
            <a:pPr lvl="0" rtl="0"/>
            <a:r>
              <a:rPr lang="en-GB" noProof="0"/>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a:xfrm>
            <a:off x="5919680" y="6356350"/>
            <a:ext cx="947516" cy="365125"/>
          </a:xfrm>
        </p:spPr>
        <p:txBody>
          <a:bodyPr rtlCol="0"/>
          <a:lstStyle>
            <a:lvl1pPr>
              <a:defRPr sz="900"/>
            </a:lvl1pPr>
          </a:lstStyle>
          <a:p>
            <a:pPr rtl="0"/>
            <a:r>
              <a:rPr lang="en-GB" noProof="0"/>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a:xfrm>
            <a:off x="7161955" y="6356350"/>
            <a:ext cx="3243942" cy="365125"/>
          </a:xfrm>
        </p:spPr>
        <p:txBody>
          <a:bodyPr rtlCol="0"/>
          <a:lstStyle>
            <a:lvl1pPr>
              <a:defRPr sz="900"/>
            </a:lvl1pPr>
          </a:lstStyle>
          <a:p>
            <a:pPr rtl="0"/>
            <a:r>
              <a:rPr lang="en-GB" noProof="0"/>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a:xfrm>
            <a:off x="10700656" y="6356350"/>
            <a:ext cx="653143" cy="365125"/>
          </a:xfrm>
        </p:spPr>
        <p:txBody>
          <a:bodyPr rtlCol="0"/>
          <a:lstStyle>
            <a:lvl1pPr>
              <a:defRPr sz="900"/>
            </a:lvl1pPr>
          </a:lstStyle>
          <a:p>
            <a:pPr rtl="0"/>
            <a:fld id="{B5CEABB6-07DC-46E8-9B57-56EC44A396E5}" type="slidenum">
              <a:rPr lang="en-GB" noProof="0" smtClean="0"/>
              <a:pPr/>
              <a:t>‹#›</a:t>
            </a:fld>
            <a:endParaRPr lang="en-GB" noProof="0"/>
          </a:p>
        </p:txBody>
      </p:sp>
      <p:pic>
        <p:nvPicPr>
          <p:cNvPr id="2" name="Graphic 1">
            <a:extLst>
              <a:ext uri="{FF2B5EF4-FFF2-40B4-BE49-F238E27FC236}">
                <a16:creationId xmlns:a16="http://schemas.microsoft.com/office/drawing/2014/main" id="{6D8D9106-8780-461D-9091-E074B0A3C95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4696" y="-1"/>
            <a:ext cx="4896735" cy="4385949"/>
          </a:xfrm>
          <a:prstGeom prst="rect">
            <a:avLst/>
          </a:prstGeom>
        </p:spPr>
      </p:pic>
    </p:spTree>
    <p:extLst>
      <p:ext uri="{BB962C8B-B14F-4D97-AF65-F5344CB8AC3E}">
        <p14:creationId xmlns:p14="http://schemas.microsoft.com/office/powerpoint/2010/main" val="3061950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Introduction">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rtlCol="0" anchor="b">
            <a:normAutofit/>
          </a:bodyPr>
          <a:lstStyle>
            <a:lvl1pPr>
              <a:defRPr lang="en-US" sz="2800" kern="1200" spc="150" baseline="0" dirty="0">
                <a:solidFill>
                  <a:schemeClr val="tx1"/>
                </a:solidFill>
                <a:latin typeface="+mj-lt"/>
                <a:ea typeface="+mj-ea"/>
                <a:cs typeface="+mj-cs"/>
              </a:defRPr>
            </a:lvl1pPr>
          </a:lstStyle>
          <a:p>
            <a:pPr rtl="0"/>
            <a:r>
              <a:rPr lang="en-GB" noProof="0"/>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rtlCol="0">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en-US" noProof="0"/>
              <a:t>Click to edit Master text styles</a:t>
            </a:r>
          </a:p>
        </p:txBody>
      </p:sp>
      <p:cxnSp>
        <p:nvCxnSpPr>
          <p:cNvPr id="14" name="Straight Connector 13">
            <a:extLst>
              <a:ext uri="{FF2B5EF4-FFF2-40B4-BE49-F238E27FC236}">
                <a16:creationId xmlns:a16="http://schemas.microsoft.com/office/drawing/2014/main" id="{49FBD260-5143-4B12-B9F8-33E48D548909}"/>
              </a:ext>
            </a:extLst>
          </p:cNvPr>
          <p:cNvCxnSpPr/>
          <p:nvPr/>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p:nvCxnSpPr>
        <p:spPr>
          <a:xfrm flipH="1">
            <a:off x="6953250" y="-25401"/>
            <a:ext cx="3790950"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Date Placeholder 6">
            <a:extLst>
              <a:ext uri="{FF2B5EF4-FFF2-40B4-BE49-F238E27FC236}">
                <a16:creationId xmlns:a16="http://schemas.microsoft.com/office/drawing/2014/main" id="{70146B66-4F07-44BE-8AAB-48EA5170DA81}"/>
              </a:ext>
            </a:extLst>
          </p:cNvPr>
          <p:cNvSpPr>
            <a:spLocks noGrp="1"/>
          </p:cNvSpPr>
          <p:nvPr>
            <p:ph type="dt" sz="half" idx="10"/>
          </p:nvPr>
        </p:nvSpPr>
        <p:spPr>
          <a:xfrm>
            <a:off x="838200" y="6356350"/>
            <a:ext cx="2743200" cy="365125"/>
          </a:xfrm>
        </p:spPr>
        <p:txBody>
          <a:bodyPr rtlCol="0"/>
          <a:lstStyle>
            <a:lvl1pPr>
              <a:defRPr sz="900"/>
            </a:lvl1pPr>
          </a:lstStyle>
          <a:p>
            <a:pPr rtl="0"/>
            <a:r>
              <a:rPr lang="en-GB" noProof="0"/>
              <a:t>20XX</a:t>
            </a:r>
          </a:p>
        </p:txBody>
      </p:sp>
      <p:sp>
        <p:nvSpPr>
          <p:cNvPr id="10" name="Footer Placeholder 7">
            <a:extLst>
              <a:ext uri="{FF2B5EF4-FFF2-40B4-BE49-F238E27FC236}">
                <a16:creationId xmlns:a16="http://schemas.microsoft.com/office/drawing/2014/main" id="{3A927BE5-2F4C-4EBD-9093-C4ED6E3025B1}"/>
              </a:ext>
            </a:extLst>
          </p:cNvPr>
          <p:cNvSpPr>
            <a:spLocks noGrp="1"/>
          </p:cNvSpPr>
          <p:nvPr>
            <p:ph type="ftr" sz="quarter" idx="11"/>
          </p:nvPr>
        </p:nvSpPr>
        <p:spPr>
          <a:xfrm>
            <a:off x="5224463" y="6356350"/>
            <a:ext cx="1743075" cy="365125"/>
          </a:xfrm>
        </p:spPr>
        <p:txBody>
          <a:bodyPr rtlCol="0"/>
          <a:lstStyle>
            <a:lvl1pPr>
              <a:defRPr sz="900"/>
            </a:lvl1pPr>
          </a:lstStyle>
          <a:p>
            <a:pPr rtl="0"/>
            <a:r>
              <a:rPr lang="en-GB" noProof="0"/>
              <a:t>Pitch Deck</a:t>
            </a:r>
          </a:p>
        </p:txBody>
      </p:sp>
      <p:sp>
        <p:nvSpPr>
          <p:cNvPr id="11" name="Slide Number Placeholder 8">
            <a:extLst>
              <a:ext uri="{FF2B5EF4-FFF2-40B4-BE49-F238E27FC236}">
                <a16:creationId xmlns:a16="http://schemas.microsoft.com/office/drawing/2014/main" id="{C4C1336B-CF5E-42FF-80E8-7D33A2D64E17}"/>
              </a:ext>
            </a:extLst>
          </p:cNvPr>
          <p:cNvSpPr>
            <a:spLocks noGrp="1"/>
          </p:cNvSpPr>
          <p:nvPr>
            <p:ph type="sldNum" sz="quarter" idx="12"/>
          </p:nvPr>
        </p:nvSpPr>
        <p:spPr>
          <a:xfrm>
            <a:off x="8610600" y="6356350"/>
            <a:ext cx="2743200" cy="365125"/>
          </a:xfrm>
        </p:spPr>
        <p:txBody>
          <a:bodyPr rtlCol="0"/>
          <a:lstStyle>
            <a:lvl1pPr>
              <a:defRPr sz="900"/>
            </a:lvl1pPr>
          </a:lstStyle>
          <a:p>
            <a:pPr rtl="0"/>
            <a:fld id="{B5CEABB6-07DC-46E8-9B57-56EC44A396E5}" type="slidenum">
              <a:rPr lang="en-GB" noProof="0" smtClean="0"/>
              <a:t>‹#›</a:t>
            </a:fld>
            <a:endParaRPr lang="en-GB" noProof="0"/>
          </a:p>
        </p:txBody>
      </p:sp>
    </p:spTree>
    <p:extLst>
      <p:ext uri="{BB962C8B-B14F-4D97-AF65-F5344CB8AC3E}">
        <p14:creationId xmlns:p14="http://schemas.microsoft.com/office/powerpoint/2010/main" val="1293278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Brea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571235"/>
            <a:ext cx="4179570" cy="1715531"/>
          </a:xfrm>
        </p:spPr>
        <p:txBody>
          <a:bodyPr rtlCol="0" anchor="ctr">
            <a:noAutofit/>
          </a:bodyPr>
          <a:lstStyle>
            <a:lvl1pPr algn="l">
              <a:defRPr sz="3600" spc="150" baseline="0">
                <a:solidFill>
                  <a:schemeClr val="bg1"/>
                </a:solidFill>
              </a:defRPr>
            </a:lvl1pPr>
          </a:lstStyle>
          <a:p>
            <a:pPr rtl="0"/>
            <a:r>
              <a:rPr lang="en-GB" noProof="0"/>
              <a:t>CLICK TO EDIT MASTER 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32286688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5920169" y="1152771"/>
            <a:ext cx="5431971" cy="846301"/>
          </a:xfrm>
        </p:spPr>
        <p:txBody>
          <a:bodyPr rtlCol="0" anchor="t">
            <a:normAutofit/>
          </a:bodyPr>
          <a:lstStyle>
            <a:lvl1pPr>
              <a:defRPr lang="en-US" sz="2800" kern="1200" cap="all" spc="150" baseline="0" dirty="0">
                <a:solidFill>
                  <a:schemeClr val="tx1"/>
                </a:solidFill>
                <a:latin typeface="+mj-lt"/>
                <a:ea typeface="+mj-ea"/>
                <a:cs typeface="+mj-cs"/>
              </a:defRPr>
            </a:lvl1pPr>
          </a:lstStyle>
          <a:p>
            <a:pPr rtl="0"/>
            <a:r>
              <a:rPr lang="en-GB" noProof="0"/>
              <a:t>CLICK TO EDIT MASTER TITLE STYLE</a:t>
            </a:r>
          </a:p>
        </p:txBody>
      </p:sp>
      <p:cxnSp>
        <p:nvCxnSpPr>
          <p:cNvPr id="9" name="Straight Connector 8">
            <a:extLst>
              <a:ext uri="{FF2B5EF4-FFF2-40B4-BE49-F238E27FC236}">
                <a16:creationId xmlns:a16="http://schemas.microsoft.com/office/drawing/2014/main" id="{BDAC7E4E-FE06-4E90-8107-6B543E5515ED}"/>
              </a:ext>
            </a:extLst>
          </p:cNvPr>
          <p:cNvCxnSpPr/>
          <p:nvPr/>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Text Placeholder 15">
            <a:extLst>
              <a:ext uri="{FF2B5EF4-FFF2-40B4-BE49-F238E27FC236}">
                <a16:creationId xmlns:a16="http://schemas.microsoft.com/office/drawing/2014/main" id="{3864668D-D640-4ABF-BB9A-D60176660F07}"/>
              </a:ext>
            </a:extLst>
          </p:cNvPr>
          <p:cNvSpPr>
            <a:spLocks noGrp="1"/>
          </p:cNvSpPr>
          <p:nvPr>
            <p:ph type="body" sz="quarter" idx="13" hasCustomPrompt="1"/>
          </p:nvPr>
        </p:nvSpPr>
        <p:spPr>
          <a:xfrm>
            <a:off x="5922254" y="2469515"/>
            <a:ext cx="5433204" cy="365125"/>
          </a:xfrm>
        </p:spPr>
        <p:txBody>
          <a:bodyPr rtlCol="0">
            <a:normAutofit/>
          </a:bodyPr>
          <a:lstStyle>
            <a:lvl1pPr marL="0" indent="0">
              <a:buNone/>
              <a:defRPr lang="en-US" sz="2000" kern="1200" cap="all" spc="150" baseline="0" dirty="0">
                <a:solidFill>
                  <a:schemeClr val="tx1"/>
                </a:solidFill>
                <a:latin typeface="+mj-lt"/>
                <a:ea typeface="+mj-ea"/>
                <a:cs typeface="+mj-cs"/>
              </a:defRPr>
            </a:lvl1pPr>
          </a:lstStyle>
          <a:p>
            <a:pPr lvl="0" rtl="0"/>
            <a:r>
              <a:rPr lang="en-GB" noProof="0"/>
              <a:t>CLICK TO ADD SUBTITLE</a:t>
            </a:r>
          </a:p>
        </p:txBody>
      </p:sp>
      <p:sp>
        <p:nvSpPr>
          <p:cNvPr id="12" name="Text Placeholder 18">
            <a:extLst>
              <a:ext uri="{FF2B5EF4-FFF2-40B4-BE49-F238E27FC236}">
                <a16:creationId xmlns:a16="http://schemas.microsoft.com/office/drawing/2014/main" id="{2E289D5A-B06B-43D4-A3CA-3B06C4D49FDD}"/>
              </a:ext>
            </a:extLst>
          </p:cNvPr>
          <p:cNvSpPr>
            <a:spLocks noGrp="1"/>
          </p:cNvSpPr>
          <p:nvPr>
            <p:ph type="body" sz="quarter" idx="15" hasCustomPrompt="1"/>
          </p:nvPr>
        </p:nvSpPr>
        <p:spPr>
          <a:xfrm>
            <a:off x="5921828" y="2798940"/>
            <a:ext cx="5431971" cy="557950"/>
          </a:xfrm>
        </p:spPr>
        <p:txBody>
          <a:bodyPr rtlCol="0">
            <a:normAutofit/>
          </a:bodyPr>
          <a:lstStyle>
            <a:lvl1pPr marL="0" indent="0">
              <a:lnSpc>
                <a:spcPct val="100000"/>
              </a:lnSpc>
              <a:buFont typeface="Arial" panose="020B0604020202020204" pitchFamily="34" charset="0"/>
              <a:buNone/>
              <a:defRPr sz="1400">
                <a:solidFill>
                  <a:schemeClr val="tx1"/>
                </a:solidFill>
              </a:defRPr>
            </a:lvl1pPr>
          </a:lstStyle>
          <a:p>
            <a:pPr lvl="0" rtl="0"/>
            <a:r>
              <a:rPr lang="en-GB" noProof="0"/>
              <a:t>Click to add text</a:t>
            </a:r>
          </a:p>
        </p:txBody>
      </p:sp>
      <p:sp>
        <p:nvSpPr>
          <p:cNvPr id="13" name="Text Placeholder 15">
            <a:extLst>
              <a:ext uri="{FF2B5EF4-FFF2-40B4-BE49-F238E27FC236}">
                <a16:creationId xmlns:a16="http://schemas.microsoft.com/office/drawing/2014/main" id="{1DCC2995-DE17-436D-82AE-6E107865CB79}"/>
              </a:ext>
            </a:extLst>
          </p:cNvPr>
          <p:cNvSpPr>
            <a:spLocks noGrp="1"/>
          </p:cNvSpPr>
          <p:nvPr>
            <p:ph type="body" sz="quarter" idx="23" hasCustomPrompt="1"/>
          </p:nvPr>
        </p:nvSpPr>
        <p:spPr>
          <a:xfrm>
            <a:off x="5922254" y="3569311"/>
            <a:ext cx="5433204" cy="365125"/>
          </a:xfrm>
        </p:spPr>
        <p:txBody>
          <a:bodyPr rtlCol="0">
            <a:normAutofit/>
          </a:bodyPr>
          <a:lstStyle>
            <a:lvl1pPr marL="0" indent="0">
              <a:buNone/>
              <a:defRPr lang="en-US" sz="2000" kern="1200" cap="all" spc="150" baseline="0" dirty="0">
                <a:solidFill>
                  <a:schemeClr val="tx1"/>
                </a:solidFill>
                <a:latin typeface="+mj-lt"/>
                <a:ea typeface="+mj-ea"/>
                <a:cs typeface="+mj-cs"/>
              </a:defRPr>
            </a:lvl1pPr>
          </a:lstStyle>
          <a:p>
            <a:pPr lvl="0" rtl="0"/>
            <a:r>
              <a:rPr lang="en-GB" noProof="0"/>
              <a:t>CLICK TO ADD SUBTITLE</a:t>
            </a:r>
          </a:p>
        </p:txBody>
      </p:sp>
      <p:sp>
        <p:nvSpPr>
          <p:cNvPr id="14" name="Text Placeholder 18">
            <a:extLst>
              <a:ext uri="{FF2B5EF4-FFF2-40B4-BE49-F238E27FC236}">
                <a16:creationId xmlns:a16="http://schemas.microsoft.com/office/drawing/2014/main" id="{C7E70A65-1FB1-4F42-854B-8213ED73F792}"/>
              </a:ext>
            </a:extLst>
          </p:cNvPr>
          <p:cNvSpPr>
            <a:spLocks noGrp="1"/>
          </p:cNvSpPr>
          <p:nvPr>
            <p:ph type="body" sz="quarter" idx="24" hasCustomPrompt="1"/>
          </p:nvPr>
        </p:nvSpPr>
        <p:spPr>
          <a:xfrm>
            <a:off x="5921828" y="3898736"/>
            <a:ext cx="5431971" cy="557950"/>
          </a:xfrm>
        </p:spPr>
        <p:txBody>
          <a:bodyPr rtlCol="0">
            <a:normAutofit/>
          </a:bodyPr>
          <a:lstStyle>
            <a:lvl1pPr marL="0" indent="0">
              <a:lnSpc>
                <a:spcPct val="100000"/>
              </a:lnSpc>
              <a:buFont typeface="Arial" panose="020B0604020202020204" pitchFamily="34" charset="0"/>
              <a:buNone/>
              <a:defRPr sz="1400">
                <a:solidFill>
                  <a:schemeClr val="tx1"/>
                </a:solidFill>
              </a:defRPr>
            </a:lvl1pPr>
          </a:lstStyle>
          <a:p>
            <a:pPr lvl="0" rtl="0"/>
            <a:r>
              <a:rPr lang="en-GB" noProof="0"/>
              <a:t>Click to add text</a:t>
            </a:r>
          </a:p>
        </p:txBody>
      </p:sp>
      <p:sp>
        <p:nvSpPr>
          <p:cNvPr id="15" name="Text Placeholder 15">
            <a:extLst>
              <a:ext uri="{FF2B5EF4-FFF2-40B4-BE49-F238E27FC236}">
                <a16:creationId xmlns:a16="http://schemas.microsoft.com/office/drawing/2014/main" id="{45657994-DC61-4DEB-BB2B-65DFCA997AF1}"/>
              </a:ext>
            </a:extLst>
          </p:cNvPr>
          <p:cNvSpPr>
            <a:spLocks noGrp="1"/>
          </p:cNvSpPr>
          <p:nvPr>
            <p:ph type="body" sz="quarter" idx="25" hasCustomPrompt="1"/>
          </p:nvPr>
        </p:nvSpPr>
        <p:spPr>
          <a:xfrm>
            <a:off x="5922254" y="4669107"/>
            <a:ext cx="5433204" cy="365125"/>
          </a:xfrm>
        </p:spPr>
        <p:txBody>
          <a:bodyPr rtlCol="0">
            <a:normAutofit/>
          </a:bodyPr>
          <a:lstStyle>
            <a:lvl1pPr marL="0" indent="0">
              <a:buNone/>
              <a:defRPr lang="en-US" sz="2000" kern="1200" cap="all" spc="150" baseline="0" dirty="0">
                <a:solidFill>
                  <a:schemeClr val="tx1"/>
                </a:solidFill>
                <a:latin typeface="+mj-lt"/>
                <a:ea typeface="+mj-ea"/>
                <a:cs typeface="+mj-cs"/>
              </a:defRPr>
            </a:lvl1pPr>
          </a:lstStyle>
          <a:p>
            <a:pPr lvl="0" rtl="0"/>
            <a:r>
              <a:rPr lang="en-GB" noProof="0"/>
              <a:t>CLICK TO ADD SUBTITLE</a:t>
            </a:r>
          </a:p>
        </p:txBody>
      </p:sp>
      <p:sp>
        <p:nvSpPr>
          <p:cNvPr id="16" name="Text Placeholder 18">
            <a:extLst>
              <a:ext uri="{FF2B5EF4-FFF2-40B4-BE49-F238E27FC236}">
                <a16:creationId xmlns:a16="http://schemas.microsoft.com/office/drawing/2014/main" id="{18397EE2-60CD-47FD-AF8F-83A5324D9D18}"/>
              </a:ext>
            </a:extLst>
          </p:cNvPr>
          <p:cNvSpPr>
            <a:spLocks noGrp="1"/>
          </p:cNvSpPr>
          <p:nvPr>
            <p:ph type="body" sz="quarter" idx="26" hasCustomPrompt="1"/>
          </p:nvPr>
        </p:nvSpPr>
        <p:spPr>
          <a:xfrm>
            <a:off x="5921828" y="4998532"/>
            <a:ext cx="5431971" cy="557950"/>
          </a:xfrm>
        </p:spPr>
        <p:txBody>
          <a:bodyPr rtlCol="0">
            <a:normAutofit/>
          </a:bodyPr>
          <a:lstStyle>
            <a:lvl1pPr marL="0" indent="0">
              <a:lnSpc>
                <a:spcPct val="100000"/>
              </a:lnSpc>
              <a:buFont typeface="Arial" panose="020B0604020202020204" pitchFamily="34" charset="0"/>
              <a:buNone/>
              <a:defRPr sz="1400">
                <a:solidFill>
                  <a:schemeClr val="tx1"/>
                </a:solidFill>
              </a:defRPr>
            </a:lvl1pPr>
          </a:lstStyle>
          <a:p>
            <a:pPr lvl="0" rtl="0"/>
            <a:r>
              <a:rPr lang="en-GB" noProof="0"/>
              <a:t>Click to add text</a:t>
            </a:r>
          </a:p>
        </p:txBody>
      </p:sp>
      <p:sp>
        <p:nvSpPr>
          <p:cNvPr id="17" name="Date Placeholder 2">
            <a:extLst>
              <a:ext uri="{FF2B5EF4-FFF2-40B4-BE49-F238E27FC236}">
                <a16:creationId xmlns:a16="http://schemas.microsoft.com/office/drawing/2014/main" id="{1E25EFF1-65C7-4F93-8740-46885C6BEA57}"/>
              </a:ext>
            </a:extLst>
          </p:cNvPr>
          <p:cNvSpPr>
            <a:spLocks noGrp="1"/>
          </p:cNvSpPr>
          <p:nvPr>
            <p:ph type="dt" sz="half" idx="20"/>
          </p:nvPr>
        </p:nvSpPr>
        <p:spPr>
          <a:xfrm>
            <a:off x="5919680" y="6356350"/>
            <a:ext cx="947516" cy="365125"/>
          </a:xfrm>
        </p:spPr>
        <p:txBody>
          <a:bodyPr rtlCol="0"/>
          <a:lstStyle>
            <a:lvl1pPr>
              <a:defRPr sz="900"/>
            </a:lvl1pPr>
          </a:lstStyle>
          <a:p>
            <a:pPr rtl="0"/>
            <a:r>
              <a:rPr lang="en-GB" noProof="0"/>
              <a:t>20XX</a:t>
            </a:r>
          </a:p>
        </p:txBody>
      </p:sp>
      <p:sp>
        <p:nvSpPr>
          <p:cNvPr id="18" name="Footer Placeholder 3">
            <a:extLst>
              <a:ext uri="{FF2B5EF4-FFF2-40B4-BE49-F238E27FC236}">
                <a16:creationId xmlns:a16="http://schemas.microsoft.com/office/drawing/2014/main" id="{C16D80BF-B599-4FC0-ABD5-98777872FE5F}"/>
              </a:ext>
            </a:extLst>
          </p:cNvPr>
          <p:cNvSpPr>
            <a:spLocks noGrp="1"/>
          </p:cNvSpPr>
          <p:nvPr>
            <p:ph type="ftr" sz="quarter" idx="21"/>
          </p:nvPr>
        </p:nvSpPr>
        <p:spPr>
          <a:xfrm>
            <a:off x="7161955" y="6356350"/>
            <a:ext cx="3243942" cy="365125"/>
          </a:xfrm>
        </p:spPr>
        <p:txBody>
          <a:bodyPr rtlCol="0"/>
          <a:lstStyle>
            <a:lvl1pPr>
              <a:defRPr sz="900"/>
            </a:lvl1pPr>
          </a:lstStyle>
          <a:p>
            <a:pPr rtl="0"/>
            <a:r>
              <a:rPr lang="en-GB" noProof="0"/>
              <a:t>Pitch Deck</a:t>
            </a:r>
          </a:p>
        </p:txBody>
      </p:sp>
      <p:sp>
        <p:nvSpPr>
          <p:cNvPr id="19" name="Slide Number Placeholder 4">
            <a:extLst>
              <a:ext uri="{FF2B5EF4-FFF2-40B4-BE49-F238E27FC236}">
                <a16:creationId xmlns:a16="http://schemas.microsoft.com/office/drawing/2014/main" id="{F64421B1-FF90-4939-90BD-8206DE5036D0}"/>
              </a:ext>
            </a:extLst>
          </p:cNvPr>
          <p:cNvSpPr>
            <a:spLocks noGrp="1"/>
          </p:cNvSpPr>
          <p:nvPr>
            <p:ph type="sldNum" sz="quarter" idx="22"/>
          </p:nvPr>
        </p:nvSpPr>
        <p:spPr>
          <a:xfrm>
            <a:off x="10700656" y="6356350"/>
            <a:ext cx="653143" cy="365125"/>
          </a:xfrm>
        </p:spPr>
        <p:txBody>
          <a:bodyPr rtlCol="0"/>
          <a:lstStyle>
            <a:lvl1pPr>
              <a:defRPr sz="900"/>
            </a:lvl1pPr>
          </a:lstStyle>
          <a:p>
            <a:pPr rtl="0"/>
            <a:fld id="{B5CEABB6-07DC-46E8-9B57-56EC44A396E5}" type="slidenum">
              <a:rPr lang="en-GB" noProof="0" smtClean="0"/>
              <a:pPr/>
              <a:t>‹#›</a:t>
            </a:fld>
            <a:endParaRPr lang="en-GB" noProof="0"/>
          </a:p>
        </p:txBody>
      </p:sp>
    </p:spTree>
    <p:extLst>
      <p:ext uri="{BB962C8B-B14F-4D97-AF65-F5344CB8AC3E}">
        <p14:creationId xmlns:p14="http://schemas.microsoft.com/office/powerpoint/2010/main" val="264798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rtlCol="0">
            <a:normAutofit/>
          </a:bodyPr>
          <a:lstStyle>
            <a:lvl1pPr algn="ctr">
              <a:defRPr lang="en-US" sz="2800" kern="1200" cap="all" spc="150" baseline="0" dirty="0">
                <a:solidFill>
                  <a:schemeClr val="tx1"/>
                </a:solidFill>
                <a:latin typeface="+mj-lt"/>
                <a:ea typeface="+mj-ea"/>
                <a:cs typeface="+mj-cs"/>
              </a:defRPr>
            </a:lvl1pPr>
          </a:lstStyle>
          <a:p>
            <a:pPr rtl="0"/>
            <a:r>
              <a:rPr lang="en-GB" noProof="0"/>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rtlCol="0" anchor="b">
            <a:noAutofit/>
          </a:bodyPr>
          <a:lstStyle>
            <a:lvl1pPr marL="0" indent="0">
              <a:buNone/>
              <a:defRPr lang="en-US" sz="2000" kern="1200" cap="all"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rtlCol="0">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rtlCol="0" anchor="b">
            <a:noAutofit/>
          </a:bodyPr>
          <a:lstStyle>
            <a:lvl1pPr marL="0" indent="0">
              <a:buNone/>
              <a:defRPr lang="en-US" sz="2000" kern="1200" cap="all"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GB" noProof="0"/>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rtlCol="0">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a:p>
        </p:txBody>
      </p:sp>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rtlCol="0" anchor="b">
            <a:noAutofit/>
          </a:bodyPr>
          <a:lstStyle>
            <a:lvl1pPr marL="0" indent="0">
              <a:buNone/>
              <a:defRPr lang="en-US" sz="2000" kern="1200" cap="all"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rtlCol="0">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rtlCol="0"/>
          <a:lstStyle>
            <a:lvl1pPr>
              <a:defRPr sz="900"/>
            </a:lvl1pPr>
          </a:lstStyle>
          <a:p>
            <a:pPr rtl="0"/>
            <a:r>
              <a:rPr lang="en-GB" noProof="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rtlCol="0"/>
          <a:lstStyle>
            <a:lvl1pPr>
              <a:defRPr sz="900"/>
            </a:lvl1pPr>
          </a:lstStyle>
          <a:p>
            <a:pPr rtl="0"/>
            <a:r>
              <a:rPr lang="en-GB" noProof="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rtlCol="0"/>
          <a:lstStyle>
            <a:lvl1pPr>
              <a:defRPr sz="900"/>
            </a:lvl1pPr>
          </a:lstStyle>
          <a:p>
            <a:pPr rtl="0"/>
            <a:fld id="{B5CEABB6-07DC-46E8-9B57-56EC44A396E5}" type="slidenum">
              <a:rPr lang="en-GB" noProof="0" smtClean="0"/>
              <a:t>‹#›</a:t>
            </a:fld>
            <a:endParaRPr lang="en-GB" noProof="0"/>
          </a:p>
        </p:txBody>
      </p:sp>
    </p:spTree>
    <p:extLst>
      <p:ext uri="{BB962C8B-B14F-4D97-AF65-F5344CB8AC3E}">
        <p14:creationId xmlns:p14="http://schemas.microsoft.com/office/powerpoint/2010/main" val="4203189534"/>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pPr rtl="0"/>
            <a:r>
              <a:rPr lang="en-US" noProof="0"/>
              <a:t>Click to edit Master title style</a:t>
            </a:r>
            <a:endParaRPr lang="en-GB" noProof="0"/>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rtl="0"/>
            <a:r>
              <a:rPr lang="en-GB" noProof="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rtl="0"/>
            <a:r>
              <a:rPr lang="en-GB" noProof="0"/>
              <a:t>Pitch Deck</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rtl="0"/>
            <a:fld id="{B5CEABB6-07DC-46E8-9B57-56EC44A396E5}" type="slidenum">
              <a:rPr lang="en-GB" noProof="0" smtClean="0"/>
              <a:pPr/>
              <a:t>‹#›</a:t>
            </a:fld>
            <a:endParaRPr lang="en-GB" noProof="0"/>
          </a:p>
        </p:txBody>
      </p:sp>
    </p:spTree>
    <p:extLst>
      <p:ext uri="{BB962C8B-B14F-4D97-AF65-F5344CB8AC3E}">
        <p14:creationId xmlns:p14="http://schemas.microsoft.com/office/powerpoint/2010/main" val="1928452137"/>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70" r:id="rId3"/>
    <p:sldLayoutId id="2147483688" r:id="rId4"/>
    <p:sldLayoutId id="2147483694" r:id="rId5"/>
    <p:sldLayoutId id="2147483697" r:id="rId6"/>
    <p:sldLayoutId id="2147483673" r:id="rId7"/>
    <p:sldLayoutId id="2147483676" r:id="rId8"/>
    <p:sldLayoutId id="2147483672" r:id="rId9"/>
    <p:sldLayoutId id="2147483699" r:id="rId10"/>
    <p:sldLayoutId id="2147483671" r:id="rId11"/>
    <p:sldLayoutId id="2147483700" r:id="rId12"/>
    <p:sldLayoutId id="2147483679" r:id="rId13"/>
    <p:sldLayoutId id="2147483692" r:id="rId14"/>
    <p:sldLayoutId id="2147483681" r:id="rId15"/>
    <p:sldLayoutId id="2147483674" r:id="rId16"/>
    <p:sldLayoutId id="2147483675" r:id="rId17"/>
    <p:sldLayoutId id="2147483696" r:id="rId18"/>
    <p:sldLayoutId id="2147483677" r:id="rId19"/>
    <p:sldLayoutId id="2147483678" r:id="rId20"/>
  </p:sldLayoutIdLst>
  <p:hf hdr="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815C6-3AD0-46E6-A74A-1967BD91AF50}"/>
              </a:ext>
            </a:extLst>
          </p:cNvPr>
          <p:cNvSpPr>
            <a:spLocks noGrp="1"/>
          </p:cNvSpPr>
          <p:nvPr>
            <p:ph type="ctrTitle"/>
          </p:nvPr>
        </p:nvSpPr>
        <p:spPr>
          <a:xfrm>
            <a:off x="6312311" y="1386349"/>
            <a:ext cx="5535560" cy="4650658"/>
          </a:xfrm>
        </p:spPr>
        <p:txBody>
          <a:bodyPr rtlCol="0" anchor="ctr">
            <a:normAutofit/>
          </a:bodyPr>
          <a:lstStyle/>
          <a:p>
            <a:pPr algn="ctr" rtl="0"/>
            <a:r>
              <a:rPr lang="en-GB" sz="4000" b="1" dirty="0">
                <a:latin typeface="Dante" panose="02020502050200020203" pitchFamily="18" charset="0"/>
              </a:rPr>
              <a:t>Three Tier Web Application</a:t>
            </a:r>
            <a:br>
              <a:rPr lang="en-GB" sz="4000" b="1" dirty="0">
                <a:latin typeface="Dante" panose="02020502050200020203" pitchFamily="18" charset="0"/>
              </a:rPr>
            </a:br>
            <a:r>
              <a:rPr lang="en-GB" sz="4000" b="1" dirty="0">
                <a:latin typeface="Dante" panose="02020502050200020203" pitchFamily="18" charset="0"/>
              </a:rPr>
              <a:t>using Docker and Kubernetes </a:t>
            </a:r>
          </a:p>
        </p:txBody>
      </p:sp>
    </p:spTree>
    <p:extLst>
      <p:ext uri="{BB962C8B-B14F-4D97-AF65-F5344CB8AC3E}">
        <p14:creationId xmlns:p14="http://schemas.microsoft.com/office/powerpoint/2010/main" val="1642425379"/>
      </p:ext>
    </p:extLst>
  </p:cSld>
  <p:clrMapOvr>
    <a:masterClrMapping/>
  </p:clrMapOvr>
  <mc:AlternateContent xmlns:mc="http://schemas.openxmlformats.org/markup-compatibility/2006">
    <mc:Choice xmlns:p14="http://schemas.microsoft.com/office/powerpoint/2010/main" Requires="p14">
      <p:transition spd="slow" p14:dur="2000" advTm="6393"/>
    </mc:Choice>
    <mc:Fallback>
      <p:transition spd="slow" advTm="6393"/>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6035DEBE-3801-EB53-596C-795318837B15}"/>
              </a:ext>
            </a:extLst>
          </p:cNvPr>
          <p:cNvSpPr>
            <a:spLocks noGrp="1"/>
          </p:cNvSpPr>
          <p:nvPr>
            <p:ph type="body" sz="quarter" idx="15"/>
          </p:nvPr>
        </p:nvSpPr>
        <p:spPr>
          <a:xfrm>
            <a:off x="2641600" y="873760"/>
            <a:ext cx="8712199" cy="5323840"/>
          </a:xfrm>
        </p:spPr>
        <p:txBody>
          <a:bodyPr/>
          <a:lstStyle/>
          <a:p>
            <a:r>
              <a:rPr lang="en-GB" sz="1600" b="1" dirty="0">
                <a:latin typeface="Times New Roman" panose="02020603050405020304" pitchFamily="18" charset="0"/>
                <a:cs typeface="Times New Roman" panose="02020603050405020304" pitchFamily="18" charset="0"/>
              </a:rPr>
              <a:t>Phase 2:</a:t>
            </a:r>
            <a:r>
              <a:rPr lang="en-GB" sz="1600" dirty="0">
                <a:latin typeface="Times New Roman" panose="02020603050405020304" pitchFamily="18" charset="0"/>
                <a:cs typeface="Times New Roman" panose="02020603050405020304" pitchFamily="18" charset="0"/>
              </a:rPr>
              <a:t> Built frontend and backend images</a:t>
            </a:r>
          </a:p>
          <a:p>
            <a:pPr marL="0" indent="0">
              <a:buNone/>
            </a:pPr>
            <a:r>
              <a:rPr lang="en-US" sz="1600" b="1" dirty="0">
                <a:latin typeface="Times New Roman" panose="02020603050405020304" pitchFamily="18" charset="0"/>
                <a:cs typeface="Times New Roman" panose="02020603050405020304" pitchFamily="18" charset="0"/>
              </a:rPr>
              <a:t>1.Setup Elastic Container Registry (ECR)</a:t>
            </a:r>
          </a:p>
          <a:p>
            <a:r>
              <a:rPr lang="en-US" sz="1600" dirty="0">
                <a:latin typeface="Times New Roman" panose="02020603050405020304" pitchFamily="18" charset="0"/>
                <a:cs typeface="Times New Roman" panose="02020603050405020304" pitchFamily="18" charset="0"/>
              </a:rPr>
              <a:t>Go to AWS Management Console and navigate to the Amazon ECR service.</a:t>
            </a:r>
          </a:p>
          <a:p>
            <a:r>
              <a:rPr lang="en-US" sz="1600" dirty="0">
                <a:latin typeface="Times New Roman" panose="02020603050405020304" pitchFamily="18" charset="0"/>
                <a:cs typeface="Times New Roman" panose="02020603050405020304" pitchFamily="18" charset="0"/>
              </a:rPr>
              <a:t>Click on "Create repository" for frontend and backend separately.</a:t>
            </a:r>
          </a:p>
          <a:p>
            <a:r>
              <a:rPr lang="en-US" sz="1600" dirty="0">
                <a:latin typeface="Times New Roman" panose="02020603050405020304" pitchFamily="18" charset="0"/>
                <a:cs typeface="Times New Roman" panose="02020603050405020304" pitchFamily="18" charset="0"/>
              </a:rPr>
              <a:t>Set the repository name and configure repository settings (e.g., set visibility to public).</a:t>
            </a:r>
          </a:p>
          <a:p>
            <a:pPr marL="0" indent="0">
              <a:buNone/>
            </a:pPr>
            <a:r>
              <a:rPr lang="en-US" sz="1600" b="1" dirty="0">
                <a:latin typeface="Times New Roman" panose="02020603050405020304" pitchFamily="18" charset="0"/>
                <a:cs typeface="Times New Roman" panose="02020603050405020304" pitchFamily="18" charset="0"/>
              </a:rPr>
              <a:t>2.Setup Frontend</a:t>
            </a:r>
          </a:p>
          <a:p>
            <a:r>
              <a:rPr lang="en-US" sz="1600" dirty="0">
                <a:latin typeface="Times New Roman" panose="02020603050405020304" pitchFamily="18" charset="0"/>
                <a:cs typeface="Times New Roman" panose="02020603050405020304" pitchFamily="18" charset="0"/>
              </a:rPr>
              <a:t>Navigate to the frontend directory in the project: cd frontend.</a:t>
            </a:r>
          </a:p>
          <a:p>
            <a:r>
              <a:rPr lang="en-US" sz="1600" dirty="0">
                <a:latin typeface="Times New Roman" panose="02020603050405020304" pitchFamily="18" charset="0"/>
                <a:cs typeface="Times New Roman" panose="02020603050405020304" pitchFamily="18" charset="0"/>
              </a:rPr>
              <a:t>Run the following commands to build and push the frontend image to ECR:</a:t>
            </a:r>
          </a:p>
          <a:p>
            <a:pPr lvl="1"/>
            <a:r>
              <a:rPr lang="en-US" sz="1600" dirty="0" err="1">
                <a:latin typeface="Times New Roman" panose="02020603050405020304" pitchFamily="18" charset="0"/>
                <a:cs typeface="Times New Roman" panose="02020603050405020304" pitchFamily="18" charset="0"/>
              </a:rPr>
              <a:t>aws</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ecr</a:t>
            </a:r>
            <a:r>
              <a:rPr lang="en-US" sz="1600" dirty="0">
                <a:latin typeface="Times New Roman" panose="02020603050405020304" pitchFamily="18" charset="0"/>
                <a:cs typeface="Times New Roman" panose="02020603050405020304" pitchFamily="18" charset="0"/>
              </a:rPr>
              <a:t>-public get-login-password --region us-east-1 | docker login --username AWS --password-stdin </a:t>
            </a:r>
            <a:r>
              <a:rPr lang="en-US" sz="1600" dirty="0" err="1">
                <a:latin typeface="Times New Roman" panose="02020603050405020304" pitchFamily="18" charset="0"/>
                <a:cs typeface="Times New Roman" panose="02020603050405020304" pitchFamily="18" charset="0"/>
              </a:rPr>
              <a:t>public.ecr.aws</a:t>
            </a:r>
            <a:r>
              <a:rPr lang="en-US" sz="1600" dirty="0">
                <a:latin typeface="Times New Roman" panose="02020603050405020304" pitchFamily="18" charset="0"/>
                <a:cs typeface="Times New Roman" panose="02020603050405020304" pitchFamily="18" charset="0"/>
              </a:rPr>
              <a:t>/l0l7e4u1</a:t>
            </a:r>
          </a:p>
          <a:p>
            <a:pPr lvl="1"/>
            <a:r>
              <a:rPr lang="en-US" sz="1600" dirty="0">
                <a:latin typeface="Times New Roman" panose="02020603050405020304" pitchFamily="18" charset="0"/>
                <a:cs typeface="Times New Roman" panose="02020603050405020304" pitchFamily="18" charset="0"/>
              </a:rPr>
              <a:t>docker build -t 3-tier-frontend .</a:t>
            </a:r>
          </a:p>
          <a:p>
            <a:pPr lvl="1"/>
            <a:r>
              <a:rPr lang="en-US" sz="1600" dirty="0">
                <a:latin typeface="Times New Roman" panose="02020603050405020304" pitchFamily="18" charset="0"/>
                <a:cs typeface="Times New Roman" panose="02020603050405020304" pitchFamily="18" charset="0"/>
              </a:rPr>
              <a:t>docker tag 3-tier-frontend:latest </a:t>
            </a:r>
            <a:r>
              <a:rPr lang="en-US" sz="1600" dirty="0" err="1">
                <a:latin typeface="Times New Roman" panose="02020603050405020304" pitchFamily="18" charset="0"/>
                <a:cs typeface="Times New Roman" panose="02020603050405020304" pitchFamily="18" charset="0"/>
              </a:rPr>
              <a:t>public.ecr.aws</a:t>
            </a:r>
            <a:r>
              <a:rPr lang="en-US" sz="1600" dirty="0">
                <a:latin typeface="Times New Roman" panose="02020603050405020304" pitchFamily="18" charset="0"/>
                <a:cs typeface="Times New Roman" panose="02020603050405020304" pitchFamily="18" charset="0"/>
              </a:rPr>
              <a:t>/l0l7e4u1/3-tier-frontend:latest</a:t>
            </a:r>
          </a:p>
          <a:p>
            <a:pPr lvl="1"/>
            <a:r>
              <a:rPr lang="en-US" sz="1600" dirty="0">
                <a:latin typeface="Times New Roman" panose="02020603050405020304" pitchFamily="18" charset="0"/>
                <a:cs typeface="Times New Roman" panose="02020603050405020304" pitchFamily="18" charset="0"/>
              </a:rPr>
              <a:t>docker push </a:t>
            </a:r>
            <a:r>
              <a:rPr lang="en-US" sz="1600" dirty="0" err="1">
                <a:latin typeface="Times New Roman" panose="02020603050405020304" pitchFamily="18" charset="0"/>
                <a:cs typeface="Times New Roman" panose="02020603050405020304" pitchFamily="18" charset="0"/>
              </a:rPr>
              <a:t>public.ecr.aws</a:t>
            </a:r>
            <a:r>
              <a:rPr lang="en-US" sz="1600" dirty="0">
                <a:latin typeface="Times New Roman" panose="02020603050405020304" pitchFamily="18" charset="0"/>
                <a:cs typeface="Times New Roman" panose="02020603050405020304" pitchFamily="18" charset="0"/>
              </a:rPr>
              <a:t>/l0l7e4u1/3-tier-frontend:latest</a:t>
            </a:r>
          </a:p>
          <a:p>
            <a:endParaRPr lang="en-GB" b="1" dirty="0"/>
          </a:p>
          <a:p>
            <a:endParaRPr lang="en-GB" b="1" dirty="0"/>
          </a:p>
        </p:txBody>
      </p:sp>
      <p:sp>
        <p:nvSpPr>
          <p:cNvPr id="13" name="Slide Number Placeholder 12">
            <a:extLst>
              <a:ext uri="{FF2B5EF4-FFF2-40B4-BE49-F238E27FC236}">
                <a16:creationId xmlns:a16="http://schemas.microsoft.com/office/drawing/2014/main" id="{D6BD9E08-923B-CA43-5C5F-584317FA6F05}"/>
              </a:ext>
            </a:extLst>
          </p:cNvPr>
          <p:cNvSpPr>
            <a:spLocks noGrp="1"/>
          </p:cNvSpPr>
          <p:nvPr>
            <p:ph type="sldNum" sz="quarter" idx="22"/>
          </p:nvPr>
        </p:nvSpPr>
        <p:spPr/>
        <p:txBody>
          <a:bodyPr/>
          <a:lstStyle/>
          <a:p>
            <a:pPr rtl="0"/>
            <a:fld id="{B5CEABB6-07DC-46E8-9B57-56EC44A396E5}" type="slidenum">
              <a:rPr lang="en-GB" noProof="0" smtClean="0"/>
              <a:pPr rtl="0"/>
              <a:t>10</a:t>
            </a:fld>
            <a:endParaRPr lang="en-GB" noProof="0"/>
          </a:p>
        </p:txBody>
      </p:sp>
    </p:spTree>
    <p:extLst>
      <p:ext uri="{BB962C8B-B14F-4D97-AF65-F5344CB8AC3E}">
        <p14:creationId xmlns:p14="http://schemas.microsoft.com/office/powerpoint/2010/main" val="9740560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9EB382F-E73F-CC3C-4D5F-9887FEBABB61}"/>
              </a:ext>
            </a:extLst>
          </p:cNvPr>
          <p:cNvSpPr>
            <a:spLocks noGrp="1"/>
          </p:cNvSpPr>
          <p:nvPr>
            <p:ph idx="1"/>
          </p:nvPr>
        </p:nvSpPr>
        <p:spPr>
          <a:xfrm>
            <a:off x="375920" y="497840"/>
            <a:ext cx="5160385" cy="5598159"/>
          </a:xfrm>
        </p:spPr>
        <p:txBody>
          <a:bodyPr>
            <a:normAutofit/>
          </a:bodyPr>
          <a:lstStyle/>
          <a:p>
            <a:pPr marL="0" indent="0">
              <a:buNone/>
            </a:pPr>
            <a:r>
              <a:rPr lang="en-US" sz="1800" b="1" dirty="0">
                <a:latin typeface="Times New Roman" panose="02020603050405020304" pitchFamily="18" charset="0"/>
                <a:cs typeface="Times New Roman" panose="02020603050405020304" pitchFamily="18" charset="0"/>
                <a:sym typeface="+mn-ea"/>
              </a:rPr>
              <a:t>Setup Backend</a:t>
            </a:r>
            <a:endParaRPr lang="en-US" sz="1800" b="1"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sym typeface="+mn-ea"/>
              </a:rPr>
              <a:t>Navigate to the backend directory in the project: cd ../backend.</a:t>
            </a:r>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sym typeface="+mn-ea"/>
              </a:rPr>
              <a:t>Run the following commands to build and push the backend image to ECR (replace ECR repository URL and image name as needed):</a:t>
            </a:r>
            <a:endParaRPr lang="en-US" sz="1600"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sz="1600" dirty="0" err="1">
                <a:latin typeface="Times New Roman" panose="02020603050405020304" pitchFamily="18" charset="0"/>
                <a:cs typeface="Times New Roman" panose="02020603050405020304" pitchFamily="18" charset="0"/>
                <a:sym typeface="+mn-ea"/>
              </a:rPr>
              <a:t>aws</a:t>
            </a:r>
            <a:r>
              <a:rPr lang="en-US" sz="1600" dirty="0">
                <a:latin typeface="Times New Roman" panose="02020603050405020304" pitchFamily="18" charset="0"/>
                <a:cs typeface="Times New Roman" panose="02020603050405020304" pitchFamily="18" charset="0"/>
                <a:sym typeface="+mn-ea"/>
              </a:rPr>
              <a:t> </a:t>
            </a:r>
            <a:r>
              <a:rPr lang="en-US" sz="1600" dirty="0" err="1">
                <a:latin typeface="Times New Roman" panose="02020603050405020304" pitchFamily="18" charset="0"/>
                <a:cs typeface="Times New Roman" panose="02020603050405020304" pitchFamily="18" charset="0"/>
                <a:sym typeface="+mn-ea"/>
              </a:rPr>
              <a:t>ecr</a:t>
            </a:r>
            <a:r>
              <a:rPr lang="en-US" sz="1600" dirty="0">
                <a:latin typeface="Times New Roman" panose="02020603050405020304" pitchFamily="18" charset="0"/>
                <a:cs typeface="Times New Roman" panose="02020603050405020304" pitchFamily="18" charset="0"/>
                <a:sym typeface="+mn-ea"/>
              </a:rPr>
              <a:t>-public get-login-password --region us-east-1 | docker login --username AWS --password-stdin </a:t>
            </a:r>
            <a:r>
              <a:rPr lang="en-US" sz="1600" dirty="0" err="1">
                <a:latin typeface="Times New Roman" panose="02020603050405020304" pitchFamily="18" charset="0"/>
                <a:cs typeface="Times New Roman" panose="02020603050405020304" pitchFamily="18" charset="0"/>
                <a:sym typeface="+mn-ea"/>
              </a:rPr>
              <a:t>public.ecr.aws</a:t>
            </a:r>
            <a:r>
              <a:rPr lang="en-US" sz="1600" dirty="0">
                <a:latin typeface="Times New Roman" panose="02020603050405020304" pitchFamily="18" charset="0"/>
                <a:cs typeface="Times New Roman" panose="02020603050405020304" pitchFamily="18" charset="0"/>
                <a:sym typeface="+mn-ea"/>
              </a:rPr>
              <a:t>/l0l7e4u1</a:t>
            </a:r>
            <a:endParaRPr lang="en-US" sz="1600"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sym typeface="+mn-ea"/>
              </a:rPr>
              <a:t>docker build -t 3-tier-backend .</a:t>
            </a:r>
            <a:endParaRPr lang="en-US" sz="1600"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sym typeface="+mn-ea"/>
              </a:rPr>
              <a:t>docker tag 3-tier-backend:latest </a:t>
            </a:r>
            <a:r>
              <a:rPr lang="en-US" sz="1600" dirty="0" err="1">
                <a:latin typeface="Times New Roman" panose="02020603050405020304" pitchFamily="18" charset="0"/>
                <a:cs typeface="Times New Roman" panose="02020603050405020304" pitchFamily="18" charset="0"/>
                <a:sym typeface="+mn-ea"/>
              </a:rPr>
              <a:t>public.ecr.aws</a:t>
            </a:r>
            <a:r>
              <a:rPr lang="en-US" sz="1600" dirty="0">
                <a:latin typeface="Times New Roman" panose="02020603050405020304" pitchFamily="18" charset="0"/>
                <a:cs typeface="Times New Roman" panose="02020603050405020304" pitchFamily="18" charset="0"/>
                <a:sym typeface="+mn-ea"/>
              </a:rPr>
              <a:t>/l0l7e4u1/3-tier-backend:latest</a:t>
            </a:r>
            <a:endParaRPr lang="en-US" sz="1600"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sym typeface="+mn-ea"/>
              </a:rPr>
              <a:t>docker push </a:t>
            </a:r>
            <a:r>
              <a:rPr lang="en-US" sz="1600" dirty="0" err="1">
                <a:latin typeface="Times New Roman" panose="02020603050405020304" pitchFamily="18" charset="0"/>
                <a:cs typeface="Times New Roman" panose="02020603050405020304" pitchFamily="18" charset="0"/>
                <a:sym typeface="+mn-ea"/>
              </a:rPr>
              <a:t>public.ecr.aws</a:t>
            </a:r>
            <a:r>
              <a:rPr lang="en-US" sz="1600" dirty="0">
                <a:latin typeface="Times New Roman" panose="02020603050405020304" pitchFamily="18" charset="0"/>
                <a:cs typeface="Times New Roman" panose="02020603050405020304" pitchFamily="18" charset="0"/>
                <a:sym typeface="+mn-ea"/>
              </a:rPr>
              <a:t>/l0l7e4u1/3-tier-backend:latest</a:t>
            </a:r>
            <a:endParaRPr lang="en-US" sz="1600" dirty="0">
              <a:latin typeface="Times New Roman" panose="02020603050405020304" pitchFamily="18" charset="0"/>
              <a:cs typeface="Times New Roman" panose="02020603050405020304" pitchFamily="18" charset="0"/>
            </a:endParaRPr>
          </a:p>
          <a:p>
            <a:endParaRPr lang="en-GB" dirty="0"/>
          </a:p>
        </p:txBody>
      </p:sp>
      <p:sp>
        <p:nvSpPr>
          <p:cNvPr id="6" name="Slide Number Placeholder 5">
            <a:extLst>
              <a:ext uri="{FF2B5EF4-FFF2-40B4-BE49-F238E27FC236}">
                <a16:creationId xmlns:a16="http://schemas.microsoft.com/office/drawing/2014/main" id="{4AE5F0CB-C31C-2753-77F7-78A8977CEF45}"/>
              </a:ext>
            </a:extLst>
          </p:cNvPr>
          <p:cNvSpPr>
            <a:spLocks noGrp="1"/>
          </p:cNvSpPr>
          <p:nvPr>
            <p:ph type="sldNum" sz="quarter" idx="12"/>
          </p:nvPr>
        </p:nvSpPr>
        <p:spPr/>
        <p:txBody>
          <a:bodyPr/>
          <a:lstStyle/>
          <a:p>
            <a:pPr rtl="0"/>
            <a:fld id="{B5CEABB6-07DC-46E8-9B57-56EC44A396E5}" type="slidenum">
              <a:rPr lang="en-GB" noProof="0" smtClean="0"/>
              <a:t>11</a:t>
            </a:fld>
            <a:endParaRPr lang="en-GB" noProof="0"/>
          </a:p>
        </p:txBody>
      </p:sp>
    </p:spTree>
    <p:extLst>
      <p:ext uri="{BB962C8B-B14F-4D97-AF65-F5344CB8AC3E}">
        <p14:creationId xmlns:p14="http://schemas.microsoft.com/office/powerpoint/2010/main" val="14249062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09B6CD0B-8E67-0F3A-4DF5-EE15D815F594}"/>
              </a:ext>
            </a:extLst>
          </p:cNvPr>
          <p:cNvSpPr>
            <a:spLocks noGrp="1"/>
          </p:cNvSpPr>
          <p:nvPr>
            <p:ph sz="half" idx="2"/>
          </p:nvPr>
        </p:nvSpPr>
        <p:spPr>
          <a:xfrm>
            <a:off x="1727200" y="640080"/>
            <a:ext cx="8930640" cy="5486400"/>
          </a:xfrm>
        </p:spPr>
        <p:txBody>
          <a:bodyPr>
            <a:normAutofit/>
          </a:bodyPr>
          <a:lstStyle/>
          <a:p>
            <a:r>
              <a:rPr lang="en-GB" sz="1800" b="1" dirty="0">
                <a:latin typeface="Times New Roman" panose="02020603050405020304" pitchFamily="18" charset="0"/>
                <a:cs typeface="Times New Roman" panose="02020603050405020304" pitchFamily="18" charset="0"/>
              </a:rPr>
              <a:t>Phase 3 :</a:t>
            </a:r>
            <a:r>
              <a:rPr lang="en-US" sz="1600" dirty="0">
                <a:latin typeface="Times New Roman" panose="02020603050405020304" pitchFamily="18" charset="0"/>
                <a:cs typeface="Times New Roman" panose="02020603050405020304" pitchFamily="18" charset="0"/>
              </a:rPr>
              <a:t>Kubernetes Setup</a:t>
            </a:r>
          </a:p>
          <a:p>
            <a:pPr marL="0" indent="0">
              <a:buNone/>
            </a:pPr>
            <a:r>
              <a:rPr lang="en-US" sz="1600" b="1" dirty="0">
                <a:latin typeface="Times New Roman" panose="02020603050405020304" pitchFamily="18" charset="0"/>
                <a:cs typeface="Times New Roman" panose="02020603050405020304" pitchFamily="18" charset="0"/>
              </a:rPr>
              <a:t>1.Create an EKS Cluster</a:t>
            </a:r>
          </a:p>
          <a:p>
            <a:r>
              <a:rPr lang="en-US" sz="1600" dirty="0">
                <a:latin typeface="Times New Roman" panose="02020603050405020304" pitchFamily="18" charset="0"/>
                <a:cs typeface="Times New Roman" panose="02020603050405020304" pitchFamily="18" charset="0"/>
              </a:rPr>
              <a:t>Run the following command to create an EKS cluster:</a:t>
            </a:r>
          </a:p>
          <a:p>
            <a:pPr marL="742950" lvl="1" indent="-285750">
              <a:buFont typeface="Arial" panose="020B0604020202020204" pitchFamily="34" charset="0"/>
              <a:buChar char="•"/>
            </a:pPr>
            <a:r>
              <a:rPr lang="en-US" sz="1600" dirty="0" err="1">
                <a:latin typeface="Times New Roman" panose="02020603050405020304" pitchFamily="18" charset="0"/>
                <a:cs typeface="Times New Roman" panose="02020603050405020304" pitchFamily="18" charset="0"/>
              </a:rPr>
              <a:t>eksctl</a:t>
            </a:r>
            <a:r>
              <a:rPr lang="en-US" sz="1600" dirty="0">
                <a:latin typeface="Times New Roman" panose="02020603050405020304" pitchFamily="18" charset="0"/>
                <a:cs typeface="Times New Roman" panose="02020603050405020304" pitchFamily="18" charset="0"/>
              </a:rPr>
              <a:t> create cluster --name three-tier-cluster --region us-east-1 --node-type t2.medium --nodes-min 2 --nodes-max 2</a:t>
            </a:r>
          </a:p>
          <a:p>
            <a:pPr marL="742950" lvl="1" indent="-285750">
              <a:buFont typeface="Arial" panose="020B0604020202020204" pitchFamily="34" charset="0"/>
              <a:buChar char="•"/>
            </a:pPr>
            <a:r>
              <a:rPr lang="en-US" sz="1600" dirty="0" err="1">
                <a:latin typeface="Times New Roman" panose="02020603050405020304" pitchFamily="18" charset="0"/>
                <a:cs typeface="Times New Roman" panose="02020603050405020304" pitchFamily="18" charset="0"/>
              </a:rPr>
              <a:t>aws</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eks</a:t>
            </a:r>
            <a:r>
              <a:rPr lang="en-US" sz="1600" dirty="0">
                <a:latin typeface="Times New Roman" panose="02020603050405020304" pitchFamily="18" charset="0"/>
                <a:cs typeface="Times New Roman" panose="02020603050405020304" pitchFamily="18" charset="0"/>
              </a:rPr>
              <a:t> update-</a:t>
            </a:r>
            <a:r>
              <a:rPr lang="en-US" sz="1600" dirty="0" err="1">
                <a:latin typeface="Times New Roman" panose="02020603050405020304" pitchFamily="18" charset="0"/>
                <a:cs typeface="Times New Roman" panose="02020603050405020304" pitchFamily="18" charset="0"/>
              </a:rPr>
              <a:t>kubeconfig</a:t>
            </a:r>
            <a:r>
              <a:rPr lang="en-US" sz="1600" dirty="0">
                <a:latin typeface="Times New Roman" panose="02020603050405020304" pitchFamily="18" charset="0"/>
                <a:cs typeface="Times New Roman" panose="02020603050405020304" pitchFamily="18" charset="0"/>
              </a:rPr>
              <a:t> --region us-east-1 --name three-tier-cluster</a:t>
            </a:r>
          </a:p>
          <a:p>
            <a:pPr marL="0" indent="0">
              <a:buNone/>
            </a:pPr>
            <a:r>
              <a:rPr lang="en-US" sz="1600" b="1" dirty="0">
                <a:latin typeface="Times New Roman" panose="02020603050405020304" pitchFamily="18" charset="0"/>
                <a:cs typeface="Times New Roman" panose="02020603050405020304" pitchFamily="18" charset="0"/>
              </a:rPr>
              <a:t>2.Create a Namespace</a:t>
            </a:r>
          </a:p>
          <a:p>
            <a:r>
              <a:rPr lang="en-US" sz="1600" dirty="0">
                <a:latin typeface="Times New Roman" panose="02020603050405020304" pitchFamily="18" charset="0"/>
                <a:cs typeface="Times New Roman" panose="02020603050405020304" pitchFamily="18" charset="0"/>
              </a:rPr>
              <a:t>Run the following command to create a namespace for the project:</a:t>
            </a:r>
          </a:p>
          <a:p>
            <a:pPr marL="742950" lvl="1" indent="-285750">
              <a:buFont typeface="Arial" panose="020B0604020202020204" pitchFamily="34" charset="0"/>
              <a:buChar char="•"/>
            </a:pPr>
            <a:r>
              <a:rPr lang="en-US" sz="1600" dirty="0" err="1">
                <a:latin typeface="Times New Roman" panose="02020603050405020304" pitchFamily="18" charset="0"/>
                <a:cs typeface="Times New Roman" panose="02020603050405020304" pitchFamily="18" charset="0"/>
              </a:rPr>
              <a:t>kubectl</a:t>
            </a:r>
            <a:r>
              <a:rPr lang="en-US" sz="1600" dirty="0">
                <a:latin typeface="Times New Roman" panose="02020603050405020304" pitchFamily="18" charset="0"/>
                <a:cs typeface="Times New Roman" panose="02020603050405020304" pitchFamily="18" charset="0"/>
              </a:rPr>
              <a:t> create namespace workshop</a:t>
            </a:r>
          </a:p>
          <a:p>
            <a:pPr marL="742950" lvl="1" indent="-285750">
              <a:buFont typeface="Arial" panose="020B0604020202020204" pitchFamily="34" charset="0"/>
              <a:buChar char="•"/>
            </a:pPr>
            <a:r>
              <a:rPr lang="en-US" sz="1600" dirty="0" err="1">
                <a:latin typeface="Times New Roman" panose="02020603050405020304" pitchFamily="18" charset="0"/>
                <a:cs typeface="Times New Roman" panose="02020603050405020304" pitchFamily="18" charset="0"/>
              </a:rPr>
              <a:t>kubectl</a:t>
            </a:r>
            <a:r>
              <a:rPr lang="en-US" sz="1600" dirty="0">
                <a:latin typeface="Times New Roman" panose="02020603050405020304" pitchFamily="18" charset="0"/>
                <a:cs typeface="Times New Roman" panose="02020603050405020304" pitchFamily="18" charset="0"/>
              </a:rPr>
              <a:t> config set-context --current --namespace workshop</a:t>
            </a:r>
          </a:p>
          <a:p>
            <a:pPr marL="0" indent="0">
              <a:buNone/>
            </a:pPr>
            <a:r>
              <a:rPr lang="en-US" sz="1600" b="1" dirty="0">
                <a:latin typeface="Times New Roman" panose="02020603050405020304" pitchFamily="18" charset="0"/>
                <a:cs typeface="Times New Roman" panose="02020603050405020304" pitchFamily="18" charset="0"/>
              </a:rPr>
              <a:t>3.Deploy Frontend and Backend</a:t>
            </a:r>
          </a:p>
          <a:p>
            <a:r>
              <a:rPr lang="en-US" sz="1600" dirty="0">
                <a:latin typeface="Times New Roman" panose="02020603050405020304" pitchFamily="18" charset="0"/>
                <a:cs typeface="Times New Roman" panose="02020603050405020304" pitchFamily="18" charset="0"/>
              </a:rPr>
              <a:t>Apply the deployment and service manifests for frontend and backend:</a:t>
            </a:r>
          </a:p>
          <a:p>
            <a:pPr marL="742950" lvl="1" indent="-285750">
              <a:buFont typeface="Arial" panose="020B0604020202020204" pitchFamily="34" charset="0"/>
              <a:buChar char="•"/>
            </a:pPr>
            <a:r>
              <a:rPr lang="en-US" sz="1600" dirty="0" err="1">
                <a:latin typeface="Times New Roman" panose="02020603050405020304" pitchFamily="18" charset="0"/>
                <a:cs typeface="Times New Roman" panose="02020603050405020304" pitchFamily="18" charset="0"/>
              </a:rPr>
              <a:t>kubectl</a:t>
            </a:r>
            <a:r>
              <a:rPr lang="en-US" sz="1600" dirty="0">
                <a:latin typeface="Times New Roman" panose="02020603050405020304" pitchFamily="18" charset="0"/>
                <a:cs typeface="Times New Roman" panose="02020603050405020304" pitchFamily="18" charset="0"/>
              </a:rPr>
              <a:t> apply -f k8s_manifests/frontend-</a:t>
            </a:r>
            <a:r>
              <a:rPr lang="en-US" sz="1600" dirty="0" err="1">
                <a:latin typeface="Times New Roman" panose="02020603050405020304" pitchFamily="18" charset="0"/>
                <a:cs typeface="Times New Roman" panose="02020603050405020304" pitchFamily="18" charset="0"/>
              </a:rPr>
              <a:t>deployment.yaml</a:t>
            </a:r>
            <a:endParaRPr lang="en-US" sz="1600"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sz="1600" dirty="0" err="1">
                <a:latin typeface="Times New Roman" panose="02020603050405020304" pitchFamily="18" charset="0"/>
                <a:cs typeface="Times New Roman" panose="02020603050405020304" pitchFamily="18" charset="0"/>
              </a:rPr>
              <a:t>kubectl</a:t>
            </a:r>
            <a:r>
              <a:rPr lang="en-US" sz="1600" dirty="0">
                <a:latin typeface="Times New Roman" panose="02020603050405020304" pitchFamily="18" charset="0"/>
                <a:cs typeface="Times New Roman" panose="02020603050405020304" pitchFamily="18" charset="0"/>
              </a:rPr>
              <a:t> apply -f k8s_manifests/frontend-</a:t>
            </a:r>
            <a:r>
              <a:rPr lang="en-US" sz="1600" dirty="0" err="1">
                <a:latin typeface="Times New Roman" panose="02020603050405020304" pitchFamily="18" charset="0"/>
                <a:cs typeface="Times New Roman" panose="02020603050405020304" pitchFamily="18" charset="0"/>
              </a:rPr>
              <a:t>service.yaml</a:t>
            </a:r>
            <a:endParaRPr lang="en-US" sz="1600"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sz="1600" dirty="0" err="1">
                <a:latin typeface="Times New Roman" panose="02020603050405020304" pitchFamily="18" charset="0"/>
                <a:cs typeface="Times New Roman" panose="02020603050405020304" pitchFamily="18" charset="0"/>
              </a:rPr>
              <a:t>kubectl</a:t>
            </a:r>
            <a:r>
              <a:rPr lang="en-US" sz="1600" dirty="0">
                <a:latin typeface="Times New Roman" panose="02020603050405020304" pitchFamily="18" charset="0"/>
                <a:cs typeface="Times New Roman" panose="02020603050405020304" pitchFamily="18" charset="0"/>
              </a:rPr>
              <a:t> apply -f k8s_manifests/backend-</a:t>
            </a:r>
            <a:r>
              <a:rPr lang="en-US" sz="1600" dirty="0" err="1">
                <a:latin typeface="Times New Roman" panose="02020603050405020304" pitchFamily="18" charset="0"/>
                <a:cs typeface="Times New Roman" panose="02020603050405020304" pitchFamily="18" charset="0"/>
              </a:rPr>
              <a:t>deployment.yaml</a:t>
            </a:r>
            <a:endParaRPr lang="en-US" sz="1600"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sz="1600" dirty="0" err="1">
                <a:latin typeface="Times New Roman" panose="02020603050405020304" pitchFamily="18" charset="0"/>
                <a:cs typeface="Times New Roman" panose="02020603050405020304" pitchFamily="18" charset="0"/>
              </a:rPr>
              <a:t>kubectl</a:t>
            </a:r>
            <a:r>
              <a:rPr lang="en-US" sz="1600" dirty="0">
                <a:latin typeface="Times New Roman" panose="02020603050405020304" pitchFamily="18" charset="0"/>
                <a:cs typeface="Times New Roman" panose="02020603050405020304" pitchFamily="18" charset="0"/>
              </a:rPr>
              <a:t> apply -f k8s_manifests/backend-</a:t>
            </a:r>
            <a:r>
              <a:rPr lang="en-US" sz="1600" dirty="0" err="1">
                <a:latin typeface="Times New Roman" panose="02020603050405020304" pitchFamily="18" charset="0"/>
                <a:cs typeface="Times New Roman" panose="02020603050405020304" pitchFamily="18" charset="0"/>
              </a:rPr>
              <a:t>service.yaml</a:t>
            </a:r>
            <a:endParaRPr lang="en-US" sz="1600" dirty="0">
              <a:latin typeface="Times New Roman" panose="02020603050405020304" pitchFamily="18" charset="0"/>
              <a:cs typeface="Times New Roman" panose="02020603050405020304" pitchFamily="18" charset="0"/>
            </a:endParaRPr>
          </a:p>
          <a:p>
            <a:endParaRPr lang="en-GB" dirty="0"/>
          </a:p>
        </p:txBody>
      </p:sp>
      <p:sp>
        <p:nvSpPr>
          <p:cNvPr id="11" name="Slide Number Placeholder 10">
            <a:extLst>
              <a:ext uri="{FF2B5EF4-FFF2-40B4-BE49-F238E27FC236}">
                <a16:creationId xmlns:a16="http://schemas.microsoft.com/office/drawing/2014/main" id="{084506D6-D6C3-1067-BE08-C5DB4AE673D7}"/>
              </a:ext>
            </a:extLst>
          </p:cNvPr>
          <p:cNvSpPr>
            <a:spLocks noGrp="1"/>
          </p:cNvSpPr>
          <p:nvPr>
            <p:ph type="sldNum" sz="quarter" idx="12"/>
          </p:nvPr>
        </p:nvSpPr>
        <p:spPr/>
        <p:txBody>
          <a:bodyPr/>
          <a:lstStyle/>
          <a:p>
            <a:pPr rtl="0"/>
            <a:fld id="{B5CEABB6-07DC-46E8-9B57-56EC44A396E5}" type="slidenum">
              <a:rPr lang="en-GB" noProof="0" smtClean="0"/>
              <a:t>12</a:t>
            </a:fld>
            <a:endParaRPr lang="en-GB" noProof="0"/>
          </a:p>
        </p:txBody>
      </p:sp>
    </p:spTree>
    <p:extLst>
      <p:ext uri="{BB962C8B-B14F-4D97-AF65-F5344CB8AC3E}">
        <p14:creationId xmlns:p14="http://schemas.microsoft.com/office/powerpoint/2010/main" val="18236817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8B413CD8-CC9E-866D-6217-BE8E88959B01}"/>
              </a:ext>
            </a:extLst>
          </p:cNvPr>
          <p:cNvSpPr>
            <a:spLocks noGrp="1"/>
          </p:cNvSpPr>
          <p:nvPr>
            <p:ph type="body" sz="quarter" idx="15"/>
          </p:nvPr>
        </p:nvSpPr>
        <p:spPr>
          <a:xfrm>
            <a:off x="5323840" y="528320"/>
            <a:ext cx="6461760" cy="5598160"/>
          </a:xfrm>
        </p:spPr>
        <p:txBody>
          <a:bodyPr>
            <a:normAutofit lnSpcReduction="10000"/>
          </a:bodyPr>
          <a:lstStyle/>
          <a:p>
            <a:r>
              <a:rPr lang="en-GB" sz="1600" b="1" dirty="0">
                <a:latin typeface="Times New Roman" panose="02020603050405020304" pitchFamily="18" charset="0"/>
                <a:cs typeface="Times New Roman" panose="02020603050405020304" pitchFamily="18" charset="0"/>
              </a:rPr>
              <a:t>Phase 4: </a:t>
            </a:r>
            <a:r>
              <a:rPr lang="en-GB" sz="1600" i="0" dirty="0">
                <a:effectLst/>
                <a:highlight>
                  <a:srgbClr val="FFFFFF"/>
                </a:highlight>
                <a:latin typeface="Times New Roman" panose="02020603050405020304" pitchFamily="18" charset="0"/>
                <a:cs typeface="Times New Roman" panose="02020603050405020304" pitchFamily="18" charset="0"/>
              </a:rPr>
              <a:t>Setup Application Load balancer and ingress</a:t>
            </a:r>
          </a:p>
          <a:p>
            <a:pPr marL="0" indent="0">
              <a:buNone/>
            </a:pPr>
            <a:r>
              <a:rPr lang="en-US" sz="1600" b="1" dirty="0">
                <a:latin typeface="Times New Roman" panose="02020603050405020304" pitchFamily="18" charset="0"/>
                <a:cs typeface="Times New Roman" panose="02020603050405020304" pitchFamily="18" charset="0"/>
              </a:rPr>
              <a:t>1.Install AWS Load Balancer Controller</a:t>
            </a:r>
          </a:p>
          <a:p>
            <a:r>
              <a:rPr lang="en-US" sz="1600" dirty="0">
                <a:latin typeface="Times New Roman" panose="02020603050405020304" pitchFamily="18" charset="0"/>
                <a:cs typeface="Times New Roman" panose="02020603050405020304" pitchFamily="18" charset="0"/>
              </a:rPr>
              <a:t>Run the following commands to install the AWS Load Balancer Controller using Helm:</a:t>
            </a:r>
          </a:p>
          <a:p>
            <a:pPr lvl="1"/>
            <a:r>
              <a:rPr lang="en-US" sz="1600" dirty="0" err="1">
                <a:latin typeface="Times New Roman" panose="02020603050405020304" pitchFamily="18" charset="0"/>
                <a:cs typeface="Times New Roman" panose="02020603050405020304" pitchFamily="18" charset="0"/>
              </a:rPr>
              <a:t>sudo</a:t>
            </a:r>
            <a:r>
              <a:rPr lang="en-US" sz="1600" dirty="0">
                <a:latin typeface="Times New Roman" panose="02020603050405020304" pitchFamily="18" charset="0"/>
                <a:cs typeface="Times New Roman" panose="02020603050405020304" pitchFamily="18" charset="0"/>
              </a:rPr>
              <a:t> snap install helm --classic</a:t>
            </a:r>
          </a:p>
          <a:p>
            <a:pPr lvl="1"/>
            <a:r>
              <a:rPr lang="en-US" sz="1600" dirty="0">
                <a:latin typeface="Times New Roman" panose="02020603050405020304" pitchFamily="18" charset="0"/>
                <a:cs typeface="Times New Roman" panose="02020603050405020304" pitchFamily="18" charset="0"/>
              </a:rPr>
              <a:t>helm repo add </a:t>
            </a:r>
            <a:r>
              <a:rPr lang="en-US" sz="1600" dirty="0" err="1">
                <a:latin typeface="Times New Roman" panose="02020603050405020304" pitchFamily="18" charset="0"/>
                <a:cs typeface="Times New Roman" panose="02020603050405020304" pitchFamily="18" charset="0"/>
              </a:rPr>
              <a:t>eks</a:t>
            </a:r>
            <a:r>
              <a:rPr lang="en-US" sz="1600" dirty="0">
                <a:latin typeface="Times New Roman" panose="02020603050405020304" pitchFamily="18" charset="0"/>
                <a:cs typeface="Times New Roman" panose="02020603050405020304" pitchFamily="18" charset="0"/>
              </a:rPr>
              <a:t> https://aws.github.io/eks-charts</a:t>
            </a:r>
          </a:p>
          <a:p>
            <a:pPr lvl="1"/>
            <a:r>
              <a:rPr lang="en-US" sz="1600" dirty="0">
                <a:latin typeface="Times New Roman" panose="02020603050405020304" pitchFamily="18" charset="0"/>
                <a:cs typeface="Times New Roman" panose="02020603050405020304" pitchFamily="18" charset="0"/>
              </a:rPr>
              <a:t>helm repo update</a:t>
            </a:r>
          </a:p>
          <a:p>
            <a:pPr lvl="1"/>
            <a:r>
              <a:rPr lang="en-US" sz="1600" dirty="0">
                <a:latin typeface="Times New Roman" panose="02020603050405020304" pitchFamily="18" charset="0"/>
                <a:cs typeface="Times New Roman" panose="02020603050405020304" pitchFamily="18" charset="0"/>
              </a:rPr>
              <a:t>helm install </a:t>
            </a:r>
            <a:r>
              <a:rPr lang="en-US" sz="1600" dirty="0" err="1">
                <a:latin typeface="Times New Roman" panose="02020603050405020304" pitchFamily="18" charset="0"/>
                <a:cs typeface="Times New Roman" panose="02020603050405020304" pitchFamily="18" charset="0"/>
              </a:rPr>
              <a:t>aws</a:t>
            </a:r>
            <a:r>
              <a:rPr lang="en-US" sz="1600" dirty="0">
                <a:latin typeface="Times New Roman" panose="02020603050405020304" pitchFamily="18" charset="0"/>
                <a:cs typeface="Times New Roman" panose="02020603050405020304" pitchFamily="18" charset="0"/>
              </a:rPr>
              <a:t>-load-balancer-controller </a:t>
            </a:r>
            <a:r>
              <a:rPr lang="en-US" sz="1600" dirty="0" err="1">
                <a:latin typeface="Times New Roman" panose="02020603050405020304" pitchFamily="18" charset="0"/>
                <a:cs typeface="Times New Roman" panose="02020603050405020304" pitchFamily="18" charset="0"/>
              </a:rPr>
              <a:t>eks</a:t>
            </a:r>
            <a:r>
              <a:rPr lang="en-US" sz="1600" dirty="0">
                <a:latin typeface="Times New Roman" panose="02020603050405020304" pitchFamily="18" charset="0"/>
                <a:cs typeface="Times New Roman" panose="02020603050405020304" pitchFamily="18" charset="0"/>
              </a:rPr>
              <a:t>/</a:t>
            </a:r>
            <a:r>
              <a:rPr lang="en-US" sz="1600" dirty="0" err="1">
                <a:latin typeface="Times New Roman" panose="02020603050405020304" pitchFamily="18" charset="0"/>
                <a:cs typeface="Times New Roman" panose="02020603050405020304" pitchFamily="18" charset="0"/>
              </a:rPr>
              <a:t>aws</a:t>
            </a:r>
            <a:r>
              <a:rPr lang="en-US" sz="1600" dirty="0">
                <a:latin typeface="Times New Roman" panose="02020603050405020304" pitchFamily="18" charset="0"/>
                <a:cs typeface="Times New Roman" panose="02020603050405020304" pitchFamily="18" charset="0"/>
              </a:rPr>
              <a:t>-load-balancer-controller -n </a:t>
            </a:r>
            <a:r>
              <a:rPr lang="en-US" sz="1600" dirty="0" err="1">
                <a:latin typeface="Times New Roman" panose="02020603050405020304" pitchFamily="18" charset="0"/>
                <a:cs typeface="Times New Roman" panose="02020603050405020304" pitchFamily="18" charset="0"/>
              </a:rPr>
              <a:t>kube</a:t>
            </a:r>
            <a:r>
              <a:rPr lang="en-US" sz="1600" dirty="0">
                <a:latin typeface="Times New Roman" panose="02020603050405020304" pitchFamily="18" charset="0"/>
                <a:cs typeface="Times New Roman" panose="02020603050405020304" pitchFamily="18" charset="0"/>
              </a:rPr>
              <a:t>-system --set </a:t>
            </a:r>
            <a:r>
              <a:rPr lang="en-US" sz="1600" dirty="0" err="1">
                <a:latin typeface="Times New Roman" panose="02020603050405020304" pitchFamily="18" charset="0"/>
                <a:cs typeface="Times New Roman" panose="02020603050405020304" pitchFamily="18" charset="0"/>
              </a:rPr>
              <a:t>clusterName</a:t>
            </a:r>
            <a:r>
              <a:rPr lang="en-US" sz="1600" dirty="0">
                <a:latin typeface="Times New Roman" panose="02020603050405020304" pitchFamily="18" charset="0"/>
                <a:cs typeface="Times New Roman" panose="02020603050405020304" pitchFamily="18" charset="0"/>
              </a:rPr>
              <a:t>=three-tier-cluster --set </a:t>
            </a:r>
            <a:r>
              <a:rPr lang="en-US" sz="1600" dirty="0" err="1">
                <a:latin typeface="Times New Roman" panose="02020603050405020304" pitchFamily="18" charset="0"/>
                <a:cs typeface="Times New Roman" panose="02020603050405020304" pitchFamily="18" charset="0"/>
              </a:rPr>
              <a:t>serviceAccount.create</a:t>
            </a:r>
            <a:r>
              <a:rPr lang="en-US" sz="1600" dirty="0">
                <a:latin typeface="Times New Roman" panose="02020603050405020304" pitchFamily="18" charset="0"/>
                <a:cs typeface="Times New Roman" panose="02020603050405020304" pitchFamily="18" charset="0"/>
              </a:rPr>
              <a:t>=false --set serviceAccount.name=</a:t>
            </a:r>
            <a:r>
              <a:rPr lang="en-US" sz="1600" dirty="0" err="1">
                <a:latin typeface="Times New Roman" panose="02020603050405020304" pitchFamily="18" charset="0"/>
                <a:cs typeface="Times New Roman" panose="02020603050405020304" pitchFamily="18" charset="0"/>
              </a:rPr>
              <a:t>aws</a:t>
            </a:r>
            <a:r>
              <a:rPr lang="en-US" sz="1600" dirty="0">
                <a:latin typeface="Times New Roman" panose="02020603050405020304" pitchFamily="18" charset="0"/>
                <a:cs typeface="Times New Roman" panose="02020603050405020304" pitchFamily="18" charset="0"/>
              </a:rPr>
              <a:t>-load-balancer-controller</a:t>
            </a:r>
          </a:p>
          <a:p>
            <a:r>
              <a:rPr lang="en-US" sz="1600" dirty="0">
                <a:latin typeface="Times New Roman" panose="02020603050405020304" pitchFamily="18" charset="0"/>
                <a:cs typeface="Times New Roman" panose="02020603050405020304" pitchFamily="18" charset="0"/>
              </a:rPr>
              <a:t>Verify the deployment: </a:t>
            </a:r>
          </a:p>
          <a:p>
            <a:pPr lvl="1"/>
            <a:r>
              <a:rPr lang="en-US" sz="1600" dirty="0" err="1">
                <a:latin typeface="Times New Roman" panose="02020603050405020304" pitchFamily="18" charset="0"/>
                <a:cs typeface="Times New Roman" panose="02020603050405020304" pitchFamily="18" charset="0"/>
              </a:rPr>
              <a:t>kubectl</a:t>
            </a:r>
            <a:r>
              <a:rPr lang="en-US" sz="1600" dirty="0">
                <a:latin typeface="Times New Roman" panose="02020603050405020304" pitchFamily="18" charset="0"/>
                <a:cs typeface="Times New Roman" panose="02020603050405020304" pitchFamily="18" charset="0"/>
              </a:rPr>
              <a:t> get deployment -n </a:t>
            </a:r>
            <a:r>
              <a:rPr lang="en-US" sz="1600" dirty="0" err="1">
                <a:latin typeface="Times New Roman" panose="02020603050405020304" pitchFamily="18" charset="0"/>
                <a:cs typeface="Times New Roman" panose="02020603050405020304" pitchFamily="18" charset="0"/>
              </a:rPr>
              <a:t>kube</a:t>
            </a:r>
            <a:r>
              <a:rPr lang="en-US" sz="1600" dirty="0">
                <a:latin typeface="Times New Roman" panose="02020603050405020304" pitchFamily="18" charset="0"/>
                <a:cs typeface="Times New Roman" panose="02020603050405020304" pitchFamily="18" charset="0"/>
              </a:rPr>
              <a:t>-system </a:t>
            </a:r>
            <a:r>
              <a:rPr lang="en-US" sz="1600" dirty="0" err="1">
                <a:latin typeface="Times New Roman" panose="02020603050405020304" pitchFamily="18" charset="0"/>
                <a:cs typeface="Times New Roman" panose="02020603050405020304" pitchFamily="18" charset="0"/>
              </a:rPr>
              <a:t>aws</a:t>
            </a:r>
            <a:r>
              <a:rPr lang="en-US" sz="1600" dirty="0">
                <a:latin typeface="Times New Roman" panose="02020603050405020304" pitchFamily="18" charset="0"/>
                <a:cs typeface="Times New Roman" panose="02020603050405020304" pitchFamily="18" charset="0"/>
              </a:rPr>
              <a:t>-load-balancer-controller</a:t>
            </a:r>
          </a:p>
          <a:p>
            <a:pPr marL="0" indent="0">
              <a:buNone/>
            </a:pPr>
            <a:r>
              <a:rPr lang="en-US" sz="1600" b="1" dirty="0">
                <a:latin typeface="Times New Roman" panose="02020603050405020304" pitchFamily="18" charset="0"/>
                <a:cs typeface="Times New Roman" panose="02020603050405020304" pitchFamily="18" charset="0"/>
              </a:rPr>
              <a:t>2.Setup Ingress</a:t>
            </a:r>
          </a:p>
          <a:p>
            <a:r>
              <a:rPr lang="en-US" sz="1600" dirty="0">
                <a:latin typeface="Times New Roman" panose="02020603050405020304" pitchFamily="18" charset="0"/>
                <a:cs typeface="Times New Roman" panose="02020603050405020304" pitchFamily="18" charset="0"/>
              </a:rPr>
              <a:t>Apply the Ingress manifest for internal routing between the three tiers:</a:t>
            </a:r>
          </a:p>
          <a:p>
            <a:pPr lvl="1"/>
            <a:r>
              <a:rPr lang="en-US" sz="1600" dirty="0" err="1">
                <a:latin typeface="Times New Roman" panose="02020603050405020304" pitchFamily="18" charset="0"/>
                <a:cs typeface="Times New Roman" panose="02020603050405020304" pitchFamily="18" charset="0"/>
              </a:rPr>
              <a:t>kubectl</a:t>
            </a:r>
            <a:r>
              <a:rPr lang="en-US" sz="1600" dirty="0">
                <a:latin typeface="Times New Roman" panose="02020603050405020304" pitchFamily="18" charset="0"/>
                <a:cs typeface="Times New Roman" panose="02020603050405020304" pitchFamily="18" charset="0"/>
              </a:rPr>
              <a:t> apply -f k8s_manifests/</a:t>
            </a:r>
            <a:r>
              <a:rPr lang="en-US" sz="1600" dirty="0" err="1">
                <a:latin typeface="Times New Roman" panose="02020603050405020304" pitchFamily="18" charset="0"/>
                <a:cs typeface="Times New Roman" panose="02020603050405020304" pitchFamily="18" charset="0"/>
              </a:rPr>
              <a:t>full_stack_lb.yaml</a:t>
            </a:r>
            <a:endParaRPr lang="en-US" sz="1600" dirty="0">
              <a:latin typeface="Times New Roman" panose="02020603050405020304" pitchFamily="18" charset="0"/>
              <a:cs typeface="Times New Roman" panose="02020603050405020304" pitchFamily="18" charset="0"/>
            </a:endParaRPr>
          </a:p>
          <a:p>
            <a:pPr lvl="1"/>
            <a:r>
              <a:rPr lang="en-US" sz="1600" dirty="0" err="1">
                <a:latin typeface="Times New Roman" panose="02020603050405020304" pitchFamily="18" charset="0"/>
                <a:cs typeface="Times New Roman" panose="02020603050405020304" pitchFamily="18" charset="0"/>
              </a:rPr>
              <a:t>kubectl</a:t>
            </a:r>
            <a:r>
              <a:rPr lang="en-US" sz="1600" dirty="0">
                <a:latin typeface="Times New Roman" panose="02020603050405020304" pitchFamily="18" charset="0"/>
                <a:cs typeface="Times New Roman" panose="02020603050405020304" pitchFamily="18" charset="0"/>
              </a:rPr>
              <a:t> get </a:t>
            </a:r>
            <a:r>
              <a:rPr lang="en-US" sz="1600" dirty="0" err="1">
                <a:latin typeface="Times New Roman" panose="02020603050405020304" pitchFamily="18" charset="0"/>
                <a:cs typeface="Times New Roman" panose="02020603050405020304" pitchFamily="18" charset="0"/>
              </a:rPr>
              <a:t>ing</a:t>
            </a:r>
            <a:r>
              <a:rPr lang="en-US" sz="1600" dirty="0">
                <a:latin typeface="Times New Roman" panose="02020603050405020304" pitchFamily="18" charset="0"/>
                <a:cs typeface="Times New Roman" panose="02020603050405020304" pitchFamily="18" charset="0"/>
              </a:rPr>
              <a:t> -n workshop</a:t>
            </a:r>
          </a:p>
          <a:p>
            <a:r>
              <a:rPr lang="en-US" sz="1600" dirty="0">
                <a:latin typeface="Times New Roman" panose="02020603050405020304" pitchFamily="18" charset="0"/>
                <a:cs typeface="Times New Roman" panose="02020603050405020304" pitchFamily="18" charset="0"/>
              </a:rPr>
              <a:t>Access the application through the Ingress DNS address in a web browser.</a:t>
            </a:r>
          </a:p>
          <a:p>
            <a:endParaRPr lang="en-GB" b="1" i="0" dirty="0">
              <a:solidFill>
                <a:srgbClr val="242424"/>
              </a:solidFill>
              <a:effectLst/>
              <a:highlight>
                <a:srgbClr val="FFFFFF"/>
              </a:highlight>
              <a:latin typeface="sohne"/>
            </a:endParaRPr>
          </a:p>
          <a:p>
            <a:endParaRPr lang="en-GB" dirty="0"/>
          </a:p>
        </p:txBody>
      </p:sp>
      <p:sp>
        <p:nvSpPr>
          <p:cNvPr id="11" name="Slide Number Placeholder 10">
            <a:extLst>
              <a:ext uri="{FF2B5EF4-FFF2-40B4-BE49-F238E27FC236}">
                <a16:creationId xmlns:a16="http://schemas.microsoft.com/office/drawing/2014/main" id="{ACB774FF-AA2B-E8F0-611D-4FE148DB220B}"/>
              </a:ext>
            </a:extLst>
          </p:cNvPr>
          <p:cNvSpPr>
            <a:spLocks noGrp="1"/>
          </p:cNvSpPr>
          <p:nvPr>
            <p:ph type="sldNum" sz="quarter" idx="22"/>
          </p:nvPr>
        </p:nvSpPr>
        <p:spPr/>
        <p:txBody>
          <a:bodyPr/>
          <a:lstStyle/>
          <a:p>
            <a:pPr rtl="0"/>
            <a:fld id="{B5CEABB6-07DC-46E8-9B57-56EC44A396E5}" type="slidenum">
              <a:rPr lang="en-GB" noProof="0" smtClean="0"/>
              <a:pPr rtl="0"/>
              <a:t>13</a:t>
            </a:fld>
            <a:endParaRPr lang="en-GB" noProof="0"/>
          </a:p>
        </p:txBody>
      </p:sp>
    </p:spTree>
    <p:extLst>
      <p:ext uri="{BB962C8B-B14F-4D97-AF65-F5344CB8AC3E}">
        <p14:creationId xmlns:p14="http://schemas.microsoft.com/office/powerpoint/2010/main" val="23192822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B022DE0-3B0A-B529-DDC4-A10424ADA0EA}"/>
              </a:ext>
            </a:extLst>
          </p:cNvPr>
          <p:cNvSpPr>
            <a:spLocks noGrp="1"/>
          </p:cNvSpPr>
          <p:nvPr>
            <p:ph idx="1"/>
          </p:nvPr>
        </p:nvSpPr>
        <p:spPr>
          <a:xfrm>
            <a:off x="619760" y="762000"/>
            <a:ext cx="4916545" cy="5242559"/>
          </a:xfrm>
        </p:spPr>
        <p:txBody>
          <a:bodyPr/>
          <a:lstStyle/>
          <a:p>
            <a:r>
              <a:rPr lang="en-GB" sz="1600" b="1" dirty="0">
                <a:latin typeface="Times New Roman" panose="02020603050405020304" pitchFamily="18" charset="0"/>
                <a:cs typeface="Times New Roman" panose="02020603050405020304" pitchFamily="18" charset="0"/>
              </a:rPr>
              <a:t>Phase 5: </a:t>
            </a:r>
            <a:r>
              <a:rPr lang="en-GB" sz="1600" dirty="0">
                <a:latin typeface="Times New Roman" panose="02020603050405020304" pitchFamily="18" charset="0"/>
                <a:cs typeface="Times New Roman" panose="02020603050405020304" pitchFamily="18" charset="0"/>
              </a:rPr>
              <a:t>Destroy Everything</a:t>
            </a:r>
          </a:p>
          <a:p>
            <a:pPr marL="0" indent="0">
              <a:buNone/>
            </a:pPr>
            <a:r>
              <a:rPr lang="en-US" sz="1600" b="1" dirty="0">
                <a:latin typeface="Times New Roman" panose="02020603050405020304" pitchFamily="18" charset="0"/>
                <a:cs typeface="Times New Roman" panose="02020603050405020304" pitchFamily="18" charset="0"/>
              </a:rPr>
              <a:t>Clean Up</a:t>
            </a:r>
          </a:p>
          <a:p>
            <a:r>
              <a:rPr lang="en-US" sz="1600" dirty="0">
                <a:latin typeface="Times New Roman" panose="02020603050405020304" pitchFamily="18" charset="0"/>
                <a:cs typeface="Times New Roman" panose="02020603050405020304" pitchFamily="18" charset="0"/>
              </a:rPr>
              <a:t>Delete all resources created during the project:</a:t>
            </a:r>
          </a:p>
          <a:p>
            <a:pPr marL="742950" lvl="1" indent="-285750">
              <a:buFont typeface="Arial" panose="020B0604020202020204" pitchFamily="34" charset="0"/>
              <a:buChar char="•"/>
            </a:pPr>
            <a:r>
              <a:rPr lang="en-US" sz="1600" dirty="0" err="1">
                <a:latin typeface="Times New Roman" panose="02020603050405020304" pitchFamily="18" charset="0"/>
                <a:cs typeface="Times New Roman" panose="02020603050405020304" pitchFamily="18" charset="0"/>
              </a:rPr>
              <a:t>kubectl</a:t>
            </a:r>
            <a:r>
              <a:rPr lang="en-US" sz="1600" dirty="0">
                <a:latin typeface="Times New Roman" panose="02020603050405020304" pitchFamily="18" charset="0"/>
                <a:cs typeface="Times New Roman" panose="02020603050405020304" pitchFamily="18" charset="0"/>
              </a:rPr>
              <a:t> delete -f .</a:t>
            </a:r>
          </a:p>
          <a:p>
            <a:pPr marL="742950" lvl="1" indent="-285750">
              <a:buFont typeface="Arial" panose="020B0604020202020204" pitchFamily="34" charset="0"/>
              <a:buChar char="•"/>
            </a:pPr>
            <a:r>
              <a:rPr lang="en-US" sz="1600" dirty="0" err="1">
                <a:latin typeface="Times New Roman" panose="02020603050405020304" pitchFamily="18" charset="0"/>
                <a:cs typeface="Times New Roman" panose="02020603050405020304" pitchFamily="18" charset="0"/>
              </a:rPr>
              <a:t>eksctl</a:t>
            </a:r>
            <a:r>
              <a:rPr lang="en-US" sz="1600" dirty="0">
                <a:latin typeface="Times New Roman" panose="02020603050405020304" pitchFamily="18" charset="0"/>
                <a:cs typeface="Times New Roman" panose="02020603050405020304" pitchFamily="18" charset="0"/>
              </a:rPr>
              <a:t> delete cluster --name three-tier-cluster --region us-east-1</a:t>
            </a:r>
          </a:p>
          <a:p>
            <a:pPr marL="742950" lvl="1" indent="-285750">
              <a:buFont typeface="Arial" panose="020B0604020202020204" pitchFamily="34" charset="0"/>
              <a:buChar char="•"/>
            </a:pPr>
            <a:r>
              <a:rPr lang="en-US" sz="1600" dirty="0" err="1">
                <a:latin typeface="Times New Roman" panose="02020603050405020304" pitchFamily="18" charset="0"/>
                <a:cs typeface="Times New Roman" panose="02020603050405020304" pitchFamily="18" charset="0"/>
              </a:rPr>
              <a:t>aws</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cloudformation</a:t>
            </a:r>
            <a:r>
              <a:rPr lang="en-US" sz="1600" dirty="0">
                <a:latin typeface="Times New Roman" panose="02020603050405020304" pitchFamily="18" charset="0"/>
                <a:cs typeface="Times New Roman" panose="02020603050405020304" pitchFamily="18" charset="0"/>
              </a:rPr>
              <a:t> delete-stack --stack-name </a:t>
            </a:r>
            <a:r>
              <a:rPr lang="en-US" sz="1600" dirty="0" err="1">
                <a:latin typeface="Times New Roman" panose="02020603050405020304" pitchFamily="18" charset="0"/>
                <a:cs typeface="Times New Roman" panose="02020603050405020304" pitchFamily="18" charset="0"/>
              </a:rPr>
              <a:t>eksctl</a:t>
            </a:r>
            <a:r>
              <a:rPr lang="en-US" sz="1600" dirty="0">
                <a:latin typeface="Times New Roman" panose="02020603050405020304" pitchFamily="18" charset="0"/>
                <a:cs typeface="Times New Roman" panose="02020603050405020304" pitchFamily="18" charset="0"/>
              </a:rPr>
              <a:t>-three-tier-cluster-cluster</a:t>
            </a:r>
          </a:p>
          <a:p>
            <a:pPr marL="0" indent="0">
              <a:buNone/>
            </a:pPr>
            <a:r>
              <a:rPr lang="en-US" sz="1600" b="1" dirty="0">
                <a:latin typeface="Times New Roman" panose="02020603050405020304" pitchFamily="18" charset="0"/>
                <a:cs typeface="Times New Roman" panose="02020603050405020304" pitchFamily="18" charset="0"/>
              </a:rPr>
              <a:t>Verify</a:t>
            </a:r>
          </a:p>
          <a:p>
            <a:r>
              <a:rPr lang="en-US" sz="1600" dirty="0">
                <a:latin typeface="Times New Roman" panose="02020603050405020304" pitchFamily="18" charset="0"/>
                <a:cs typeface="Times New Roman" panose="02020603050405020304" pitchFamily="18" charset="0"/>
              </a:rPr>
              <a:t>Check the AWS CloudFormation console for the status of the stack deletion.</a:t>
            </a:r>
          </a:p>
          <a:p>
            <a:endParaRPr lang="en-GB" dirty="0"/>
          </a:p>
        </p:txBody>
      </p:sp>
      <p:sp>
        <p:nvSpPr>
          <p:cNvPr id="6" name="Slide Number Placeholder 5">
            <a:extLst>
              <a:ext uri="{FF2B5EF4-FFF2-40B4-BE49-F238E27FC236}">
                <a16:creationId xmlns:a16="http://schemas.microsoft.com/office/drawing/2014/main" id="{8F394835-7934-5222-98A2-D9E9857C3161}"/>
              </a:ext>
            </a:extLst>
          </p:cNvPr>
          <p:cNvSpPr>
            <a:spLocks noGrp="1"/>
          </p:cNvSpPr>
          <p:nvPr>
            <p:ph type="sldNum" sz="quarter" idx="12"/>
          </p:nvPr>
        </p:nvSpPr>
        <p:spPr/>
        <p:txBody>
          <a:bodyPr/>
          <a:lstStyle/>
          <a:p>
            <a:pPr rtl="0"/>
            <a:fld id="{B5CEABB6-07DC-46E8-9B57-56EC44A396E5}" type="slidenum">
              <a:rPr lang="en-GB" noProof="0" smtClean="0"/>
              <a:t>14</a:t>
            </a:fld>
            <a:endParaRPr lang="en-GB" noProof="0"/>
          </a:p>
        </p:txBody>
      </p:sp>
    </p:spTree>
    <p:extLst>
      <p:ext uri="{BB962C8B-B14F-4D97-AF65-F5344CB8AC3E}">
        <p14:creationId xmlns:p14="http://schemas.microsoft.com/office/powerpoint/2010/main" val="37018007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278290-78D2-A604-3B2C-5AEB4CAC615E}"/>
              </a:ext>
            </a:extLst>
          </p:cNvPr>
          <p:cNvSpPr>
            <a:spLocks noGrp="1"/>
          </p:cNvSpPr>
          <p:nvPr>
            <p:ph type="ctrTitle"/>
          </p:nvPr>
        </p:nvSpPr>
        <p:spPr/>
        <p:txBody>
          <a:bodyPr/>
          <a:lstStyle/>
          <a:p>
            <a:r>
              <a:rPr lang="en-GB" sz="4000" dirty="0">
                <a:latin typeface="Dante" panose="02020502050200020203" pitchFamily="18" charset="0"/>
              </a:rPr>
              <a:t>Thank You</a:t>
            </a:r>
          </a:p>
        </p:txBody>
      </p:sp>
      <p:sp>
        <p:nvSpPr>
          <p:cNvPr id="3" name="Subtitle 2">
            <a:extLst>
              <a:ext uri="{FF2B5EF4-FFF2-40B4-BE49-F238E27FC236}">
                <a16:creationId xmlns:a16="http://schemas.microsoft.com/office/drawing/2014/main" id="{80CDB2D7-58DD-60B1-57B9-FD83B6BC463F}"/>
              </a:ext>
            </a:extLst>
          </p:cNvPr>
          <p:cNvSpPr>
            <a:spLocks noGrp="1"/>
          </p:cNvSpPr>
          <p:nvPr>
            <p:ph type="subTitle" idx="1"/>
          </p:nvPr>
        </p:nvSpPr>
        <p:spPr>
          <a:xfrm>
            <a:off x="4267200" y="3238103"/>
            <a:ext cx="4874078" cy="3030617"/>
          </a:xfrm>
        </p:spPr>
        <p:txBody>
          <a:bodyPr>
            <a:normAutofit/>
          </a:bodyPr>
          <a:lstStyle/>
          <a:p>
            <a:pPr>
              <a:lnSpc>
                <a:spcPct val="100000"/>
              </a:lnSpc>
            </a:pPr>
            <a:r>
              <a:rPr lang="en-GB" sz="1800" b="1" dirty="0">
                <a:latin typeface="Times New Roman" panose="02020603050405020304" pitchFamily="18" charset="0"/>
                <a:cs typeface="Times New Roman" panose="02020603050405020304" pitchFamily="18" charset="0"/>
              </a:rPr>
              <a:t>Team 5 :</a:t>
            </a:r>
          </a:p>
          <a:p>
            <a:pPr>
              <a:lnSpc>
                <a:spcPct val="100000"/>
              </a:lnSpc>
            </a:pPr>
            <a:r>
              <a:rPr lang="en-GB" sz="1600" dirty="0">
                <a:latin typeface="Times New Roman" panose="02020603050405020304" pitchFamily="18" charset="0"/>
                <a:cs typeface="Times New Roman" panose="02020603050405020304" pitchFamily="18" charset="0"/>
              </a:rPr>
              <a:t>B V N Rahul (RA2111028010192)</a:t>
            </a:r>
          </a:p>
          <a:p>
            <a:pPr>
              <a:lnSpc>
                <a:spcPct val="100000"/>
              </a:lnSpc>
            </a:pPr>
            <a:r>
              <a:rPr lang="en-GB" sz="1600" dirty="0">
                <a:latin typeface="Times New Roman" panose="02020603050405020304" pitchFamily="18" charset="0"/>
                <a:cs typeface="Times New Roman" panose="02020603050405020304" pitchFamily="18" charset="0"/>
              </a:rPr>
              <a:t>D </a:t>
            </a:r>
            <a:r>
              <a:rPr lang="en-GB" sz="1600" dirty="0" err="1">
                <a:latin typeface="Times New Roman" panose="02020603050405020304" pitchFamily="18" charset="0"/>
                <a:cs typeface="Times New Roman" panose="02020603050405020304" pitchFamily="18" charset="0"/>
              </a:rPr>
              <a:t>ObulReddy</a:t>
            </a:r>
            <a:r>
              <a:rPr lang="en-GB" sz="1600" dirty="0">
                <a:latin typeface="Times New Roman" panose="02020603050405020304" pitchFamily="18" charset="0"/>
                <a:cs typeface="Times New Roman" panose="02020603050405020304" pitchFamily="18" charset="0"/>
              </a:rPr>
              <a:t> (RA2111028010137)</a:t>
            </a:r>
          </a:p>
          <a:p>
            <a:pPr>
              <a:lnSpc>
                <a:spcPct val="100000"/>
              </a:lnSpc>
            </a:pPr>
            <a:r>
              <a:rPr lang="en-GB" sz="1600" dirty="0">
                <a:latin typeface="Times New Roman" panose="02020603050405020304" pitchFamily="18" charset="0"/>
                <a:cs typeface="Times New Roman" panose="02020603050405020304" pitchFamily="18" charset="0"/>
              </a:rPr>
              <a:t>D Manjunath Reddy (RA2111028010140)</a:t>
            </a:r>
          </a:p>
          <a:p>
            <a:pPr>
              <a:lnSpc>
                <a:spcPct val="100000"/>
              </a:lnSpc>
            </a:pPr>
            <a:r>
              <a:rPr lang="en-GB" sz="1600" dirty="0">
                <a:latin typeface="Times New Roman" panose="02020603050405020304" pitchFamily="18" charset="0"/>
                <a:cs typeface="Times New Roman" panose="02020603050405020304" pitchFamily="18" charset="0"/>
              </a:rPr>
              <a:t>G Prabhas Reddy (RA2111028010188)</a:t>
            </a:r>
          </a:p>
        </p:txBody>
      </p:sp>
      <p:sp>
        <p:nvSpPr>
          <p:cNvPr id="6" name="Slide Number Placeholder 5">
            <a:extLst>
              <a:ext uri="{FF2B5EF4-FFF2-40B4-BE49-F238E27FC236}">
                <a16:creationId xmlns:a16="http://schemas.microsoft.com/office/drawing/2014/main" id="{53BABDEB-D46A-6D46-AC92-5F9A85E9CD63}"/>
              </a:ext>
            </a:extLst>
          </p:cNvPr>
          <p:cNvSpPr>
            <a:spLocks noGrp="1"/>
          </p:cNvSpPr>
          <p:nvPr>
            <p:ph type="sldNum" sz="quarter" idx="12"/>
          </p:nvPr>
        </p:nvSpPr>
        <p:spPr/>
        <p:txBody>
          <a:bodyPr/>
          <a:lstStyle/>
          <a:p>
            <a:pPr rtl="0"/>
            <a:fld id="{B5CEABB6-07DC-46E8-9B57-56EC44A396E5}" type="slidenum">
              <a:rPr lang="en-GB" noProof="0" smtClean="0"/>
              <a:t>15</a:t>
            </a:fld>
            <a:endParaRPr lang="en-GB" noProof="0"/>
          </a:p>
        </p:txBody>
      </p:sp>
    </p:spTree>
    <p:extLst>
      <p:ext uri="{BB962C8B-B14F-4D97-AF65-F5344CB8AC3E}">
        <p14:creationId xmlns:p14="http://schemas.microsoft.com/office/powerpoint/2010/main" val="36339414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9F29B-F233-48AF-8261-F33A4E079E3E}"/>
              </a:ext>
              <a:ext uri="{C183D7F6-B498-43B3-948B-1728B52AA6E4}">
                <adec:decorative xmlns:adec="http://schemas.microsoft.com/office/drawing/2017/decorative" val="0"/>
              </a:ext>
            </a:extLst>
          </p:cNvPr>
          <p:cNvSpPr>
            <a:spLocks noGrp="1"/>
          </p:cNvSpPr>
          <p:nvPr>
            <p:ph type="title"/>
          </p:nvPr>
        </p:nvSpPr>
        <p:spPr>
          <a:xfrm>
            <a:off x="825910" y="344130"/>
            <a:ext cx="4129547" cy="550606"/>
          </a:xfrm>
        </p:spPr>
        <p:txBody>
          <a:bodyPr rtlCol="0">
            <a:normAutofit fontScale="90000"/>
          </a:bodyPr>
          <a:lstStyle/>
          <a:p>
            <a:pPr rtl="0"/>
            <a:r>
              <a:rPr lang="en-GB" b="1" dirty="0">
                <a:latin typeface="Times New Roman" panose="02020603050405020304" pitchFamily="18" charset="0"/>
                <a:cs typeface="Times New Roman" panose="02020603050405020304" pitchFamily="18" charset="0"/>
              </a:rPr>
              <a:t>What is three tier </a:t>
            </a:r>
          </a:p>
        </p:txBody>
      </p:sp>
      <p:sp>
        <p:nvSpPr>
          <p:cNvPr id="3" name="Subtitle 2">
            <a:extLst>
              <a:ext uri="{FF2B5EF4-FFF2-40B4-BE49-F238E27FC236}">
                <a16:creationId xmlns:a16="http://schemas.microsoft.com/office/drawing/2014/main" id="{35E3EA69-4E0E-41BD-8095-A124225A2647}"/>
              </a:ext>
              <a:ext uri="{C183D7F6-B498-43B3-948B-1728B52AA6E4}">
                <adec:decorative xmlns:adec="http://schemas.microsoft.com/office/drawing/2017/decorative" val="0"/>
              </a:ext>
            </a:extLst>
          </p:cNvPr>
          <p:cNvSpPr>
            <a:spLocks noGrp="1"/>
          </p:cNvSpPr>
          <p:nvPr>
            <p:ph idx="1"/>
          </p:nvPr>
        </p:nvSpPr>
        <p:spPr>
          <a:xfrm>
            <a:off x="825911" y="1032387"/>
            <a:ext cx="4876799" cy="5211097"/>
          </a:xfrm>
        </p:spPr>
        <p:txBody>
          <a:bodyPr rtlCol="0">
            <a:normAutofit/>
          </a:bodyPr>
          <a:lstStyle/>
          <a:p>
            <a:pPr algn="just" rtl="0"/>
            <a:r>
              <a:rPr lang="en-GB" sz="1600" dirty="0">
                <a:latin typeface="Times New Roman" panose="02020603050405020304" pitchFamily="18" charset="0"/>
                <a:cs typeface="Times New Roman" panose="02020603050405020304" pitchFamily="18" charset="0"/>
              </a:rPr>
              <a:t>It’s actually a division of your system in 3 parts</a:t>
            </a:r>
          </a:p>
          <a:p>
            <a:pPr algn="just" rtl="0"/>
            <a:r>
              <a:rPr lang="en-GB" sz="1600" b="1" dirty="0">
                <a:latin typeface="Times New Roman" panose="02020603050405020304" pitchFamily="18" charset="0"/>
                <a:cs typeface="Times New Roman" panose="02020603050405020304" pitchFamily="18" charset="0"/>
              </a:rPr>
              <a:t>1.Presentation Layer (Tier 1): </a:t>
            </a:r>
            <a:r>
              <a:rPr lang="en-GB" sz="1600" dirty="0">
                <a:latin typeface="Times New Roman" panose="02020603050405020304" pitchFamily="18" charset="0"/>
                <a:cs typeface="Times New Roman" panose="02020603050405020304" pitchFamily="18" charset="0"/>
              </a:rPr>
              <a:t>What you </a:t>
            </a:r>
            <a:r>
              <a:rPr lang="en-GB" sz="1600" dirty="0" err="1">
                <a:latin typeface="Times New Roman" panose="02020603050405020304" pitchFamily="18" charset="0"/>
                <a:cs typeface="Times New Roman" panose="02020603050405020304" pitchFamily="18" charset="0"/>
              </a:rPr>
              <a:t>you</a:t>
            </a:r>
            <a:r>
              <a:rPr lang="en-GB" sz="1600" dirty="0">
                <a:latin typeface="Times New Roman" panose="02020603050405020304" pitchFamily="18" charset="0"/>
                <a:cs typeface="Times New Roman" panose="02020603050405020304" pitchFamily="18" charset="0"/>
              </a:rPr>
              <a:t> see when you open your website is called the presentation layer basically it is the layer that users interact directly</a:t>
            </a:r>
          </a:p>
          <a:p>
            <a:pPr algn="just" rtl="0"/>
            <a:r>
              <a:rPr lang="en-GB" sz="1600" b="1" dirty="0">
                <a:latin typeface="Times New Roman" panose="02020603050405020304" pitchFamily="18" charset="0"/>
                <a:cs typeface="Times New Roman" panose="02020603050405020304" pitchFamily="18" charset="0"/>
              </a:rPr>
              <a:t>2.Logical Layer (Tier 2): </a:t>
            </a:r>
            <a:r>
              <a:rPr lang="en-GB" sz="1600" dirty="0">
                <a:latin typeface="Times New Roman" panose="02020603050405020304" pitchFamily="18" charset="0"/>
                <a:cs typeface="Times New Roman" panose="02020603050405020304" pitchFamily="18" charset="0"/>
              </a:rPr>
              <a:t>Imagine this layer as the brain behind the scenes. It takes the information you provide through the user interface and processes it according to the rules of the system. If it’s a shopping website, for instance, this layer figures out things like the total price of your items, applies discounts, and checks if everything is in stock</a:t>
            </a:r>
          </a:p>
          <a:p>
            <a:pPr algn="just" rtl="0"/>
            <a:r>
              <a:rPr lang="en-GB" sz="1600" b="1" dirty="0">
                <a:latin typeface="Times New Roman" panose="02020603050405020304" pitchFamily="18" charset="0"/>
                <a:cs typeface="Times New Roman" panose="02020603050405020304" pitchFamily="18" charset="0"/>
              </a:rPr>
              <a:t>3.Data Layer (Tier 3): </a:t>
            </a:r>
            <a:r>
              <a:rPr lang="en-GB" sz="1600" dirty="0">
                <a:latin typeface="Times New Roman" panose="02020603050405020304" pitchFamily="18" charset="0"/>
                <a:cs typeface="Times New Roman" panose="02020603050405020304" pitchFamily="18" charset="0"/>
              </a:rPr>
              <a:t>This is where the data is stored and retrieved. It’s like the memory of the </a:t>
            </a:r>
            <a:r>
              <a:rPr lang="en-GB" sz="1600" dirty="0" err="1">
                <a:latin typeface="Times New Roman" panose="02020603050405020304" pitchFamily="18" charset="0"/>
                <a:cs typeface="Times New Roman" panose="02020603050405020304" pitchFamily="18" charset="0"/>
              </a:rPr>
              <a:t>system.Data</a:t>
            </a:r>
            <a:r>
              <a:rPr lang="en-GB" sz="1600" dirty="0">
                <a:latin typeface="Times New Roman" panose="02020603050405020304" pitchFamily="18" charset="0"/>
                <a:cs typeface="Times New Roman" panose="02020603050405020304" pitchFamily="18" charset="0"/>
              </a:rPr>
              <a:t> could be stored in databases, files, or any other data storage </a:t>
            </a:r>
            <a:r>
              <a:rPr lang="en-GB" sz="1600" dirty="0" err="1">
                <a:latin typeface="Times New Roman" panose="02020603050405020304" pitchFamily="18" charset="0"/>
                <a:cs typeface="Times New Roman" panose="02020603050405020304" pitchFamily="18" charset="0"/>
              </a:rPr>
              <a:t>systems.The</a:t>
            </a:r>
            <a:r>
              <a:rPr lang="en-GB" sz="1600" dirty="0">
                <a:latin typeface="Times New Roman" panose="02020603050405020304" pitchFamily="18" charset="0"/>
                <a:cs typeface="Times New Roman" panose="02020603050405020304" pitchFamily="18" charset="0"/>
              </a:rPr>
              <a:t> data layer is responsible for managing and storing information that the system needs.</a:t>
            </a:r>
          </a:p>
        </p:txBody>
      </p:sp>
      <p:sp>
        <p:nvSpPr>
          <p:cNvPr id="4" name="Slide Number Placeholder 3">
            <a:extLst>
              <a:ext uri="{FF2B5EF4-FFF2-40B4-BE49-F238E27FC236}">
                <a16:creationId xmlns:a16="http://schemas.microsoft.com/office/drawing/2014/main" id="{328F602C-7F98-4C02-99D4-ED65E00D66A4}"/>
              </a:ext>
            </a:extLst>
          </p:cNvPr>
          <p:cNvSpPr>
            <a:spLocks noGrp="1"/>
          </p:cNvSpPr>
          <p:nvPr>
            <p:ph type="sldNum" sz="quarter" idx="12"/>
          </p:nvPr>
        </p:nvSpPr>
        <p:spPr>
          <a:xfrm>
            <a:off x="5536305" y="6356350"/>
            <a:ext cx="987552" cy="365125"/>
          </a:xfrm>
        </p:spPr>
        <p:txBody>
          <a:bodyPr rtlCol="0"/>
          <a:lstStyle/>
          <a:p>
            <a:pPr rtl="0"/>
            <a:fld id="{19B51A1E-902D-48AF-9020-955120F399B6}" type="slidenum">
              <a:rPr lang="en-GB" smtClean="0"/>
              <a:pPr/>
              <a:t>2</a:t>
            </a:fld>
            <a:endParaRPr lang="en-GB"/>
          </a:p>
        </p:txBody>
      </p:sp>
    </p:spTree>
    <p:extLst>
      <p:ext uri="{BB962C8B-B14F-4D97-AF65-F5344CB8AC3E}">
        <p14:creationId xmlns:p14="http://schemas.microsoft.com/office/powerpoint/2010/main" val="22434949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A03CE-3BE2-4FD7-64CA-FA50379CD441}"/>
              </a:ext>
            </a:extLst>
          </p:cNvPr>
          <p:cNvSpPr>
            <a:spLocks noGrp="1"/>
          </p:cNvSpPr>
          <p:nvPr>
            <p:ph type="title"/>
          </p:nvPr>
        </p:nvSpPr>
        <p:spPr>
          <a:xfrm>
            <a:off x="838200" y="365125"/>
            <a:ext cx="10515600" cy="765585"/>
          </a:xfrm>
        </p:spPr>
        <p:txBody>
          <a:bodyPr/>
          <a:lstStyle/>
          <a:p>
            <a:r>
              <a:rPr lang="en-GB" b="1" dirty="0"/>
              <a:t>Flow Diagram</a:t>
            </a:r>
          </a:p>
        </p:txBody>
      </p:sp>
      <p:sp>
        <p:nvSpPr>
          <p:cNvPr id="6" name="Slide Number Placeholder 5">
            <a:extLst>
              <a:ext uri="{FF2B5EF4-FFF2-40B4-BE49-F238E27FC236}">
                <a16:creationId xmlns:a16="http://schemas.microsoft.com/office/drawing/2014/main" id="{A9B72F9E-F223-D7FB-3B83-F0C95FF269EC}"/>
              </a:ext>
            </a:extLst>
          </p:cNvPr>
          <p:cNvSpPr>
            <a:spLocks noGrp="1"/>
          </p:cNvSpPr>
          <p:nvPr>
            <p:ph type="sldNum" sz="quarter" idx="12"/>
          </p:nvPr>
        </p:nvSpPr>
        <p:spPr/>
        <p:txBody>
          <a:bodyPr/>
          <a:lstStyle/>
          <a:p>
            <a:pPr rtl="0"/>
            <a:fld id="{B5CEABB6-07DC-46E8-9B57-56EC44A396E5}" type="slidenum">
              <a:rPr lang="en-GB" noProof="0" smtClean="0"/>
              <a:t>3</a:t>
            </a:fld>
            <a:endParaRPr lang="en-GB" noProof="0"/>
          </a:p>
        </p:txBody>
      </p:sp>
      <p:pic>
        <p:nvPicPr>
          <p:cNvPr id="8" name="Picture 7">
            <a:extLst>
              <a:ext uri="{FF2B5EF4-FFF2-40B4-BE49-F238E27FC236}">
                <a16:creationId xmlns:a16="http://schemas.microsoft.com/office/drawing/2014/main" id="{B35FBAAD-17AF-D191-2D9E-A0CE8EEB3743}"/>
              </a:ext>
            </a:extLst>
          </p:cNvPr>
          <p:cNvPicPr>
            <a:picLocks noChangeAspect="1"/>
          </p:cNvPicPr>
          <p:nvPr/>
        </p:nvPicPr>
        <p:blipFill>
          <a:blip r:embed="rId2"/>
          <a:stretch>
            <a:fillRect/>
          </a:stretch>
        </p:blipFill>
        <p:spPr>
          <a:xfrm>
            <a:off x="1120878" y="1130711"/>
            <a:ext cx="10323870" cy="5225640"/>
          </a:xfrm>
          <a:prstGeom prst="rect">
            <a:avLst/>
          </a:prstGeom>
        </p:spPr>
      </p:pic>
    </p:spTree>
    <p:extLst>
      <p:ext uri="{BB962C8B-B14F-4D97-AF65-F5344CB8AC3E}">
        <p14:creationId xmlns:p14="http://schemas.microsoft.com/office/powerpoint/2010/main" val="37743366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8059E8-AE5D-7AFC-8525-BF890B0DF28A}"/>
              </a:ext>
            </a:extLst>
          </p:cNvPr>
          <p:cNvSpPr>
            <a:spLocks noGrp="1"/>
          </p:cNvSpPr>
          <p:nvPr>
            <p:ph type="title"/>
          </p:nvPr>
        </p:nvSpPr>
        <p:spPr>
          <a:xfrm>
            <a:off x="2933700" y="1"/>
            <a:ext cx="8421688" cy="1740309"/>
          </a:xfrm>
        </p:spPr>
        <p:txBody>
          <a:bodyPr/>
          <a:lstStyle/>
          <a:p>
            <a:r>
              <a:rPr lang="en-GB" dirty="0"/>
              <a:t>Three Tier Web application</a:t>
            </a:r>
          </a:p>
        </p:txBody>
      </p:sp>
      <p:sp>
        <p:nvSpPr>
          <p:cNvPr id="3" name="Text Placeholder 2">
            <a:extLst>
              <a:ext uri="{FF2B5EF4-FFF2-40B4-BE49-F238E27FC236}">
                <a16:creationId xmlns:a16="http://schemas.microsoft.com/office/drawing/2014/main" id="{D651527C-B037-9040-CAB6-7369DB22091F}"/>
              </a:ext>
            </a:extLst>
          </p:cNvPr>
          <p:cNvSpPr>
            <a:spLocks noGrp="1"/>
          </p:cNvSpPr>
          <p:nvPr>
            <p:ph type="body" idx="1"/>
          </p:nvPr>
        </p:nvSpPr>
        <p:spPr>
          <a:xfrm>
            <a:off x="2241755" y="1258529"/>
            <a:ext cx="4616245" cy="737419"/>
          </a:xfrm>
        </p:spPr>
        <p:txBody>
          <a:bodyPr/>
          <a:lstStyle/>
          <a:p>
            <a:pPr algn="ctr"/>
            <a:r>
              <a:rPr lang="en-GB" b="1" dirty="0"/>
              <a:t>Docker</a:t>
            </a:r>
          </a:p>
        </p:txBody>
      </p:sp>
      <p:sp>
        <p:nvSpPr>
          <p:cNvPr id="4" name="Content Placeholder 3">
            <a:extLst>
              <a:ext uri="{FF2B5EF4-FFF2-40B4-BE49-F238E27FC236}">
                <a16:creationId xmlns:a16="http://schemas.microsoft.com/office/drawing/2014/main" id="{F2D55715-C964-59BD-1EF1-E357E2DE5F36}"/>
              </a:ext>
            </a:extLst>
          </p:cNvPr>
          <p:cNvSpPr>
            <a:spLocks noGrp="1"/>
          </p:cNvSpPr>
          <p:nvPr>
            <p:ph sz="half" idx="2"/>
          </p:nvPr>
        </p:nvSpPr>
        <p:spPr>
          <a:xfrm>
            <a:off x="2241755" y="2143432"/>
            <a:ext cx="4616245" cy="3957280"/>
          </a:xfrm>
        </p:spPr>
        <p:txBody>
          <a:bodyPr>
            <a:normAutofit/>
          </a:bodyPr>
          <a:lstStyle/>
          <a:p>
            <a:pPr algn="just"/>
            <a:r>
              <a:rPr lang="en-GB" sz="1600" dirty="0">
                <a:latin typeface="Times New Roman" panose="02020603050405020304" pitchFamily="18" charset="0"/>
                <a:cs typeface="Times New Roman" panose="02020603050405020304" pitchFamily="18" charset="0"/>
              </a:rPr>
              <a:t>Docker is an open-source platform that provides a way to automate the deployment of applications inside lightweight, portable containers. These containers encapsulate an application’s code, along with all the necessary dependencies such as libraries and system tools, allowing the application to run consistently across different computing environments. </a:t>
            </a:r>
          </a:p>
          <a:p>
            <a:pPr algn="just"/>
            <a:r>
              <a:rPr lang="en-GB" sz="1600" dirty="0">
                <a:latin typeface="Times New Roman" panose="02020603050405020304" pitchFamily="18" charset="0"/>
                <a:cs typeface="Times New Roman" panose="02020603050405020304" pitchFamily="18" charset="0"/>
              </a:rPr>
              <a:t>Docker containers are isolated from each other and the host system, ensuring that they do not interfere with one other and that the application runs the same regardless of where it is deployed. The key benefits of using Docker include portability, efficiency, and scalability</a:t>
            </a:r>
          </a:p>
        </p:txBody>
      </p:sp>
      <p:sp>
        <p:nvSpPr>
          <p:cNvPr id="5" name="Text Placeholder 4">
            <a:extLst>
              <a:ext uri="{FF2B5EF4-FFF2-40B4-BE49-F238E27FC236}">
                <a16:creationId xmlns:a16="http://schemas.microsoft.com/office/drawing/2014/main" id="{4995C4D9-97BC-3048-F707-F8888B89BEEE}"/>
              </a:ext>
            </a:extLst>
          </p:cNvPr>
          <p:cNvSpPr>
            <a:spLocks noGrp="1"/>
          </p:cNvSpPr>
          <p:nvPr>
            <p:ph type="body" sz="quarter" idx="3"/>
          </p:nvPr>
        </p:nvSpPr>
        <p:spPr>
          <a:xfrm>
            <a:off x="7247509" y="1406013"/>
            <a:ext cx="4616245" cy="589935"/>
          </a:xfrm>
        </p:spPr>
        <p:txBody>
          <a:bodyPr/>
          <a:lstStyle/>
          <a:p>
            <a:pPr algn="ctr"/>
            <a:r>
              <a:rPr lang="en-GB" b="1" dirty="0"/>
              <a:t>Kubernetes</a:t>
            </a:r>
          </a:p>
        </p:txBody>
      </p:sp>
      <p:sp>
        <p:nvSpPr>
          <p:cNvPr id="6" name="Content Placeholder 5">
            <a:extLst>
              <a:ext uri="{FF2B5EF4-FFF2-40B4-BE49-F238E27FC236}">
                <a16:creationId xmlns:a16="http://schemas.microsoft.com/office/drawing/2014/main" id="{408F5199-814F-5EA7-809A-77F5C3F41DB9}"/>
              </a:ext>
            </a:extLst>
          </p:cNvPr>
          <p:cNvSpPr>
            <a:spLocks noGrp="1"/>
          </p:cNvSpPr>
          <p:nvPr>
            <p:ph sz="quarter" idx="4"/>
          </p:nvPr>
        </p:nvSpPr>
        <p:spPr>
          <a:xfrm>
            <a:off x="7247509" y="2143432"/>
            <a:ext cx="4616245" cy="3957280"/>
          </a:xfrm>
        </p:spPr>
        <p:txBody>
          <a:bodyPr>
            <a:normAutofit/>
          </a:bodyPr>
          <a:lstStyle/>
          <a:p>
            <a:pPr algn="just"/>
            <a:r>
              <a:rPr lang="en-GB" sz="1600" dirty="0">
                <a:latin typeface="Times New Roman" panose="02020603050405020304" pitchFamily="18" charset="0"/>
                <a:cs typeface="Times New Roman" panose="02020603050405020304" pitchFamily="18" charset="0"/>
              </a:rPr>
              <a:t>Kubernetes (K8s) is an open-source platform that manages Docker containers in the form of a cluster. It serves as a powerful container orchestration tool, automating various aspects of container deployment, scaling, and management. Developed by Google and later donated to the Cloud Native Computing Foundation (CNCF), Kubernetes has gained widespread adoption due to its robust features and community support.</a:t>
            </a:r>
          </a:p>
          <a:p>
            <a:r>
              <a:rPr lang="en-GB" sz="1600" dirty="0">
                <a:latin typeface="Times New Roman" panose="02020603050405020304" pitchFamily="18" charset="0"/>
                <a:cs typeface="Times New Roman" panose="02020603050405020304" pitchFamily="18" charset="0"/>
              </a:rPr>
              <a:t>Kubernetes plays a crucial role in modern cloud infrastructure, providing a flexible and efficient way to manage containerized workloads at scale. </a:t>
            </a:r>
          </a:p>
        </p:txBody>
      </p:sp>
      <p:sp>
        <p:nvSpPr>
          <p:cNvPr id="7" name="Date Placeholder 6">
            <a:extLst>
              <a:ext uri="{FF2B5EF4-FFF2-40B4-BE49-F238E27FC236}">
                <a16:creationId xmlns:a16="http://schemas.microsoft.com/office/drawing/2014/main" id="{B1B08263-81A0-F300-D388-37B23D4BE06B}"/>
              </a:ext>
            </a:extLst>
          </p:cNvPr>
          <p:cNvSpPr>
            <a:spLocks noGrp="1"/>
          </p:cNvSpPr>
          <p:nvPr>
            <p:ph type="dt" sz="half" idx="10"/>
          </p:nvPr>
        </p:nvSpPr>
        <p:spPr/>
        <p:txBody>
          <a:bodyPr/>
          <a:lstStyle/>
          <a:p>
            <a:pPr rtl="0"/>
            <a:r>
              <a:rPr lang="en-GB" noProof="0"/>
              <a:t>20XX</a:t>
            </a:r>
          </a:p>
        </p:txBody>
      </p:sp>
      <p:sp>
        <p:nvSpPr>
          <p:cNvPr id="8" name="Footer Placeholder 7">
            <a:extLst>
              <a:ext uri="{FF2B5EF4-FFF2-40B4-BE49-F238E27FC236}">
                <a16:creationId xmlns:a16="http://schemas.microsoft.com/office/drawing/2014/main" id="{7D4A3A44-D278-4A5F-D6EB-B0DBC777A88E}"/>
              </a:ext>
            </a:extLst>
          </p:cNvPr>
          <p:cNvSpPr>
            <a:spLocks noGrp="1"/>
          </p:cNvSpPr>
          <p:nvPr>
            <p:ph type="ftr" sz="quarter" idx="11"/>
          </p:nvPr>
        </p:nvSpPr>
        <p:spPr/>
        <p:txBody>
          <a:bodyPr/>
          <a:lstStyle/>
          <a:p>
            <a:pPr rtl="0"/>
            <a:r>
              <a:rPr lang="en-GB" noProof="0"/>
              <a:t>Pitch Deck</a:t>
            </a:r>
          </a:p>
        </p:txBody>
      </p:sp>
      <p:sp>
        <p:nvSpPr>
          <p:cNvPr id="9" name="Slide Number Placeholder 8">
            <a:extLst>
              <a:ext uri="{FF2B5EF4-FFF2-40B4-BE49-F238E27FC236}">
                <a16:creationId xmlns:a16="http://schemas.microsoft.com/office/drawing/2014/main" id="{73C75AF7-C0E5-4A88-7525-5126F5754B68}"/>
              </a:ext>
            </a:extLst>
          </p:cNvPr>
          <p:cNvSpPr>
            <a:spLocks noGrp="1"/>
          </p:cNvSpPr>
          <p:nvPr>
            <p:ph type="sldNum" sz="quarter" idx="12"/>
          </p:nvPr>
        </p:nvSpPr>
        <p:spPr/>
        <p:txBody>
          <a:bodyPr/>
          <a:lstStyle/>
          <a:p>
            <a:pPr rtl="0"/>
            <a:fld id="{B5CEABB6-07DC-46E8-9B57-56EC44A396E5}" type="slidenum">
              <a:rPr lang="en-GB" noProof="0" smtClean="0"/>
              <a:t>4</a:t>
            </a:fld>
            <a:endParaRPr lang="en-GB" noProof="0"/>
          </a:p>
        </p:txBody>
      </p:sp>
    </p:spTree>
    <p:extLst>
      <p:ext uri="{BB962C8B-B14F-4D97-AF65-F5344CB8AC3E}">
        <p14:creationId xmlns:p14="http://schemas.microsoft.com/office/powerpoint/2010/main" val="23394178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BE9767-051F-C793-DF75-2760E09BE8FC}"/>
              </a:ext>
            </a:extLst>
          </p:cNvPr>
          <p:cNvSpPr>
            <a:spLocks noGrp="1"/>
          </p:cNvSpPr>
          <p:nvPr>
            <p:ph type="title"/>
          </p:nvPr>
        </p:nvSpPr>
        <p:spPr>
          <a:xfrm>
            <a:off x="1362075" y="1071716"/>
            <a:ext cx="5111750" cy="1386349"/>
          </a:xfrm>
        </p:spPr>
        <p:txBody>
          <a:bodyPr>
            <a:normAutofit/>
          </a:bodyPr>
          <a:lstStyle/>
          <a:p>
            <a:pPr algn="ctr"/>
            <a:r>
              <a:rPr lang="en-GB" dirty="0"/>
              <a:t>Deploying the three Tier web application using docker</a:t>
            </a:r>
          </a:p>
        </p:txBody>
      </p:sp>
      <p:sp>
        <p:nvSpPr>
          <p:cNvPr id="3" name="Text Placeholder 2">
            <a:extLst>
              <a:ext uri="{FF2B5EF4-FFF2-40B4-BE49-F238E27FC236}">
                <a16:creationId xmlns:a16="http://schemas.microsoft.com/office/drawing/2014/main" id="{7ECFD6C5-A213-21D2-D2FB-3FE98631CBE9}"/>
              </a:ext>
            </a:extLst>
          </p:cNvPr>
          <p:cNvSpPr>
            <a:spLocks noGrp="1"/>
          </p:cNvSpPr>
          <p:nvPr>
            <p:ph type="body" idx="1"/>
          </p:nvPr>
        </p:nvSpPr>
        <p:spPr>
          <a:xfrm>
            <a:off x="1362075" y="2605548"/>
            <a:ext cx="5111750" cy="3677265"/>
          </a:xfrm>
        </p:spPr>
        <p:txBody>
          <a:bodyPr>
            <a:normAutofit/>
          </a:bodyPr>
          <a:lstStyle/>
          <a:p>
            <a:pPr marL="285750" indent="-285750">
              <a:buFont typeface="Wingdings" panose="05000000000000000000" pitchFamily="2" charset="2"/>
              <a:buChar char="Ø"/>
            </a:pPr>
            <a:r>
              <a:rPr lang="en-GB" sz="1600" dirty="0">
                <a:latin typeface="Times New Roman" panose="02020603050405020304" pitchFamily="18" charset="0"/>
                <a:cs typeface="Times New Roman" panose="02020603050405020304" pitchFamily="18" charset="0"/>
              </a:rPr>
              <a:t>To configure OpenStack with docker and deploy a 3 tier application.</a:t>
            </a:r>
          </a:p>
          <a:p>
            <a:pPr marL="285750" indent="-285750">
              <a:buFont typeface="Wingdings" panose="05000000000000000000" pitchFamily="2" charset="2"/>
              <a:buChar char="Ø"/>
            </a:pPr>
            <a:r>
              <a:rPr lang="en-GB" sz="1600" dirty="0">
                <a:latin typeface="Times New Roman" panose="02020603050405020304" pitchFamily="18" charset="0"/>
                <a:cs typeface="Times New Roman" panose="02020603050405020304" pitchFamily="18" charset="0"/>
              </a:rPr>
              <a:t>Build docker containers for the database and web-server of the application which ensures independence from underlying architecture.</a:t>
            </a:r>
          </a:p>
          <a:p>
            <a:pPr marL="285750" indent="-285750">
              <a:buFont typeface="Wingdings" panose="05000000000000000000" pitchFamily="2" charset="2"/>
              <a:buChar char="Ø"/>
            </a:pPr>
            <a:r>
              <a:rPr lang="en-GB" sz="1600" dirty="0">
                <a:latin typeface="Times New Roman" panose="02020603050405020304" pitchFamily="18" charset="0"/>
                <a:cs typeface="Times New Roman" panose="02020603050405020304" pitchFamily="18" charset="0"/>
              </a:rPr>
              <a:t>The application finally deployed on the </a:t>
            </a:r>
            <a:r>
              <a:rPr lang="en-GB" sz="1600" dirty="0" err="1">
                <a:latin typeface="Times New Roman" panose="02020603050405020304" pitchFamily="18" charset="0"/>
                <a:cs typeface="Times New Roman" panose="02020603050405020304" pitchFamily="18" charset="0"/>
              </a:rPr>
              <a:t>Openstack</a:t>
            </a:r>
            <a:r>
              <a:rPr lang="en-GB" sz="1600" dirty="0">
                <a:latin typeface="Times New Roman" panose="02020603050405020304" pitchFamily="18" charset="0"/>
                <a:cs typeface="Times New Roman" panose="02020603050405020304" pitchFamily="18" charset="0"/>
              </a:rPr>
              <a:t> VM.</a:t>
            </a:r>
          </a:p>
          <a:p>
            <a:pPr marL="285750" indent="-285750">
              <a:buFont typeface="Wingdings" panose="05000000000000000000" pitchFamily="2" charset="2"/>
              <a:buChar char="Ø"/>
            </a:pPr>
            <a:r>
              <a:rPr lang="en-GB" sz="1600" dirty="0">
                <a:latin typeface="Times New Roman" panose="02020603050405020304" pitchFamily="18" charset="0"/>
                <a:cs typeface="Times New Roman" panose="02020603050405020304" pitchFamily="18" charset="0"/>
              </a:rPr>
              <a:t>Technologies that can be used are docker, </a:t>
            </a:r>
            <a:r>
              <a:rPr lang="en-GB" sz="1600" dirty="0" err="1">
                <a:latin typeface="Times New Roman" panose="02020603050405020304" pitchFamily="18" charset="0"/>
                <a:cs typeface="Times New Roman" panose="02020603050405020304" pitchFamily="18" charset="0"/>
              </a:rPr>
              <a:t>MySQl</a:t>
            </a:r>
            <a:r>
              <a:rPr lang="en-GB" sz="1600" dirty="0">
                <a:latin typeface="Times New Roman" panose="02020603050405020304" pitchFamily="18" charset="0"/>
                <a:cs typeface="Times New Roman" panose="02020603050405020304" pitchFamily="18" charset="0"/>
              </a:rPr>
              <a:t> , Apache ,</a:t>
            </a:r>
            <a:r>
              <a:rPr lang="en-GB" sz="1600" dirty="0" err="1">
                <a:latin typeface="Times New Roman" panose="02020603050405020304" pitchFamily="18" charset="0"/>
                <a:cs typeface="Times New Roman" panose="02020603050405020304" pitchFamily="18" charset="0"/>
              </a:rPr>
              <a:t>openstack</a:t>
            </a:r>
            <a:r>
              <a:rPr lang="en-GB" sz="1600" dirty="0">
                <a:latin typeface="Times New Roman" panose="02020603050405020304" pitchFamily="18" charset="0"/>
                <a:cs typeface="Times New Roman" panose="02020603050405020304" pitchFamily="18" charset="0"/>
              </a:rPr>
              <a:t>.</a:t>
            </a:r>
          </a:p>
          <a:p>
            <a:pPr marL="285750" indent="-285750">
              <a:buFont typeface="Wingdings" panose="05000000000000000000" pitchFamily="2" charset="2"/>
              <a:buChar char="Ø"/>
            </a:pPr>
            <a:r>
              <a:rPr lang="en-GB" sz="1600" dirty="0">
                <a:latin typeface="Times New Roman" panose="02020603050405020304" pitchFamily="18" charset="0"/>
                <a:cs typeface="Times New Roman" panose="02020603050405020304" pitchFamily="18" charset="0"/>
              </a:rPr>
              <a:t>In this we are deploying the application on </a:t>
            </a:r>
            <a:r>
              <a:rPr lang="en-GB" sz="1600" dirty="0" err="1">
                <a:latin typeface="Times New Roman" panose="02020603050405020304" pitchFamily="18" charset="0"/>
                <a:cs typeface="Times New Roman" panose="02020603050405020304" pitchFamily="18" charset="0"/>
              </a:rPr>
              <a:t>openstack</a:t>
            </a:r>
            <a:endParaRPr lang="en-GB" sz="16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72286C81-5560-A2AF-A6B6-FB87092AD207}"/>
              </a:ext>
            </a:extLst>
          </p:cNvPr>
          <p:cNvSpPr>
            <a:spLocks noGrp="1"/>
          </p:cNvSpPr>
          <p:nvPr>
            <p:ph type="dt" sz="half" idx="10"/>
          </p:nvPr>
        </p:nvSpPr>
        <p:spPr/>
        <p:txBody>
          <a:bodyPr/>
          <a:lstStyle/>
          <a:p>
            <a:pPr rtl="0"/>
            <a:r>
              <a:rPr lang="en-GB" noProof="0"/>
              <a:t>20XX</a:t>
            </a:r>
          </a:p>
        </p:txBody>
      </p:sp>
      <p:sp>
        <p:nvSpPr>
          <p:cNvPr id="5" name="Footer Placeholder 4">
            <a:extLst>
              <a:ext uri="{FF2B5EF4-FFF2-40B4-BE49-F238E27FC236}">
                <a16:creationId xmlns:a16="http://schemas.microsoft.com/office/drawing/2014/main" id="{1457BDA9-D515-3130-6E23-E152F14209D0}"/>
              </a:ext>
            </a:extLst>
          </p:cNvPr>
          <p:cNvSpPr>
            <a:spLocks noGrp="1"/>
          </p:cNvSpPr>
          <p:nvPr>
            <p:ph type="ftr" sz="quarter" idx="11"/>
          </p:nvPr>
        </p:nvSpPr>
        <p:spPr/>
        <p:txBody>
          <a:bodyPr/>
          <a:lstStyle/>
          <a:p>
            <a:pPr rtl="0"/>
            <a:r>
              <a:rPr lang="en-GB" noProof="0"/>
              <a:t>Pitch Deck</a:t>
            </a:r>
          </a:p>
        </p:txBody>
      </p:sp>
      <p:sp>
        <p:nvSpPr>
          <p:cNvPr id="6" name="Slide Number Placeholder 5">
            <a:extLst>
              <a:ext uri="{FF2B5EF4-FFF2-40B4-BE49-F238E27FC236}">
                <a16:creationId xmlns:a16="http://schemas.microsoft.com/office/drawing/2014/main" id="{EB65CB15-977C-5975-8397-B60B9418A979}"/>
              </a:ext>
            </a:extLst>
          </p:cNvPr>
          <p:cNvSpPr>
            <a:spLocks noGrp="1"/>
          </p:cNvSpPr>
          <p:nvPr>
            <p:ph type="sldNum" sz="quarter" idx="12"/>
          </p:nvPr>
        </p:nvSpPr>
        <p:spPr/>
        <p:txBody>
          <a:bodyPr/>
          <a:lstStyle/>
          <a:p>
            <a:pPr rtl="0"/>
            <a:fld id="{B5CEABB6-07DC-46E8-9B57-56EC44A396E5}" type="slidenum">
              <a:rPr lang="en-GB" noProof="0" smtClean="0"/>
              <a:t>5</a:t>
            </a:fld>
            <a:endParaRPr lang="en-GB" noProof="0"/>
          </a:p>
        </p:txBody>
      </p:sp>
    </p:spTree>
    <p:extLst>
      <p:ext uri="{BB962C8B-B14F-4D97-AF65-F5344CB8AC3E}">
        <p14:creationId xmlns:p14="http://schemas.microsoft.com/office/powerpoint/2010/main" val="17183348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E0A63-A388-49B1-A04E-27CE9BD622EF}"/>
              </a:ext>
            </a:extLst>
          </p:cNvPr>
          <p:cNvSpPr>
            <a:spLocks noGrp="1"/>
          </p:cNvSpPr>
          <p:nvPr>
            <p:ph type="title"/>
          </p:nvPr>
        </p:nvSpPr>
        <p:spPr>
          <a:xfrm>
            <a:off x="5515897" y="1152772"/>
            <a:ext cx="5836243" cy="656364"/>
          </a:xfrm>
        </p:spPr>
        <p:txBody>
          <a:bodyPr rtlCol="0"/>
          <a:lstStyle/>
          <a:p>
            <a:pPr rtl="0"/>
            <a:r>
              <a:rPr lang="en-GB" dirty="0"/>
              <a:t>Why Docker?</a:t>
            </a:r>
          </a:p>
        </p:txBody>
      </p:sp>
      <p:sp>
        <p:nvSpPr>
          <p:cNvPr id="7" name="Text Placeholder 6">
            <a:extLst>
              <a:ext uri="{FF2B5EF4-FFF2-40B4-BE49-F238E27FC236}">
                <a16:creationId xmlns:a16="http://schemas.microsoft.com/office/drawing/2014/main" id="{40297407-CE4E-4284-879D-AEC395713625}"/>
              </a:ext>
            </a:extLst>
          </p:cNvPr>
          <p:cNvSpPr>
            <a:spLocks noGrp="1"/>
          </p:cNvSpPr>
          <p:nvPr>
            <p:ph type="body" sz="quarter" idx="15"/>
          </p:nvPr>
        </p:nvSpPr>
        <p:spPr>
          <a:xfrm>
            <a:off x="5397910" y="1927123"/>
            <a:ext cx="5955889" cy="4109883"/>
          </a:xfrm>
        </p:spPr>
        <p:txBody>
          <a:bodyPr rtlCol="0">
            <a:normAutofit/>
          </a:bodyPr>
          <a:lstStyle/>
          <a:p>
            <a:pPr marL="285750" indent="-285750" rtl="0">
              <a:buFont typeface="Wingdings" panose="05000000000000000000" pitchFamily="2" charset="2"/>
              <a:buChar char="Ø"/>
            </a:pPr>
            <a:r>
              <a:rPr lang="en-GB" sz="1600" noProof="1">
                <a:latin typeface="Times New Roman" panose="02020603050405020304" pitchFamily="18" charset="0"/>
                <a:cs typeface="Times New Roman" panose="02020603050405020304" pitchFamily="18" charset="0"/>
              </a:rPr>
              <a:t>Docker allows you to package an application with all of its dependencies into a standardized unitfor software development.</a:t>
            </a:r>
          </a:p>
          <a:p>
            <a:pPr marL="285750" indent="-285750" rtl="0">
              <a:buFont typeface="Wingdings" panose="05000000000000000000" pitchFamily="2" charset="2"/>
              <a:buChar char="Ø"/>
            </a:pPr>
            <a:r>
              <a:rPr lang="en-GB" sz="1600" noProof="1">
                <a:latin typeface="Times New Roman" panose="02020603050405020304" pitchFamily="18" charset="0"/>
                <a:cs typeface="Times New Roman" panose="02020603050405020304" pitchFamily="18" charset="0"/>
              </a:rPr>
              <a:t>Docker containers wrap up a piece of software in a complete filesystem that contains everything it needs to run: code, runtime, system tools, system libraries - anything you can install on aserver.</a:t>
            </a:r>
          </a:p>
          <a:p>
            <a:pPr marL="285750" indent="-285750" rtl="0">
              <a:buFont typeface="Wingdings" panose="05000000000000000000" pitchFamily="2" charset="2"/>
              <a:buChar char="Ø"/>
            </a:pPr>
            <a:r>
              <a:rPr lang="en-GB" sz="1600" noProof="1">
                <a:latin typeface="Times New Roman" panose="02020603050405020304" pitchFamily="18" charset="0"/>
                <a:cs typeface="Times New Roman" panose="02020603050405020304" pitchFamily="18" charset="0"/>
              </a:rPr>
              <a:t>This guarantees that it will always run the same, regardless of the environment it is running in.</a:t>
            </a:r>
          </a:p>
          <a:p>
            <a:pPr marL="285750" indent="-285750" rtl="0">
              <a:buFont typeface="Wingdings" panose="05000000000000000000" pitchFamily="2" charset="2"/>
              <a:buChar char="Ø"/>
            </a:pPr>
            <a:r>
              <a:rPr lang="en-GB" sz="1600" noProof="1">
                <a:latin typeface="Times New Roman" panose="02020603050405020304" pitchFamily="18" charset="0"/>
                <a:cs typeface="Times New Roman" panose="02020603050405020304" pitchFamily="18" charset="0"/>
              </a:rPr>
              <a:t>Containers have similar resource isolation and allocation benefits as virtual machines but adifferent architectural approach allows them to be much more portable and efficient.</a:t>
            </a:r>
          </a:p>
        </p:txBody>
      </p:sp>
      <p:sp>
        <p:nvSpPr>
          <p:cNvPr id="4" name="Slide Number Placeholder 3">
            <a:extLst>
              <a:ext uri="{FF2B5EF4-FFF2-40B4-BE49-F238E27FC236}">
                <a16:creationId xmlns:a16="http://schemas.microsoft.com/office/drawing/2014/main" id="{79ED4A67-3A46-4F54-A12A-EAE1B53E6457}"/>
              </a:ext>
            </a:extLst>
          </p:cNvPr>
          <p:cNvSpPr>
            <a:spLocks noGrp="1"/>
          </p:cNvSpPr>
          <p:nvPr>
            <p:ph type="sldNum" sz="quarter" idx="22"/>
          </p:nvPr>
        </p:nvSpPr>
        <p:spPr>
          <a:xfrm>
            <a:off x="10700656" y="6356350"/>
            <a:ext cx="653143" cy="365125"/>
          </a:xfrm>
        </p:spPr>
        <p:txBody>
          <a:bodyPr rtlCol="0"/>
          <a:lstStyle/>
          <a:p>
            <a:pPr rtl="0"/>
            <a:fld id="{19B51A1E-902D-48AF-9020-955120F399B6}" type="slidenum">
              <a:rPr lang="en-GB" smtClean="0"/>
              <a:pPr rtl="0"/>
              <a:t>6</a:t>
            </a:fld>
            <a:endParaRPr lang="en-GB" dirty="0"/>
          </a:p>
        </p:txBody>
      </p:sp>
    </p:spTree>
    <p:extLst>
      <p:ext uri="{BB962C8B-B14F-4D97-AF65-F5344CB8AC3E}">
        <p14:creationId xmlns:p14="http://schemas.microsoft.com/office/powerpoint/2010/main" val="20693930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3372465" y="462116"/>
            <a:ext cx="7452851" cy="1160207"/>
          </a:xfrm>
        </p:spPr>
        <p:txBody>
          <a:bodyPr rtlCol="0">
            <a:normAutofit/>
          </a:bodyPr>
          <a:lstStyle/>
          <a:p>
            <a:pPr rtl="0"/>
            <a:r>
              <a:rPr lang="en-GB" sz="3200" b="1" dirty="0"/>
              <a:t>What is meant by open stack</a:t>
            </a:r>
          </a:p>
        </p:txBody>
      </p:sp>
      <p:sp>
        <p:nvSpPr>
          <p:cNvPr id="4" name="Text Placeholder 3">
            <a:extLst>
              <a:ext uri="{FF2B5EF4-FFF2-40B4-BE49-F238E27FC236}">
                <a16:creationId xmlns:a16="http://schemas.microsoft.com/office/drawing/2014/main" id="{AC1C80FB-53F9-42EE-B1E6-D0F998EC5DFA}"/>
              </a:ext>
            </a:extLst>
          </p:cNvPr>
          <p:cNvSpPr>
            <a:spLocks noGrp="1"/>
          </p:cNvSpPr>
          <p:nvPr>
            <p:ph type="body" sz="quarter" idx="15"/>
          </p:nvPr>
        </p:nvSpPr>
        <p:spPr>
          <a:xfrm>
            <a:off x="3451124" y="1810898"/>
            <a:ext cx="7576104" cy="3901643"/>
          </a:xfrm>
        </p:spPr>
        <p:txBody>
          <a:bodyPr rtlCol="0">
            <a:normAutofit/>
          </a:bodyPr>
          <a:lstStyle/>
          <a:p>
            <a:pPr marL="285750" indent="-285750" rtl="0">
              <a:buFont typeface="Wingdings" panose="05000000000000000000" pitchFamily="2" charset="2"/>
              <a:buChar char="Ø"/>
            </a:pPr>
            <a:r>
              <a:rPr lang="en-GB" sz="1600" dirty="0">
                <a:latin typeface="Times New Roman" panose="02020603050405020304" pitchFamily="18" charset="0"/>
                <a:cs typeface="Times New Roman" panose="02020603050405020304" pitchFamily="18" charset="0"/>
              </a:rPr>
              <a:t>OpenStack is a free and open-source software platform for cloud-computing, mostly deployed as an infrastructure-as-a-service (</a:t>
            </a:r>
            <a:r>
              <a:rPr lang="en-GB" sz="1600" dirty="0" err="1">
                <a:latin typeface="Times New Roman" panose="02020603050405020304" pitchFamily="18" charset="0"/>
                <a:cs typeface="Times New Roman" panose="02020603050405020304" pitchFamily="18" charset="0"/>
              </a:rPr>
              <a:t>laaS</a:t>
            </a:r>
            <a:r>
              <a:rPr lang="en-GB" sz="1600" dirty="0">
                <a:latin typeface="Times New Roman" panose="02020603050405020304" pitchFamily="18" charset="0"/>
                <a:cs typeface="Times New Roman" panose="02020603050405020304" pitchFamily="18" charset="0"/>
              </a:rPr>
              <a:t>).</a:t>
            </a:r>
          </a:p>
          <a:p>
            <a:pPr marL="285750" indent="-285750" rtl="0">
              <a:buFont typeface="Wingdings" panose="05000000000000000000" pitchFamily="2" charset="2"/>
              <a:buChar char="Ø"/>
            </a:pPr>
            <a:r>
              <a:rPr lang="en-GB" sz="1600" dirty="0">
                <a:latin typeface="Times New Roman" panose="02020603050405020304" pitchFamily="18" charset="0"/>
                <a:cs typeface="Times New Roman" panose="02020603050405020304" pitchFamily="18" charset="0"/>
              </a:rPr>
              <a:t>The software platform consists of interrelated components that control hardware pools of processing, storage, and networking resources throughout a data </a:t>
            </a:r>
            <a:r>
              <a:rPr lang="en-GB" sz="1600" dirty="0" err="1">
                <a:latin typeface="Times New Roman" panose="02020603050405020304" pitchFamily="18" charset="0"/>
                <a:cs typeface="Times New Roman" panose="02020603050405020304" pitchFamily="18" charset="0"/>
              </a:rPr>
              <a:t>center</a:t>
            </a:r>
            <a:r>
              <a:rPr lang="en-GB" sz="1600" dirty="0">
                <a:latin typeface="Times New Roman" panose="02020603050405020304" pitchFamily="18" charset="0"/>
                <a:cs typeface="Times New Roman" panose="02020603050405020304" pitchFamily="18" charset="0"/>
              </a:rPr>
              <a:t>.</a:t>
            </a:r>
          </a:p>
          <a:p>
            <a:pPr marL="285750" indent="-285750" rtl="0">
              <a:buFont typeface="Wingdings" panose="05000000000000000000" pitchFamily="2" charset="2"/>
              <a:buChar char="Ø"/>
            </a:pPr>
            <a:r>
              <a:rPr lang="en-GB" sz="1600" dirty="0">
                <a:latin typeface="Times New Roman" panose="02020603050405020304" pitchFamily="18" charset="0"/>
                <a:cs typeface="Times New Roman" panose="02020603050405020304" pitchFamily="18" charset="0"/>
              </a:rPr>
              <a:t>Users either manage it through a web-based dashboard, through command-line tools, or through a RESTful API.</a:t>
            </a:r>
          </a:p>
          <a:p>
            <a:pPr marL="285750" indent="-285750" rtl="0">
              <a:buFont typeface="Wingdings" panose="05000000000000000000" pitchFamily="2" charset="2"/>
              <a:buChar char="Ø"/>
            </a:pPr>
            <a:r>
              <a:rPr lang="en-GB" sz="1600" dirty="0">
                <a:latin typeface="Times New Roman" panose="02020603050405020304" pitchFamily="18" charset="0"/>
                <a:cs typeface="Times New Roman" panose="02020603050405020304" pitchFamily="18" charset="0"/>
              </a:rPr>
              <a:t>It provides a set of software tools for building and managing cloud computing platforms for public and private clouds.</a:t>
            </a:r>
          </a:p>
          <a:p>
            <a:pPr marL="285750" indent="-285750" rtl="0">
              <a:buFont typeface="Wingdings" panose="05000000000000000000" pitchFamily="2" charset="2"/>
              <a:buChar char="Ø"/>
            </a:pPr>
            <a:r>
              <a:rPr lang="en-GB" sz="1600" dirty="0">
                <a:latin typeface="Times New Roman" panose="02020603050405020304" pitchFamily="18" charset="0"/>
                <a:cs typeface="Times New Roman" panose="02020603050405020304" pitchFamily="18" charset="0"/>
              </a:rPr>
              <a:t>The platform consists of interrelated components that control hardware pools of processing, storage, and networking resources across a data </a:t>
            </a:r>
            <a:r>
              <a:rPr lang="en-GB" sz="1600" dirty="0" err="1">
                <a:latin typeface="Times New Roman" panose="02020603050405020304" pitchFamily="18" charset="0"/>
                <a:cs typeface="Times New Roman" panose="02020603050405020304" pitchFamily="18" charset="0"/>
              </a:rPr>
              <a:t>center</a:t>
            </a:r>
            <a:r>
              <a:rPr lang="en-GB" sz="1600" dirty="0">
                <a:latin typeface="Times New Roman" panose="02020603050405020304" pitchFamily="18" charset="0"/>
                <a:cs typeface="Times New Roman" panose="02020603050405020304" pitchFamily="18" charset="0"/>
              </a:rPr>
              <a:t>.</a:t>
            </a:r>
          </a:p>
          <a:p>
            <a:pPr marL="285750" indent="-285750" rtl="0">
              <a:buFont typeface="Wingdings" panose="05000000000000000000" pitchFamily="2" charset="2"/>
              <a:buChar char="Ø"/>
            </a:pPr>
            <a:r>
              <a:rPr lang="en-GB" sz="1600" dirty="0">
                <a:latin typeface="Times New Roman" panose="02020603050405020304" pitchFamily="18" charset="0"/>
                <a:cs typeface="Times New Roman" panose="02020603050405020304" pitchFamily="18" charset="0"/>
              </a:rPr>
              <a:t>It is the one of the open source platform in which we can deploy a three tier web application using docker. </a:t>
            </a:r>
          </a:p>
        </p:txBody>
      </p:sp>
      <p:sp>
        <p:nvSpPr>
          <p:cNvPr id="22" name="Slide Number Placeholder 21">
            <a:extLst>
              <a:ext uri="{FF2B5EF4-FFF2-40B4-BE49-F238E27FC236}">
                <a16:creationId xmlns:a16="http://schemas.microsoft.com/office/drawing/2014/main" id="{5D1BD041-3428-4D62-934F-F3FF6D36F90F}"/>
              </a:ext>
            </a:extLst>
          </p:cNvPr>
          <p:cNvSpPr>
            <a:spLocks noGrp="1"/>
          </p:cNvSpPr>
          <p:nvPr>
            <p:ph type="sldNum" sz="quarter" idx="22"/>
          </p:nvPr>
        </p:nvSpPr>
        <p:spPr>
          <a:xfrm>
            <a:off x="10700656" y="6356350"/>
            <a:ext cx="653143" cy="365125"/>
          </a:xfrm>
        </p:spPr>
        <p:txBody>
          <a:bodyPr rtlCol="0"/>
          <a:lstStyle/>
          <a:p>
            <a:pPr rtl="0"/>
            <a:fld id="{B5CEABB6-07DC-46E8-9B57-56EC44A396E5}" type="slidenum">
              <a:rPr lang="en-GB" smtClean="0"/>
              <a:pPr rtl="0"/>
              <a:t>7</a:t>
            </a:fld>
            <a:endParaRPr lang="en-GB"/>
          </a:p>
        </p:txBody>
      </p:sp>
    </p:spTree>
    <p:extLst>
      <p:ext uri="{BB962C8B-B14F-4D97-AF65-F5344CB8AC3E}">
        <p14:creationId xmlns:p14="http://schemas.microsoft.com/office/powerpoint/2010/main" val="18449418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838200" y="222739"/>
            <a:ext cx="9468644" cy="1148862"/>
          </a:xfrm>
        </p:spPr>
        <p:txBody>
          <a:bodyPr rtlCol="0">
            <a:normAutofit/>
          </a:bodyPr>
          <a:lstStyle/>
          <a:p>
            <a:pPr algn="l" rtl="0"/>
            <a:r>
              <a:rPr lang="en-GB" sz="3200" b="1" dirty="0"/>
              <a:t>Approach</a:t>
            </a:r>
          </a:p>
        </p:txBody>
      </p:sp>
      <p:sp>
        <p:nvSpPr>
          <p:cNvPr id="4" name="Text Placeholder 3">
            <a:extLst>
              <a:ext uri="{FF2B5EF4-FFF2-40B4-BE49-F238E27FC236}">
                <a16:creationId xmlns:a16="http://schemas.microsoft.com/office/drawing/2014/main" id="{AC1C80FB-53F9-42EE-B1E6-D0F998EC5DFA}"/>
              </a:ext>
            </a:extLst>
          </p:cNvPr>
          <p:cNvSpPr>
            <a:spLocks noGrp="1"/>
          </p:cNvSpPr>
          <p:nvPr>
            <p:ph type="body" sz="quarter" idx="15"/>
          </p:nvPr>
        </p:nvSpPr>
        <p:spPr>
          <a:xfrm>
            <a:off x="838201" y="1570892"/>
            <a:ext cx="10322168" cy="4622393"/>
          </a:xfrm>
        </p:spPr>
        <p:txBody>
          <a:bodyPr rtlCol="0">
            <a:normAutofit/>
          </a:bodyPr>
          <a:lstStyle/>
          <a:p>
            <a:pPr algn="l" rtl="0"/>
            <a:r>
              <a:rPr lang="en-GB" sz="1600" dirty="0">
                <a:latin typeface="Times New Roman" panose="02020603050405020304" pitchFamily="18" charset="0"/>
                <a:cs typeface="Times New Roman" panose="02020603050405020304" pitchFamily="18" charset="0"/>
              </a:rPr>
              <a:t>Deploying a three-tier web application using Docker on OpenStack involves several steps that leverage the capabilities of both Docker for containerization and OpenStack for cloud infrastructure management. Here’s a high-level approach:</a:t>
            </a:r>
          </a:p>
          <a:p>
            <a:pPr marL="285750" indent="-285750" algn="l" rtl="0">
              <a:buFont typeface="Wingdings" panose="05000000000000000000" pitchFamily="2" charset="2"/>
              <a:buChar char="Ø"/>
            </a:pPr>
            <a:r>
              <a:rPr lang="en-GB" sz="1600" b="1" dirty="0">
                <a:latin typeface="Times New Roman" panose="02020603050405020304" pitchFamily="18" charset="0"/>
                <a:cs typeface="Times New Roman" panose="02020603050405020304" pitchFamily="18" charset="0"/>
              </a:rPr>
              <a:t>Containerize Each Tier: </a:t>
            </a:r>
            <a:r>
              <a:rPr lang="en-GB" sz="1600" dirty="0">
                <a:latin typeface="Times New Roman" panose="02020603050405020304" pitchFamily="18" charset="0"/>
                <a:cs typeface="Times New Roman" panose="02020603050405020304" pitchFamily="18" charset="0"/>
              </a:rPr>
              <a:t>Begin by creating Docker images for each tier of your application - the presentation layer (frontend), the application layer (backend), and the data layer (database). Each image will contain the necessary code and dependencies for that tier to run independently.</a:t>
            </a:r>
          </a:p>
          <a:p>
            <a:pPr marL="285750" indent="-285750" algn="l" rtl="0">
              <a:buFont typeface="Wingdings" panose="05000000000000000000" pitchFamily="2" charset="2"/>
              <a:buChar char="Ø"/>
            </a:pPr>
            <a:r>
              <a:rPr lang="en-GB" sz="1600" b="1" dirty="0">
                <a:latin typeface="Times New Roman" panose="02020603050405020304" pitchFamily="18" charset="0"/>
                <a:cs typeface="Times New Roman" panose="02020603050405020304" pitchFamily="18" charset="0"/>
              </a:rPr>
              <a:t>Compose with Docker Compose: </a:t>
            </a:r>
            <a:r>
              <a:rPr lang="en-GB" sz="1600" dirty="0">
                <a:latin typeface="Times New Roman" panose="02020603050405020304" pitchFamily="18" charset="0"/>
                <a:cs typeface="Times New Roman" panose="02020603050405020304" pitchFamily="18" charset="0"/>
              </a:rPr>
              <a:t>Use Docker Compose to define and run multi-container Docker applications. With a docker-</a:t>
            </a:r>
            <a:r>
              <a:rPr lang="en-GB" sz="1600" dirty="0" err="1">
                <a:latin typeface="Times New Roman" panose="02020603050405020304" pitchFamily="18" charset="0"/>
                <a:cs typeface="Times New Roman" panose="02020603050405020304" pitchFamily="18" charset="0"/>
              </a:rPr>
              <a:t>compose.yml</a:t>
            </a:r>
            <a:r>
              <a:rPr lang="en-GB" sz="1600" dirty="0">
                <a:latin typeface="Times New Roman" panose="02020603050405020304" pitchFamily="18" charset="0"/>
                <a:cs typeface="Times New Roman" panose="02020603050405020304" pitchFamily="18" charset="0"/>
              </a:rPr>
              <a:t> file, you can configure your application’s services, networks, and volumes.</a:t>
            </a:r>
          </a:p>
          <a:p>
            <a:pPr marL="285750" indent="-285750" algn="l" rtl="0">
              <a:buFont typeface="Wingdings" panose="05000000000000000000" pitchFamily="2" charset="2"/>
              <a:buChar char="Ø"/>
            </a:pPr>
            <a:r>
              <a:rPr lang="en-GB" sz="1600" b="1" dirty="0">
                <a:latin typeface="Times New Roman" panose="02020603050405020304" pitchFamily="18" charset="0"/>
                <a:cs typeface="Times New Roman" panose="02020603050405020304" pitchFamily="18" charset="0"/>
              </a:rPr>
              <a:t>Deploy on OpenStack</a:t>
            </a:r>
            <a:r>
              <a:rPr lang="en-GB" sz="1600" dirty="0">
                <a:latin typeface="Times New Roman" panose="02020603050405020304" pitchFamily="18" charset="0"/>
                <a:cs typeface="Times New Roman" panose="02020603050405020304" pitchFamily="18" charset="0"/>
              </a:rPr>
              <a:t>: Once your Docker images and compose file are ready, you can deploy them on OpenStack. You’ll need to create virtual machines or instances within OpenStack that will host your Docker containers. You can use OpenStack’s orchestration service, Heat, to automate the deployment of resources and Docker containers.</a:t>
            </a:r>
          </a:p>
          <a:p>
            <a:pPr marL="285750" indent="-285750" algn="l" rtl="0">
              <a:buFont typeface="Wingdings" panose="05000000000000000000" pitchFamily="2" charset="2"/>
              <a:buChar char="Ø"/>
            </a:pPr>
            <a:r>
              <a:rPr lang="en-GB" sz="1600" b="1" dirty="0">
                <a:latin typeface="Times New Roman" panose="02020603050405020304" pitchFamily="18" charset="0"/>
                <a:cs typeface="Times New Roman" panose="02020603050405020304" pitchFamily="18" charset="0"/>
              </a:rPr>
              <a:t>Networking and Security: </a:t>
            </a:r>
            <a:r>
              <a:rPr lang="en-GB" sz="1600" dirty="0">
                <a:latin typeface="Times New Roman" panose="02020603050405020304" pitchFamily="18" charset="0"/>
                <a:cs typeface="Times New Roman" panose="02020603050405020304" pitchFamily="18" charset="0"/>
              </a:rPr>
              <a:t>Configure OpenStack networking to ensure that your application components can communicate with each other. Set up security groups and rules to control access to the instances and services.</a:t>
            </a:r>
          </a:p>
          <a:p>
            <a:pPr marL="285750" indent="-285750" algn="l" rtl="0">
              <a:buFont typeface="Wingdings" panose="05000000000000000000" pitchFamily="2" charset="2"/>
              <a:buChar char="Ø"/>
            </a:pPr>
            <a:r>
              <a:rPr lang="en-GB" sz="1600" b="1" dirty="0">
                <a:latin typeface="Times New Roman" panose="02020603050405020304" pitchFamily="18" charset="0"/>
                <a:cs typeface="Times New Roman" panose="02020603050405020304" pitchFamily="18" charset="0"/>
              </a:rPr>
              <a:t>Scaling and Management: </a:t>
            </a:r>
            <a:r>
              <a:rPr lang="en-GB" sz="1600" dirty="0">
                <a:latin typeface="Times New Roman" panose="02020603050405020304" pitchFamily="18" charset="0"/>
                <a:cs typeface="Times New Roman" panose="02020603050405020304" pitchFamily="18" charset="0"/>
              </a:rPr>
              <a:t>Utilize OpenStack’s capabilities to scale your application dynamically. Monitor the performance and health of your application using OpenStack’s telemetry services.</a:t>
            </a:r>
          </a:p>
        </p:txBody>
      </p:sp>
      <p:sp>
        <p:nvSpPr>
          <p:cNvPr id="82" name="Slide Number Placeholder 81">
            <a:extLst>
              <a:ext uri="{FF2B5EF4-FFF2-40B4-BE49-F238E27FC236}">
                <a16:creationId xmlns:a16="http://schemas.microsoft.com/office/drawing/2014/main" id="{CE36A058-BEC2-4BC5-A467-F2EB2A365051}"/>
              </a:ext>
            </a:extLst>
          </p:cNvPr>
          <p:cNvSpPr>
            <a:spLocks noGrp="1"/>
          </p:cNvSpPr>
          <p:nvPr>
            <p:ph type="sldNum" sz="quarter" idx="22"/>
          </p:nvPr>
        </p:nvSpPr>
        <p:spPr>
          <a:xfrm>
            <a:off x="8610600" y="6356350"/>
            <a:ext cx="2743200" cy="365125"/>
          </a:xfrm>
        </p:spPr>
        <p:txBody>
          <a:bodyPr rtlCol="0"/>
          <a:lstStyle/>
          <a:p>
            <a:pPr rtl="0"/>
            <a:fld id="{B5CEABB6-07DC-46E8-9B57-56EC44A396E5}" type="slidenum">
              <a:rPr lang="en-GB" smtClean="0"/>
              <a:pPr rtl="0"/>
              <a:t>8</a:t>
            </a:fld>
            <a:endParaRPr lang="en-GB"/>
          </a:p>
        </p:txBody>
      </p:sp>
    </p:spTree>
    <p:extLst>
      <p:ext uri="{BB962C8B-B14F-4D97-AF65-F5344CB8AC3E}">
        <p14:creationId xmlns:p14="http://schemas.microsoft.com/office/powerpoint/2010/main" val="15939208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8A76C4-1B59-718F-9E65-9E975E526A6F}"/>
              </a:ext>
            </a:extLst>
          </p:cNvPr>
          <p:cNvSpPr>
            <a:spLocks noGrp="1"/>
          </p:cNvSpPr>
          <p:nvPr>
            <p:ph type="title"/>
          </p:nvPr>
        </p:nvSpPr>
        <p:spPr>
          <a:xfrm>
            <a:off x="838200" y="365125"/>
            <a:ext cx="10515600" cy="1001559"/>
          </a:xfrm>
        </p:spPr>
        <p:txBody>
          <a:bodyPr/>
          <a:lstStyle/>
          <a:p>
            <a:r>
              <a:rPr lang="en-GB" b="1" i="0" dirty="0">
                <a:solidFill>
                  <a:srgbClr val="242424"/>
                </a:solidFill>
                <a:effectLst/>
                <a:highlight>
                  <a:srgbClr val="FFFFFF"/>
                </a:highlight>
              </a:rPr>
              <a:t>Three</a:t>
            </a:r>
            <a:r>
              <a:rPr lang="en-GB" b="1" i="0" dirty="0">
                <a:solidFill>
                  <a:srgbClr val="242424"/>
                </a:solidFill>
                <a:effectLst/>
                <a:highlight>
                  <a:srgbClr val="FFFFFF"/>
                </a:highlight>
                <a:latin typeface="sohne"/>
              </a:rPr>
              <a:t> tier application deployment on Kubernetes</a:t>
            </a:r>
            <a:br>
              <a:rPr lang="en-GB" b="1" i="0" dirty="0">
                <a:solidFill>
                  <a:srgbClr val="242424"/>
                </a:solidFill>
                <a:effectLst/>
                <a:highlight>
                  <a:srgbClr val="FFFFFF"/>
                </a:highlight>
                <a:latin typeface="sohne"/>
              </a:rPr>
            </a:br>
            <a:endParaRPr lang="en-GB" dirty="0"/>
          </a:p>
        </p:txBody>
      </p:sp>
      <p:sp>
        <p:nvSpPr>
          <p:cNvPr id="3" name="SmartArt Placeholder 2">
            <a:extLst>
              <a:ext uri="{FF2B5EF4-FFF2-40B4-BE49-F238E27FC236}">
                <a16:creationId xmlns:a16="http://schemas.microsoft.com/office/drawing/2014/main" id="{EA5F912C-E9BE-3306-1DC7-9404C615FE2C}"/>
              </a:ext>
            </a:extLst>
          </p:cNvPr>
          <p:cNvSpPr>
            <a:spLocks noGrp="1"/>
          </p:cNvSpPr>
          <p:nvPr>
            <p:ph type="dgm" sz="quarter" idx="15"/>
          </p:nvPr>
        </p:nvSpPr>
        <p:spPr>
          <a:xfrm>
            <a:off x="838200" y="1101213"/>
            <a:ext cx="10515600" cy="5255137"/>
          </a:xfrm>
        </p:spPr>
        <p:txBody>
          <a:bodyPr>
            <a:normAutofit/>
          </a:bodyPr>
          <a:lstStyle/>
          <a:p>
            <a:pPr marL="0" indent="0">
              <a:buNone/>
            </a:pPr>
            <a:r>
              <a:rPr lang="en-GB" sz="1700" dirty="0">
                <a:latin typeface="Times New Roman" panose="02020603050405020304" pitchFamily="18" charset="0"/>
                <a:cs typeface="Times New Roman" panose="02020603050405020304" pitchFamily="18" charset="0"/>
              </a:rPr>
              <a:t>To Deploy an application using </a:t>
            </a:r>
            <a:r>
              <a:rPr lang="en-GB" sz="1700" dirty="0" err="1">
                <a:latin typeface="Times New Roman" panose="02020603050405020304" pitchFamily="18" charset="0"/>
                <a:cs typeface="Times New Roman" panose="02020603050405020304" pitchFamily="18" charset="0"/>
              </a:rPr>
              <a:t>Kubernets</a:t>
            </a:r>
            <a:r>
              <a:rPr lang="en-GB" sz="1700" dirty="0">
                <a:latin typeface="Times New Roman" panose="02020603050405020304" pitchFamily="18" charset="0"/>
                <a:cs typeface="Times New Roman" panose="02020603050405020304" pitchFamily="18" charset="0"/>
              </a:rPr>
              <a:t> mainly they are 5 phases:</a:t>
            </a:r>
          </a:p>
          <a:p>
            <a:pPr marL="0" indent="0">
              <a:buNone/>
            </a:pPr>
            <a:r>
              <a:rPr lang="en-GB" sz="1700" dirty="0">
                <a:latin typeface="Times New Roman" panose="02020603050405020304" pitchFamily="18" charset="0"/>
                <a:cs typeface="Times New Roman" panose="02020603050405020304" pitchFamily="18" charset="0"/>
              </a:rPr>
              <a:t>Phase 1 →Setup base EC2 , IAM user and Basic tools on EC2</a:t>
            </a:r>
          </a:p>
          <a:p>
            <a:pPr marL="0" indent="0">
              <a:buNone/>
            </a:pPr>
            <a:r>
              <a:rPr lang="en-GB" sz="1700" dirty="0">
                <a:latin typeface="Times New Roman" panose="02020603050405020304" pitchFamily="18" charset="0"/>
                <a:cs typeface="Times New Roman" panose="02020603050405020304" pitchFamily="18" charset="0"/>
              </a:rPr>
              <a:t>Phase 2 →Built frontend and backend images</a:t>
            </a:r>
          </a:p>
          <a:p>
            <a:pPr marL="0" indent="0">
              <a:buNone/>
            </a:pPr>
            <a:r>
              <a:rPr lang="en-GB" sz="1700" dirty="0">
                <a:latin typeface="Times New Roman" panose="02020603050405020304" pitchFamily="18" charset="0"/>
                <a:cs typeface="Times New Roman" panose="02020603050405020304" pitchFamily="18" charset="0"/>
              </a:rPr>
              <a:t>Phase 3 → Kubernetes</a:t>
            </a:r>
          </a:p>
          <a:p>
            <a:pPr marL="0" indent="0">
              <a:buNone/>
            </a:pPr>
            <a:r>
              <a:rPr lang="en-GB" sz="1700" dirty="0">
                <a:latin typeface="Times New Roman" panose="02020603050405020304" pitchFamily="18" charset="0"/>
                <a:cs typeface="Times New Roman" panose="02020603050405020304" pitchFamily="18" charset="0"/>
              </a:rPr>
              <a:t>Phase 4 →Setup Application Load balancer and ingress</a:t>
            </a:r>
          </a:p>
          <a:p>
            <a:pPr marL="0" indent="0">
              <a:buNone/>
            </a:pPr>
            <a:r>
              <a:rPr lang="en-GB" sz="1700" dirty="0">
                <a:latin typeface="Times New Roman" panose="02020603050405020304" pitchFamily="18" charset="0"/>
                <a:cs typeface="Times New Roman" panose="02020603050405020304" pitchFamily="18" charset="0"/>
              </a:rPr>
              <a:t>Phase 5 →Destroy Everything</a:t>
            </a:r>
            <a:br>
              <a:rPr lang="en-GB" sz="1700" dirty="0">
                <a:latin typeface="Times New Roman" panose="02020603050405020304" pitchFamily="18" charset="0"/>
                <a:cs typeface="Times New Roman" panose="02020603050405020304" pitchFamily="18" charset="0"/>
              </a:rPr>
            </a:br>
            <a:endParaRPr lang="en-GB" sz="1700" dirty="0">
              <a:latin typeface="Times New Roman" panose="02020603050405020304" pitchFamily="18" charset="0"/>
              <a:cs typeface="Times New Roman" panose="02020603050405020304" pitchFamily="18" charset="0"/>
            </a:endParaRPr>
          </a:p>
          <a:p>
            <a:pPr marL="0" indent="0">
              <a:buNone/>
            </a:pPr>
            <a:r>
              <a:rPr lang="en-GB" sz="1700" b="1" dirty="0">
                <a:latin typeface="Times New Roman" panose="02020603050405020304" pitchFamily="18" charset="0"/>
                <a:cs typeface="Times New Roman" panose="02020603050405020304" pitchFamily="18" charset="0"/>
              </a:rPr>
              <a:t>Phase1:</a:t>
            </a:r>
            <a:r>
              <a:rPr lang="en-GB" sz="1700" dirty="0">
                <a:latin typeface="Times New Roman" panose="02020603050405020304" pitchFamily="18" charset="0"/>
                <a:cs typeface="Times New Roman" panose="02020603050405020304" pitchFamily="18" charset="0"/>
              </a:rPr>
              <a:t> Setup base EC2 , IAM user and Basic tools on EC2</a:t>
            </a:r>
          </a:p>
          <a:p>
            <a:pPr marL="342900" indent="-342900">
              <a:buFont typeface="+mj-lt"/>
              <a:buAutoNum type="arabicPeriod"/>
            </a:pPr>
            <a:r>
              <a:rPr lang="en-GB" sz="1700" dirty="0">
                <a:latin typeface="Times New Roman" panose="02020603050405020304" pitchFamily="18" charset="0"/>
                <a:cs typeface="Times New Roman" panose="02020603050405020304" pitchFamily="18" charset="0"/>
              </a:rPr>
              <a:t>Create an IAM User and launch an EC2 Instance.</a:t>
            </a:r>
            <a:r>
              <a:rPr lang="en-GB" sz="1700" b="1" i="0" dirty="0">
                <a:effectLst/>
                <a:highlight>
                  <a:srgbClr val="FFFFFF"/>
                </a:highlight>
                <a:latin typeface="Times New Roman" panose="02020603050405020304" pitchFamily="18" charset="0"/>
                <a:cs typeface="Times New Roman" panose="02020603050405020304" pitchFamily="18" charset="0"/>
              </a:rPr>
              <a:t> </a:t>
            </a:r>
          </a:p>
          <a:p>
            <a:pPr marL="342900" indent="-342900">
              <a:buFont typeface="+mj-lt"/>
              <a:buAutoNum type="arabicPeriod"/>
            </a:pPr>
            <a:r>
              <a:rPr lang="en-GB" sz="1700" i="0" dirty="0">
                <a:effectLst/>
                <a:highlight>
                  <a:srgbClr val="FFFFFF"/>
                </a:highlight>
                <a:latin typeface="Times New Roman" panose="02020603050405020304" pitchFamily="18" charset="0"/>
                <a:cs typeface="Times New Roman" panose="02020603050405020304" pitchFamily="18" charset="0"/>
              </a:rPr>
              <a:t>Setup </a:t>
            </a:r>
            <a:r>
              <a:rPr lang="en-GB" sz="1700" i="0" dirty="0" err="1">
                <a:effectLst/>
                <a:highlight>
                  <a:srgbClr val="FFFFFF"/>
                </a:highlight>
                <a:latin typeface="Times New Roman" panose="02020603050405020304" pitchFamily="18" charset="0"/>
                <a:cs typeface="Times New Roman" panose="02020603050405020304" pitchFamily="18" charset="0"/>
              </a:rPr>
              <a:t>aws</a:t>
            </a:r>
            <a:r>
              <a:rPr lang="en-GB" sz="1700" i="0" dirty="0">
                <a:effectLst/>
                <a:highlight>
                  <a:srgbClr val="FFFFFF"/>
                </a:highlight>
                <a:latin typeface="Times New Roman" panose="02020603050405020304" pitchFamily="18" charset="0"/>
                <a:cs typeface="Times New Roman" panose="02020603050405020304" pitchFamily="18" charset="0"/>
              </a:rPr>
              <a:t> cli ,docker ,</a:t>
            </a:r>
            <a:r>
              <a:rPr lang="en-GB" sz="1700" i="0" dirty="0" err="1">
                <a:effectLst/>
                <a:highlight>
                  <a:srgbClr val="FFFFFF"/>
                </a:highlight>
                <a:latin typeface="Times New Roman" panose="02020603050405020304" pitchFamily="18" charset="0"/>
                <a:cs typeface="Times New Roman" panose="02020603050405020304" pitchFamily="18" charset="0"/>
              </a:rPr>
              <a:t>kubectl</a:t>
            </a:r>
            <a:r>
              <a:rPr lang="en-GB" sz="1700" i="0" dirty="0">
                <a:effectLst/>
                <a:highlight>
                  <a:srgbClr val="FFFFFF"/>
                </a:highlight>
                <a:latin typeface="Times New Roman" panose="02020603050405020304" pitchFamily="18" charset="0"/>
                <a:cs typeface="Times New Roman" panose="02020603050405020304" pitchFamily="18" charset="0"/>
              </a:rPr>
              <a:t> and </a:t>
            </a:r>
            <a:r>
              <a:rPr lang="en-GB" sz="1700" i="0" dirty="0" err="1">
                <a:effectLst/>
                <a:highlight>
                  <a:srgbClr val="FFFFFF"/>
                </a:highlight>
                <a:latin typeface="Times New Roman" panose="02020603050405020304" pitchFamily="18" charset="0"/>
                <a:cs typeface="Times New Roman" panose="02020603050405020304" pitchFamily="18" charset="0"/>
              </a:rPr>
              <a:t>eksctl</a:t>
            </a:r>
            <a:endParaRPr lang="en-GB" sz="1700" i="0" dirty="0">
              <a:effectLst/>
              <a:highlight>
                <a:srgbClr val="FFFFFF"/>
              </a:highlight>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GB" sz="1700" dirty="0">
                <a:highlight>
                  <a:srgbClr val="FFFFFF"/>
                </a:highlight>
                <a:latin typeface="Times New Roman" panose="02020603050405020304" pitchFamily="18" charset="0"/>
                <a:cs typeface="Times New Roman" panose="02020603050405020304" pitchFamily="18" charset="0"/>
              </a:rPr>
              <a:t>To install AWS CLI - snap install </a:t>
            </a:r>
            <a:r>
              <a:rPr lang="en-GB" sz="1700" dirty="0" err="1">
                <a:highlight>
                  <a:srgbClr val="FFFFFF"/>
                </a:highlight>
                <a:latin typeface="Times New Roman" panose="02020603050405020304" pitchFamily="18" charset="0"/>
                <a:cs typeface="Times New Roman" panose="02020603050405020304" pitchFamily="18" charset="0"/>
              </a:rPr>
              <a:t>aws</a:t>
            </a:r>
            <a:r>
              <a:rPr lang="en-GB" sz="1700" dirty="0">
                <a:highlight>
                  <a:srgbClr val="FFFFFF"/>
                </a:highlight>
                <a:latin typeface="Times New Roman" panose="02020603050405020304" pitchFamily="18" charset="0"/>
                <a:cs typeface="Times New Roman" panose="02020603050405020304" pitchFamily="18" charset="0"/>
              </a:rPr>
              <a:t>-cli –classic and configure it.</a:t>
            </a:r>
          </a:p>
          <a:p>
            <a:pPr>
              <a:buFont typeface="Wingdings" panose="05000000000000000000" pitchFamily="2" charset="2"/>
              <a:buChar char="Ø"/>
            </a:pPr>
            <a:r>
              <a:rPr lang="en-GB" sz="1700" i="0" dirty="0">
                <a:effectLst/>
                <a:highlight>
                  <a:srgbClr val="FFFFFF"/>
                </a:highlight>
                <a:latin typeface="Times New Roman" panose="02020603050405020304" pitchFamily="18" charset="0"/>
                <a:cs typeface="Times New Roman" panose="02020603050405020304" pitchFamily="18" charset="0"/>
              </a:rPr>
              <a:t>Install </a:t>
            </a:r>
            <a:r>
              <a:rPr lang="en-GB" sz="1700" dirty="0">
                <a:highlight>
                  <a:srgbClr val="FFFFFF"/>
                </a:highlight>
                <a:latin typeface="Times New Roman" panose="02020603050405020304" pitchFamily="18" charset="0"/>
                <a:cs typeface="Times New Roman" panose="02020603050405020304" pitchFamily="18" charset="0"/>
              </a:rPr>
              <a:t>the docker and setup it – </a:t>
            </a:r>
            <a:r>
              <a:rPr lang="en-GB" sz="1700" dirty="0" err="1">
                <a:highlight>
                  <a:srgbClr val="FFFFFF"/>
                </a:highlight>
                <a:latin typeface="Times New Roman" panose="02020603050405020304" pitchFamily="18" charset="0"/>
                <a:cs typeface="Times New Roman" panose="02020603050405020304" pitchFamily="18" charset="0"/>
              </a:rPr>
              <a:t>Sudo</a:t>
            </a:r>
            <a:r>
              <a:rPr lang="en-GB" sz="1700" dirty="0">
                <a:highlight>
                  <a:srgbClr val="FFFFFF"/>
                </a:highlight>
                <a:latin typeface="Times New Roman" panose="02020603050405020304" pitchFamily="18" charset="0"/>
                <a:cs typeface="Times New Roman" panose="02020603050405020304" pitchFamily="18" charset="0"/>
              </a:rPr>
              <a:t> apt install docker</a:t>
            </a:r>
          </a:p>
          <a:p>
            <a:pPr>
              <a:buFont typeface="Wingdings" panose="05000000000000000000" pitchFamily="2" charset="2"/>
              <a:buChar char="Ø"/>
            </a:pPr>
            <a:r>
              <a:rPr lang="en-GB" sz="1700" dirty="0">
                <a:highlight>
                  <a:srgbClr val="FFFFFF"/>
                </a:highlight>
                <a:latin typeface="Times New Roman" panose="02020603050405020304" pitchFamily="18" charset="0"/>
                <a:cs typeface="Times New Roman" panose="02020603050405020304" pitchFamily="18" charset="0"/>
              </a:rPr>
              <a:t>Setup </a:t>
            </a:r>
            <a:r>
              <a:rPr lang="en-GB" sz="1700" dirty="0" err="1">
                <a:highlight>
                  <a:srgbClr val="FFFFFF"/>
                </a:highlight>
                <a:latin typeface="Times New Roman" panose="02020603050405020304" pitchFamily="18" charset="0"/>
                <a:cs typeface="Times New Roman" panose="02020603050405020304" pitchFamily="18" charset="0"/>
              </a:rPr>
              <a:t>Kubectl</a:t>
            </a:r>
            <a:r>
              <a:rPr lang="en-GB" sz="1700" dirty="0">
                <a:highlight>
                  <a:srgbClr val="FFFFFF"/>
                </a:highlight>
                <a:latin typeface="Times New Roman" panose="02020603050405020304" pitchFamily="18" charset="0"/>
                <a:cs typeface="Times New Roman" panose="02020603050405020304" pitchFamily="18" charset="0"/>
              </a:rPr>
              <a:t> - snap install </a:t>
            </a:r>
            <a:r>
              <a:rPr lang="en-GB" sz="1700" dirty="0" err="1">
                <a:highlight>
                  <a:srgbClr val="FFFFFF"/>
                </a:highlight>
                <a:latin typeface="Times New Roman" panose="02020603050405020304" pitchFamily="18" charset="0"/>
                <a:cs typeface="Times New Roman" panose="02020603050405020304" pitchFamily="18" charset="0"/>
              </a:rPr>
              <a:t>kubectl</a:t>
            </a:r>
            <a:r>
              <a:rPr lang="en-GB" sz="1700" dirty="0">
                <a:highlight>
                  <a:srgbClr val="FFFFFF"/>
                </a:highlight>
                <a:latin typeface="Times New Roman" panose="02020603050405020304" pitchFamily="18" charset="0"/>
                <a:cs typeface="Times New Roman" panose="02020603050405020304" pitchFamily="18" charset="0"/>
              </a:rPr>
              <a:t> –classic</a:t>
            </a:r>
          </a:p>
          <a:p>
            <a:pPr>
              <a:buFont typeface="Wingdings" panose="05000000000000000000" pitchFamily="2" charset="2"/>
              <a:buChar char="Ø"/>
            </a:pPr>
            <a:r>
              <a:rPr lang="en-GB" sz="1700" dirty="0">
                <a:highlight>
                  <a:srgbClr val="FFFFFF"/>
                </a:highlight>
                <a:latin typeface="Times New Roman" panose="02020603050405020304" pitchFamily="18" charset="0"/>
                <a:cs typeface="Times New Roman" panose="02020603050405020304" pitchFamily="18" charset="0"/>
              </a:rPr>
              <a:t>Install the </a:t>
            </a:r>
            <a:r>
              <a:rPr lang="en-GB" sz="1700" dirty="0" err="1">
                <a:highlight>
                  <a:srgbClr val="FFFFFF"/>
                </a:highlight>
                <a:latin typeface="Times New Roman" panose="02020603050405020304" pitchFamily="18" charset="0"/>
                <a:cs typeface="Times New Roman" panose="02020603050405020304" pitchFamily="18" charset="0"/>
              </a:rPr>
              <a:t>eksctl</a:t>
            </a:r>
            <a:r>
              <a:rPr lang="en-GB" sz="1700" dirty="0">
                <a:highlight>
                  <a:srgbClr val="FFFFFF"/>
                </a:highlight>
                <a:latin typeface="Times New Roman" panose="02020603050405020304" pitchFamily="18" charset="0"/>
                <a:cs typeface="Times New Roman" panose="02020603050405020304" pitchFamily="18" charset="0"/>
              </a:rPr>
              <a:t> </a:t>
            </a:r>
            <a:br>
              <a:rPr lang="en-GB" sz="1800" dirty="0">
                <a:highlight>
                  <a:srgbClr val="FFFFFF"/>
                </a:highlight>
                <a:latin typeface="Times New Roman" panose="02020603050405020304" pitchFamily="18" charset="0"/>
                <a:cs typeface="Times New Roman" panose="02020603050405020304" pitchFamily="18" charset="0"/>
              </a:rPr>
            </a:br>
            <a:r>
              <a:rPr lang="en-GB" sz="1800" i="0" dirty="0">
                <a:effectLst/>
                <a:highlight>
                  <a:srgbClr val="FFFFFF"/>
                </a:highlight>
                <a:latin typeface="Times New Roman" panose="02020603050405020304" pitchFamily="18" charset="0"/>
                <a:cs typeface="Times New Roman" panose="02020603050405020304" pitchFamily="18" charset="0"/>
              </a:rPr>
              <a:t>             </a:t>
            </a:r>
          </a:p>
          <a:p>
            <a:pPr marL="0" indent="0">
              <a:buNone/>
            </a:pPr>
            <a:endParaRPr lang="en-GB" sz="1800" i="0" dirty="0">
              <a:effectLst/>
              <a:highlight>
                <a:srgbClr val="FFFFFF"/>
              </a:highlight>
              <a:latin typeface="Times New Roman" panose="02020603050405020304" pitchFamily="18" charset="0"/>
              <a:cs typeface="Times New Roman" panose="02020603050405020304" pitchFamily="18" charset="0"/>
            </a:endParaRPr>
          </a:p>
          <a:p>
            <a:pPr marL="0" indent="0">
              <a:buNone/>
            </a:pPr>
            <a:endParaRPr lang="en-GB" sz="1800" dirty="0">
              <a:latin typeface="Times New Roman" panose="02020603050405020304" pitchFamily="18" charset="0"/>
              <a:cs typeface="Times New Roman" panose="02020603050405020304" pitchFamily="18" charset="0"/>
            </a:endParaRPr>
          </a:p>
          <a:p>
            <a:pPr marL="0" indent="0">
              <a:buNone/>
            </a:pPr>
            <a:endParaRPr lang="en-GB" sz="1800" dirty="0">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id="{7B44988D-7F6C-DEB3-CCBD-7D321B4E6F8D}"/>
              </a:ext>
            </a:extLst>
          </p:cNvPr>
          <p:cNvSpPr>
            <a:spLocks noGrp="1"/>
          </p:cNvSpPr>
          <p:nvPr>
            <p:ph type="sldNum" sz="quarter" idx="12"/>
          </p:nvPr>
        </p:nvSpPr>
        <p:spPr/>
        <p:txBody>
          <a:bodyPr/>
          <a:lstStyle/>
          <a:p>
            <a:pPr rtl="0"/>
            <a:fld id="{B5CEABB6-07DC-46E8-9B57-56EC44A396E5}" type="slidenum">
              <a:rPr lang="en-GB" noProof="0" smtClean="0"/>
              <a:t>9</a:t>
            </a:fld>
            <a:endParaRPr lang="en-GB" noProof="0"/>
          </a:p>
        </p:txBody>
      </p:sp>
    </p:spTree>
    <p:extLst>
      <p:ext uri="{BB962C8B-B14F-4D97-AF65-F5344CB8AC3E}">
        <p14:creationId xmlns:p14="http://schemas.microsoft.com/office/powerpoint/2010/main" val="1776466586"/>
      </p:ext>
    </p:extLst>
  </p:cSld>
  <p:clrMapOvr>
    <a:masterClrMapping/>
  </p:clrMapOvr>
</p:sld>
</file>

<file path=ppt/theme/theme1.xml><?xml version="1.0" encoding="utf-8"?>
<a:theme xmlns:a="http://schemas.openxmlformats.org/drawingml/2006/main" name="Monoline">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53419047_TF22318419_Win32" id="{DA6E7C03-7C07-46B9-8D9D-F061C4AB5C28}" vid="{0874F78C-8308-4EE6-8F19-85387B86915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01E84A1C-2814-43A7-9448-348326113A4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D446390-8521-40A2-A462-EA068123BED9}">
  <ds:schemaRefs>
    <ds:schemaRef ds:uri="http://schemas.microsoft.com/sharepoint/v3/contenttype/forms"/>
  </ds:schemaRefs>
</ds:datastoreItem>
</file>

<file path=customXml/itemProps3.xml><?xml version="1.0" encoding="utf-8"?>
<ds:datastoreItem xmlns:ds="http://schemas.openxmlformats.org/officeDocument/2006/customXml" ds:itemID="{B5BA3906-9696-4247-AC0D-DD5C26B2A70A}">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{9A42961A-6598-4D8F-8F8D-5DCE2D4D1447}tf22318419_win32</Template>
  <TotalTime>234</TotalTime>
  <Words>1672</Words>
  <Application>Microsoft Office PowerPoint</Application>
  <PresentationFormat>Widescreen</PresentationFormat>
  <Paragraphs>139</Paragraphs>
  <Slides>15</Slides>
  <Notes>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Arial</vt:lpstr>
      <vt:lpstr>Calibri</vt:lpstr>
      <vt:lpstr>Dante</vt:lpstr>
      <vt:lpstr>sohne</vt:lpstr>
      <vt:lpstr>Tenorite</vt:lpstr>
      <vt:lpstr>Times New Roman</vt:lpstr>
      <vt:lpstr>Wingdings</vt:lpstr>
      <vt:lpstr>Monoline</vt:lpstr>
      <vt:lpstr>Three Tier Web Application using Docker and Kubernetes </vt:lpstr>
      <vt:lpstr>What is three tier </vt:lpstr>
      <vt:lpstr>Flow Diagram</vt:lpstr>
      <vt:lpstr>Three Tier Web application</vt:lpstr>
      <vt:lpstr>Deploying the three Tier web application using docker</vt:lpstr>
      <vt:lpstr>Why Docker?</vt:lpstr>
      <vt:lpstr>What is meant by open stack</vt:lpstr>
      <vt:lpstr>Approach</vt:lpstr>
      <vt:lpstr>Three tier application deployment on Kubernetes </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Three Tier Web Application using Docker and Kubernetes </dc:title>
  <dc:creator>Boggavarapu Venkata Naga Rahul</dc:creator>
  <cp:lastModifiedBy>Boggavarapu Venkata Naga Rahul</cp:lastModifiedBy>
  <cp:revision>1</cp:revision>
  <dcterms:created xsi:type="dcterms:W3CDTF">2024-04-23T13:26:18Z</dcterms:created>
  <dcterms:modified xsi:type="dcterms:W3CDTF">2024-04-25T14:09:36Z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