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D48EB-3E79-4A2B-AEA9-F65592C03CD9}" v="4" dt="2023-08-03T07:49:32.739"/>
    <p1510:client id="{D62F9C7F-7DAC-46D3-A45C-179F0B565CAC}" v="94" dt="2023-08-03T09:03:07.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h Kolli" userId="97fb5803c2d40171" providerId="LiveId" clId="{D62F9C7F-7DAC-46D3-A45C-179F0B565CAC}"/>
    <pc:docChg chg="undo custSel addSld delSld modSld sldOrd addMainMaster delMainMaster">
      <pc:chgData name="Vineeth Kolli" userId="97fb5803c2d40171" providerId="LiveId" clId="{D62F9C7F-7DAC-46D3-A45C-179F0B565CAC}" dt="2023-08-03T09:15:14.521" v="1070" actId="20577"/>
      <pc:docMkLst>
        <pc:docMk/>
      </pc:docMkLst>
      <pc:sldChg chg="addSp delSp modSp mod setBg modClrScheme addAnim delAnim delDesignElem chgLayout">
        <pc:chgData name="Vineeth Kolli" userId="97fb5803c2d40171" providerId="LiveId" clId="{D62F9C7F-7DAC-46D3-A45C-179F0B565CAC}" dt="2023-08-03T08:33:32.715" v="406"/>
        <pc:sldMkLst>
          <pc:docMk/>
          <pc:sldMk cId="1127161441" sldId="256"/>
        </pc:sldMkLst>
        <pc:spChg chg="mod ord">
          <ac:chgData name="Vineeth Kolli" userId="97fb5803c2d40171" providerId="LiveId" clId="{D62F9C7F-7DAC-46D3-A45C-179F0B565CAC}" dt="2023-08-03T08:31:28.377" v="369" actId="14100"/>
          <ac:spMkLst>
            <pc:docMk/>
            <pc:sldMk cId="1127161441" sldId="256"/>
            <ac:spMk id="2" creationId="{D4E7160A-C9DC-3E10-01BC-00743F87B73E}"/>
          </ac:spMkLst>
        </pc:spChg>
        <pc:spChg chg="add del mod ord">
          <ac:chgData name="Vineeth Kolli" userId="97fb5803c2d40171" providerId="LiveId" clId="{D62F9C7F-7DAC-46D3-A45C-179F0B565CAC}" dt="2023-08-03T08:31:02.600" v="365" actId="478"/>
          <ac:spMkLst>
            <pc:docMk/>
            <pc:sldMk cId="1127161441" sldId="256"/>
            <ac:spMk id="3" creationId="{C8D8B4B6-9AC6-AD30-78E5-0371FD4DF1FF}"/>
          </ac:spMkLst>
        </pc:spChg>
        <pc:spChg chg="add del mod ord">
          <ac:chgData name="Vineeth Kolli" userId="97fb5803c2d40171" providerId="LiveId" clId="{D62F9C7F-7DAC-46D3-A45C-179F0B565CAC}" dt="2023-08-03T07:55:21.812" v="65" actId="700"/>
          <ac:spMkLst>
            <pc:docMk/>
            <pc:sldMk cId="1127161441" sldId="256"/>
            <ac:spMk id="4" creationId="{C53F6035-0BB9-B2E7-C7CB-6971F1ED1592}"/>
          </ac:spMkLst>
        </pc:spChg>
        <pc:spChg chg="add del mod ord">
          <ac:chgData name="Vineeth Kolli" userId="97fb5803c2d40171" providerId="LiveId" clId="{D62F9C7F-7DAC-46D3-A45C-179F0B565CAC}" dt="2023-08-03T07:56:00.176" v="71" actId="700"/>
          <ac:spMkLst>
            <pc:docMk/>
            <pc:sldMk cId="1127161441" sldId="256"/>
            <ac:spMk id="6" creationId="{A110F7E3-1242-0ED3-CFCE-20FBB7B4360E}"/>
          </ac:spMkLst>
        </pc:spChg>
        <pc:spChg chg="add del">
          <ac:chgData name="Vineeth Kolli" userId="97fb5803c2d40171" providerId="LiveId" clId="{D62F9C7F-7DAC-46D3-A45C-179F0B565CAC}" dt="2023-08-03T08:33:32.715" v="406"/>
          <ac:spMkLst>
            <pc:docMk/>
            <pc:sldMk cId="1127161441" sldId="256"/>
            <ac:spMk id="9" creationId="{E91DC736-0EF8-4F87-9146-EBF1D2EE4D3D}"/>
          </ac:spMkLst>
        </pc:spChg>
        <pc:spChg chg="add del">
          <ac:chgData name="Vineeth Kolli" userId="97fb5803c2d40171" providerId="LiveId" clId="{D62F9C7F-7DAC-46D3-A45C-179F0B565CAC}" dt="2023-08-03T07:55:20.648" v="64" actId="26606"/>
          <ac:spMkLst>
            <pc:docMk/>
            <pc:sldMk cId="1127161441" sldId="256"/>
            <ac:spMk id="10" creationId="{22A397E7-BF60-45B2-84C7-B074B76C37A7}"/>
          </ac:spMkLst>
        </pc:spChg>
        <pc:spChg chg="add del">
          <ac:chgData name="Vineeth Kolli" userId="97fb5803c2d40171" providerId="LiveId" clId="{D62F9C7F-7DAC-46D3-A45C-179F0B565CAC}" dt="2023-08-03T08:33:32.715" v="406"/>
          <ac:spMkLst>
            <pc:docMk/>
            <pc:sldMk cId="1127161441" sldId="256"/>
            <ac:spMk id="11" creationId="{097CD68E-23E3-4007-8847-CD0944C4F7BE}"/>
          </ac:spMkLst>
        </pc:spChg>
        <pc:spChg chg="add del">
          <ac:chgData name="Vineeth Kolli" userId="97fb5803c2d40171" providerId="LiveId" clId="{D62F9C7F-7DAC-46D3-A45C-179F0B565CAC}" dt="2023-08-03T07:55:20.648" v="64" actId="26606"/>
          <ac:spMkLst>
            <pc:docMk/>
            <pc:sldMk cId="1127161441" sldId="256"/>
            <ac:spMk id="12" creationId="{890DEF05-784E-4B61-89E4-04C4ECF4E5A0}"/>
          </ac:spMkLst>
        </pc:spChg>
        <pc:spChg chg="add del">
          <ac:chgData name="Vineeth Kolli" userId="97fb5803c2d40171" providerId="LiveId" clId="{D62F9C7F-7DAC-46D3-A45C-179F0B565CAC}" dt="2023-08-03T08:33:32.715" v="406"/>
          <ac:spMkLst>
            <pc:docMk/>
            <pc:sldMk cId="1127161441" sldId="256"/>
            <ac:spMk id="13" creationId="{AF2F604E-43BE-4DC3-B983-E071523364F8}"/>
          </ac:spMkLst>
        </pc:spChg>
        <pc:spChg chg="add del">
          <ac:chgData name="Vineeth Kolli" userId="97fb5803c2d40171" providerId="LiveId" clId="{D62F9C7F-7DAC-46D3-A45C-179F0B565CAC}" dt="2023-08-03T08:33:32.715" v="406"/>
          <ac:spMkLst>
            <pc:docMk/>
            <pc:sldMk cId="1127161441" sldId="256"/>
            <ac:spMk id="15" creationId="{08C9B587-E65E-4B52-B37C-ABEBB6E87928}"/>
          </ac:spMkLst>
        </pc:spChg>
        <pc:spChg chg="add del">
          <ac:chgData name="Vineeth Kolli" userId="97fb5803c2d40171" providerId="LiveId" clId="{D62F9C7F-7DAC-46D3-A45C-179F0B565CAC}" dt="2023-08-03T07:45:15.244" v="19" actId="26606"/>
          <ac:spMkLst>
            <pc:docMk/>
            <pc:sldMk cId="1127161441" sldId="256"/>
            <ac:spMk id="20" creationId="{9B7AD9F6-8CE7-4299-8FC6-328F4DCD3FF9}"/>
          </ac:spMkLst>
        </pc:spChg>
        <pc:spChg chg="add del">
          <ac:chgData name="Vineeth Kolli" userId="97fb5803c2d40171" providerId="LiveId" clId="{D62F9C7F-7DAC-46D3-A45C-179F0B565CAC}" dt="2023-08-03T07:45:15.244" v="19" actId="26606"/>
          <ac:spMkLst>
            <pc:docMk/>
            <pc:sldMk cId="1127161441" sldId="256"/>
            <ac:spMk id="22" creationId="{F49775AF-8896-43EE-92C6-83497D6DC56F}"/>
          </ac:spMkLst>
        </pc:spChg>
        <pc:spChg chg="add del">
          <ac:chgData name="Vineeth Kolli" userId="97fb5803c2d40171" providerId="LiveId" clId="{D62F9C7F-7DAC-46D3-A45C-179F0B565CAC}" dt="2023-08-03T07:45:32.355" v="22" actId="26606"/>
          <ac:spMkLst>
            <pc:docMk/>
            <pc:sldMk cId="1127161441" sldId="256"/>
            <ac:spMk id="24" creationId="{AF2F604E-43BE-4DC3-B983-E071523364F8}"/>
          </ac:spMkLst>
        </pc:spChg>
        <pc:spChg chg="add del">
          <ac:chgData name="Vineeth Kolli" userId="97fb5803c2d40171" providerId="LiveId" clId="{D62F9C7F-7DAC-46D3-A45C-179F0B565CAC}" dt="2023-08-03T07:45:32.355" v="22" actId="26606"/>
          <ac:spMkLst>
            <pc:docMk/>
            <pc:sldMk cId="1127161441" sldId="256"/>
            <ac:spMk id="25" creationId="{E91DC736-0EF8-4F87-9146-EBF1D2EE4D3D}"/>
          </ac:spMkLst>
        </pc:spChg>
        <pc:spChg chg="add del">
          <ac:chgData name="Vineeth Kolli" userId="97fb5803c2d40171" providerId="LiveId" clId="{D62F9C7F-7DAC-46D3-A45C-179F0B565CAC}" dt="2023-08-03T07:45:32.355" v="22" actId="26606"/>
          <ac:spMkLst>
            <pc:docMk/>
            <pc:sldMk cId="1127161441" sldId="256"/>
            <ac:spMk id="26" creationId="{08C9B587-E65E-4B52-B37C-ABEBB6E87928}"/>
          </ac:spMkLst>
        </pc:spChg>
        <pc:spChg chg="add del">
          <ac:chgData name="Vineeth Kolli" userId="97fb5803c2d40171" providerId="LiveId" clId="{D62F9C7F-7DAC-46D3-A45C-179F0B565CAC}" dt="2023-08-03T07:45:32.355" v="22" actId="26606"/>
          <ac:spMkLst>
            <pc:docMk/>
            <pc:sldMk cId="1127161441" sldId="256"/>
            <ac:spMk id="27" creationId="{097CD68E-23E3-4007-8847-CD0944C4F7BE}"/>
          </ac:spMkLst>
        </pc:spChg>
        <pc:spChg chg="add del">
          <ac:chgData name="Vineeth Kolli" userId="97fb5803c2d40171" providerId="LiveId" clId="{D62F9C7F-7DAC-46D3-A45C-179F0B565CAC}" dt="2023-08-03T07:45:33.564" v="25" actId="26606"/>
          <ac:spMkLst>
            <pc:docMk/>
            <pc:sldMk cId="1127161441" sldId="256"/>
            <ac:spMk id="29" creationId="{06DA9DF9-31F7-4056-B42E-878CC92417B8}"/>
          </ac:spMkLst>
        </pc:spChg>
        <pc:spChg chg="add del">
          <ac:chgData name="Vineeth Kolli" userId="97fb5803c2d40171" providerId="LiveId" clId="{D62F9C7F-7DAC-46D3-A45C-179F0B565CAC}" dt="2023-08-03T07:45:46.881" v="28" actId="26606"/>
          <ac:spMkLst>
            <pc:docMk/>
            <pc:sldMk cId="1127161441" sldId="256"/>
            <ac:spMk id="31" creationId="{E91DC736-0EF8-4F87-9146-EBF1D2EE4D3D}"/>
          </ac:spMkLst>
        </pc:spChg>
        <pc:spChg chg="add del">
          <ac:chgData name="Vineeth Kolli" userId="97fb5803c2d40171" providerId="LiveId" clId="{D62F9C7F-7DAC-46D3-A45C-179F0B565CAC}" dt="2023-08-03T07:45:46.881" v="28" actId="26606"/>
          <ac:spMkLst>
            <pc:docMk/>
            <pc:sldMk cId="1127161441" sldId="256"/>
            <ac:spMk id="32" creationId="{097CD68E-23E3-4007-8847-CD0944C4F7BE}"/>
          </ac:spMkLst>
        </pc:spChg>
        <pc:spChg chg="add del">
          <ac:chgData name="Vineeth Kolli" userId="97fb5803c2d40171" providerId="LiveId" clId="{D62F9C7F-7DAC-46D3-A45C-179F0B565CAC}" dt="2023-08-03T07:45:46.881" v="28" actId="26606"/>
          <ac:spMkLst>
            <pc:docMk/>
            <pc:sldMk cId="1127161441" sldId="256"/>
            <ac:spMk id="33" creationId="{AF2F604E-43BE-4DC3-B983-E071523364F8}"/>
          </ac:spMkLst>
        </pc:spChg>
        <pc:spChg chg="add del">
          <ac:chgData name="Vineeth Kolli" userId="97fb5803c2d40171" providerId="LiveId" clId="{D62F9C7F-7DAC-46D3-A45C-179F0B565CAC}" dt="2023-08-03T07:45:46.881" v="28" actId="26606"/>
          <ac:spMkLst>
            <pc:docMk/>
            <pc:sldMk cId="1127161441" sldId="256"/>
            <ac:spMk id="34" creationId="{08C9B587-E65E-4B52-B37C-ABEBB6E87928}"/>
          </ac:spMkLst>
        </pc:spChg>
        <pc:spChg chg="add del">
          <ac:chgData name="Vineeth Kolli" userId="97fb5803c2d40171" providerId="LiveId" clId="{D62F9C7F-7DAC-46D3-A45C-179F0B565CAC}" dt="2023-08-03T07:45:49.545" v="30" actId="26606"/>
          <ac:spMkLst>
            <pc:docMk/>
            <pc:sldMk cId="1127161441" sldId="256"/>
            <ac:spMk id="36" creationId="{6CCA5F87-1D1E-45CB-8D83-FC7EEFAD9935}"/>
          </ac:spMkLst>
        </pc:spChg>
        <pc:spChg chg="add del">
          <ac:chgData name="Vineeth Kolli" userId="97fb5803c2d40171" providerId="LiveId" clId="{D62F9C7F-7DAC-46D3-A45C-179F0B565CAC}" dt="2023-08-03T07:45:49.545" v="30" actId="26606"/>
          <ac:spMkLst>
            <pc:docMk/>
            <pc:sldMk cId="1127161441" sldId="256"/>
            <ac:spMk id="37" creationId="{7CCFC2C6-6238-4A2F-93DE-2ADF74AF635E}"/>
          </ac:spMkLst>
        </pc:spChg>
        <pc:spChg chg="add del">
          <ac:chgData name="Vineeth Kolli" userId="97fb5803c2d40171" providerId="LiveId" clId="{D62F9C7F-7DAC-46D3-A45C-179F0B565CAC}" dt="2023-08-03T07:45:49.545" v="30" actId="26606"/>
          <ac:spMkLst>
            <pc:docMk/>
            <pc:sldMk cId="1127161441" sldId="256"/>
            <ac:spMk id="38" creationId="{AF2F604E-43BE-4DC3-B983-E071523364F8}"/>
          </ac:spMkLst>
        </pc:spChg>
        <pc:spChg chg="add del">
          <ac:chgData name="Vineeth Kolli" userId="97fb5803c2d40171" providerId="LiveId" clId="{D62F9C7F-7DAC-46D3-A45C-179F0B565CAC}" dt="2023-08-03T07:45:49.545" v="30" actId="26606"/>
          <ac:spMkLst>
            <pc:docMk/>
            <pc:sldMk cId="1127161441" sldId="256"/>
            <ac:spMk id="39" creationId="{08C9B587-E65E-4B52-B37C-ABEBB6E87928}"/>
          </ac:spMkLst>
        </pc:spChg>
        <pc:spChg chg="add del">
          <ac:chgData name="Vineeth Kolli" userId="97fb5803c2d40171" providerId="LiveId" clId="{D62F9C7F-7DAC-46D3-A45C-179F0B565CAC}" dt="2023-08-03T07:51:42.741" v="39" actId="26606"/>
          <ac:spMkLst>
            <pc:docMk/>
            <pc:sldMk cId="1127161441" sldId="256"/>
            <ac:spMk id="41" creationId="{06DA9DF9-31F7-4056-B42E-878CC92417B8}"/>
          </ac:spMkLst>
        </pc:spChg>
        <pc:spChg chg="add del">
          <ac:chgData name="Vineeth Kolli" userId="97fb5803c2d40171" providerId="LiveId" clId="{D62F9C7F-7DAC-46D3-A45C-179F0B565CAC}" dt="2023-08-03T07:51:40.684" v="37" actId="26606"/>
          <ac:spMkLst>
            <pc:docMk/>
            <pc:sldMk cId="1127161441" sldId="256"/>
            <ac:spMk id="46" creationId="{D4F87819-B70D-4927-B657-7D175613F950}"/>
          </ac:spMkLst>
        </pc:spChg>
        <pc:spChg chg="add del">
          <ac:chgData name="Vineeth Kolli" userId="97fb5803c2d40171" providerId="LiveId" clId="{D62F9C7F-7DAC-46D3-A45C-179F0B565CAC}" dt="2023-08-03T07:51:40.684" v="37" actId="26606"/>
          <ac:spMkLst>
            <pc:docMk/>
            <pc:sldMk cId="1127161441" sldId="256"/>
            <ac:spMk id="48" creationId="{DCB3820D-C773-4632-9F79-C890E1B2B50D}"/>
          </ac:spMkLst>
        </pc:spChg>
        <pc:spChg chg="add del">
          <ac:chgData name="Vineeth Kolli" userId="97fb5803c2d40171" providerId="LiveId" clId="{D62F9C7F-7DAC-46D3-A45C-179F0B565CAC}" dt="2023-08-03T07:51:40.684" v="37" actId="26606"/>
          <ac:spMkLst>
            <pc:docMk/>
            <pc:sldMk cId="1127161441" sldId="256"/>
            <ac:spMk id="50" creationId="{DCB8EB4B-AFE9-41E8-95B0-F246E5740491}"/>
          </ac:spMkLst>
        </pc:spChg>
        <pc:picChg chg="add del mod ord">
          <ac:chgData name="Vineeth Kolli" userId="97fb5803c2d40171" providerId="LiveId" clId="{D62F9C7F-7DAC-46D3-A45C-179F0B565CAC}" dt="2023-08-03T08:30:59.675" v="364" actId="478"/>
          <ac:picMkLst>
            <pc:docMk/>
            <pc:sldMk cId="1127161441" sldId="256"/>
            <ac:picMk id="5" creationId="{D92993D8-5B91-808F-33C1-78D95739E9D1}"/>
          </ac:picMkLst>
        </pc:picChg>
        <pc:cxnChg chg="add del">
          <ac:chgData name="Vineeth Kolli" userId="97fb5803c2d40171" providerId="LiveId" clId="{D62F9C7F-7DAC-46D3-A45C-179F0B565CAC}" dt="2023-08-03T07:55:20.648" v="64" actId="26606"/>
          <ac:cxnSpMkLst>
            <pc:docMk/>
            <pc:sldMk cId="1127161441" sldId="256"/>
            <ac:cxnSpMk id="14" creationId="{C41BAEC7-F7B0-4224-8B18-8F74B7D87F0B}"/>
          </ac:cxnSpMkLst>
        </pc:cxnChg>
      </pc:sldChg>
      <pc:sldChg chg="new add del">
        <pc:chgData name="Vineeth Kolli" userId="97fb5803c2d40171" providerId="LiveId" clId="{D62F9C7F-7DAC-46D3-A45C-179F0B565CAC}" dt="2023-08-03T07:52:02.035" v="43" actId="47"/>
        <pc:sldMkLst>
          <pc:docMk/>
          <pc:sldMk cId="1490399429" sldId="257"/>
        </pc:sldMkLst>
      </pc:sldChg>
      <pc:sldChg chg="addSp delSp modSp add mod setBg modClrScheme setClrOvrMap delDesignElem chgLayout">
        <pc:chgData name="Vineeth Kolli" userId="97fb5803c2d40171" providerId="LiveId" clId="{D62F9C7F-7DAC-46D3-A45C-179F0B565CAC}" dt="2023-08-03T09:01:56.421" v="853" actId="20577"/>
        <pc:sldMkLst>
          <pc:docMk/>
          <pc:sldMk cId="1505464395" sldId="257"/>
        </pc:sldMkLst>
        <pc:spChg chg="mod ord">
          <ac:chgData name="Vineeth Kolli" userId="97fb5803c2d40171" providerId="LiveId" clId="{D62F9C7F-7DAC-46D3-A45C-179F0B565CAC}" dt="2023-08-03T09:01:56.421" v="853" actId="20577"/>
          <ac:spMkLst>
            <pc:docMk/>
            <pc:sldMk cId="1505464395" sldId="257"/>
            <ac:spMk id="2" creationId="{D4E7160A-C9DC-3E10-01BC-00743F87B73E}"/>
          </ac:spMkLst>
        </pc:spChg>
        <pc:spChg chg="del mod ord">
          <ac:chgData name="Vineeth Kolli" userId="97fb5803c2d40171" providerId="LiveId" clId="{D62F9C7F-7DAC-46D3-A45C-179F0B565CAC}" dt="2023-08-03T07:56:22.323" v="73" actId="700"/>
          <ac:spMkLst>
            <pc:docMk/>
            <pc:sldMk cId="1505464395" sldId="257"/>
            <ac:spMk id="3" creationId="{C8D8B4B6-9AC6-AD30-78E5-0371FD4DF1FF}"/>
          </ac:spMkLst>
        </pc:spChg>
        <pc:spChg chg="add mod ord">
          <ac:chgData name="Vineeth Kolli" userId="97fb5803c2d40171" providerId="LiveId" clId="{D62F9C7F-7DAC-46D3-A45C-179F0B565CAC}" dt="2023-08-03T08:33:49.354" v="407" actId="255"/>
          <ac:spMkLst>
            <pc:docMk/>
            <pc:sldMk cId="1505464395" sldId="257"/>
            <ac:spMk id="4" creationId="{344EDE11-F390-2D7B-46EB-412AF5A9C5B0}"/>
          </ac:spMkLst>
        </pc:spChg>
        <pc:spChg chg="del">
          <ac:chgData name="Vineeth Kolli" userId="97fb5803c2d40171" providerId="LiveId" clId="{D62F9C7F-7DAC-46D3-A45C-179F0B565CAC}" dt="2023-08-03T07:56:22.323" v="73" actId="700"/>
          <ac:spMkLst>
            <pc:docMk/>
            <pc:sldMk cId="1505464395" sldId="257"/>
            <ac:spMk id="9" creationId="{E91DC736-0EF8-4F87-9146-EBF1D2EE4D3D}"/>
          </ac:spMkLst>
        </pc:spChg>
        <pc:spChg chg="add del">
          <ac:chgData name="Vineeth Kolli" userId="97fb5803c2d40171" providerId="LiveId" clId="{D62F9C7F-7DAC-46D3-A45C-179F0B565CAC}" dt="2023-08-03T08:32:59.173" v="376" actId="26606"/>
          <ac:spMkLst>
            <pc:docMk/>
            <pc:sldMk cId="1505464395" sldId="257"/>
            <ac:spMk id="10" creationId="{21ED5FCA-9564-42B4-9F52-2CCED8ED60CA}"/>
          </ac:spMkLst>
        </pc:spChg>
        <pc:spChg chg="del">
          <ac:chgData name="Vineeth Kolli" userId="97fb5803c2d40171" providerId="LiveId" clId="{D62F9C7F-7DAC-46D3-A45C-179F0B565CAC}" dt="2023-08-03T07:56:22.323" v="73" actId="700"/>
          <ac:spMkLst>
            <pc:docMk/>
            <pc:sldMk cId="1505464395" sldId="257"/>
            <ac:spMk id="11" creationId="{097CD68E-23E3-4007-8847-CD0944C4F7BE}"/>
          </ac:spMkLst>
        </pc:spChg>
        <pc:spChg chg="add del">
          <ac:chgData name="Vineeth Kolli" userId="97fb5803c2d40171" providerId="LiveId" clId="{D62F9C7F-7DAC-46D3-A45C-179F0B565CAC}" dt="2023-08-03T08:32:59.173" v="376" actId="26606"/>
          <ac:spMkLst>
            <pc:docMk/>
            <pc:sldMk cId="1505464395" sldId="257"/>
            <ac:spMk id="12" creationId="{081E4A58-353D-44AE-B2FC-2A74E2E400F7}"/>
          </ac:spMkLst>
        </pc:spChg>
        <pc:spChg chg="del">
          <ac:chgData name="Vineeth Kolli" userId="97fb5803c2d40171" providerId="LiveId" clId="{D62F9C7F-7DAC-46D3-A45C-179F0B565CAC}" dt="2023-08-03T07:56:22.323" v="73" actId="700"/>
          <ac:spMkLst>
            <pc:docMk/>
            <pc:sldMk cId="1505464395" sldId="257"/>
            <ac:spMk id="13" creationId="{AF2F604E-43BE-4DC3-B983-E071523364F8}"/>
          </ac:spMkLst>
        </pc:spChg>
        <pc:spChg chg="add del">
          <ac:chgData name="Vineeth Kolli" userId="97fb5803c2d40171" providerId="LiveId" clId="{D62F9C7F-7DAC-46D3-A45C-179F0B565CAC}" dt="2023-08-03T08:33:03.870" v="378" actId="26606"/>
          <ac:spMkLst>
            <pc:docMk/>
            <pc:sldMk cId="1505464395" sldId="257"/>
            <ac:spMk id="14" creationId="{9228552E-C8B1-4A80-8448-0787CE0FC704}"/>
          </ac:spMkLst>
        </pc:spChg>
        <pc:spChg chg="del">
          <ac:chgData name="Vineeth Kolli" userId="97fb5803c2d40171" providerId="LiveId" clId="{D62F9C7F-7DAC-46D3-A45C-179F0B565CAC}" dt="2023-08-03T07:56:22.323" v="73" actId="700"/>
          <ac:spMkLst>
            <pc:docMk/>
            <pc:sldMk cId="1505464395" sldId="257"/>
            <ac:spMk id="15" creationId="{08C9B587-E65E-4B52-B37C-ABEBB6E87928}"/>
          </ac:spMkLst>
        </pc:spChg>
        <pc:spChg chg="add del">
          <ac:chgData name="Vineeth Kolli" userId="97fb5803c2d40171" providerId="LiveId" clId="{D62F9C7F-7DAC-46D3-A45C-179F0B565CAC}" dt="2023-08-03T08:33:06.584" v="380" actId="26606"/>
          <ac:spMkLst>
            <pc:docMk/>
            <pc:sldMk cId="1505464395" sldId="257"/>
            <ac:spMk id="16" creationId="{21ED5FCA-9564-42B4-9F52-2CCED8ED60CA}"/>
          </ac:spMkLst>
        </pc:spChg>
        <pc:spChg chg="add del">
          <ac:chgData name="Vineeth Kolli" userId="97fb5803c2d40171" providerId="LiveId" clId="{D62F9C7F-7DAC-46D3-A45C-179F0B565CAC}" dt="2023-08-03T08:33:06.584" v="380" actId="26606"/>
          <ac:spMkLst>
            <pc:docMk/>
            <pc:sldMk cId="1505464395" sldId="257"/>
            <ac:spMk id="17" creationId="{081E4A58-353D-44AE-B2FC-2A74E2E400F7}"/>
          </ac:spMkLst>
        </pc:spChg>
        <pc:spChg chg="add del">
          <ac:chgData name="Vineeth Kolli" userId="97fb5803c2d40171" providerId="LiveId" clId="{D62F9C7F-7DAC-46D3-A45C-179F0B565CAC}" dt="2023-08-03T08:33:32.715" v="406"/>
          <ac:spMkLst>
            <pc:docMk/>
            <pc:sldMk cId="1505464395" sldId="257"/>
            <ac:spMk id="19" creationId="{9228552E-C8B1-4A80-8448-0787CE0FC704}"/>
          </ac:spMkLst>
        </pc:spChg>
        <pc:picChg chg="mod">
          <ac:chgData name="Vineeth Kolli" userId="97fb5803c2d40171" providerId="LiveId" clId="{D62F9C7F-7DAC-46D3-A45C-179F0B565CAC}" dt="2023-08-03T09:01:54.991" v="852" actId="1076"/>
          <ac:picMkLst>
            <pc:docMk/>
            <pc:sldMk cId="1505464395" sldId="257"/>
            <ac:picMk id="5" creationId="{D92993D8-5B91-808F-33C1-78D95739E9D1}"/>
          </ac:picMkLst>
        </pc:picChg>
      </pc:sldChg>
      <pc:sldChg chg="addSp delSp modSp new del mod setBg setClrOvrMap">
        <pc:chgData name="Vineeth Kolli" userId="97fb5803c2d40171" providerId="LiveId" clId="{D62F9C7F-7DAC-46D3-A45C-179F0B565CAC}" dt="2023-08-03T07:55:38.543" v="68" actId="47"/>
        <pc:sldMkLst>
          <pc:docMk/>
          <pc:sldMk cId="2500271350" sldId="257"/>
        </pc:sldMkLst>
        <pc:spChg chg="mod">
          <ac:chgData name="Vineeth Kolli" userId="97fb5803c2d40171" providerId="LiveId" clId="{D62F9C7F-7DAC-46D3-A45C-179F0B565CAC}" dt="2023-08-03T07:54:47.174" v="61" actId="26606"/>
          <ac:spMkLst>
            <pc:docMk/>
            <pc:sldMk cId="2500271350" sldId="257"/>
            <ac:spMk id="2" creationId="{6EB30CAB-DBC5-3707-87D4-1074DAB0C6EF}"/>
          </ac:spMkLst>
        </pc:spChg>
        <pc:spChg chg="mod">
          <ac:chgData name="Vineeth Kolli" userId="97fb5803c2d40171" providerId="LiveId" clId="{D62F9C7F-7DAC-46D3-A45C-179F0B565CAC}" dt="2023-08-03T07:54:47.174" v="61" actId="26606"/>
          <ac:spMkLst>
            <pc:docMk/>
            <pc:sldMk cId="2500271350" sldId="257"/>
            <ac:spMk id="3" creationId="{C3BD4849-CC30-094F-504A-4EC6BB329E4A}"/>
          </ac:spMkLst>
        </pc:spChg>
        <pc:spChg chg="add del">
          <ac:chgData name="Vineeth Kolli" userId="97fb5803c2d40171" providerId="LiveId" clId="{D62F9C7F-7DAC-46D3-A45C-179F0B565CAC}" dt="2023-08-03T07:54:47.174" v="61" actId="26606"/>
          <ac:spMkLst>
            <pc:docMk/>
            <pc:sldMk cId="2500271350" sldId="257"/>
            <ac:spMk id="8" creationId="{A7AE9375-4664-4DB2-922D-2782A6E439AC}"/>
          </ac:spMkLst>
        </pc:spChg>
        <pc:spChg chg="add del">
          <ac:chgData name="Vineeth Kolli" userId="97fb5803c2d40171" providerId="LiveId" clId="{D62F9C7F-7DAC-46D3-A45C-179F0B565CAC}" dt="2023-08-03T07:54:47.174" v="61" actId="26606"/>
          <ac:spMkLst>
            <pc:docMk/>
            <pc:sldMk cId="2500271350" sldId="257"/>
            <ac:spMk id="12" creationId="{9DD005C1-8C51-42D6-9BEE-B9B83849743D}"/>
          </ac:spMkLst>
        </pc:spChg>
        <pc:spChg chg="add del">
          <ac:chgData name="Vineeth Kolli" userId="97fb5803c2d40171" providerId="LiveId" clId="{D62F9C7F-7DAC-46D3-A45C-179F0B565CAC}" dt="2023-08-03T07:54:47.158" v="60" actId="26606"/>
          <ac:spMkLst>
            <pc:docMk/>
            <pc:sldMk cId="2500271350" sldId="257"/>
            <ac:spMk id="17" creationId="{98DDA986-B6EE-4642-AC60-0490373E69D0}"/>
          </ac:spMkLst>
        </pc:spChg>
        <pc:spChg chg="add del">
          <ac:chgData name="Vineeth Kolli" userId="97fb5803c2d40171" providerId="LiveId" clId="{D62F9C7F-7DAC-46D3-A45C-179F0B565CAC}" dt="2023-08-03T07:54:47.158" v="60" actId="26606"/>
          <ac:spMkLst>
            <pc:docMk/>
            <pc:sldMk cId="2500271350" sldId="257"/>
            <ac:spMk id="19" creationId="{80B62878-12EF-4E97-A284-47BAFC30DA2E}"/>
          </ac:spMkLst>
        </pc:spChg>
        <pc:spChg chg="add del">
          <ac:chgData name="Vineeth Kolli" userId="97fb5803c2d40171" providerId="LiveId" clId="{D62F9C7F-7DAC-46D3-A45C-179F0B565CAC}" dt="2023-08-03T07:54:47.158" v="60" actId="26606"/>
          <ac:spMkLst>
            <pc:docMk/>
            <pc:sldMk cId="2500271350" sldId="257"/>
            <ac:spMk id="21" creationId="{6D79188D-1ED5-4705-B8C7-5D6FB7670AB3}"/>
          </ac:spMkLst>
        </pc:spChg>
        <pc:spChg chg="add">
          <ac:chgData name="Vineeth Kolli" userId="97fb5803c2d40171" providerId="LiveId" clId="{D62F9C7F-7DAC-46D3-A45C-179F0B565CAC}" dt="2023-08-03T07:54:47.174" v="61" actId="26606"/>
          <ac:spMkLst>
            <pc:docMk/>
            <pc:sldMk cId="2500271350" sldId="257"/>
            <ac:spMk id="26" creationId="{A9CB0874-88B8-43D3-B0B6-C32F790F790D}"/>
          </ac:spMkLst>
        </pc:spChg>
        <pc:grpChg chg="add">
          <ac:chgData name="Vineeth Kolli" userId="97fb5803c2d40171" providerId="LiveId" clId="{D62F9C7F-7DAC-46D3-A45C-179F0B565CAC}" dt="2023-08-03T07:54:47.174" v="61" actId="26606"/>
          <ac:grpSpMkLst>
            <pc:docMk/>
            <pc:sldMk cId="2500271350" sldId="257"/>
            <ac:grpSpMk id="23" creationId="{C15B8CC4-8CCE-428F-AE7E-28D178984CEC}"/>
          </ac:grpSpMkLst>
        </pc:grpChg>
        <pc:grpChg chg="add">
          <ac:chgData name="Vineeth Kolli" userId="97fb5803c2d40171" providerId="LiveId" clId="{D62F9C7F-7DAC-46D3-A45C-179F0B565CAC}" dt="2023-08-03T07:54:47.174" v="61" actId="26606"/>
          <ac:grpSpMkLst>
            <pc:docMk/>
            <pc:sldMk cId="2500271350" sldId="257"/>
            <ac:grpSpMk id="27" creationId="{4BFD067A-52BE-40EE-B7CA-391830B9A265}"/>
          </ac:grpSpMkLst>
        </pc:grpChg>
        <pc:cxnChg chg="add del">
          <ac:chgData name="Vineeth Kolli" userId="97fb5803c2d40171" providerId="LiveId" clId="{D62F9C7F-7DAC-46D3-A45C-179F0B565CAC}" dt="2023-08-03T07:54:47.174" v="61" actId="26606"/>
          <ac:cxnSpMkLst>
            <pc:docMk/>
            <pc:sldMk cId="2500271350" sldId="257"/>
            <ac:cxnSpMk id="10" creationId="{EE504C98-6397-41C1-A8D8-2D9C4ED307E0}"/>
          </ac:cxnSpMkLst>
        </pc:cxnChg>
      </pc:sldChg>
      <pc:sldChg chg="addSp delSp modSp add mod ord modClrScheme delDesignElem chgLayout">
        <pc:chgData name="Vineeth Kolli" userId="97fb5803c2d40171" providerId="LiveId" clId="{D62F9C7F-7DAC-46D3-A45C-179F0B565CAC}" dt="2023-08-03T09:01:49.215" v="850" actId="20577"/>
        <pc:sldMkLst>
          <pc:docMk/>
          <pc:sldMk cId="478130746" sldId="258"/>
        </pc:sldMkLst>
        <pc:spChg chg="mod ord">
          <ac:chgData name="Vineeth Kolli" userId="97fb5803c2d40171" providerId="LiveId" clId="{D62F9C7F-7DAC-46D3-A45C-179F0B565CAC}" dt="2023-08-03T09:01:49.215" v="850" actId="20577"/>
          <ac:spMkLst>
            <pc:docMk/>
            <pc:sldMk cId="478130746" sldId="258"/>
            <ac:spMk id="2" creationId="{D4E7160A-C9DC-3E10-01BC-00743F87B73E}"/>
          </ac:spMkLst>
        </pc:spChg>
        <pc:spChg chg="del mod ord">
          <ac:chgData name="Vineeth Kolli" userId="97fb5803c2d40171" providerId="LiveId" clId="{D62F9C7F-7DAC-46D3-A45C-179F0B565CAC}" dt="2023-08-03T07:58:27.352" v="121" actId="700"/>
          <ac:spMkLst>
            <pc:docMk/>
            <pc:sldMk cId="478130746" sldId="258"/>
            <ac:spMk id="3" creationId="{C8D8B4B6-9AC6-AD30-78E5-0371FD4DF1FF}"/>
          </ac:spMkLst>
        </pc:spChg>
        <pc:spChg chg="add mod ord">
          <ac:chgData name="Vineeth Kolli" userId="97fb5803c2d40171" providerId="LiveId" clId="{D62F9C7F-7DAC-46D3-A45C-179F0B565CAC}" dt="2023-08-03T08:41:59.765" v="528" actId="14"/>
          <ac:spMkLst>
            <pc:docMk/>
            <pc:sldMk cId="478130746" sldId="258"/>
            <ac:spMk id="4" creationId="{08231B26-406F-E7F4-C3EA-2B215C5C0380}"/>
          </ac:spMkLst>
        </pc:spChg>
        <pc:spChg chg="del">
          <ac:chgData name="Vineeth Kolli" userId="97fb5803c2d40171" providerId="LiveId" clId="{D62F9C7F-7DAC-46D3-A45C-179F0B565CAC}" dt="2023-08-03T07:58:27.352" v="121" actId="700"/>
          <ac:spMkLst>
            <pc:docMk/>
            <pc:sldMk cId="478130746" sldId="258"/>
            <ac:spMk id="9" creationId="{E91DC736-0EF8-4F87-9146-EBF1D2EE4D3D}"/>
          </ac:spMkLst>
        </pc:spChg>
        <pc:spChg chg="add del">
          <ac:chgData name="Vineeth Kolli" userId="97fb5803c2d40171" providerId="LiveId" clId="{D62F9C7F-7DAC-46D3-A45C-179F0B565CAC}" dt="2023-08-03T08:01:31.951" v="137" actId="26606"/>
          <ac:spMkLst>
            <pc:docMk/>
            <pc:sldMk cId="478130746" sldId="258"/>
            <ac:spMk id="10" creationId="{257363FD-7E77-4145-9483-331A807ADF0E}"/>
          </ac:spMkLst>
        </pc:spChg>
        <pc:spChg chg="del">
          <ac:chgData name="Vineeth Kolli" userId="97fb5803c2d40171" providerId="LiveId" clId="{D62F9C7F-7DAC-46D3-A45C-179F0B565CAC}" dt="2023-08-03T07:58:27.352" v="121" actId="700"/>
          <ac:spMkLst>
            <pc:docMk/>
            <pc:sldMk cId="478130746" sldId="258"/>
            <ac:spMk id="11" creationId="{097CD68E-23E3-4007-8847-CD0944C4F7BE}"/>
          </ac:spMkLst>
        </pc:spChg>
        <pc:spChg chg="add del">
          <ac:chgData name="Vineeth Kolli" userId="97fb5803c2d40171" providerId="LiveId" clId="{D62F9C7F-7DAC-46D3-A45C-179F0B565CAC}" dt="2023-08-03T08:01:46.321" v="139" actId="26606"/>
          <ac:spMkLst>
            <pc:docMk/>
            <pc:sldMk cId="478130746" sldId="258"/>
            <ac:spMk id="12" creationId="{D4974D33-8DC5-464E-8C6D-BE58F0669C17}"/>
          </ac:spMkLst>
        </pc:spChg>
        <pc:spChg chg="del">
          <ac:chgData name="Vineeth Kolli" userId="97fb5803c2d40171" providerId="LiveId" clId="{D62F9C7F-7DAC-46D3-A45C-179F0B565CAC}" dt="2023-08-03T07:58:27.352" v="121" actId="700"/>
          <ac:spMkLst>
            <pc:docMk/>
            <pc:sldMk cId="478130746" sldId="258"/>
            <ac:spMk id="13" creationId="{AF2F604E-43BE-4DC3-B983-E071523364F8}"/>
          </ac:spMkLst>
        </pc:spChg>
        <pc:spChg chg="add del">
          <ac:chgData name="Vineeth Kolli" userId="97fb5803c2d40171" providerId="LiveId" clId="{D62F9C7F-7DAC-46D3-A45C-179F0B565CAC}" dt="2023-08-03T08:01:46.321" v="139" actId="26606"/>
          <ac:spMkLst>
            <pc:docMk/>
            <pc:sldMk cId="478130746" sldId="258"/>
            <ac:spMk id="14" creationId="{F13C74B1-5B17-4795-BED0-7140497B445A}"/>
          </ac:spMkLst>
        </pc:spChg>
        <pc:spChg chg="del">
          <ac:chgData name="Vineeth Kolli" userId="97fb5803c2d40171" providerId="LiveId" clId="{D62F9C7F-7DAC-46D3-A45C-179F0B565CAC}" dt="2023-08-03T07:58:27.352" v="121" actId="700"/>
          <ac:spMkLst>
            <pc:docMk/>
            <pc:sldMk cId="478130746" sldId="258"/>
            <ac:spMk id="15" creationId="{08C9B587-E65E-4B52-B37C-ABEBB6E87928}"/>
          </ac:spMkLst>
        </pc:spChg>
        <pc:spChg chg="add del">
          <ac:chgData name="Vineeth Kolli" userId="97fb5803c2d40171" providerId="LiveId" clId="{D62F9C7F-7DAC-46D3-A45C-179F0B565CAC}" dt="2023-08-03T08:33:32.715" v="406"/>
          <ac:spMkLst>
            <pc:docMk/>
            <pc:sldMk cId="478130746" sldId="258"/>
            <ac:spMk id="16" creationId="{257363FD-7E77-4145-9483-331A807ADF0E}"/>
          </ac:spMkLst>
        </pc:spChg>
        <pc:picChg chg="mod ord">
          <ac:chgData name="Vineeth Kolli" userId="97fb5803c2d40171" providerId="LiveId" clId="{D62F9C7F-7DAC-46D3-A45C-179F0B565CAC}" dt="2023-08-03T08:35:34.147" v="428" actId="1076"/>
          <ac:picMkLst>
            <pc:docMk/>
            <pc:sldMk cId="478130746" sldId="258"/>
            <ac:picMk id="5" creationId="{D92993D8-5B91-808F-33C1-78D95739E9D1}"/>
          </ac:picMkLst>
        </pc:picChg>
      </pc:sldChg>
      <pc:sldChg chg="addSp delSp modSp new del mod chgLayout">
        <pc:chgData name="Vineeth Kolli" userId="97fb5803c2d40171" providerId="LiveId" clId="{D62F9C7F-7DAC-46D3-A45C-179F0B565CAC}" dt="2023-08-03T07:55:39.542" v="69" actId="47"/>
        <pc:sldMkLst>
          <pc:docMk/>
          <pc:sldMk cId="2562510767" sldId="258"/>
        </pc:sldMkLst>
        <pc:spChg chg="del">
          <ac:chgData name="Vineeth Kolli" userId="97fb5803c2d40171" providerId="LiveId" clId="{D62F9C7F-7DAC-46D3-A45C-179F0B565CAC}" dt="2023-08-03T07:55:33.253" v="67" actId="700"/>
          <ac:spMkLst>
            <pc:docMk/>
            <pc:sldMk cId="2562510767" sldId="258"/>
            <ac:spMk id="2" creationId="{46830FF1-CA84-AA2D-0D55-DA62BEF863F3}"/>
          </ac:spMkLst>
        </pc:spChg>
        <pc:spChg chg="del">
          <ac:chgData name="Vineeth Kolli" userId="97fb5803c2d40171" providerId="LiveId" clId="{D62F9C7F-7DAC-46D3-A45C-179F0B565CAC}" dt="2023-08-03T07:55:33.253" v="67" actId="700"/>
          <ac:spMkLst>
            <pc:docMk/>
            <pc:sldMk cId="2562510767" sldId="258"/>
            <ac:spMk id="3" creationId="{DB97F4F1-7609-534E-865E-8F9C98C2920E}"/>
          </ac:spMkLst>
        </pc:spChg>
        <pc:spChg chg="add mod ord">
          <ac:chgData name="Vineeth Kolli" userId="97fb5803c2d40171" providerId="LiveId" clId="{D62F9C7F-7DAC-46D3-A45C-179F0B565CAC}" dt="2023-08-03T07:55:33.253" v="67" actId="700"/>
          <ac:spMkLst>
            <pc:docMk/>
            <pc:sldMk cId="2562510767" sldId="258"/>
            <ac:spMk id="4" creationId="{FCE5F9C5-9DB8-D6A5-E660-17E8D929865D}"/>
          </ac:spMkLst>
        </pc:spChg>
        <pc:spChg chg="add mod ord">
          <ac:chgData name="Vineeth Kolli" userId="97fb5803c2d40171" providerId="LiveId" clId="{D62F9C7F-7DAC-46D3-A45C-179F0B565CAC}" dt="2023-08-03T07:55:33.253" v="67" actId="700"/>
          <ac:spMkLst>
            <pc:docMk/>
            <pc:sldMk cId="2562510767" sldId="258"/>
            <ac:spMk id="5" creationId="{A4B731DA-C2EE-3D96-352E-7FCC8B65B537}"/>
          </ac:spMkLst>
        </pc:spChg>
      </pc:sldChg>
      <pc:sldChg chg="addSp delSp add del setBg delDesignElem">
        <pc:chgData name="Vineeth Kolli" userId="97fb5803c2d40171" providerId="LiveId" clId="{D62F9C7F-7DAC-46D3-A45C-179F0B565CAC}" dt="2023-08-03T07:56:30.832" v="77"/>
        <pc:sldMkLst>
          <pc:docMk/>
          <pc:sldMk cId="2941336429" sldId="258"/>
        </pc:sldMkLst>
        <pc:spChg chg="add del">
          <ac:chgData name="Vineeth Kolli" userId="97fb5803c2d40171" providerId="LiveId" clId="{D62F9C7F-7DAC-46D3-A45C-179F0B565CAC}" dt="2023-08-03T07:56:30.832" v="77"/>
          <ac:spMkLst>
            <pc:docMk/>
            <pc:sldMk cId="2941336429" sldId="258"/>
            <ac:spMk id="9" creationId="{E91DC736-0EF8-4F87-9146-EBF1D2EE4D3D}"/>
          </ac:spMkLst>
        </pc:spChg>
        <pc:spChg chg="add del">
          <ac:chgData name="Vineeth Kolli" userId="97fb5803c2d40171" providerId="LiveId" clId="{D62F9C7F-7DAC-46D3-A45C-179F0B565CAC}" dt="2023-08-03T07:56:30.832" v="77"/>
          <ac:spMkLst>
            <pc:docMk/>
            <pc:sldMk cId="2941336429" sldId="258"/>
            <ac:spMk id="11" creationId="{097CD68E-23E3-4007-8847-CD0944C4F7BE}"/>
          </ac:spMkLst>
        </pc:spChg>
        <pc:spChg chg="add del">
          <ac:chgData name="Vineeth Kolli" userId="97fb5803c2d40171" providerId="LiveId" clId="{D62F9C7F-7DAC-46D3-A45C-179F0B565CAC}" dt="2023-08-03T07:56:30.832" v="77"/>
          <ac:spMkLst>
            <pc:docMk/>
            <pc:sldMk cId="2941336429" sldId="258"/>
            <ac:spMk id="13" creationId="{AF2F604E-43BE-4DC3-B983-E071523364F8}"/>
          </ac:spMkLst>
        </pc:spChg>
        <pc:spChg chg="add del">
          <ac:chgData name="Vineeth Kolli" userId="97fb5803c2d40171" providerId="LiveId" clId="{D62F9C7F-7DAC-46D3-A45C-179F0B565CAC}" dt="2023-08-03T07:56:30.832" v="77"/>
          <ac:spMkLst>
            <pc:docMk/>
            <pc:sldMk cId="2941336429" sldId="258"/>
            <ac:spMk id="15" creationId="{08C9B587-E65E-4B52-B37C-ABEBB6E87928}"/>
          </ac:spMkLst>
        </pc:spChg>
      </pc:sldChg>
      <pc:sldChg chg="addSp delSp add del setBg delDesignElem">
        <pc:chgData name="Vineeth Kolli" userId="97fb5803c2d40171" providerId="LiveId" clId="{D62F9C7F-7DAC-46D3-A45C-179F0B565CAC}" dt="2023-08-03T07:58:21.873" v="120"/>
        <pc:sldMkLst>
          <pc:docMk/>
          <pc:sldMk cId="1051267839" sldId="259"/>
        </pc:sldMkLst>
        <pc:spChg chg="add del">
          <ac:chgData name="Vineeth Kolli" userId="97fb5803c2d40171" providerId="LiveId" clId="{D62F9C7F-7DAC-46D3-A45C-179F0B565CAC}" dt="2023-08-03T07:58:21.873" v="120"/>
          <ac:spMkLst>
            <pc:docMk/>
            <pc:sldMk cId="1051267839" sldId="259"/>
            <ac:spMk id="9" creationId="{E91DC736-0EF8-4F87-9146-EBF1D2EE4D3D}"/>
          </ac:spMkLst>
        </pc:spChg>
        <pc:spChg chg="add del">
          <ac:chgData name="Vineeth Kolli" userId="97fb5803c2d40171" providerId="LiveId" clId="{D62F9C7F-7DAC-46D3-A45C-179F0B565CAC}" dt="2023-08-03T07:58:21.873" v="120"/>
          <ac:spMkLst>
            <pc:docMk/>
            <pc:sldMk cId="1051267839" sldId="259"/>
            <ac:spMk id="11" creationId="{097CD68E-23E3-4007-8847-CD0944C4F7BE}"/>
          </ac:spMkLst>
        </pc:spChg>
        <pc:spChg chg="add del">
          <ac:chgData name="Vineeth Kolli" userId="97fb5803c2d40171" providerId="LiveId" clId="{D62F9C7F-7DAC-46D3-A45C-179F0B565CAC}" dt="2023-08-03T07:58:21.873" v="120"/>
          <ac:spMkLst>
            <pc:docMk/>
            <pc:sldMk cId="1051267839" sldId="259"/>
            <ac:spMk id="13" creationId="{AF2F604E-43BE-4DC3-B983-E071523364F8}"/>
          </ac:spMkLst>
        </pc:spChg>
        <pc:spChg chg="add del">
          <ac:chgData name="Vineeth Kolli" userId="97fb5803c2d40171" providerId="LiveId" clId="{D62F9C7F-7DAC-46D3-A45C-179F0B565CAC}" dt="2023-08-03T07:58:21.873" v="120"/>
          <ac:spMkLst>
            <pc:docMk/>
            <pc:sldMk cId="1051267839" sldId="259"/>
            <ac:spMk id="15" creationId="{08C9B587-E65E-4B52-B37C-ABEBB6E87928}"/>
          </ac:spMkLst>
        </pc:spChg>
      </pc:sldChg>
      <pc:sldChg chg="addSp delSp modSp add mod setBg">
        <pc:chgData name="Vineeth Kolli" userId="97fb5803c2d40171" providerId="LiveId" clId="{D62F9C7F-7DAC-46D3-A45C-179F0B565CAC}" dt="2023-08-03T08:41:17.732" v="514" actId="404"/>
        <pc:sldMkLst>
          <pc:docMk/>
          <pc:sldMk cId="2383278157" sldId="259"/>
        </pc:sldMkLst>
        <pc:spChg chg="mod">
          <ac:chgData name="Vineeth Kolli" userId="97fb5803c2d40171" providerId="LiveId" clId="{D62F9C7F-7DAC-46D3-A45C-179F0B565CAC}" dt="2023-08-03T08:41:17.732" v="514" actId="404"/>
          <ac:spMkLst>
            <pc:docMk/>
            <pc:sldMk cId="2383278157" sldId="259"/>
            <ac:spMk id="2" creationId="{D4E7160A-C9DC-3E10-01BC-00743F87B73E}"/>
          </ac:spMkLst>
        </pc:spChg>
        <pc:spChg chg="mod ord">
          <ac:chgData name="Vineeth Kolli" userId="97fb5803c2d40171" providerId="LiveId" clId="{D62F9C7F-7DAC-46D3-A45C-179F0B565CAC}" dt="2023-08-03T08:41:06.084" v="510" actId="26606"/>
          <ac:spMkLst>
            <pc:docMk/>
            <pc:sldMk cId="2383278157" sldId="259"/>
            <ac:spMk id="4" creationId="{08231B26-406F-E7F4-C3EA-2B215C5C0380}"/>
          </ac:spMkLst>
        </pc:spChg>
        <pc:spChg chg="add del">
          <ac:chgData name="Vineeth Kolli" userId="97fb5803c2d40171" providerId="LiveId" clId="{D62F9C7F-7DAC-46D3-A45C-179F0B565CAC}" dt="2023-08-03T08:39:59.941" v="496" actId="26606"/>
          <ac:spMkLst>
            <pc:docMk/>
            <pc:sldMk cId="2383278157" sldId="259"/>
            <ac:spMk id="6" creationId="{BCED4D40-4B67-4331-AC48-79B82B4A47D8}"/>
          </ac:spMkLst>
        </pc:spChg>
        <pc:spChg chg="add del">
          <ac:chgData name="Vineeth Kolli" userId="97fb5803c2d40171" providerId="LiveId" clId="{D62F9C7F-7DAC-46D3-A45C-179F0B565CAC}" dt="2023-08-03T08:39:59.941" v="496" actId="26606"/>
          <ac:spMkLst>
            <pc:docMk/>
            <pc:sldMk cId="2383278157" sldId="259"/>
            <ac:spMk id="7" creationId="{670CEDEF-4F34-412E-84EE-329C1E936AF5}"/>
          </ac:spMkLst>
        </pc:spChg>
        <pc:spChg chg="add del">
          <ac:chgData name="Vineeth Kolli" userId="97fb5803c2d40171" providerId="LiveId" clId="{D62F9C7F-7DAC-46D3-A45C-179F0B565CAC}" dt="2023-08-03T08:40:37.710" v="501" actId="26606"/>
          <ac:spMkLst>
            <pc:docMk/>
            <pc:sldMk cId="2383278157" sldId="259"/>
            <ac:spMk id="8" creationId="{65C9D962-F904-4553-A140-500CF3EFC58A}"/>
          </ac:spMkLst>
        </pc:spChg>
        <pc:spChg chg="add del">
          <ac:chgData name="Vineeth Kolli" userId="97fb5803c2d40171" providerId="LiveId" clId="{D62F9C7F-7DAC-46D3-A45C-179F0B565CAC}" dt="2023-08-03T08:39:15.479" v="482" actId="26606"/>
          <ac:spMkLst>
            <pc:docMk/>
            <pc:sldMk cId="2383278157" sldId="259"/>
            <ac:spMk id="9" creationId="{66E48AFA-8884-4F68-A44F-D2C1E8609C5A}"/>
          </ac:spMkLst>
        </pc:spChg>
        <pc:spChg chg="add del">
          <ac:chgData name="Vineeth Kolli" userId="97fb5803c2d40171" providerId="LiveId" clId="{D62F9C7F-7DAC-46D3-A45C-179F0B565CAC}" dt="2023-08-03T08:40:37.710" v="501" actId="26606"/>
          <ac:spMkLst>
            <pc:docMk/>
            <pc:sldMk cId="2383278157" sldId="259"/>
            <ac:spMk id="10" creationId="{02FE0FA2-B10C-4B9F-B9CC-E5D9AD400454}"/>
          </ac:spMkLst>
        </pc:spChg>
        <pc:spChg chg="add del">
          <ac:chgData name="Vineeth Kolli" userId="97fb5803c2d40171" providerId="LiveId" clId="{D62F9C7F-7DAC-46D3-A45C-179F0B565CAC}" dt="2023-08-03T08:39:15.479" v="482" actId="26606"/>
          <ac:spMkLst>
            <pc:docMk/>
            <pc:sldMk cId="2383278157" sldId="259"/>
            <ac:spMk id="11" creationId="{969D19A6-08CB-498C-93EC-3FFB021FC68A}"/>
          </ac:spMkLst>
        </pc:spChg>
        <pc:spChg chg="add del">
          <ac:chgData name="Vineeth Kolli" userId="97fb5803c2d40171" providerId="LiveId" clId="{D62F9C7F-7DAC-46D3-A45C-179F0B565CAC}" dt="2023-08-03T08:40:50.225" v="505" actId="26606"/>
          <ac:spMkLst>
            <pc:docMk/>
            <pc:sldMk cId="2383278157" sldId="259"/>
            <ac:spMk id="12" creationId="{A8384FB5-9ADC-4DDC-881B-597D56F5B15D}"/>
          </ac:spMkLst>
        </pc:spChg>
        <pc:spChg chg="add del">
          <ac:chgData name="Vineeth Kolli" userId="97fb5803c2d40171" providerId="LiveId" clId="{D62F9C7F-7DAC-46D3-A45C-179F0B565CAC}" dt="2023-08-03T08:40:37.710" v="501" actId="26606"/>
          <ac:spMkLst>
            <pc:docMk/>
            <pc:sldMk cId="2383278157" sldId="259"/>
            <ac:spMk id="13" creationId="{3389D0BC-BA1D-4360-88F9-D9ECCBDAB50E}"/>
          </ac:spMkLst>
        </pc:spChg>
        <pc:spChg chg="add del">
          <ac:chgData name="Vineeth Kolli" userId="97fb5803c2d40171" providerId="LiveId" clId="{D62F9C7F-7DAC-46D3-A45C-179F0B565CAC}" dt="2023-08-03T08:40:50.225" v="505" actId="26606"/>
          <ac:spMkLst>
            <pc:docMk/>
            <pc:sldMk cId="2383278157" sldId="259"/>
            <ac:spMk id="14" creationId="{1199E1B1-A8C0-4FE8-A5A8-1CB41D69F857}"/>
          </ac:spMkLst>
        </pc:spChg>
        <pc:spChg chg="add del">
          <ac:chgData name="Vineeth Kolli" userId="97fb5803c2d40171" providerId="LiveId" clId="{D62F9C7F-7DAC-46D3-A45C-179F0B565CAC}" dt="2023-08-03T08:40:40.495" v="503" actId="26606"/>
          <ac:spMkLst>
            <pc:docMk/>
            <pc:sldMk cId="2383278157" sldId="259"/>
            <ac:spMk id="15" creationId="{F0DCC097-1DB8-4B6D-85D0-6FBA0E1CA4BA}"/>
          </ac:spMkLst>
        </pc:spChg>
        <pc:spChg chg="add del">
          <ac:chgData name="Vineeth Kolli" userId="97fb5803c2d40171" providerId="LiveId" clId="{D62F9C7F-7DAC-46D3-A45C-179F0B565CAC}" dt="2023-08-03T08:40:40.495" v="503" actId="26606"/>
          <ac:spMkLst>
            <pc:docMk/>
            <pc:sldMk cId="2383278157" sldId="259"/>
            <ac:spMk id="16" creationId="{E0B58608-23C8-4441-994D-C6823EEE1DB7}"/>
          </ac:spMkLst>
        </pc:spChg>
        <pc:spChg chg="add del">
          <ac:chgData name="Vineeth Kolli" userId="97fb5803c2d40171" providerId="LiveId" clId="{D62F9C7F-7DAC-46D3-A45C-179F0B565CAC}" dt="2023-08-03T08:40:50.225" v="505" actId="26606"/>
          <ac:spMkLst>
            <pc:docMk/>
            <pc:sldMk cId="2383278157" sldId="259"/>
            <ac:spMk id="17" creationId="{84A8DE83-DE75-4B41-9DB4-A7EC0B0DEC0B}"/>
          </ac:spMkLst>
        </pc:spChg>
        <pc:spChg chg="add del">
          <ac:chgData name="Vineeth Kolli" userId="97fb5803c2d40171" providerId="LiveId" clId="{D62F9C7F-7DAC-46D3-A45C-179F0B565CAC}" dt="2023-08-03T08:40:50.225" v="505" actId="26606"/>
          <ac:spMkLst>
            <pc:docMk/>
            <pc:sldMk cId="2383278157" sldId="259"/>
            <ac:spMk id="18" creationId="{A7009A0A-BEF5-4EAC-AF15-E4F9F002E239}"/>
          </ac:spMkLst>
        </pc:spChg>
        <pc:spChg chg="add">
          <ac:chgData name="Vineeth Kolli" userId="97fb5803c2d40171" providerId="LiveId" clId="{D62F9C7F-7DAC-46D3-A45C-179F0B565CAC}" dt="2023-08-03T08:41:06.084" v="510" actId="26606"/>
          <ac:spMkLst>
            <pc:docMk/>
            <pc:sldMk cId="2383278157" sldId="259"/>
            <ac:spMk id="19" creationId="{65C9D962-F904-4553-A140-500CF3EFC58A}"/>
          </ac:spMkLst>
        </pc:spChg>
        <pc:spChg chg="add del">
          <ac:chgData name="Vineeth Kolli" userId="97fb5803c2d40171" providerId="LiveId" clId="{D62F9C7F-7DAC-46D3-A45C-179F0B565CAC}" dt="2023-08-03T08:40:55.564" v="507" actId="26606"/>
          <ac:spMkLst>
            <pc:docMk/>
            <pc:sldMk cId="2383278157" sldId="259"/>
            <ac:spMk id="20" creationId="{F0DCC097-1DB8-4B6D-85D0-6FBA0E1CA4BA}"/>
          </ac:spMkLst>
        </pc:spChg>
        <pc:spChg chg="add del">
          <ac:chgData name="Vineeth Kolli" userId="97fb5803c2d40171" providerId="LiveId" clId="{D62F9C7F-7DAC-46D3-A45C-179F0B565CAC}" dt="2023-08-03T08:40:55.564" v="507" actId="26606"/>
          <ac:spMkLst>
            <pc:docMk/>
            <pc:sldMk cId="2383278157" sldId="259"/>
            <ac:spMk id="21" creationId="{E0B58608-23C8-4441-994D-C6823EEE1DB7}"/>
          </ac:spMkLst>
        </pc:spChg>
        <pc:spChg chg="add">
          <ac:chgData name="Vineeth Kolli" userId="97fb5803c2d40171" providerId="LiveId" clId="{D62F9C7F-7DAC-46D3-A45C-179F0B565CAC}" dt="2023-08-03T08:41:06.084" v="510" actId="26606"/>
          <ac:spMkLst>
            <pc:docMk/>
            <pc:sldMk cId="2383278157" sldId="259"/>
            <ac:spMk id="22" creationId="{02FE0FA2-B10C-4B9F-B9CC-E5D9AD400454}"/>
          </ac:spMkLst>
        </pc:spChg>
        <pc:spChg chg="add">
          <ac:chgData name="Vineeth Kolli" userId="97fb5803c2d40171" providerId="LiveId" clId="{D62F9C7F-7DAC-46D3-A45C-179F0B565CAC}" dt="2023-08-03T08:41:06.084" v="510" actId="26606"/>
          <ac:spMkLst>
            <pc:docMk/>
            <pc:sldMk cId="2383278157" sldId="259"/>
            <ac:spMk id="23" creationId="{3389D0BC-BA1D-4360-88F9-D9ECCBDAB50E}"/>
          </ac:spMkLst>
        </pc:spChg>
        <pc:picChg chg="add mod">
          <ac:chgData name="Vineeth Kolli" userId="97fb5803c2d40171" providerId="LiveId" clId="{D62F9C7F-7DAC-46D3-A45C-179F0B565CAC}" dt="2023-08-03T08:41:06.084" v="510" actId="26606"/>
          <ac:picMkLst>
            <pc:docMk/>
            <pc:sldMk cId="2383278157" sldId="259"/>
            <ac:picMk id="3" creationId="{C2371DDC-68AB-7B4A-A750-8EB8CCA44A5B}"/>
          </ac:picMkLst>
        </pc:picChg>
        <pc:picChg chg="del">
          <ac:chgData name="Vineeth Kolli" userId="97fb5803c2d40171" providerId="LiveId" clId="{D62F9C7F-7DAC-46D3-A45C-179F0B565CAC}" dt="2023-08-03T08:06:27.086" v="165" actId="478"/>
          <ac:picMkLst>
            <pc:docMk/>
            <pc:sldMk cId="2383278157" sldId="259"/>
            <ac:picMk id="5" creationId="{D92993D8-5B91-808F-33C1-78D95739E9D1}"/>
          </ac:picMkLst>
        </pc:picChg>
      </pc:sldChg>
      <pc:sldChg chg="addSp delSp modSp add mod setBg delDesignElem">
        <pc:chgData name="Vineeth Kolli" userId="97fb5803c2d40171" providerId="LiveId" clId="{D62F9C7F-7DAC-46D3-A45C-179F0B565CAC}" dt="2023-08-03T08:46:37.715" v="584" actId="14100"/>
        <pc:sldMkLst>
          <pc:docMk/>
          <pc:sldMk cId="2585669141" sldId="260"/>
        </pc:sldMkLst>
        <pc:spChg chg="mod">
          <ac:chgData name="Vineeth Kolli" userId="97fb5803c2d40171" providerId="LiveId" clId="{D62F9C7F-7DAC-46D3-A45C-179F0B565CAC}" dt="2023-08-03T08:46:37.715" v="584" actId="14100"/>
          <ac:spMkLst>
            <pc:docMk/>
            <pc:sldMk cId="2585669141" sldId="260"/>
            <ac:spMk id="2" creationId="{D4E7160A-C9DC-3E10-01BC-00743F87B73E}"/>
          </ac:spMkLst>
        </pc:spChg>
        <pc:spChg chg="add del mod">
          <ac:chgData name="Vineeth Kolli" userId="97fb5803c2d40171" providerId="LiveId" clId="{D62F9C7F-7DAC-46D3-A45C-179F0B565CAC}" dt="2023-08-03T08:44:30.518" v="552" actId="478"/>
          <ac:spMkLst>
            <pc:docMk/>
            <pc:sldMk cId="2585669141" sldId="260"/>
            <ac:spMk id="4" creationId="{08231B26-406F-E7F4-C3EA-2B215C5C0380}"/>
          </ac:spMkLst>
        </pc:spChg>
        <pc:spChg chg="add del mod">
          <ac:chgData name="Vineeth Kolli" userId="97fb5803c2d40171" providerId="LiveId" clId="{D62F9C7F-7DAC-46D3-A45C-179F0B565CAC}" dt="2023-08-03T08:44:30.518" v="552" actId="478"/>
          <ac:spMkLst>
            <pc:docMk/>
            <pc:sldMk cId="2585669141" sldId="260"/>
            <ac:spMk id="6" creationId="{6E1FBA9E-BE87-2E24-C28F-4B374F274DF1}"/>
          </ac:spMkLst>
        </pc:spChg>
        <pc:spChg chg="add del">
          <ac:chgData name="Vineeth Kolli" userId="97fb5803c2d40171" providerId="LiveId" clId="{D62F9C7F-7DAC-46D3-A45C-179F0B565CAC}" dt="2023-08-03T08:44:13.204" v="548" actId="26606"/>
          <ac:spMkLst>
            <pc:docMk/>
            <pc:sldMk cId="2585669141" sldId="260"/>
            <ac:spMk id="10" creationId="{657F69E0-C4B0-4BEC-A689-4F8D877F05D4}"/>
          </ac:spMkLst>
        </pc:spChg>
        <pc:spChg chg="add del">
          <ac:chgData name="Vineeth Kolli" userId="97fb5803c2d40171" providerId="LiveId" clId="{D62F9C7F-7DAC-46D3-A45C-179F0B565CAC}" dt="2023-08-03T08:44:13.204" v="548" actId="26606"/>
          <ac:spMkLst>
            <pc:docMk/>
            <pc:sldMk cId="2585669141" sldId="260"/>
            <ac:spMk id="12" creationId="{9F6380B4-6A1C-481E-8408-B4E6C75B9B81}"/>
          </ac:spMkLst>
        </pc:spChg>
        <pc:spChg chg="add">
          <ac:chgData name="Vineeth Kolli" userId="97fb5803c2d40171" providerId="LiveId" clId="{D62F9C7F-7DAC-46D3-A45C-179F0B565CAC}" dt="2023-08-03T08:44:13.204" v="548" actId="26606"/>
          <ac:spMkLst>
            <pc:docMk/>
            <pc:sldMk cId="2585669141" sldId="260"/>
            <ac:spMk id="17" creationId="{0DBF1ABE-8590-450D-BB49-BDDCCF3EEA9E}"/>
          </ac:spMkLst>
        </pc:spChg>
        <pc:spChg chg="add">
          <ac:chgData name="Vineeth Kolli" userId="97fb5803c2d40171" providerId="LiveId" clId="{D62F9C7F-7DAC-46D3-A45C-179F0B565CAC}" dt="2023-08-03T08:44:13.204" v="548" actId="26606"/>
          <ac:spMkLst>
            <pc:docMk/>
            <pc:sldMk cId="2585669141" sldId="260"/>
            <ac:spMk id="19" creationId="{F6DD4703-FD80-4610-ACE9-01DCD86D8C18}"/>
          </ac:spMkLst>
        </pc:spChg>
        <pc:spChg chg="add">
          <ac:chgData name="Vineeth Kolli" userId="97fb5803c2d40171" providerId="LiveId" clId="{D62F9C7F-7DAC-46D3-A45C-179F0B565CAC}" dt="2023-08-03T08:44:13.204" v="548" actId="26606"/>
          <ac:spMkLst>
            <pc:docMk/>
            <pc:sldMk cId="2585669141" sldId="260"/>
            <ac:spMk id="21" creationId="{9CEFCBC2-6F82-4011-8D8D-90F43DCB1DAF}"/>
          </ac:spMkLst>
        </pc:spChg>
        <pc:spChg chg="add">
          <ac:chgData name="Vineeth Kolli" userId="97fb5803c2d40171" providerId="LiveId" clId="{D62F9C7F-7DAC-46D3-A45C-179F0B565CAC}" dt="2023-08-03T08:44:13.204" v="548" actId="26606"/>
          <ac:spMkLst>
            <pc:docMk/>
            <pc:sldMk cId="2585669141" sldId="260"/>
            <ac:spMk id="23" creationId="{2E9DED9E-DE30-402A-B9D1-AC3C24025AD4}"/>
          </ac:spMkLst>
        </pc:spChg>
        <pc:spChg chg="add">
          <ac:chgData name="Vineeth Kolli" userId="97fb5803c2d40171" providerId="LiveId" clId="{D62F9C7F-7DAC-46D3-A45C-179F0B565CAC}" dt="2023-08-03T08:44:13.204" v="548" actId="26606"/>
          <ac:spMkLst>
            <pc:docMk/>
            <pc:sldMk cId="2585669141" sldId="260"/>
            <ac:spMk id="25" creationId="{5CCB7C65-BA06-49C5-8D3C-51F97B409D65}"/>
          </ac:spMkLst>
        </pc:spChg>
        <pc:picChg chg="mod">
          <ac:chgData name="Vineeth Kolli" userId="97fb5803c2d40171" providerId="LiveId" clId="{D62F9C7F-7DAC-46D3-A45C-179F0B565CAC}" dt="2023-08-03T08:44:13.204" v="548" actId="26606"/>
          <ac:picMkLst>
            <pc:docMk/>
            <pc:sldMk cId="2585669141" sldId="260"/>
            <ac:picMk id="5" creationId="{D92993D8-5B91-808F-33C1-78D95739E9D1}"/>
          </ac:picMkLst>
        </pc:picChg>
      </pc:sldChg>
      <pc:sldChg chg="addSp delSp add del setBg delDesignElem">
        <pc:chgData name="Vineeth Kolli" userId="97fb5803c2d40171" providerId="LiveId" clId="{D62F9C7F-7DAC-46D3-A45C-179F0B565CAC}" dt="2023-08-03T07:58:21.685" v="119"/>
        <pc:sldMkLst>
          <pc:docMk/>
          <pc:sldMk cId="4121544310" sldId="260"/>
        </pc:sldMkLst>
        <pc:spChg chg="add del">
          <ac:chgData name="Vineeth Kolli" userId="97fb5803c2d40171" providerId="LiveId" clId="{D62F9C7F-7DAC-46D3-A45C-179F0B565CAC}" dt="2023-08-03T07:58:21.685" v="119"/>
          <ac:spMkLst>
            <pc:docMk/>
            <pc:sldMk cId="4121544310" sldId="260"/>
            <ac:spMk id="9" creationId="{E91DC736-0EF8-4F87-9146-EBF1D2EE4D3D}"/>
          </ac:spMkLst>
        </pc:spChg>
        <pc:spChg chg="add del">
          <ac:chgData name="Vineeth Kolli" userId="97fb5803c2d40171" providerId="LiveId" clId="{D62F9C7F-7DAC-46D3-A45C-179F0B565CAC}" dt="2023-08-03T07:58:21.685" v="119"/>
          <ac:spMkLst>
            <pc:docMk/>
            <pc:sldMk cId="4121544310" sldId="260"/>
            <ac:spMk id="11" creationId="{097CD68E-23E3-4007-8847-CD0944C4F7BE}"/>
          </ac:spMkLst>
        </pc:spChg>
        <pc:spChg chg="add del">
          <ac:chgData name="Vineeth Kolli" userId="97fb5803c2d40171" providerId="LiveId" clId="{D62F9C7F-7DAC-46D3-A45C-179F0B565CAC}" dt="2023-08-03T07:58:21.685" v="119"/>
          <ac:spMkLst>
            <pc:docMk/>
            <pc:sldMk cId="4121544310" sldId="260"/>
            <ac:spMk id="13" creationId="{AF2F604E-43BE-4DC3-B983-E071523364F8}"/>
          </ac:spMkLst>
        </pc:spChg>
        <pc:spChg chg="add del">
          <ac:chgData name="Vineeth Kolli" userId="97fb5803c2d40171" providerId="LiveId" clId="{D62F9C7F-7DAC-46D3-A45C-179F0B565CAC}" dt="2023-08-03T07:58:21.685" v="119"/>
          <ac:spMkLst>
            <pc:docMk/>
            <pc:sldMk cId="4121544310" sldId="260"/>
            <ac:spMk id="15" creationId="{08C9B587-E65E-4B52-B37C-ABEBB6E87928}"/>
          </ac:spMkLst>
        </pc:spChg>
      </pc:sldChg>
      <pc:sldChg chg="addSp delSp add del setBg delDesignElem">
        <pc:chgData name="Vineeth Kolli" userId="97fb5803c2d40171" providerId="LiveId" clId="{D62F9C7F-7DAC-46D3-A45C-179F0B565CAC}" dt="2023-08-03T07:58:21.512" v="118"/>
        <pc:sldMkLst>
          <pc:docMk/>
          <pc:sldMk cId="2908158872" sldId="261"/>
        </pc:sldMkLst>
        <pc:spChg chg="add del">
          <ac:chgData name="Vineeth Kolli" userId="97fb5803c2d40171" providerId="LiveId" clId="{D62F9C7F-7DAC-46D3-A45C-179F0B565CAC}" dt="2023-08-03T07:58:21.512" v="118"/>
          <ac:spMkLst>
            <pc:docMk/>
            <pc:sldMk cId="2908158872" sldId="261"/>
            <ac:spMk id="9" creationId="{E91DC736-0EF8-4F87-9146-EBF1D2EE4D3D}"/>
          </ac:spMkLst>
        </pc:spChg>
        <pc:spChg chg="add del">
          <ac:chgData name="Vineeth Kolli" userId="97fb5803c2d40171" providerId="LiveId" clId="{D62F9C7F-7DAC-46D3-A45C-179F0B565CAC}" dt="2023-08-03T07:58:21.512" v="118"/>
          <ac:spMkLst>
            <pc:docMk/>
            <pc:sldMk cId="2908158872" sldId="261"/>
            <ac:spMk id="11" creationId="{097CD68E-23E3-4007-8847-CD0944C4F7BE}"/>
          </ac:spMkLst>
        </pc:spChg>
        <pc:spChg chg="add del">
          <ac:chgData name="Vineeth Kolli" userId="97fb5803c2d40171" providerId="LiveId" clId="{D62F9C7F-7DAC-46D3-A45C-179F0B565CAC}" dt="2023-08-03T07:58:21.512" v="118"/>
          <ac:spMkLst>
            <pc:docMk/>
            <pc:sldMk cId="2908158872" sldId="261"/>
            <ac:spMk id="13" creationId="{AF2F604E-43BE-4DC3-B983-E071523364F8}"/>
          </ac:spMkLst>
        </pc:spChg>
        <pc:spChg chg="add del">
          <ac:chgData name="Vineeth Kolli" userId="97fb5803c2d40171" providerId="LiveId" clId="{D62F9C7F-7DAC-46D3-A45C-179F0B565CAC}" dt="2023-08-03T07:58:21.512" v="118"/>
          <ac:spMkLst>
            <pc:docMk/>
            <pc:sldMk cId="2908158872" sldId="261"/>
            <ac:spMk id="15" creationId="{08C9B587-E65E-4B52-B37C-ABEBB6E87928}"/>
          </ac:spMkLst>
        </pc:spChg>
      </pc:sldChg>
      <pc:sldChg chg="addSp delSp modSp add mod setBg delDesignElem">
        <pc:chgData name="Vineeth Kolli" userId="97fb5803c2d40171" providerId="LiveId" clId="{D62F9C7F-7DAC-46D3-A45C-179F0B565CAC}" dt="2023-08-03T08:53:10.410" v="715" actId="20577"/>
        <pc:sldMkLst>
          <pc:docMk/>
          <pc:sldMk cId="3589719126" sldId="261"/>
        </pc:sldMkLst>
        <pc:spChg chg="mod">
          <ac:chgData name="Vineeth Kolli" userId="97fb5803c2d40171" providerId="LiveId" clId="{D62F9C7F-7DAC-46D3-A45C-179F0B565CAC}" dt="2023-08-03T08:46:58.970" v="587" actId="113"/>
          <ac:spMkLst>
            <pc:docMk/>
            <pc:sldMk cId="3589719126" sldId="261"/>
            <ac:spMk id="2" creationId="{D4E7160A-C9DC-3E10-01BC-00743F87B73E}"/>
          </ac:spMkLst>
        </pc:spChg>
        <pc:spChg chg="mod ord">
          <ac:chgData name="Vineeth Kolli" userId="97fb5803c2d40171" providerId="LiveId" clId="{D62F9C7F-7DAC-46D3-A45C-179F0B565CAC}" dt="2023-08-03T08:53:10.410" v="715" actId="20577"/>
          <ac:spMkLst>
            <pc:docMk/>
            <pc:sldMk cId="3589719126" sldId="261"/>
            <ac:spMk id="4" creationId="{08231B26-406F-E7F4-C3EA-2B215C5C0380}"/>
          </ac:spMkLst>
        </pc:spChg>
        <pc:spChg chg="add del">
          <ac:chgData name="Vineeth Kolli" userId="97fb5803c2d40171" providerId="LiveId" clId="{D62F9C7F-7DAC-46D3-A45C-179F0B565CAC}" dt="2023-08-03T08:33:32.715" v="406"/>
          <ac:spMkLst>
            <pc:docMk/>
            <pc:sldMk cId="3589719126" sldId="261"/>
            <ac:spMk id="9" creationId="{2EB492CD-616E-47F8-933B-5E2D952A0593}"/>
          </ac:spMkLst>
        </pc:spChg>
        <pc:spChg chg="add del">
          <ac:chgData name="Vineeth Kolli" userId="97fb5803c2d40171" providerId="LiveId" clId="{D62F9C7F-7DAC-46D3-A45C-179F0B565CAC}" dt="2023-08-03T08:33:32.715" v="406"/>
          <ac:spMkLst>
            <pc:docMk/>
            <pc:sldMk cId="3589719126" sldId="261"/>
            <ac:spMk id="11" creationId="{59383CF9-23B5-4335-9B21-1791C4CF1C75}"/>
          </ac:spMkLst>
        </pc:spChg>
        <pc:spChg chg="add del">
          <ac:chgData name="Vineeth Kolli" userId="97fb5803c2d40171" providerId="LiveId" clId="{D62F9C7F-7DAC-46D3-A45C-179F0B565CAC}" dt="2023-08-03T08:33:32.715" v="406"/>
          <ac:spMkLst>
            <pc:docMk/>
            <pc:sldMk cId="3589719126" sldId="261"/>
            <ac:spMk id="13" creationId="{0007FE00-9498-4706-B255-6437B0252C02}"/>
          </ac:spMkLst>
        </pc:spChg>
        <pc:picChg chg="add mod">
          <ac:chgData name="Vineeth Kolli" userId="97fb5803c2d40171" providerId="LiveId" clId="{D62F9C7F-7DAC-46D3-A45C-179F0B565CAC}" dt="2023-08-03T08:47:19.980" v="591" actId="1076"/>
          <ac:picMkLst>
            <pc:docMk/>
            <pc:sldMk cId="3589719126" sldId="261"/>
            <ac:picMk id="3" creationId="{64CF876B-AAE6-49D4-6144-34F804C37C20}"/>
          </ac:picMkLst>
        </pc:picChg>
        <pc:picChg chg="del">
          <ac:chgData name="Vineeth Kolli" userId="97fb5803c2d40171" providerId="LiveId" clId="{D62F9C7F-7DAC-46D3-A45C-179F0B565CAC}" dt="2023-08-03T08:14:33.240" v="250" actId="478"/>
          <ac:picMkLst>
            <pc:docMk/>
            <pc:sldMk cId="3589719126" sldId="261"/>
            <ac:picMk id="5" creationId="{D92993D8-5B91-808F-33C1-78D95739E9D1}"/>
          </ac:picMkLst>
        </pc:picChg>
      </pc:sldChg>
      <pc:sldChg chg="addSp delSp add del setBg delDesignElem">
        <pc:chgData name="Vineeth Kolli" userId="97fb5803c2d40171" providerId="LiveId" clId="{D62F9C7F-7DAC-46D3-A45C-179F0B565CAC}" dt="2023-08-03T07:58:21.339" v="117"/>
        <pc:sldMkLst>
          <pc:docMk/>
          <pc:sldMk cId="1030403224" sldId="262"/>
        </pc:sldMkLst>
        <pc:spChg chg="add del">
          <ac:chgData name="Vineeth Kolli" userId="97fb5803c2d40171" providerId="LiveId" clId="{D62F9C7F-7DAC-46D3-A45C-179F0B565CAC}" dt="2023-08-03T07:58:21.339" v="117"/>
          <ac:spMkLst>
            <pc:docMk/>
            <pc:sldMk cId="1030403224" sldId="262"/>
            <ac:spMk id="9" creationId="{E91DC736-0EF8-4F87-9146-EBF1D2EE4D3D}"/>
          </ac:spMkLst>
        </pc:spChg>
        <pc:spChg chg="add del">
          <ac:chgData name="Vineeth Kolli" userId="97fb5803c2d40171" providerId="LiveId" clId="{D62F9C7F-7DAC-46D3-A45C-179F0B565CAC}" dt="2023-08-03T07:58:21.339" v="117"/>
          <ac:spMkLst>
            <pc:docMk/>
            <pc:sldMk cId="1030403224" sldId="262"/>
            <ac:spMk id="11" creationId="{097CD68E-23E3-4007-8847-CD0944C4F7BE}"/>
          </ac:spMkLst>
        </pc:spChg>
        <pc:spChg chg="add del">
          <ac:chgData name="Vineeth Kolli" userId="97fb5803c2d40171" providerId="LiveId" clId="{D62F9C7F-7DAC-46D3-A45C-179F0B565CAC}" dt="2023-08-03T07:58:21.339" v="117"/>
          <ac:spMkLst>
            <pc:docMk/>
            <pc:sldMk cId="1030403224" sldId="262"/>
            <ac:spMk id="13" creationId="{AF2F604E-43BE-4DC3-B983-E071523364F8}"/>
          </ac:spMkLst>
        </pc:spChg>
        <pc:spChg chg="add del">
          <ac:chgData name="Vineeth Kolli" userId="97fb5803c2d40171" providerId="LiveId" clId="{D62F9C7F-7DAC-46D3-A45C-179F0B565CAC}" dt="2023-08-03T07:58:21.339" v="117"/>
          <ac:spMkLst>
            <pc:docMk/>
            <pc:sldMk cId="1030403224" sldId="262"/>
            <ac:spMk id="15" creationId="{08C9B587-E65E-4B52-B37C-ABEBB6E87928}"/>
          </ac:spMkLst>
        </pc:spChg>
      </pc:sldChg>
      <pc:sldChg chg="addSp delSp modSp add mod setBg delDesignElem">
        <pc:chgData name="Vineeth Kolli" userId="97fb5803c2d40171" providerId="LiveId" clId="{D62F9C7F-7DAC-46D3-A45C-179F0B565CAC}" dt="2023-08-03T08:54:02.891" v="722" actId="1076"/>
        <pc:sldMkLst>
          <pc:docMk/>
          <pc:sldMk cId="2847014082" sldId="262"/>
        </pc:sldMkLst>
        <pc:spChg chg="mod">
          <ac:chgData name="Vineeth Kolli" userId="97fb5803c2d40171" providerId="LiveId" clId="{D62F9C7F-7DAC-46D3-A45C-179F0B565CAC}" dt="2023-08-03T08:54:02.891" v="722" actId="1076"/>
          <ac:spMkLst>
            <pc:docMk/>
            <pc:sldMk cId="2847014082" sldId="262"/>
            <ac:spMk id="2" creationId="{D4E7160A-C9DC-3E10-01BC-00743F87B73E}"/>
          </ac:spMkLst>
        </pc:spChg>
        <pc:spChg chg="mod ord">
          <ac:chgData name="Vineeth Kolli" userId="97fb5803c2d40171" providerId="LiveId" clId="{D62F9C7F-7DAC-46D3-A45C-179F0B565CAC}" dt="2023-08-03T08:53:00.548" v="713" actId="20577"/>
          <ac:spMkLst>
            <pc:docMk/>
            <pc:sldMk cId="2847014082" sldId="262"/>
            <ac:spMk id="4" creationId="{08231B26-406F-E7F4-C3EA-2B215C5C0380}"/>
          </ac:spMkLst>
        </pc:spChg>
        <pc:spChg chg="add del">
          <ac:chgData name="Vineeth Kolli" userId="97fb5803c2d40171" providerId="LiveId" clId="{D62F9C7F-7DAC-46D3-A45C-179F0B565CAC}" dt="2023-08-03T08:17:27.893" v="284" actId="26606"/>
          <ac:spMkLst>
            <pc:docMk/>
            <pc:sldMk cId="2847014082" sldId="262"/>
            <ac:spMk id="9" creationId="{2EB492CD-616E-47F8-933B-5E2D952A0593}"/>
          </ac:spMkLst>
        </pc:spChg>
        <pc:spChg chg="add del">
          <ac:chgData name="Vineeth Kolli" userId="97fb5803c2d40171" providerId="LiveId" clId="{D62F9C7F-7DAC-46D3-A45C-179F0B565CAC}" dt="2023-08-03T08:17:27.893" v="284" actId="26606"/>
          <ac:spMkLst>
            <pc:docMk/>
            <pc:sldMk cId="2847014082" sldId="262"/>
            <ac:spMk id="11" creationId="{59383CF9-23B5-4335-9B21-1791C4CF1C75}"/>
          </ac:spMkLst>
        </pc:spChg>
        <pc:spChg chg="add del">
          <ac:chgData name="Vineeth Kolli" userId="97fb5803c2d40171" providerId="LiveId" clId="{D62F9C7F-7DAC-46D3-A45C-179F0B565CAC}" dt="2023-08-03T08:17:27.893" v="284" actId="26606"/>
          <ac:spMkLst>
            <pc:docMk/>
            <pc:sldMk cId="2847014082" sldId="262"/>
            <ac:spMk id="13" creationId="{0007FE00-9498-4706-B255-6437B0252C02}"/>
          </ac:spMkLst>
        </pc:spChg>
        <pc:spChg chg="add del">
          <ac:chgData name="Vineeth Kolli" userId="97fb5803c2d40171" providerId="LiveId" clId="{D62F9C7F-7DAC-46D3-A45C-179F0B565CAC}" dt="2023-08-03T08:17:27.893" v="283" actId="26606"/>
          <ac:spMkLst>
            <pc:docMk/>
            <pc:sldMk cId="2847014082" sldId="262"/>
            <ac:spMk id="18" creationId="{7B831B6F-405A-4B47-B9BB-5CA88F285844}"/>
          </ac:spMkLst>
        </pc:spChg>
        <pc:spChg chg="add del">
          <ac:chgData name="Vineeth Kolli" userId="97fb5803c2d40171" providerId="LiveId" clId="{D62F9C7F-7DAC-46D3-A45C-179F0B565CAC}" dt="2023-08-03T08:17:27.893" v="283" actId="26606"/>
          <ac:spMkLst>
            <pc:docMk/>
            <pc:sldMk cId="2847014082" sldId="262"/>
            <ac:spMk id="20" creationId="{953EE71A-6488-4203-A7C4-77102FD0DCCA}"/>
          </ac:spMkLst>
        </pc:spChg>
        <pc:spChg chg="add del">
          <ac:chgData name="Vineeth Kolli" userId="97fb5803c2d40171" providerId="LiveId" clId="{D62F9C7F-7DAC-46D3-A45C-179F0B565CAC}" dt="2023-08-03T08:33:32.715" v="406"/>
          <ac:spMkLst>
            <pc:docMk/>
            <pc:sldMk cId="2847014082" sldId="262"/>
            <ac:spMk id="22" creationId="{0007FE00-9498-4706-B255-6437B0252C02}"/>
          </ac:spMkLst>
        </pc:spChg>
        <pc:spChg chg="add del">
          <ac:chgData name="Vineeth Kolli" userId="97fb5803c2d40171" providerId="LiveId" clId="{D62F9C7F-7DAC-46D3-A45C-179F0B565CAC}" dt="2023-08-03T08:33:32.715" v="406"/>
          <ac:spMkLst>
            <pc:docMk/>
            <pc:sldMk cId="2847014082" sldId="262"/>
            <ac:spMk id="23" creationId="{2EB492CD-616E-47F8-933B-5E2D952A0593}"/>
          </ac:spMkLst>
        </pc:spChg>
        <pc:spChg chg="add del">
          <ac:chgData name="Vineeth Kolli" userId="97fb5803c2d40171" providerId="LiveId" clId="{D62F9C7F-7DAC-46D3-A45C-179F0B565CAC}" dt="2023-08-03T08:33:32.715" v="406"/>
          <ac:spMkLst>
            <pc:docMk/>
            <pc:sldMk cId="2847014082" sldId="262"/>
            <ac:spMk id="24" creationId="{59383CF9-23B5-4335-9B21-1791C4CF1C75}"/>
          </ac:spMkLst>
        </pc:spChg>
        <pc:picChg chg="add mod">
          <ac:chgData name="Vineeth Kolli" userId="97fb5803c2d40171" providerId="LiveId" clId="{D62F9C7F-7DAC-46D3-A45C-179F0B565CAC}" dt="2023-08-03T08:49:01.517" v="646" actId="1076"/>
          <ac:picMkLst>
            <pc:docMk/>
            <pc:sldMk cId="2847014082" sldId="262"/>
            <ac:picMk id="3" creationId="{E4EE718F-B927-97E2-53FD-F0DDC4405764}"/>
          </ac:picMkLst>
        </pc:picChg>
        <pc:picChg chg="del">
          <ac:chgData name="Vineeth Kolli" userId="97fb5803c2d40171" providerId="LiveId" clId="{D62F9C7F-7DAC-46D3-A45C-179F0B565CAC}" dt="2023-08-03T08:16:34.830" v="271" actId="478"/>
          <ac:picMkLst>
            <pc:docMk/>
            <pc:sldMk cId="2847014082" sldId="262"/>
            <ac:picMk id="5" creationId="{D92993D8-5B91-808F-33C1-78D95739E9D1}"/>
          </ac:picMkLst>
        </pc:picChg>
      </pc:sldChg>
      <pc:sldChg chg="addSp delSp modSp add mod setBg delDesignElem">
        <pc:chgData name="Vineeth Kolli" userId="97fb5803c2d40171" providerId="LiveId" clId="{D62F9C7F-7DAC-46D3-A45C-179F0B565CAC}" dt="2023-08-03T08:53:53.816" v="721" actId="1076"/>
        <pc:sldMkLst>
          <pc:docMk/>
          <pc:sldMk cId="290860092" sldId="263"/>
        </pc:sldMkLst>
        <pc:spChg chg="mod">
          <ac:chgData name="Vineeth Kolli" userId="97fb5803c2d40171" providerId="LiveId" clId="{D62F9C7F-7DAC-46D3-A45C-179F0B565CAC}" dt="2023-08-03T08:50:05.218" v="666" actId="1076"/>
          <ac:spMkLst>
            <pc:docMk/>
            <pc:sldMk cId="290860092" sldId="263"/>
            <ac:spMk id="2" creationId="{D4E7160A-C9DC-3E10-01BC-00743F87B73E}"/>
          </ac:spMkLst>
        </pc:spChg>
        <pc:spChg chg="mod ord">
          <ac:chgData name="Vineeth Kolli" userId="97fb5803c2d40171" providerId="LiveId" clId="{D62F9C7F-7DAC-46D3-A45C-179F0B565CAC}" dt="2023-08-03T08:53:52.418" v="720" actId="14100"/>
          <ac:spMkLst>
            <pc:docMk/>
            <pc:sldMk cId="290860092" sldId="263"/>
            <ac:spMk id="4" creationId="{08231B26-406F-E7F4-C3EA-2B215C5C0380}"/>
          </ac:spMkLst>
        </pc:spChg>
        <pc:spChg chg="add del">
          <ac:chgData name="Vineeth Kolli" userId="97fb5803c2d40171" providerId="LiveId" clId="{D62F9C7F-7DAC-46D3-A45C-179F0B565CAC}" dt="2023-08-03T08:33:32.715" v="406"/>
          <ac:spMkLst>
            <pc:docMk/>
            <pc:sldMk cId="290860092" sldId="263"/>
            <ac:spMk id="9" creationId="{2EB492CD-616E-47F8-933B-5E2D952A0593}"/>
          </ac:spMkLst>
        </pc:spChg>
        <pc:spChg chg="add del">
          <ac:chgData name="Vineeth Kolli" userId="97fb5803c2d40171" providerId="LiveId" clId="{D62F9C7F-7DAC-46D3-A45C-179F0B565CAC}" dt="2023-08-03T08:33:32.715" v="406"/>
          <ac:spMkLst>
            <pc:docMk/>
            <pc:sldMk cId="290860092" sldId="263"/>
            <ac:spMk id="11" creationId="{59383CF9-23B5-4335-9B21-1791C4CF1C75}"/>
          </ac:spMkLst>
        </pc:spChg>
        <pc:spChg chg="add del">
          <ac:chgData name="Vineeth Kolli" userId="97fb5803c2d40171" providerId="LiveId" clId="{D62F9C7F-7DAC-46D3-A45C-179F0B565CAC}" dt="2023-08-03T08:33:32.715" v="406"/>
          <ac:spMkLst>
            <pc:docMk/>
            <pc:sldMk cId="290860092" sldId="263"/>
            <ac:spMk id="13" creationId="{0007FE00-9498-4706-B255-6437B0252C02}"/>
          </ac:spMkLst>
        </pc:spChg>
        <pc:picChg chg="add mod">
          <ac:chgData name="Vineeth Kolli" userId="97fb5803c2d40171" providerId="LiveId" clId="{D62F9C7F-7DAC-46D3-A45C-179F0B565CAC}" dt="2023-08-03T08:53:53.816" v="721" actId="1076"/>
          <ac:picMkLst>
            <pc:docMk/>
            <pc:sldMk cId="290860092" sldId="263"/>
            <ac:picMk id="3" creationId="{EFD20B1D-2D2B-31D8-C90A-300D8AB92446}"/>
          </ac:picMkLst>
        </pc:picChg>
        <pc:picChg chg="del">
          <ac:chgData name="Vineeth Kolli" userId="97fb5803c2d40171" providerId="LiveId" clId="{D62F9C7F-7DAC-46D3-A45C-179F0B565CAC}" dt="2023-08-03T08:18:53.585" v="291" actId="478"/>
          <ac:picMkLst>
            <pc:docMk/>
            <pc:sldMk cId="290860092" sldId="263"/>
            <ac:picMk id="5" creationId="{D92993D8-5B91-808F-33C1-78D95739E9D1}"/>
          </ac:picMkLst>
        </pc:picChg>
      </pc:sldChg>
      <pc:sldChg chg="addSp delSp add del setBg delDesignElem">
        <pc:chgData name="Vineeth Kolli" userId="97fb5803c2d40171" providerId="LiveId" clId="{D62F9C7F-7DAC-46D3-A45C-179F0B565CAC}" dt="2023-08-03T07:58:21.150" v="116"/>
        <pc:sldMkLst>
          <pc:docMk/>
          <pc:sldMk cId="4155286731" sldId="263"/>
        </pc:sldMkLst>
        <pc:spChg chg="add del">
          <ac:chgData name="Vineeth Kolli" userId="97fb5803c2d40171" providerId="LiveId" clId="{D62F9C7F-7DAC-46D3-A45C-179F0B565CAC}" dt="2023-08-03T07:58:21.150" v="116"/>
          <ac:spMkLst>
            <pc:docMk/>
            <pc:sldMk cId="4155286731" sldId="263"/>
            <ac:spMk id="9" creationId="{E91DC736-0EF8-4F87-9146-EBF1D2EE4D3D}"/>
          </ac:spMkLst>
        </pc:spChg>
        <pc:spChg chg="add del">
          <ac:chgData name="Vineeth Kolli" userId="97fb5803c2d40171" providerId="LiveId" clId="{D62F9C7F-7DAC-46D3-A45C-179F0B565CAC}" dt="2023-08-03T07:58:21.150" v="116"/>
          <ac:spMkLst>
            <pc:docMk/>
            <pc:sldMk cId="4155286731" sldId="263"/>
            <ac:spMk id="11" creationId="{097CD68E-23E3-4007-8847-CD0944C4F7BE}"/>
          </ac:spMkLst>
        </pc:spChg>
        <pc:spChg chg="add del">
          <ac:chgData name="Vineeth Kolli" userId="97fb5803c2d40171" providerId="LiveId" clId="{D62F9C7F-7DAC-46D3-A45C-179F0B565CAC}" dt="2023-08-03T07:58:21.150" v="116"/>
          <ac:spMkLst>
            <pc:docMk/>
            <pc:sldMk cId="4155286731" sldId="263"/>
            <ac:spMk id="13" creationId="{AF2F604E-43BE-4DC3-B983-E071523364F8}"/>
          </ac:spMkLst>
        </pc:spChg>
        <pc:spChg chg="add del">
          <ac:chgData name="Vineeth Kolli" userId="97fb5803c2d40171" providerId="LiveId" clId="{D62F9C7F-7DAC-46D3-A45C-179F0B565CAC}" dt="2023-08-03T07:58:21.150" v="116"/>
          <ac:spMkLst>
            <pc:docMk/>
            <pc:sldMk cId="4155286731" sldId="263"/>
            <ac:spMk id="15" creationId="{08C9B587-E65E-4B52-B37C-ABEBB6E87928}"/>
          </ac:spMkLst>
        </pc:spChg>
      </pc:sldChg>
      <pc:sldChg chg="addSp delSp add del setBg delDesignElem">
        <pc:chgData name="Vineeth Kolli" userId="97fb5803c2d40171" providerId="LiveId" clId="{D62F9C7F-7DAC-46D3-A45C-179F0B565CAC}" dt="2023-08-03T07:58:19.293" v="115"/>
        <pc:sldMkLst>
          <pc:docMk/>
          <pc:sldMk cId="2112601027" sldId="264"/>
        </pc:sldMkLst>
        <pc:spChg chg="add del">
          <ac:chgData name="Vineeth Kolli" userId="97fb5803c2d40171" providerId="LiveId" clId="{D62F9C7F-7DAC-46D3-A45C-179F0B565CAC}" dt="2023-08-03T07:58:19.293" v="115"/>
          <ac:spMkLst>
            <pc:docMk/>
            <pc:sldMk cId="2112601027" sldId="264"/>
            <ac:spMk id="9" creationId="{E91DC736-0EF8-4F87-9146-EBF1D2EE4D3D}"/>
          </ac:spMkLst>
        </pc:spChg>
        <pc:spChg chg="add del">
          <ac:chgData name="Vineeth Kolli" userId="97fb5803c2d40171" providerId="LiveId" clId="{D62F9C7F-7DAC-46D3-A45C-179F0B565CAC}" dt="2023-08-03T07:58:19.293" v="115"/>
          <ac:spMkLst>
            <pc:docMk/>
            <pc:sldMk cId="2112601027" sldId="264"/>
            <ac:spMk id="11" creationId="{097CD68E-23E3-4007-8847-CD0944C4F7BE}"/>
          </ac:spMkLst>
        </pc:spChg>
        <pc:spChg chg="add del">
          <ac:chgData name="Vineeth Kolli" userId="97fb5803c2d40171" providerId="LiveId" clId="{D62F9C7F-7DAC-46D3-A45C-179F0B565CAC}" dt="2023-08-03T07:58:19.293" v="115"/>
          <ac:spMkLst>
            <pc:docMk/>
            <pc:sldMk cId="2112601027" sldId="264"/>
            <ac:spMk id="13" creationId="{AF2F604E-43BE-4DC3-B983-E071523364F8}"/>
          </ac:spMkLst>
        </pc:spChg>
        <pc:spChg chg="add del">
          <ac:chgData name="Vineeth Kolli" userId="97fb5803c2d40171" providerId="LiveId" clId="{D62F9C7F-7DAC-46D3-A45C-179F0B565CAC}" dt="2023-08-03T07:58:19.293" v="115"/>
          <ac:spMkLst>
            <pc:docMk/>
            <pc:sldMk cId="2112601027" sldId="264"/>
            <ac:spMk id="15" creationId="{08C9B587-E65E-4B52-B37C-ABEBB6E87928}"/>
          </ac:spMkLst>
        </pc:spChg>
      </pc:sldChg>
      <pc:sldChg chg="addSp delSp modSp add mod setBg delDesignElem">
        <pc:chgData name="Vineeth Kolli" userId="97fb5803c2d40171" providerId="LiveId" clId="{D62F9C7F-7DAC-46D3-A45C-179F0B565CAC}" dt="2023-08-03T08:54:44.618" v="731" actId="208"/>
        <pc:sldMkLst>
          <pc:docMk/>
          <pc:sldMk cId="3694643930" sldId="264"/>
        </pc:sldMkLst>
        <pc:spChg chg="mod">
          <ac:chgData name="Vineeth Kolli" userId="97fb5803c2d40171" providerId="LiveId" clId="{D62F9C7F-7DAC-46D3-A45C-179F0B565CAC}" dt="2023-08-03T08:54:32.295" v="729" actId="1076"/>
          <ac:spMkLst>
            <pc:docMk/>
            <pc:sldMk cId="3694643930" sldId="264"/>
            <ac:spMk id="2" creationId="{D4E7160A-C9DC-3E10-01BC-00743F87B73E}"/>
          </ac:spMkLst>
        </pc:spChg>
        <pc:spChg chg="mod ord">
          <ac:chgData name="Vineeth Kolli" userId="97fb5803c2d40171" providerId="LiveId" clId="{D62F9C7F-7DAC-46D3-A45C-179F0B565CAC}" dt="2023-08-03T08:54:26.644" v="728" actId="14100"/>
          <ac:spMkLst>
            <pc:docMk/>
            <pc:sldMk cId="3694643930" sldId="264"/>
            <ac:spMk id="4" creationId="{08231B26-406F-E7F4-C3EA-2B215C5C0380}"/>
          </ac:spMkLst>
        </pc:spChg>
        <pc:spChg chg="add del">
          <ac:chgData name="Vineeth Kolli" userId="97fb5803c2d40171" providerId="LiveId" clId="{D62F9C7F-7DAC-46D3-A45C-179F0B565CAC}" dt="2023-08-03T08:33:32.715" v="406"/>
          <ac:spMkLst>
            <pc:docMk/>
            <pc:sldMk cId="3694643930" sldId="264"/>
            <ac:spMk id="9" creationId="{2EB492CD-616E-47F8-933B-5E2D952A0593}"/>
          </ac:spMkLst>
        </pc:spChg>
        <pc:spChg chg="add del">
          <ac:chgData name="Vineeth Kolli" userId="97fb5803c2d40171" providerId="LiveId" clId="{D62F9C7F-7DAC-46D3-A45C-179F0B565CAC}" dt="2023-08-03T08:33:32.715" v="406"/>
          <ac:spMkLst>
            <pc:docMk/>
            <pc:sldMk cId="3694643930" sldId="264"/>
            <ac:spMk id="11" creationId="{59383CF9-23B5-4335-9B21-1791C4CF1C75}"/>
          </ac:spMkLst>
        </pc:spChg>
        <pc:spChg chg="add del">
          <ac:chgData name="Vineeth Kolli" userId="97fb5803c2d40171" providerId="LiveId" clId="{D62F9C7F-7DAC-46D3-A45C-179F0B565CAC}" dt="2023-08-03T08:33:32.715" v="406"/>
          <ac:spMkLst>
            <pc:docMk/>
            <pc:sldMk cId="3694643930" sldId="264"/>
            <ac:spMk id="13" creationId="{0007FE00-9498-4706-B255-6437B0252C02}"/>
          </ac:spMkLst>
        </pc:spChg>
        <pc:picChg chg="add mod">
          <ac:chgData name="Vineeth Kolli" userId="97fb5803c2d40171" providerId="LiveId" clId="{D62F9C7F-7DAC-46D3-A45C-179F0B565CAC}" dt="2023-08-03T08:54:44.618" v="731" actId="208"/>
          <ac:picMkLst>
            <pc:docMk/>
            <pc:sldMk cId="3694643930" sldId="264"/>
            <ac:picMk id="3" creationId="{ACAE9536-798A-AEBE-2B05-C36C58CE2F9A}"/>
          </ac:picMkLst>
        </pc:picChg>
        <pc:picChg chg="del">
          <ac:chgData name="Vineeth Kolli" userId="97fb5803c2d40171" providerId="LiveId" clId="{D62F9C7F-7DAC-46D3-A45C-179F0B565CAC}" dt="2023-08-03T08:20:59.978" v="310" actId="478"/>
          <ac:picMkLst>
            <pc:docMk/>
            <pc:sldMk cId="3694643930" sldId="264"/>
            <ac:picMk id="5" creationId="{D92993D8-5B91-808F-33C1-78D95739E9D1}"/>
          </ac:picMkLst>
        </pc:picChg>
      </pc:sldChg>
      <pc:sldChg chg="addSp delSp modSp add mod setBg delDesignElem">
        <pc:chgData name="Vineeth Kolli" userId="97fb5803c2d40171" providerId="LiveId" clId="{D62F9C7F-7DAC-46D3-A45C-179F0B565CAC}" dt="2023-08-03T08:57:51.503" v="771" actId="14100"/>
        <pc:sldMkLst>
          <pc:docMk/>
          <pc:sldMk cId="3563170367" sldId="265"/>
        </pc:sldMkLst>
        <pc:spChg chg="mod">
          <ac:chgData name="Vineeth Kolli" userId="97fb5803c2d40171" providerId="LiveId" clId="{D62F9C7F-7DAC-46D3-A45C-179F0B565CAC}" dt="2023-08-03T08:57:51.503" v="771" actId="14100"/>
          <ac:spMkLst>
            <pc:docMk/>
            <pc:sldMk cId="3563170367" sldId="265"/>
            <ac:spMk id="2" creationId="{D4E7160A-C9DC-3E10-01BC-00743F87B73E}"/>
          </ac:spMkLst>
        </pc:spChg>
        <pc:spChg chg="mod">
          <ac:chgData name="Vineeth Kolli" userId="97fb5803c2d40171" providerId="LiveId" clId="{D62F9C7F-7DAC-46D3-A45C-179F0B565CAC}" dt="2023-08-03T08:57:46.715" v="770" actId="14100"/>
          <ac:spMkLst>
            <pc:docMk/>
            <pc:sldMk cId="3563170367" sldId="265"/>
            <ac:spMk id="4" creationId="{08231B26-406F-E7F4-C3EA-2B215C5C0380}"/>
          </ac:spMkLst>
        </pc:spChg>
        <pc:spChg chg="add del">
          <ac:chgData name="Vineeth Kolli" userId="97fb5803c2d40171" providerId="LiveId" clId="{D62F9C7F-7DAC-46D3-A45C-179F0B565CAC}" dt="2023-08-03T08:33:32.715" v="406"/>
          <ac:spMkLst>
            <pc:docMk/>
            <pc:sldMk cId="3563170367" sldId="265"/>
            <ac:spMk id="11" creationId="{2EB492CD-616E-47F8-933B-5E2D952A0593}"/>
          </ac:spMkLst>
        </pc:spChg>
        <pc:spChg chg="add del">
          <ac:chgData name="Vineeth Kolli" userId="97fb5803c2d40171" providerId="LiveId" clId="{D62F9C7F-7DAC-46D3-A45C-179F0B565CAC}" dt="2023-08-03T08:33:32.715" v="406"/>
          <ac:spMkLst>
            <pc:docMk/>
            <pc:sldMk cId="3563170367" sldId="265"/>
            <ac:spMk id="13" creationId="{59383CF9-23B5-4335-9B21-1791C4CF1C75}"/>
          </ac:spMkLst>
        </pc:spChg>
        <pc:spChg chg="add del">
          <ac:chgData name="Vineeth Kolli" userId="97fb5803c2d40171" providerId="LiveId" clId="{D62F9C7F-7DAC-46D3-A45C-179F0B565CAC}" dt="2023-08-03T08:33:32.715" v="406"/>
          <ac:spMkLst>
            <pc:docMk/>
            <pc:sldMk cId="3563170367" sldId="265"/>
            <ac:spMk id="15" creationId="{0007FE00-9498-4706-B255-6437B0252C02}"/>
          </ac:spMkLst>
        </pc:spChg>
        <pc:picChg chg="del">
          <ac:chgData name="Vineeth Kolli" userId="97fb5803c2d40171" providerId="LiveId" clId="{D62F9C7F-7DAC-46D3-A45C-179F0B565CAC}" dt="2023-08-03T08:22:49.051" v="328" actId="478"/>
          <ac:picMkLst>
            <pc:docMk/>
            <pc:sldMk cId="3563170367" sldId="265"/>
            <ac:picMk id="5" creationId="{D92993D8-5B91-808F-33C1-78D95739E9D1}"/>
          </ac:picMkLst>
        </pc:picChg>
        <pc:picChg chg="add mod">
          <ac:chgData name="Vineeth Kolli" userId="97fb5803c2d40171" providerId="LiveId" clId="{D62F9C7F-7DAC-46D3-A45C-179F0B565CAC}" dt="2023-08-03T08:57:42.743" v="769" actId="1076"/>
          <ac:picMkLst>
            <pc:docMk/>
            <pc:sldMk cId="3563170367" sldId="265"/>
            <ac:picMk id="8" creationId="{B8C15EDF-6522-91F0-A709-CFD9703AC3C8}"/>
          </ac:picMkLst>
        </pc:picChg>
      </pc:sldChg>
      <pc:sldChg chg="new del">
        <pc:chgData name="Vineeth Kolli" userId="97fb5803c2d40171" providerId="LiveId" clId="{D62F9C7F-7DAC-46D3-A45C-179F0B565CAC}" dt="2023-08-03T08:04:40.734" v="142" actId="680"/>
        <pc:sldMkLst>
          <pc:docMk/>
          <pc:sldMk cId="357063193" sldId="266"/>
        </pc:sldMkLst>
      </pc:sldChg>
      <pc:sldChg chg="addSp delSp modSp new mod setBg delDesignElem">
        <pc:chgData name="Vineeth Kolli" userId="97fb5803c2d40171" providerId="LiveId" clId="{D62F9C7F-7DAC-46D3-A45C-179F0B565CAC}" dt="2023-08-03T08:59:41.528" v="817" actId="20577"/>
        <pc:sldMkLst>
          <pc:docMk/>
          <pc:sldMk cId="1114341729" sldId="266"/>
        </pc:sldMkLst>
        <pc:spChg chg="mod">
          <ac:chgData name="Vineeth Kolli" userId="97fb5803c2d40171" providerId="LiveId" clId="{D62F9C7F-7DAC-46D3-A45C-179F0B565CAC}" dt="2023-08-03T08:59:26.483" v="811" actId="1076"/>
          <ac:spMkLst>
            <pc:docMk/>
            <pc:sldMk cId="1114341729" sldId="266"/>
            <ac:spMk id="2" creationId="{D0F106FF-08F4-6490-6838-03BD2A7FA604}"/>
          </ac:spMkLst>
        </pc:spChg>
        <pc:spChg chg="mod">
          <ac:chgData name="Vineeth Kolli" userId="97fb5803c2d40171" providerId="LiveId" clId="{D62F9C7F-7DAC-46D3-A45C-179F0B565CAC}" dt="2023-08-03T08:59:41.528" v="817" actId="20577"/>
          <ac:spMkLst>
            <pc:docMk/>
            <pc:sldMk cId="1114341729" sldId="266"/>
            <ac:spMk id="3" creationId="{C716887A-95BC-E804-2E4B-F92CF5443F78}"/>
          </ac:spMkLst>
        </pc:spChg>
        <pc:spChg chg="add del">
          <ac:chgData name="Vineeth Kolli" userId="97fb5803c2d40171" providerId="LiveId" clId="{D62F9C7F-7DAC-46D3-A45C-179F0B565CAC}" dt="2023-08-03T08:24:54.337" v="341" actId="26606"/>
          <ac:spMkLst>
            <pc:docMk/>
            <pc:sldMk cId="1114341729" sldId="266"/>
            <ac:spMk id="10" creationId="{2EB492CD-616E-47F8-933B-5E2D952A0593}"/>
          </ac:spMkLst>
        </pc:spChg>
        <pc:spChg chg="add del">
          <ac:chgData name="Vineeth Kolli" userId="97fb5803c2d40171" providerId="LiveId" clId="{D62F9C7F-7DAC-46D3-A45C-179F0B565CAC}" dt="2023-08-03T08:24:54.337" v="341" actId="26606"/>
          <ac:spMkLst>
            <pc:docMk/>
            <pc:sldMk cId="1114341729" sldId="266"/>
            <ac:spMk id="12" creationId="{59383CF9-23B5-4335-9B21-1791C4CF1C75}"/>
          </ac:spMkLst>
        </pc:spChg>
        <pc:spChg chg="add del">
          <ac:chgData name="Vineeth Kolli" userId="97fb5803c2d40171" providerId="LiveId" clId="{D62F9C7F-7DAC-46D3-A45C-179F0B565CAC}" dt="2023-08-03T08:24:54.337" v="341" actId="26606"/>
          <ac:spMkLst>
            <pc:docMk/>
            <pc:sldMk cId="1114341729" sldId="266"/>
            <ac:spMk id="14" creationId="{0007FE00-9498-4706-B255-6437B0252C02}"/>
          </ac:spMkLst>
        </pc:spChg>
        <pc:spChg chg="add del">
          <ac:chgData name="Vineeth Kolli" userId="97fb5803c2d40171" providerId="LiveId" clId="{D62F9C7F-7DAC-46D3-A45C-179F0B565CAC}" dt="2023-08-03T08:24:57.258" v="343" actId="26606"/>
          <ac:spMkLst>
            <pc:docMk/>
            <pc:sldMk cId="1114341729" sldId="266"/>
            <ac:spMk id="16" creationId="{2EB492CD-616E-47F8-933B-5E2D952A0593}"/>
          </ac:spMkLst>
        </pc:spChg>
        <pc:spChg chg="add del">
          <ac:chgData name="Vineeth Kolli" userId="97fb5803c2d40171" providerId="LiveId" clId="{D62F9C7F-7DAC-46D3-A45C-179F0B565CAC}" dt="2023-08-03T08:24:57.258" v="343" actId="26606"/>
          <ac:spMkLst>
            <pc:docMk/>
            <pc:sldMk cId="1114341729" sldId="266"/>
            <ac:spMk id="17" creationId="{59383CF9-23B5-4335-9B21-1791C4CF1C75}"/>
          </ac:spMkLst>
        </pc:spChg>
        <pc:spChg chg="add del">
          <ac:chgData name="Vineeth Kolli" userId="97fb5803c2d40171" providerId="LiveId" clId="{D62F9C7F-7DAC-46D3-A45C-179F0B565CAC}" dt="2023-08-03T08:24:57.258" v="343" actId="26606"/>
          <ac:spMkLst>
            <pc:docMk/>
            <pc:sldMk cId="1114341729" sldId="266"/>
            <ac:spMk id="18" creationId="{0007FE00-9498-4706-B255-6437B0252C02}"/>
          </ac:spMkLst>
        </pc:spChg>
        <pc:spChg chg="add del">
          <ac:chgData name="Vineeth Kolli" userId="97fb5803c2d40171" providerId="LiveId" clId="{D62F9C7F-7DAC-46D3-A45C-179F0B565CAC}" dt="2023-08-03T08:24:59.070" v="345" actId="26606"/>
          <ac:spMkLst>
            <pc:docMk/>
            <pc:sldMk cId="1114341729" sldId="266"/>
            <ac:spMk id="21" creationId="{2EB492CD-616E-47F8-933B-5E2D952A0593}"/>
          </ac:spMkLst>
        </pc:spChg>
        <pc:spChg chg="add del">
          <ac:chgData name="Vineeth Kolli" userId="97fb5803c2d40171" providerId="LiveId" clId="{D62F9C7F-7DAC-46D3-A45C-179F0B565CAC}" dt="2023-08-03T08:24:59.070" v="345" actId="26606"/>
          <ac:spMkLst>
            <pc:docMk/>
            <pc:sldMk cId="1114341729" sldId="266"/>
            <ac:spMk id="22" creationId="{59383CF9-23B5-4335-9B21-1791C4CF1C75}"/>
          </ac:spMkLst>
        </pc:spChg>
        <pc:spChg chg="add del">
          <ac:chgData name="Vineeth Kolli" userId="97fb5803c2d40171" providerId="LiveId" clId="{D62F9C7F-7DAC-46D3-A45C-179F0B565CAC}" dt="2023-08-03T08:24:59.070" v="345" actId="26606"/>
          <ac:spMkLst>
            <pc:docMk/>
            <pc:sldMk cId="1114341729" sldId="266"/>
            <ac:spMk id="23" creationId="{0007FE00-9498-4706-B255-6437B0252C02}"/>
          </ac:spMkLst>
        </pc:spChg>
        <pc:spChg chg="add del">
          <ac:chgData name="Vineeth Kolli" userId="97fb5803c2d40171" providerId="LiveId" clId="{D62F9C7F-7DAC-46D3-A45C-179F0B565CAC}" dt="2023-08-03T08:33:32.715" v="406"/>
          <ac:spMkLst>
            <pc:docMk/>
            <pc:sldMk cId="1114341729" sldId="266"/>
            <ac:spMk id="26" creationId="{2EB492CD-616E-47F8-933B-5E2D952A0593}"/>
          </ac:spMkLst>
        </pc:spChg>
        <pc:spChg chg="add del">
          <ac:chgData name="Vineeth Kolli" userId="97fb5803c2d40171" providerId="LiveId" clId="{D62F9C7F-7DAC-46D3-A45C-179F0B565CAC}" dt="2023-08-03T08:33:32.715" v="406"/>
          <ac:spMkLst>
            <pc:docMk/>
            <pc:sldMk cId="1114341729" sldId="266"/>
            <ac:spMk id="27" creationId="{59383CF9-23B5-4335-9B21-1791C4CF1C75}"/>
          </ac:spMkLst>
        </pc:spChg>
        <pc:spChg chg="add del">
          <ac:chgData name="Vineeth Kolli" userId="97fb5803c2d40171" providerId="LiveId" clId="{D62F9C7F-7DAC-46D3-A45C-179F0B565CAC}" dt="2023-08-03T08:33:32.715" v="406"/>
          <ac:spMkLst>
            <pc:docMk/>
            <pc:sldMk cId="1114341729" sldId="266"/>
            <ac:spMk id="28" creationId="{0007FE00-9498-4706-B255-6437B0252C02}"/>
          </ac:spMkLst>
        </pc:spChg>
        <pc:picChg chg="add del">
          <ac:chgData name="Vineeth Kolli" userId="97fb5803c2d40171" providerId="LiveId" clId="{D62F9C7F-7DAC-46D3-A45C-179F0B565CAC}" dt="2023-08-03T08:24:54.337" v="341" actId="26606"/>
          <ac:picMkLst>
            <pc:docMk/>
            <pc:sldMk cId="1114341729" sldId="266"/>
            <ac:picMk id="7" creationId="{B069204C-DAFA-0578-C6AA-DCBB2A316330}"/>
          </ac:picMkLst>
        </pc:picChg>
        <pc:picChg chg="add del">
          <ac:chgData name="Vineeth Kolli" userId="97fb5803c2d40171" providerId="LiveId" clId="{D62F9C7F-7DAC-46D3-A45C-179F0B565CAC}" dt="2023-08-03T08:24:57.258" v="343" actId="26606"/>
          <ac:picMkLst>
            <pc:docMk/>
            <pc:sldMk cId="1114341729" sldId="266"/>
            <ac:picMk id="19" creationId="{04E66CAB-64BB-9C6E-F9E4-444CCCD00B67}"/>
          </ac:picMkLst>
        </pc:picChg>
        <pc:picChg chg="add del">
          <ac:chgData name="Vineeth Kolli" userId="97fb5803c2d40171" providerId="LiveId" clId="{D62F9C7F-7DAC-46D3-A45C-179F0B565CAC}" dt="2023-08-03T08:24:59.070" v="345" actId="26606"/>
          <ac:picMkLst>
            <pc:docMk/>
            <pc:sldMk cId="1114341729" sldId="266"/>
            <ac:picMk id="24" creationId="{4E5B64E8-EE02-E343-6BFE-D4CD5A739EB5}"/>
          </ac:picMkLst>
        </pc:picChg>
        <pc:picChg chg="add mod">
          <ac:chgData name="Vineeth Kolli" userId="97fb5803c2d40171" providerId="LiveId" clId="{D62F9C7F-7DAC-46D3-A45C-179F0B565CAC}" dt="2023-08-03T08:57:26.822" v="765" actId="14100"/>
          <ac:picMkLst>
            <pc:docMk/>
            <pc:sldMk cId="1114341729" sldId="266"/>
            <ac:picMk id="29" creationId="{04E66CAB-64BB-9C6E-F9E4-444CCCD00B67}"/>
          </ac:picMkLst>
        </pc:picChg>
      </pc:sldChg>
      <pc:sldChg chg="new del">
        <pc:chgData name="Vineeth Kolli" userId="97fb5803c2d40171" providerId="LiveId" clId="{D62F9C7F-7DAC-46D3-A45C-179F0B565CAC}" dt="2023-08-03T08:06:55.505" v="188" actId="47"/>
        <pc:sldMkLst>
          <pc:docMk/>
          <pc:sldMk cId="2075464365" sldId="266"/>
        </pc:sldMkLst>
      </pc:sldChg>
      <pc:sldChg chg="addSp delSp modSp new mod setBg delDesignElem">
        <pc:chgData name="Vineeth Kolli" userId="97fb5803c2d40171" providerId="LiveId" clId="{D62F9C7F-7DAC-46D3-A45C-179F0B565CAC}" dt="2023-08-03T09:00:02.793" v="821" actId="14100"/>
        <pc:sldMkLst>
          <pc:docMk/>
          <pc:sldMk cId="2765333955" sldId="267"/>
        </pc:sldMkLst>
        <pc:spChg chg="mod">
          <ac:chgData name="Vineeth Kolli" userId="97fb5803c2d40171" providerId="LiveId" clId="{D62F9C7F-7DAC-46D3-A45C-179F0B565CAC}" dt="2023-08-03T08:59:57.520" v="819" actId="403"/>
          <ac:spMkLst>
            <pc:docMk/>
            <pc:sldMk cId="2765333955" sldId="267"/>
            <ac:spMk id="2" creationId="{55BD997F-190B-3232-DF50-7BE5D89418AF}"/>
          </ac:spMkLst>
        </pc:spChg>
        <pc:spChg chg="del">
          <ac:chgData name="Vineeth Kolli" userId="97fb5803c2d40171" providerId="LiveId" clId="{D62F9C7F-7DAC-46D3-A45C-179F0B565CAC}" dt="2023-08-03T08:25:29.038" v="349"/>
          <ac:spMkLst>
            <pc:docMk/>
            <pc:sldMk cId="2765333955" sldId="267"/>
            <ac:spMk id="3" creationId="{C8ED6B72-3330-5014-622E-DDBB308AFFF1}"/>
          </ac:spMkLst>
        </pc:spChg>
        <pc:spChg chg="add del">
          <ac:chgData name="Vineeth Kolli" userId="97fb5803c2d40171" providerId="LiveId" clId="{D62F9C7F-7DAC-46D3-A45C-179F0B565CAC}" dt="2023-08-03T08:33:32.715" v="406"/>
          <ac:spMkLst>
            <pc:docMk/>
            <pc:sldMk cId="2765333955" sldId="267"/>
            <ac:spMk id="9" creationId="{F0DCC097-1DB8-4B6D-85D0-6FBA0E1CA4BA}"/>
          </ac:spMkLst>
        </pc:spChg>
        <pc:spChg chg="add del">
          <ac:chgData name="Vineeth Kolli" userId="97fb5803c2d40171" providerId="LiveId" clId="{D62F9C7F-7DAC-46D3-A45C-179F0B565CAC}" dt="2023-08-03T08:33:32.715" v="406"/>
          <ac:spMkLst>
            <pc:docMk/>
            <pc:sldMk cId="2765333955" sldId="267"/>
            <ac:spMk id="11" creationId="{E0B58608-23C8-4441-994D-C6823EEE1DB7}"/>
          </ac:spMkLst>
        </pc:spChg>
        <pc:picChg chg="add mod">
          <ac:chgData name="Vineeth Kolli" userId="97fb5803c2d40171" providerId="LiveId" clId="{D62F9C7F-7DAC-46D3-A45C-179F0B565CAC}" dt="2023-08-03T09:00:02.793" v="821" actId="14100"/>
          <ac:picMkLst>
            <pc:docMk/>
            <pc:sldMk cId="2765333955" sldId="267"/>
            <ac:picMk id="4" creationId="{364AC3FD-11AD-AA41-D618-DF46F9331C87}"/>
          </ac:picMkLst>
        </pc:picChg>
      </pc:sldChg>
      <pc:sldChg chg="addSp delSp modSp new mod setBg delDesignElem">
        <pc:chgData name="Vineeth Kolli" userId="97fb5803c2d40171" providerId="LiveId" clId="{D62F9C7F-7DAC-46D3-A45C-179F0B565CAC}" dt="2023-08-03T09:01:03.736" v="835" actId="14100"/>
        <pc:sldMkLst>
          <pc:docMk/>
          <pc:sldMk cId="3208609565" sldId="268"/>
        </pc:sldMkLst>
        <pc:spChg chg="mod">
          <ac:chgData name="Vineeth Kolli" userId="97fb5803c2d40171" providerId="LiveId" clId="{D62F9C7F-7DAC-46D3-A45C-179F0B565CAC}" dt="2023-08-03T09:00:54.117" v="832" actId="404"/>
          <ac:spMkLst>
            <pc:docMk/>
            <pc:sldMk cId="3208609565" sldId="268"/>
            <ac:spMk id="2" creationId="{0CE58412-5F54-E282-46D5-DAE44F08D4BA}"/>
          </ac:spMkLst>
        </pc:spChg>
        <pc:spChg chg="del">
          <ac:chgData name="Vineeth Kolli" userId="97fb5803c2d40171" providerId="LiveId" clId="{D62F9C7F-7DAC-46D3-A45C-179F0B565CAC}" dt="2023-08-03T08:26:20.589" v="353"/>
          <ac:spMkLst>
            <pc:docMk/>
            <pc:sldMk cId="3208609565" sldId="268"/>
            <ac:spMk id="3" creationId="{FBCE761C-D08A-CAFE-7A2B-7ED0D7DDCD8F}"/>
          </ac:spMkLst>
        </pc:spChg>
        <pc:spChg chg="add del">
          <ac:chgData name="Vineeth Kolli" userId="97fb5803c2d40171" providerId="LiveId" clId="{D62F9C7F-7DAC-46D3-A45C-179F0B565CAC}" dt="2023-08-03T08:33:32.715" v="406"/>
          <ac:spMkLst>
            <pc:docMk/>
            <pc:sldMk cId="3208609565" sldId="268"/>
            <ac:spMk id="9" creationId="{6753252F-4873-4F63-801D-CC719279A7D5}"/>
          </ac:spMkLst>
        </pc:spChg>
        <pc:spChg chg="add del">
          <ac:chgData name="Vineeth Kolli" userId="97fb5803c2d40171" providerId="LiveId" clId="{D62F9C7F-7DAC-46D3-A45C-179F0B565CAC}" dt="2023-08-03T08:33:32.715" v="406"/>
          <ac:spMkLst>
            <pc:docMk/>
            <pc:sldMk cId="3208609565" sldId="268"/>
            <ac:spMk id="11" creationId="{047C8CCB-F95D-4249-92DD-651249D3535A}"/>
          </ac:spMkLst>
        </pc:spChg>
        <pc:picChg chg="add mod">
          <ac:chgData name="Vineeth Kolli" userId="97fb5803c2d40171" providerId="LiveId" clId="{D62F9C7F-7DAC-46D3-A45C-179F0B565CAC}" dt="2023-08-03T09:01:03.736" v="835" actId="14100"/>
          <ac:picMkLst>
            <pc:docMk/>
            <pc:sldMk cId="3208609565" sldId="268"/>
            <ac:picMk id="4" creationId="{5859E5E7-ECC7-B93B-D8E2-D370BA005D59}"/>
          </ac:picMkLst>
        </pc:picChg>
      </pc:sldChg>
      <pc:sldChg chg="addSp modSp new mod setBg">
        <pc:chgData name="Vineeth Kolli" userId="97fb5803c2d40171" providerId="LiveId" clId="{D62F9C7F-7DAC-46D3-A45C-179F0B565CAC}" dt="2023-08-03T09:07:21.352" v="935" actId="20577"/>
        <pc:sldMkLst>
          <pc:docMk/>
          <pc:sldMk cId="4116081180" sldId="269"/>
        </pc:sldMkLst>
        <pc:spChg chg="mod">
          <ac:chgData name="Vineeth Kolli" userId="97fb5803c2d40171" providerId="LiveId" clId="{D62F9C7F-7DAC-46D3-A45C-179F0B565CAC}" dt="2023-08-03T09:06:05.250" v="907" actId="14100"/>
          <ac:spMkLst>
            <pc:docMk/>
            <pc:sldMk cId="4116081180" sldId="269"/>
            <ac:spMk id="2" creationId="{963D2E8D-A9EC-BFCA-D3A2-FD18847A1B18}"/>
          </ac:spMkLst>
        </pc:spChg>
        <pc:spChg chg="mod">
          <ac:chgData name="Vineeth Kolli" userId="97fb5803c2d40171" providerId="LiveId" clId="{D62F9C7F-7DAC-46D3-A45C-179F0B565CAC}" dt="2023-08-03T09:07:21.352" v="935" actId="20577"/>
          <ac:spMkLst>
            <pc:docMk/>
            <pc:sldMk cId="4116081180" sldId="269"/>
            <ac:spMk id="3" creationId="{386D9377-9E9C-4DEA-7ACD-4103B28C7DF1}"/>
          </ac:spMkLst>
        </pc:spChg>
        <pc:spChg chg="add">
          <ac:chgData name="Vineeth Kolli" userId="97fb5803c2d40171" providerId="LiveId" clId="{D62F9C7F-7DAC-46D3-A45C-179F0B565CAC}" dt="2023-08-03T09:04:41.323" v="892" actId="26606"/>
          <ac:spMkLst>
            <pc:docMk/>
            <pc:sldMk cId="4116081180" sldId="269"/>
            <ac:spMk id="8" creationId="{F837543A-6020-4505-A233-C9DB4BF74011}"/>
          </ac:spMkLst>
        </pc:spChg>
        <pc:spChg chg="add">
          <ac:chgData name="Vineeth Kolli" userId="97fb5803c2d40171" providerId="LiveId" clId="{D62F9C7F-7DAC-46D3-A45C-179F0B565CAC}" dt="2023-08-03T09:04:41.323" v="892" actId="26606"/>
          <ac:spMkLst>
            <pc:docMk/>
            <pc:sldMk cId="4116081180" sldId="269"/>
            <ac:spMk id="10" creationId="{35B16301-FB18-48BA-A6DD-C37CAF6F9A18}"/>
          </ac:spMkLst>
        </pc:spChg>
        <pc:spChg chg="add">
          <ac:chgData name="Vineeth Kolli" userId="97fb5803c2d40171" providerId="LiveId" clId="{D62F9C7F-7DAC-46D3-A45C-179F0B565CAC}" dt="2023-08-03T09:04:41.323" v="892" actId="26606"/>
          <ac:spMkLst>
            <pc:docMk/>
            <pc:sldMk cId="4116081180" sldId="269"/>
            <ac:spMk id="12" creationId="{C3C0D90E-074A-4F52-9B11-B52BEF4BCBE5}"/>
          </ac:spMkLst>
        </pc:spChg>
        <pc:spChg chg="add">
          <ac:chgData name="Vineeth Kolli" userId="97fb5803c2d40171" providerId="LiveId" clId="{D62F9C7F-7DAC-46D3-A45C-179F0B565CAC}" dt="2023-08-03T09:04:41.323" v="892" actId="26606"/>
          <ac:spMkLst>
            <pc:docMk/>
            <pc:sldMk cId="4116081180" sldId="269"/>
            <ac:spMk id="14" creationId="{CABBD4C1-E6F8-46F6-8152-A8A97490BF4D}"/>
          </ac:spMkLst>
        </pc:spChg>
        <pc:spChg chg="add">
          <ac:chgData name="Vineeth Kolli" userId="97fb5803c2d40171" providerId="LiveId" clId="{D62F9C7F-7DAC-46D3-A45C-179F0B565CAC}" dt="2023-08-03T09:04:41.323" v="892" actId="26606"/>
          <ac:spMkLst>
            <pc:docMk/>
            <pc:sldMk cId="4116081180" sldId="269"/>
            <ac:spMk id="16" creationId="{83BA5EF5-1FE9-4BF9-83BB-269BCDDF6156}"/>
          </ac:spMkLst>
        </pc:spChg>
        <pc:spChg chg="add">
          <ac:chgData name="Vineeth Kolli" userId="97fb5803c2d40171" providerId="LiveId" clId="{D62F9C7F-7DAC-46D3-A45C-179F0B565CAC}" dt="2023-08-03T09:04:41.323" v="892" actId="26606"/>
          <ac:spMkLst>
            <pc:docMk/>
            <pc:sldMk cId="4116081180" sldId="269"/>
            <ac:spMk id="20" creationId="{88853921-7BC9-4BDE-ACAB-133C683C82D6}"/>
          </ac:spMkLst>
        </pc:spChg>
        <pc:spChg chg="add">
          <ac:chgData name="Vineeth Kolli" userId="97fb5803c2d40171" providerId="LiveId" clId="{D62F9C7F-7DAC-46D3-A45C-179F0B565CAC}" dt="2023-08-03T09:04:41.323" v="892" actId="26606"/>
          <ac:spMkLst>
            <pc:docMk/>
            <pc:sldMk cId="4116081180" sldId="269"/>
            <ac:spMk id="22" creationId="{09192968-3AE7-4470-A61C-97294BB92731}"/>
          </ac:spMkLst>
        </pc:spChg>
        <pc:spChg chg="add">
          <ac:chgData name="Vineeth Kolli" userId="97fb5803c2d40171" providerId="LiveId" clId="{D62F9C7F-7DAC-46D3-A45C-179F0B565CAC}" dt="2023-08-03T09:04:41.323" v="892" actId="26606"/>
          <ac:spMkLst>
            <pc:docMk/>
            <pc:sldMk cId="4116081180" sldId="269"/>
            <ac:spMk id="24" creationId="{3AB72E55-43E4-4356-BFE8-E2102CB0B505}"/>
          </ac:spMkLst>
        </pc:spChg>
        <pc:cxnChg chg="add">
          <ac:chgData name="Vineeth Kolli" userId="97fb5803c2d40171" providerId="LiveId" clId="{D62F9C7F-7DAC-46D3-A45C-179F0B565CAC}" dt="2023-08-03T09:04:41.323" v="892" actId="26606"/>
          <ac:cxnSpMkLst>
            <pc:docMk/>
            <pc:sldMk cId="4116081180" sldId="269"/>
            <ac:cxnSpMk id="18" creationId="{4B3BCACB-5880-460B-9606-8C433A9AF99D}"/>
          </ac:cxnSpMkLst>
        </pc:cxnChg>
      </pc:sldChg>
      <pc:sldChg chg="addSp delSp modSp add mod setBg modClrScheme delDesignElem chgLayout">
        <pc:chgData name="Vineeth Kolli" userId="97fb5803c2d40171" providerId="LiveId" clId="{D62F9C7F-7DAC-46D3-A45C-179F0B565CAC}" dt="2023-08-03T09:15:14.521" v="1070" actId="20577"/>
        <pc:sldMkLst>
          <pc:docMk/>
          <pc:sldMk cId="2529061910" sldId="270"/>
        </pc:sldMkLst>
        <pc:spChg chg="add del mod ord">
          <ac:chgData name="Vineeth Kolli" userId="97fb5803c2d40171" providerId="LiveId" clId="{D62F9C7F-7DAC-46D3-A45C-179F0B565CAC}" dt="2023-08-03T09:12:09.144" v="1013" actId="255"/>
          <ac:spMkLst>
            <pc:docMk/>
            <pc:sldMk cId="2529061910" sldId="270"/>
            <ac:spMk id="2" creationId="{D4E7160A-C9DC-3E10-01BC-00743F87B73E}"/>
          </ac:spMkLst>
        </pc:spChg>
        <pc:spChg chg="add del mod ord">
          <ac:chgData name="Vineeth Kolli" userId="97fb5803c2d40171" providerId="LiveId" clId="{D62F9C7F-7DAC-46D3-A45C-179F0B565CAC}" dt="2023-08-03T09:15:14.521" v="1070" actId="20577"/>
          <ac:spMkLst>
            <pc:docMk/>
            <pc:sldMk cId="2529061910" sldId="270"/>
            <ac:spMk id="3" creationId="{DBB7FCE9-3C38-64E4-AC27-CEDE8E6CA99B}"/>
          </ac:spMkLst>
        </pc:spChg>
        <pc:spChg chg="add del mod ord">
          <ac:chgData name="Vineeth Kolli" userId="97fb5803c2d40171" providerId="LiveId" clId="{D62F9C7F-7DAC-46D3-A45C-179F0B565CAC}" dt="2023-08-03T09:07:52.749" v="949" actId="700"/>
          <ac:spMkLst>
            <pc:docMk/>
            <pc:sldMk cId="2529061910" sldId="270"/>
            <ac:spMk id="4" creationId="{062C15F1-5F5D-5C20-409F-CABA426F4056}"/>
          </ac:spMkLst>
        </pc:spChg>
        <pc:spChg chg="add del mod ord">
          <ac:chgData name="Vineeth Kolli" userId="97fb5803c2d40171" providerId="LiveId" clId="{D62F9C7F-7DAC-46D3-A45C-179F0B565CAC}" dt="2023-08-03T09:07:52.749" v="949" actId="700"/>
          <ac:spMkLst>
            <pc:docMk/>
            <pc:sldMk cId="2529061910" sldId="270"/>
            <ac:spMk id="6" creationId="{47350103-5D25-7E60-7C87-11A0FE74B78D}"/>
          </ac:spMkLst>
        </pc:spChg>
        <pc:spChg chg="del">
          <ac:chgData name="Vineeth Kolli" userId="97fb5803c2d40171" providerId="LiveId" clId="{D62F9C7F-7DAC-46D3-A45C-179F0B565CAC}" dt="2023-08-03T09:03:07.186" v="869"/>
          <ac:spMkLst>
            <pc:docMk/>
            <pc:sldMk cId="2529061910" sldId="270"/>
            <ac:spMk id="9" creationId="{E91DC736-0EF8-4F87-9146-EBF1D2EE4D3D}"/>
          </ac:spMkLst>
        </pc:spChg>
        <pc:spChg chg="add del">
          <ac:chgData name="Vineeth Kolli" userId="97fb5803c2d40171" providerId="LiveId" clId="{D62F9C7F-7DAC-46D3-A45C-179F0B565CAC}" dt="2023-08-03T09:08:31.878" v="965" actId="26606"/>
          <ac:spMkLst>
            <pc:docMk/>
            <pc:sldMk cId="2529061910" sldId="270"/>
            <ac:spMk id="10" creationId="{10CE40DC-5723-449B-A365-A61D8C262E93}"/>
          </ac:spMkLst>
        </pc:spChg>
        <pc:spChg chg="del">
          <ac:chgData name="Vineeth Kolli" userId="97fb5803c2d40171" providerId="LiveId" clId="{D62F9C7F-7DAC-46D3-A45C-179F0B565CAC}" dt="2023-08-03T09:03:07.186" v="869"/>
          <ac:spMkLst>
            <pc:docMk/>
            <pc:sldMk cId="2529061910" sldId="270"/>
            <ac:spMk id="11" creationId="{097CD68E-23E3-4007-8847-CD0944C4F7BE}"/>
          </ac:spMkLst>
        </pc:spChg>
        <pc:spChg chg="add del">
          <ac:chgData name="Vineeth Kolli" userId="97fb5803c2d40171" providerId="LiveId" clId="{D62F9C7F-7DAC-46D3-A45C-179F0B565CAC}" dt="2023-08-03T09:08:31.878" v="965" actId="26606"/>
          <ac:spMkLst>
            <pc:docMk/>
            <pc:sldMk cId="2529061910" sldId="270"/>
            <ac:spMk id="12" creationId="{9854DBCA-D3C3-4C19-9B2E-DFA0BE647266}"/>
          </ac:spMkLst>
        </pc:spChg>
        <pc:spChg chg="del">
          <ac:chgData name="Vineeth Kolli" userId="97fb5803c2d40171" providerId="LiveId" clId="{D62F9C7F-7DAC-46D3-A45C-179F0B565CAC}" dt="2023-08-03T09:03:07.186" v="869"/>
          <ac:spMkLst>
            <pc:docMk/>
            <pc:sldMk cId="2529061910" sldId="270"/>
            <ac:spMk id="13" creationId="{AF2F604E-43BE-4DC3-B983-E071523364F8}"/>
          </ac:spMkLst>
        </pc:spChg>
        <pc:spChg chg="add del">
          <ac:chgData name="Vineeth Kolli" userId="97fb5803c2d40171" providerId="LiveId" clId="{D62F9C7F-7DAC-46D3-A45C-179F0B565CAC}" dt="2023-08-03T09:08:31.878" v="965" actId="26606"/>
          <ac:spMkLst>
            <pc:docMk/>
            <pc:sldMk cId="2529061910" sldId="270"/>
            <ac:spMk id="14" creationId="{E1383CB6-8BE5-4911-970B-A4151A07E734}"/>
          </ac:spMkLst>
        </pc:spChg>
        <pc:spChg chg="del">
          <ac:chgData name="Vineeth Kolli" userId="97fb5803c2d40171" providerId="LiveId" clId="{D62F9C7F-7DAC-46D3-A45C-179F0B565CAC}" dt="2023-08-03T09:03:07.186" v="869"/>
          <ac:spMkLst>
            <pc:docMk/>
            <pc:sldMk cId="2529061910" sldId="270"/>
            <ac:spMk id="15" creationId="{08C9B587-E65E-4B52-B37C-ABEBB6E87928}"/>
          </ac:spMkLst>
        </pc:spChg>
        <pc:spChg chg="add del">
          <ac:chgData name="Vineeth Kolli" userId="97fb5803c2d40171" providerId="LiveId" clId="{D62F9C7F-7DAC-46D3-A45C-179F0B565CAC}" dt="2023-08-03T09:08:31.878" v="965" actId="26606"/>
          <ac:spMkLst>
            <pc:docMk/>
            <pc:sldMk cId="2529061910" sldId="270"/>
            <ac:spMk id="16" creationId="{842D14D1-56B7-40CD-8694-A9A48170C0CB}"/>
          </ac:spMkLst>
        </pc:spChg>
        <pc:spChg chg="add del">
          <ac:chgData name="Vineeth Kolli" userId="97fb5803c2d40171" providerId="LiveId" clId="{D62F9C7F-7DAC-46D3-A45C-179F0B565CAC}" dt="2023-08-03T09:08:31.878" v="965" actId="26606"/>
          <ac:spMkLst>
            <pc:docMk/>
            <pc:sldMk cId="2529061910" sldId="270"/>
            <ac:spMk id="18" creationId="{950A315C-978A-4A52-966E-55B2698F2A8E}"/>
          </ac:spMkLst>
        </pc:spChg>
        <pc:spChg chg="add">
          <ac:chgData name="Vineeth Kolli" userId="97fb5803c2d40171" providerId="LiveId" clId="{D62F9C7F-7DAC-46D3-A45C-179F0B565CAC}" dt="2023-08-03T09:08:31.878" v="965" actId="26606"/>
          <ac:spMkLst>
            <pc:docMk/>
            <pc:sldMk cId="2529061910" sldId="270"/>
            <ac:spMk id="23" creationId="{0D7B6173-1D58-48E2-83CF-37350F315F75}"/>
          </ac:spMkLst>
        </pc:spChg>
        <pc:spChg chg="add">
          <ac:chgData name="Vineeth Kolli" userId="97fb5803c2d40171" providerId="LiveId" clId="{D62F9C7F-7DAC-46D3-A45C-179F0B565CAC}" dt="2023-08-03T09:08:31.878" v="965" actId="26606"/>
          <ac:spMkLst>
            <pc:docMk/>
            <pc:sldMk cId="2529061910" sldId="270"/>
            <ac:spMk id="25" creationId="{2F36CA75-CFBF-4844-B719-8FE9EBADA9AF}"/>
          </ac:spMkLst>
        </pc:spChg>
        <pc:spChg chg="add">
          <ac:chgData name="Vineeth Kolli" userId="97fb5803c2d40171" providerId="LiveId" clId="{D62F9C7F-7DAC-46D3-A45C-179F0B565CAC}" dt="2023-08-03T09:08:31.878" v="965" actId="26606"/>
          <ac:spMkLst>
            <pc:docMk/>
            <pc:sldMk cId="2529061910" sldId="270"/>
            <ac:spMk id="27" creationId="{3D4A84B9-E564-4DD0-97F8-DBF1C460C28A}"/>
          </ac:spMkLst>
        </pc:spChg>
        <pc:spChg chg="add">
          <ac:chgData name="Vineeth Kolli" userId="97fb5803c2d40171" providerId="LiveId" clId="{D62F9C7F-7DAC-46D3-A45C-179F0B565CAC}" dt="2023-08-03T09:08:31.878" v="965" actId="26606"/>
          <ac:spMkLst>
            <pc:docMk/>
            <pc:sldMk cId="2529061910" sldId="270"/>
            <ac:spMk id="29" creationId="{102382E0-0A09-46AE-B955-B911CAFE7F00}"/>
          </ac:spMkLst>
        </pc:spChg>
        <pc:spChg chg="add">
          <ac:chgData name="Vineeth Kolli" userId="97fb5803c2d40171" providerId="LiveId" clId="{D62F9C7F-7DAC-46D3-A45C-179F0B565CAC}" dt="2023-08-03T09:08:31.878" v="965" actId="26606"/>
          <ac:spMkLst>
            <pc:docMk/>
            <pc:sldMk cId="2529061910" sldId="270"/>
            <ac:spMk id="31" creationId="{7DE75D4A-0965-4973-BE75-DECCAC9A9614}"/>
          </ac:spMkLst>
        </pc:spChg>
        <pc:picChg chg="mod">
          <ac:chgData name="Vineeth Kolli" userId="97fb5803c2d40171" providerId="LiveId" clId="{D62F9C7F-7DAC-46D3-A45C-179F0B565CAC}" dt="2023-08-03T09:13:45.294" v="1039" actId="1076"/>
          <ac:picMkLst>
            <pc:docMk/>
            <pc:sldMk cId="2529061910" sldId="270"/>
            <ac:picMk id="5" creationId="{D92993D8-5B91-808F-33C1-78D95739E9D1}"/>
          </ac:picMkLst>
        </pc:picChg>
        <pc:picChg chg="add">
          <ac:chgData name="Vineeth Kolli" userId="97fb5803c2d40171" providerId="LiveId" clId="{D62F9C7F-7DAC-46D3-A45C-179F0B565CAC}" dt="2023-08-03T09:08:31.878" v="965" actId="26606"/>
          <ac:picMkLst>
            <pc:docMk/>
            <pc:sldMk cId="2529061910" sldId="270"/>
            <ac:picMk id="33" creationId="{4A599609-F5C2-4A0B-A992-913F814A631A}"/>
          </ac:picMkLst>
        </pc:picChg>
      </pc:sldChg>
      <pc:sldChg chg="new del">
        <pc:chgData name="Vineeth Kolli" userId="97fb5803c2d40171" providerId="LiveId" clId="{D62F9C7F-7DAC-46D3-A45C-179F0B565CAC}" dt="2023-08-03T09:14:08.833" v="1040" actId="2696"/>
        <pc:sldMkLst>
          <pc:docMk/>
          <pc:sldMk cId="1833553090" sldId="271"/>
        </pc:sldMkLst>
      </pc:sldChg>
      <pc:sldChg chg="modSp new del mod">
        <pc:chgData name="Vineeth Kolli" userId="97fb5803c2d40171" providerId="LiveId" clId="{D62F9C7F-7DAC-46D3-A45C-179F0B565CAC}" dt="2023-08-03T09:15:00.191" v="1063" actId="2696"/>
        <pc:sldMkLst>
          <pc:docMk/>
          <pc:sldMk cId="2637409646" sldId="271"/>
        </pc:sldMkLst>
        <pc:spChg chg="mod">
          <ac:chgData name="Vineeth Kolli" userId="97fb5803c2d40171" providerId="LiveId" clId="{D62F9C7F-7DAC-46D3-A45C-179F0B565CAC}" dt="2023-08-03T09:14:46.295" v="1062" actId="20577"/>
          <ac:spMkLst>
            <pc:docMk/>
            <pc:sldMk cId="2637409646" sldId="271"/>
            <ac:spMk id="3" creationId="{BCDA6460-9F23-56B9-3A25-4D886E7E00D1}"/>
          </ac:spMkLst>
        </pc:spChg>
      </pc:sldChg>
      <pc:sldMasterChg chg="add del addSldLayout delSldLayout">
        <pc:chgData name="Vineeth Kolli" userId="97fb5803c2d40171" providerId="LiveId" clId="{D62F9C7F-7DAC-46D3-A45C-179F0B565CAC}" dt="2023-08-03T07:51:40.684" v="37" actId="26606"/>
        <pc:sldMasterMkLst>
          <pc:docMk/>
          <pc:sldMasterMk cId="2413389797" sldId="2147483648"/>
        </pc:sldMasterMkLst>
        <pc:sldLayoutChg chg="add del">
          <pc:chgData name="Vineeth Kolli" userId="97fb5803c2d40171" providerId="LiveId" clId="{D62F9C7F-7DAC-46D3-A45C-179F0B565CAC}" dt="2023-08-03T07:51:40.684" v="37" actId="26606"/>
          <pc:sldLayoutMkLst>
            <pc:docMk/>
            <pc:sldMasterMk cId="2413389797" sldId="2147483648"/>
            <pc:sldLayoutMk cId="1758585407" sldId="2147483649"/>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3506716013" sldId="2147483650"/>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2538786601" sldId="2147483651"/>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4179555728" sldId="2147483652"/>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1869743239" sldId="2147483653"/>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516936715" sldId="2147483654"/>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2509931247" sldId="2147483655"/>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3761667771" sldId="2147483656"/>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2023449473" sldId="2147483657"/>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3579278833" sldId="2147483658"/>
          </pc:sldLayoutMkLst>
        </pc:sldLayoutChg>
        <pc:sldLayoutChg chg="add del">
          <pc:chgData name="Vineeth Kolli" userId="97fb5803c2d40171" providerId="LiveId" clId="{D62F9C7F-7DAC-46D3-A45C-179F0B565CAC}" dt="2023-08-03T07:51:40.684" v="37" actId="26606"/>
          <pc:sldLayoutMkLst>
            <pc:docMk/>
            <pc:sldMasterMk cId="2413389797" sldId="2147483648"/>
            <pc:sldLayoutMk cId="2029950940" sldId="2147483659"/>
          </pc:sldLayoutMkLst>
        </pc:sldLayoutChg>
      </pc:sldMasterChg>
      <pc:sldMasterChg chg="add del addSldLayout delSldLayout">
        <pc:chgData name="Vineeth Kolli" userId="97fb5803c2d40171" providerId="LiveId" clId="{D62F9C7F-7DAC-46D3-A45C-179F0B565CAC}" dt="2023-08-03T07:51:40.684" v="37" actId="26606"/>
        <pc:sldMasterMkLst>
          <pc:docMk/>
          <pc:sldMasterMk cId="1813136877" sldId="2147483686"/>
        </pc:sldMasterMkLst>
        <pc:sldLayoutChg chg="add del">
          <pc:chgData name="Vineeth Kolli" userId="97fb5803c2d40171" providerId="LiveId" clId="{D62F9C7F-7DAC-46D3-A45C-179F0B565CAC}" dt="2023-08-03T07:51:40.684" v="37" actId="26606"/>
          <pc:sldLayoutMkLst>
            <pc:docMk/>
            <pc:sldMasterMk cId="1813136877" sldId="2147483686"/>
            <pc:sldLayoutMk cId="453619824" sldId="2147483675"/>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1782086078" sldId="2147483676"/>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4208338801" sldId="2147483677"/>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2346332249" sldId="2147483678"/>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3158062449" sldId="2147483679"/>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3746916986" sldId="2147483680"/>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822056223" sldId="2147483681"/>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479635900" sldId="2147483682"/>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494407112" sldId="2147483683"/>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4119382528" sldId="2147483684"/>
          </pc:sldLayoutMkLst>
        </pc:sldLayoutChg>
        <pc:sldLayoutChg chg="add del">
          <pc:chgData name="Vineeth Kolli" userId="97fb5803c2d40171" providerId="LiveId" clId="{D62F9C7F-7DAC-46D3-A45C-179F0B565CAC}" dt="2023-08-03T07:51:40.684" v="37" actId="26606"/>
          <pc:sldLayoutMkLst>
            <pc:docMk/>
            <pc:sldMasterMk cId="1813136877" sldId="2147483686"/>
            <pc:sldLayoutMk cId="410574079" sldId="2147483685"/>
          </pc:sldLayoutMkLst>
        </pc:sldLayoutChg>
      </pc:sldMasterChg>
    </pc:docChg>
  </pc:docChgLst>
  <pc:docChgLst>
    <pc:chgData name="Vineeth Kolli" userId="97fb5803c2d40171" providerId="Windows Live" clId="Web-{42FD48EB-3E79-4A2B-AEA9-F65592C03CD9}"/>
    <pc:docChg chg="modSld">
      <pc:chgData name="Vineeth Kolli" userId="97fb5803c2d40171" providerId="Windows Live" clId="Web-{42FD48EB-3E79-4A2B-AEA9-F65592C03CD9}" dt="2023-08-03T07:49:36.755" v="4"/>
      <pc:docMkLst>
        <pc:docMk/>
      </pc:docMkLst>
      <pc:sldChg chg="addSp delSp modSp mod setBg">
        <pc:chgData name="Vineeth Kolli" userId="97fb5803c2d40171" providerId="Windows Live" clId="Web-{42FD48EB-3E79-4A2B-AEA9-F65592C03CD9}" dt="2023-08-03T07:49:36.755" v="4"/>
        <pc:sldMkLst>
          <pc:docMk/>
          <pc:sldMk cId="1490399429" sldId="257"/>
        </pc:sldMkLst>
        <pc:spChg chg="del">
          <ac:chgData name="Vineeth Kolli" userId="97fb5803c2d40171" providerId="Windows Live" clId="Web-{42FD48EB-3E79-4A2B-AEA9-F65592C03CD9}" dt="2023-08-03T07:49:36.755" v="4"/>
          <ac:spMkLst>
            <pc:docMk/>
            <pc:sldMk cId="1490399429" sldId="257"/>
            <ac:spMk id="2" creationId="{8EFCD895-5CDF-7C45-A19A-FBC386568D6B}"/>
          </ac:spMkLst>
        </pc:spChg>
        <pc:spChg chg="del">
          <ac:chgData name="Vineeth Kolli" userId="97fb5803c2d40171" providerId="Windows Live" clId="Web-{42FD48EB-3E79-4A2B-AEA9-F65592C03CD9}" dt="2023-08-03T07:48:47.550" v="0"/>
          <ac:spMkLst>
            <pc:docMk/>
            <pc:sldMk cId="1490399429" sldId="257"/>
            <ac:spMk id="3" creationId="{D8DC218F-81C5-B2B4-6818-C1D1E679A454}"/>
          </ac:spMkLst>
        </pc:spChg>
        <pc:spChg chg="add del mod">
          <ac:chgData name="Vineeth Kolli" userId="97fb5803c2d40171" providerId="Windows Live" clId="Web-{42FD48EB-3E79-4A2B-AEA9-F65592C03CD9}" dt="2023-08-03T07:49:36.755" v="4"/>
          <ac:spMkLst>
            <pc:docMk/>
            <pc:sldMk cId="1490399429" sldId="257"/>
            <ac:spMk id="7" creationId="{B606BA29-5684-A650-CA0B-89BC8D082AB4}"/>
          </ac:spMkLst>
        </pc:spChg>
        <pc:spChg chg="add">
          <ac:chgData name="Vineeth Kolli" userId="97fb5803c2d40171" providerId="Windows Live" clId="Web-{42FD48EB-3E79-4A2B-AEA9-F65592C03CD9}" dt="2023-08-03T07:49:36.755" v="4"/>
          <ac:spMkLst>
            <pc:docMk/>
            <pc:sldMk cId="1490399429" sldId="257"/>
            <ac:spMk id="12" creationId="{42A4FC2C-047E-45A5-965D-8E1E3BF09BC6}"/>
          </ac:spMkLst>
        </pc:spChg>
        <pc:picChg chg="add del mod ord">
          <ac:chgData name="Vineeth Kolli" userId="97fb5803c2d40171" providerId="Windows Live" clId="Web-{42FD48EB-3E79-4A2B-AEA9-F65592C03CD9}" dt="2023-08-03T07:49:32.739" v="3"/>
          <ac:picMkLst>
            <pc:docMk/>
            <pc:sldMk cId="1490399429" sldId="257"/>
            <ac:picMk id="4" creationId="{F4BCFD88-804D-D705-B5EF-1496F47283A4}"/>
          </ac:picMkLst>
        </pc:picChg>
        <pc:picChg chg="add mod">
          <ac:chgData name="Vineeth Kolli" userId="97fb5803c2d40171" providerId="Windows Live" clId="Web-{42FD48EB-3E79-4A2B-AEA9-F65592C03CD9}" dt="2023-08-03T07:49:36.755" v="4"/>
          <ac:picMkLst>
            <pc:docMk/>
            <pc:sldMk cId="1490399429" sldId="257"/>
            <ac:picMk id="5" creationId="{340F9D2A-AD03-7AA1-B49B-EEB64B5AB6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457C-A1FC-979D-03C3-5822A8D9B6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EC369-9571-7A39-E6D6-EAC5280CB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80447D-21B7-4BFD-BE9B-F38211113D13}"/>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DE96B4E6-C717-89A6-C767-B7A4C0AF8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F087C-159A-ACE1-A538-83EC5F5FA911}"/>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175858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4309-5A45-1F0D-0D15-C0C3BA203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06CBD-B71B-21EC-ED9D-604BBF494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1F45C-8695-676F-B8D6-7FC775CAFC1B}"/>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66498EE4-14B9-2FBD-145F-EBFB81C4D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D619B-21D7-B318-0B33-E748E285CA2E}"/>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357927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58C3E-928B-3B08-8372-1407A7AEE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CB48B4-588B-1623-47D5-A75C36669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EDD5D-431D-7170-DE3C-9C7CEA1FB62A}"/>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1DFE4E71-CE96-B4BB-E506-3E8001A3D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F34B0-C095-37F3-642D-89BA354A5B8A}"/>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202995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54BA-E88E-2A4E-3CBF-A44899D8A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B85271-F65F-BA58-4B5F-1FFBB1594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1A891-7582-BF92-79F8-ED20BC804F03}"/>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D4F69DBF-8428-5768-54AE-AAFC506F8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084EB-3144-8506-FB62-500D48A5E931}"/>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350671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2FDA-FC70-D70B-5378-14040D9873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88348A-FB7C-B59D-1435-E1452AF1B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65E36-550A-13C6-78B2-44229B449A23}"/>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88066508-8C9C-7E7D-CDBA-A61C338B1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3B47D-2BDC-8AD0-BDBA-CD32CB0BAB19}"/>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253878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B6A6-0A01-5CA9-2B63-5848C787D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C08E5A-682A-1500-AC3D-103CD35C6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73A2EB-720A-94C4-17DF-112D494C6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D7277E-BEE2-2E67-5D86-95368C24AD00}"/>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6" name="Footer Placeholder 5">
            <a:extLst>
              <a:ext uri="{FF2B5EF4-FFF2-40B4-BE49-F238E27FC236}">
                <a16:creationId xmlns:a16="http://schemas.microsoft.com/office/drawing/2014/main" id="{D86F711F-6910-ECD0-E556-87B5439BB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BE787-C0BB-4F07-849D-238D0AEE0730}"/>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417955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A20F-61FA-DAD9-1E2B-7647BD2CCF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3E008E-50E9-2E14-FB1B-5B5955E60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4BAB2-D02D-22B8-504B-05740B76A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E74DC3-B55E-C237-E409-A27BBC5C3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A396C7-E58B-872A-7225-AC8D155F9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460F28-E1F0-447D-8068-A033C2EF3887}"/>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8" name="Footer Placeholder 7">
            <a:extLst>
              <a:ext uri="{FF2B5EF4-FFF2-40B4-BE49-F238E27FC236}">
                <a16:creationId xmlns:a16="http://schemas.microsoft.com/office/drawing/2014/main" id="{9AD99516-C287-5FED-77B7-80D76B8AE0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9625A5-FE54-38B8-C2E1-8A2A23CA6EA9}"/>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186974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1F03-698B-77EF-857F-9985C12520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6D6690-62BE-8DCB-1B41-8283FF4E8DCA}"/>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4" name="Footer Placeholder 3">
            <a:extLst>
              <a:ext uri="{FF2B5EF4-FFF2-40B4-BE49-F238E27FC236}">
                <a16:creationId xmlns:a16="http://schemas.microsoft.com/office/drawing/2014/main" id="{2D74DBED-A357-5C8F-518D-630E262972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125525-2F05-6E6E-B274-DC033F02BFF2}"/>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5169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001F1-55F2-1E1D-12E2-2296F259DF2E}"/>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3" name="Footer Placeholder 2">
            <a:extLst>
              <a:ext uri="{FF2B5EF4-FFF2-40B4-BE49-F238E27FC236}">
                <a16:creationId xmlns:a16="http://schemas.microsoft.com/office/drawing/2014/main" id="{B61AAE4A-C0D4-4E02-4B11-C9BF67270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411884-832B-4F86-1E52-E3D720D82331}"/>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25099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DEF4-590D-667B-93DB-4CF2DFF3C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DD9E14-004C-D5B2-4098-D7CBA7F58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69F20C-C99E-440E-C586-20867E929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3355ED-E72A-4482-E90C-71B145E4CF85}"/>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6" name="Footer Placeholder 5">
            <a:extLst>
              <a:ext uri="{FF2B5EF4-FFF2-40B4-BE49-F238E27FC236}">
                <a16:creationId xmlns:a16="http://schemas.microsoft.com/office/drawing/2014/main" id="{646013F7-46DC-10EC-DC9E-C0D7928D3A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0329A7-6B15-3F2D-8FF9-2DAB8CED5E1F}"/>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376166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05D3-8E7B-6CDA-74B2-8C6A23ACA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55B85C-934D-1E9B-299D-F09A663C9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34F8F6-0E62-FB85-7748-4227F302A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0C6DF-2268-C9E8-C2ED-82961BDCBABA}"/>
              </a:ext>
            </a:extLst>
          </p:cNvPr>
          <p:cNvSpPr>
            <a:spLocks noGrp="1"/>
          </p:cNvSpPr>
          <p:nvPr>
            <p:ph type="dt" sz="half" idx="10"/>
          </p:nvPr>
        </p:nvSpPr>
        <p:spPr/>
        <p:txBody>
          <a:bodyPr/>
          <a:lstStyle/>
          <a:p>
            <a:fld id="{A8C65F01-036A-4594-9BE7-0D5D7731873B}" type="datetimeFigureOut">
              <a:rPr lang="en-IN" smtClean="0"/>
              <a:t>03-08-2023</a:t>
            </a:fld>
            <a:endParaRPr lang="en-IN"/>
          </a:p>
        </p:txBody>
      </p:sp>
      <p:sp>
        <p:nvSpPr>
          <p:cNvPr id="6" name="Footer Placeholder 5">
            <a:extLst>
              <a:ext uri="{FF2B5EF4-FFF2-40B4-BE49-F238E27FC236}">
                <a16:creationId xmlns:a16="http://schemas.microsoft.com/office/drawing/2014/main" id="{6F98D211-2ECD-EAF7-3420-B8EC4C752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30AE3E-D6ED-397C-E857-DBDC2AB61D03}"/>
              </a:ext>
            </a:extLst>
          </p:cNvPr>
          <p:cNvSpPr>
            <a:spLocks noGrp="1"/>
          </p:cNvSpPr>
          <p:nvPr>
            <p:ph type="sldNum" sz="quarter" idx="12"/>
          </p:nvPr>
        </p:nvSpPr>
        <p:spPr/>
        <p:txBody>
          <a:bodyPr/>
          <a:lstStyle/>
          <a:p>
            <a:fld id="{2C7457E3-ADE8-4632-8CCB-7BBD250D39EC}" type="slidenum">
              <a:rPr lang="en-IN" smtClean="0"/>
              <a:t>‹#›</a:t>
            </a:fld>
            <a:endParaRPr lang="en-IN"/>
          </a:p>
        </p:txBody>
      </p:sp>
    </p:spTree>
    <p:extLst>
      <p:ext uri="{BB962C8B-B14F-4D97-AF65-F5344CB8AC3E}">
        <p14:creationId xmlns:p14="http://schemas.microsoft.com/office/powerpoint/2010/main" val="202344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F5A6D-9318-230E-A0FE-5CF850247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FE20A3-A4B5-3146-4267-5077FDB6E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48633-C03C-7F38-B9D8-E86874FBB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65F01-036A-4594-9BE7-0D5D7731873B}" type="datetimeFigureOut">
              <a:rPr lang="en-IN" smtClean="0"/>
              <a:t>03-08-2023</a:t>
            </a:fld>
            <a:endParaRPr lang="en-IN"/>
          </a:p>
        </p:txBody>
      </p:sp>
      <p:sp>
        <p:nvSpPr>
          <p:cNvPr id="5" name="Footer Placeholder 4">
            <a:extLst>
              <a:ext uri="{FF2B5EF4-FFF2-40B4-BE49-F238E27FC236}">
                <a16:creationId xmlns:a16="http://schemas.microsoft.com/office/drawing/2014/main" id="{7938D90C-1B63-F2E8-95BA-A6EB249E9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9E85A-A916-DEA4-C7C8-409087D37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457E3-ADE8-4632-8CCB-7BBD250D39EC}" type="slidenum">
              <a:rPr lang="en-IN" smtClean="0"/>
              <a:t>‹#›</a:t>
            </a:fld>
            <a:endParaRPr lang="en-IN"/>
          </a:p>
        </p:txBody>
      </p:sp>
    </p:spTree>
    <p:extLst>
      <p:ext uri="{BB962C8B-B14F-4D97-AF65-F5344CB8AC3E}">
        <p14:creationId xmlns:p14="http://schemas.microsoft.com/office/powerpoint/2010/main" val="241338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wave of paint&#10;&#10;Description automatically generated with medium confidence">
            <a:extLst>
              <a:ext uri="{FF2B5EF4-FFF2-40B4-BE49-F238E27FC236}">
                <a16:creationId xmlns:a16="http://schemas.microsoft.com/office/drawing/2014/main" id="{D92993D8-5B91-808F-33C1-78D95739E9D1}"/>
              </a:ext>
            </a:extLst>
          </p:cNvPr>
          <p:cNvPicPr>
            <a:picLocks noChangeAspect="1"/>
          </p:cNvPicPr>
          <p:nvPr/>
        </p:nvPicPr>
        <p:blipFill rotWithShape="1">
          <a:blip r:embed="rId2"/>
          <a:srcRect r="646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7160A-C9DC-3E10-01BC-00743F87B73E}"/>
              </a:ext>
            </a:extLst>
          </p:cNvPr>
          <p:cNvSpPr>
            <a:spLocks noGrp="1"/>
          </p:cNvSpPr>
          <p:nvPr>
            <p:ph type="ctrTitle"/>
          </p:nvPr>
        </p:nvSpPr>
        <p:spPr>
          <a:xfrm>
            <a:off x="477980" y="1928367"/>
            <a:ext cx="5953300" cy="2398130"/>
          </a:xfrm>
        </p:spPr>
        <p:txBody>
          <a:bodyPr anchor="b">
            <a:normAutofit/>
          </a:bodyPr>
          <a:lstStyle/>
          <a:p>
            <a:pPr algn="l"/>
            <a:r>
              <a:rPr lang="en-IN" sz="5000" b="1" i="0" u="none" strike="noStrike" dirty="0">
                <a:solidFill>
                  <a:srgbClr val="000000"/>
                </a:solidFill>
                <a:effectLst/>
                <a:latin typeface="Times New Roman" panose="02020603050405020304" pitchFamily="18" charset="0"/>
                <a:cs typeface="Times New Roman" panose="02020603050405020304" pitchFamily="18" charset="0"/>
              </a:rPr>
              <a:t>Heart disease classification model</a:t>
            </a:r>
            <a:endParaRPr lang="en-IN" sz="5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16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4726042" y="292655"/>
            <a:ext cx="6533165" cy="1325563"/>
          </a:xfrm>
        </p:spPr>
        <p:txBody>
          <a:bodyPr>
            <a:normAutofit/>
          </a:bodyPr>
          <a:lstStyle/>
          <a:p>
            <a:r>
              <a:rPr lang="en-GB" sz="4000" b="1" dirty="0">
                <a:effectLst/>
                <a:latin typeface="Times New Roman" panose="02020603050405020304" pitchFamily="18" charset="0"/>
                <a:ea typeface="Calibri" panose="020F0502020204030204" pitchFamily="34" charset="0"/>
              </a:rPr>
              <a:t>Decision Tree Algorithm</a:t>
            </a:r>
            <a:endParaRPr lang="en-IN" sz="4000"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Maze">
            <a:extLst>
              <a:ext uri="{FF2B5EF4-FFF2-40B4-BE49-F238E27FC236}">
                <a16:creationId xmlns:a16="http://schemas.microsoft.com/office/drawing/2014/main" id="{B8C15EDF-6522-91F0-A709-CFD9703AC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927" y="1618218"/>
            <a:ext cx="4389115" cy="40602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4726043" y="1498709"/>
            <a:ext cx="6869274" cy="4192520"/>
          </a:xfrm>
        </p:spPr>
        <p:txBody>
          <a:bodyPr>
            <a:noAutofit/>
          </a:bodyPr>
          <a:lstStyle/>
          <a:p>
            <a:pPr marL="0" indent="0">
              <a:lnSpc>
                <a:spcPct val="100000"/>
              </a:lnSpc>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 In a Decision tree, there are two nodes, which are the Decision Node and Leaf Node. The decisions or the test are performed based on features of the given dataset.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By using decision tree algorithm accuracy will be 100%.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7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F106FF-08F4-6490-6838-03BD2A7FA604}"/>
              </a:ext>
            </a:extLst>
          </p:cNvPr>
          <p:cNvSpPr>
            <a:spLocks noGrp="1"/>
          </p:cNvSpPr>
          <p:nvPr>
            <p:ph type="title"/>
          </p:nvPr>
        </p:nvSpPr>
        <p:spPr>
          <a:xfrm>
            <a:off x="4539207" y="229813"/>
            <a:ext cx="6804084" cy="1325563"/>
          </a:xfrm>
        </p:spPr>
        <p:txBody>
          <a:bodyPr>
            <a:normAutofit/>
          </a:bodyPr>
          <a:lstStyle/>
          <a:p>
            <a:r>
              <a:rPr lang="en-GB" sz="4000" b="1" dirty="0">
                <a:effectLst/>
                <a:latin typeface="Times New Roman" panose="02020603050405020304" pitchFamily="18" charset="0"/>
                <a:ea typeface="Calibri" panose="020F0502020204030204" pitchFamily="34" charset="0"/>
              </a:rPr>
              <a:t>Random Forest Classification</a:t>
            </a:r>
            <a:endParaRPr lang="en-IN" sz="4000" dirty="0"/>
          </a:p>
        </p:txBody>
      </p:sp>
      <p:sp>
        <p:nvSpPr>
          <p:cNvPr id="28"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Graphic 6" descr="Forest scene">
            <a:extLst>
              <a:ext uri="{FF2B5EF4-FFF2-40B4-BE49-F238E27FC236}">
                <a16:creationId xmlns:a16="http://schemas.microsoft.com/office/drawing/2014/main" id="{04E66CAB-64BB-9C6E-F9E4-444CCCD00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327" y="1460938"/>
            <a:ext cx="4281246" cy="43567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716887A-95BC-E804-2E4B-F92CF5443F78}"/>
              </a:ext>
            </a:extLst>
          </p:cNvPr>
          <p:cNvSpPr>
            <a:spLocks noGrp="1"/>
          </p:cNvSpPr>
          <p:nvPr>
            <p:ph idx="1"/>
          </p:nvPr>
        </p:nvSpPr>
        <p:spPr>
          <a:xfrm>
            <a:off x="4539207" y="1460938"/>
            <a:ext cx="7190338" cy="4130566"/>
          </a:xfrm>
        </p:spPr>
        <p:txBody>
          <a:bodyPr>
            <a:noAutofit/>
          </a:bodyPr>
          <a:lstStyle/>
          <a:p>
            <a:pPr marL="0" indent="0">
              <a:lnSpc>
                <a:spcPct val="100000"/>
              </a:lnSpc>
              <a:buNone/>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Random Forest is a popular machine learning algorithm that belongs to the supervised learning technique. It can be used for both Classification and Regression problems in MLAs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latinLnBrk="1">
              <a:lnSpc>
                <a:spcPct val="100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By using Random Forest classification accuracy will be 100%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434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D997F-190B-3232-DF50-7BE5D89418A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4000" b="1" kern="1200" dirty="0">
                <a:solidFill>
                  <a:schemeClr val="tx1"/>
                </a:solidFill>
                <a:effectLst/>
                <a:latin typeface="Times New Roman" panose="02020603050405020304" pitchFamily="18" charset="0"/>
                <a:cs typeface="Times New Roman" panose="02020603050405020304" pitchFamily="18" charset="0"/>
              </a:rPr>
              <a:t>Comparing all algorithms</a:t>
            </a:r>
            <a:endParaRPr lang="en-US" sz="4000" kern="1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A graph of different colored rectangles&#10;&#10;Description automatically generated">
            <a:extLst>
              <a:ext uri="{FF2B5EF4-FFF2-40B4-BE49-F238E27FC236}">
                <a16:creationId xmlns:a16="http://schemas.microsoft.com/office/drawing/2014/main" id="{364AC3FD-11AD-AA41-D618-DF46F9331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3900" y="2083506"/>
            <a:ext cx="10744200" cy="4105739"/>
          </a:xfrm>
          <a:prstGeom prst="rect">
            <a:avLst/>
          </a:prstGeom>
          <a:noFill/>
        </p:spPr>
      </p:pic>
    </p:spTree>
    <p:extLst>
      <p:ext uri="{BB962C8B-B14F-4D97-AF65-F5344CB8AC3E}">
        <p14:creationId xmlns:p14="http://schemas.microsoft.com/office/powerpoint/2010/main" val="276533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58412-5F54-E282-46D5-DAE44F08D4BA}"/>
              </a:ext>
            </a:extLst>
          </p:cNvPr>
          <p:cNvSpPr>
            <a:spLocks noGrp="1"/>
          </p:cNvSpPr>
          <p:nvPr>
            <p:ph type="title"/>
          </p:nvPr>
        </p:nvSpPr>
        <p:spPr>
          <a:xfrm>
            <a:off x="325821" y="1881353"/>
            <a:ext cx="3066613" cy="290228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b="1" kern="1200" dirty="0">
                <a:solidFill>
                  <a:srgbClr val="FFFFFF"/>
                </a:solidFill>
                <a:effectLst/>
                <a:latin typeface="Times New Roman" panose="02020603050405020304" pitchFamily="18" charset="0"/>
                <a:cs typeface="Times New Roman" panose="02020603050405020304" pitchFamily="18" charset="0"/>
              </a:rPr>
              <a:t>Confusion Matrix</a:t>
            </a:r>
            <a:endParaRPr lang="en-US" sz="3200" kern="1200" dirty="0">
              <a:solidFill>
                <a:srgbClr val="FFFFFF"/>
              </a:solidFill>
              <a:latin typeface="Times New Roman" panose="02020603050405020304" pitchFamily="18" charset="0"/>
              <a:cs typeface="Times New Roman" panose="02020603050405020304" pitchFamily="18" charset="0"/>
            </a:endParaRPr>
          </a:p>
        </p:txBody>
      </p:sp>
      <p:pic>
        <p:nvPicPr>
          <p:cNvPr id="4" name="Content Placeholder 3" descr="A screenshot of a diagram&#10;&#10;Description automatically generated">
            <a:extLst>
              <a:ext uri="{FF2B5EF4-FFF2-40B4-BE49-F238E27FC236}">
                <a16:creationId xmlns:a16="http://schemas.microsoft.com/office/drawing/2014/main" id="{5859E5E7-ECC7-B93B-D8E2-D370BA005D5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67691" y="1019503"/>
            <a:ext cx="7915011" cy="4950373"/>
          </a:xfrm>
          <a:prstGeom prst="rect">
            <a:avLst/>
          </a:prstGeom>
          <a:noFill/>
        </p:spPr>
      </p:pic>
    </p:spTree>
    <p:extLst>
      <p:ext uri="{BB962C8B-B14F-4D97-AF65-F5344CB8AC3E}">
        <p14:creationId xmlns:p14="http://schemas.microsoft.com/office/powerpoint/2010/main" val="320860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D2E8D-A9EC-BFCA-D3A2-FD18847A1B18}"/>
              </a:ext>
            </a:extLst>
          </p:cNvPr>
          <p:cNvSpPr>
            <a:spLocks noGrp="1"/>
          </p:cNvSpPr>
          <p:nvPr>
            <p:ph type="title"/>
          </p:nvPr>
        </p:nvSpPr>
        <p:spPr>
          <a:xfrm>
            <a:off x="578070" y="365126"/>
            <a:ext cx="5818620" cy="1074791"/>
          </a:xfrm>
        </p:spPr>
        <p:txBody>
          <a:bodyPr>
            <a:normAutofit/>
          </a:bodyPr>
          <a:lstStyle/>
          <a:p>
            <a:r>
              <a:rPr lang="en-GB" sz="40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86D9377-9E9C-4DEA-7ACD-4103B28C7DF1}"/>
              </a:ext>
            </a:extLst>
          </p:cNvPr>
          <p:cNvSpPr>
            <a:spLocks noGrp="1"/>
          </p:cNvSpPr>
          <p:nvPr>
            <p:ph idx="1"/>
          </p:nvPr>
        </p:nvSpPr>
        <p:spPr>
          <a:xfrm>
            <a:off x="467361" y="1331572"/>
            <a:ext cx="6750369" cy="5526428"/>
          </a:xfrm>
        </p:spPr>
        <p:txBody>
          <a:bodyPr>
            <a:normAutofit fontScale="77500" lnSpcReduction="20000"/>
          </a:bodyPr>
          <a:lstStyle/>
          <a:p>
            <a:pPr marL="0" indent="0">
              <a:lnSpc>
                <a:spcPct val="120000"/>
              </a:lnSpc>
              <a:buNone/>
            </a:pPr>
            <a:r>
              <a:rPr lang="en-GB" sz="24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kern="100" spc="-5" dirty="0">
                <a:effectLst/>
                <a:latin typeface="Times New Roman" panose="02020603050405020304" pitchFamily="18" charset="0"/>
                <a:ea typeface="Calibri" panose="020F0502020204030204" pitchFamily="34" charset="0"/>
                <a:cs typeface="Times New Roman" panose="02020603050405020304" pitchFamily="18" charset="0"/>
              </a:rPr>
              <a:t>Out of the 13 features we examined, the top 4 significant features that helped us classify between a positive &amp; negative Diagnosis were chest pain type (cp), maximum heart rate achieved (</a:t>
            </a:r>
            <a:r>
              <a:rPr lang="en-GB" sz="3000" kern="100" spc="-5" dirty="0" err="1">
                <a:effectLst/>
                <a:latin typeface="Times New Roman" panose="02020603050405020304" pitchFamily="18" charset="0"/>
                <a:ea typeface="Calibri" panose="020F0502020204030204" pitchFamily="34" charset="0"/>
                <a:cs typeface="Times New Roman" panose="02020603050405020304" pitchFamily="18" charset="0"/>
              </a:rPr>
              <a:t>thalach</a:t>
            </a:r>
            <a:r>
              <a:rPr lang="en-GB" sz="3000" kern="100" spc="-5" dirty="0">
                <a:effectLst/>
                <a:latin typeface="Times New Roman" panose="02020603050405020304" pitchFamily="18" charset="0"/>
                <a:ea typeface="Calibri" panose="020F0502020204030204" pitchFamily="34" charset="0"/>
                <a:cs typeface="Times New Roman" panose="02020603050405020304" pitchFamily="18" charset="0"/>
              </a:rPr>
              <a:t>), number of major vessels (ca), and ST depression induced by exercise relative to rest (old peak).</a:t>
            </a:r>
            <a:r>
              <a:rPr lang="en-GB" sz="3000" kern="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kern="100" spc="-5" dirty="0">
                <a:effectLst/>
                <a:latin typeface="Times New Roman" panose="02020603050405020304" pitchFamily="18" charset="0"/>
                <a:ea typeface="Calibri" panose="020F0502020204030204" pitchFamily="34" charset="0"/>
                <a:cs typeface="Times New Roman" panose="02020603050405020304" pitchFamily="18" charset="0"/>
              </a:rPr>
              <a:t>Our machine learning algorithm can now classify patients with heart disease. Now we can properly diagnose patients &amp; get them the help they need to recover. By diagnosing detecting these features early, we may prevent worse symptoms from arising later.</a:t>
            </a:r>
            <a:r>
              <a:rPr lang="en-GB" sz="3000" kern="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kern="100" spc="-5" dirty="0">
                <a:effectLst/>
                <a:latin typeface="Times New Roman" panose="02020603050405020304" pitchFamily="18" charset="0"/>
                <a:ea typeface="Calibri" panose="020F0502020204030204" pitchFamily="34" charset="0"/>
                <a:cs typeface="Times New Roman" panose="02020603050405020304" pitchFamily="18" charset="0"/>
              </a:rPr>
              <a:t> Our </a:t>
            </a:r>
            <a:r>
              <a:rPr lang="en-GB" sz="3000" kern="100" dirty="0">
                <a:effectLst/>
                <a:latin typeface="Times New Roman" panose="02020603050405020304" pitchFamily="18" charset="0"/>
                <a:ea typeface="Calibri" panose="020F0502020204030204" pitchFamily="34" charset="0"/>
                <a:cs typeface="Times New Roman" panose="02020603050405020304" pitchFamily="18" charset="0"/>
              </a:rPr>
              <a:t>K-Nearest Neighbour (KNN) Classification</a:t>
            </a:r>
            <a:r>
              <a:rPr lang="en-GB" sz="3000" kern="100" spc="-5" dirty="0">
                <a:effectLst/>
                <a:latin typeface="Times New Roman" panose="02020603050405020304" pitchFamily="18" charset="0"/>
                <a:ea typeface="Calibri" panose="020F0502020204030204" pitchFamily="34" charset="0"/>
                <a:cs typeface="Times New Roman" panose="02020603050405020304" pitchFamily="18" charset="0"/>
              </a:rPr>
              <a:t> yields the highest accuracy, 100%. Any accuracy above 70% is considered good but be careful because if your accuracy is extremely high, it may be too good to be true. </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08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3" name="Picture 32">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Picture 4" descr="A colorful wave of paint&#10;&#10;Description automatically generated with medium confidence">
            <a:extLst>
              <a:ext uri="{FF2B5EF4-FFF2-40B4-BE49-F238E27FC236}">
                <a16:creationId xmlns:a16="http://schemas.microsoft.com/office/drawing/2014/main" id="{D92993D8-5B91-808F-33C1-78D95739E9D1}"/>
              </a:ext>
            </a:extLst>
          </p:cNvPr>
          <p:cNvPicPr>
            <a:picLocks noChangeAspect="1"/>
          </p:cNvPicPr>
          <p:nvPr/>
        </p:nvPicPr>
        <p:blipFill rotWithShape="1">
          <a:blip r:embed="rId3">
            <a:alphaModFix amt="60000"/>
          </a:blip>
          <a:srcRect t="23968" r="-1" b="-1"/>
          <a:stretch/>
        </p:blipFill>
        <p:spPr>
          <a:xfrm>
            <a:off x="-2366" y="10"/>
            <a:ext cx="12188952" cy="6857990"/>
          </a:xfrm>
          <a:prstGeom prst="rect">
            <a:avLst/>
          </a:prstGeom>
        </p:spPr>
      </p:pic>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1191965" y="552807"/>
            <a:ext cx="9801854" cy="2790331"/>
          </a:xfrm>
        </p:spPr>
        <p:txBody>
          <a:bodyPr anchor="b">
            <a:normAutofit/>
          </a:bodyPr>
          <a:lstStyle/>
          <a:p>
            <a:pPr algn="ctr"/>
            <a:r>
              <a:rPr lang="en-IN" sz="4800" b="1" dirty="0">
                <a:solidFill>
                  <a:srgbClr val="FFFFFF"/>
                </a:solidFill>
                <a:latin typeface="Times New Roman" panose="02020603050405020304" pitchFamily="18" charset="0"/>
                <a:cs typeface="Times New Roman" panose="02020603050405020304" pitchFamily="18" charset="0"/>
              </a:rPr>
              <a:t>Thank </a:t>
            </a:r>
            <a:r>
              <a:rPr lang="en-IN" sz="5000" b="1" dirty="0">
                <a:solidFill>
                  <a:srgbClr val="FFFFFF"/>
                </a:solidFill>
                <a:latin typeface="Times New Roman" panose="02020603050405020304" pitchFamily="18" charset="0"/>
                <a:cs typeface="Times New Roman" panose="02020603050405020304" pitchFamily="18" charset="0"/>
              </a:rPr>
              <a:t>You</a:t>
            </a:r>
          </a:p>
        </p:txBody>
      </p:sp>
      <p:sp>
        <p:nvSpPr>
          <p:cNvPr id="3" name="Content Placeholder 2">
            <a:extLst>
              <a:ext uri="{FF2B5EF4-FFF2-40B4-BE49-F238E27FC236}">
                <a16:creationId xmlns:a16="http://schemas.microsoft.com/office/drawing/2014/main" id="{DBB7FCE9-3C38-64E4-AC27-CEDE8E6CA99B}"/>
              </a:ext>
            </a:extLst>
          </p:cNvPr>
          <p:cNvSpPr>
            <a:spLocks noGrp="1"/>
          </p:cNvSpPr>
          <p:nvPr>
            <p:ph idx="1"/>
          </p:nvPr>
        </p:nvSpPr>
        <p:spPr>
          <a:xfrm>
            <a:off x="4582510" y="3514863"/>
            <a:ext cx="4025463" cy="2614231"/>
          </a:xfrm>
        </p:spPr>
        <p:txBody>
          <a:bodyPr anchor="t">
            <a:noAutofit/>
          </a:bodyPr>
          <a:lstStyle/>
          <a:p>
            <a:pPr marL="0" indent="0">
              <a:buNone/>
            </a:pPr>
            <a:r>
              <a:rPr lang="en-IN" sz="2400" b="1">
                <a:solidFill>
                  <a:srgbClr val="FFFFFF"/>
                </a:solidFill>
                <a:latin typeface="Times New Roman" panose="02020603050405020304" pitchFamily="18" charset="0"/>
                <a:cs typeface="Times New Roman" panose="02020603050405020304" pitchFamily="18" charset="0"/>
              </a:rPr>
              <a:t>      Team </a:t>
            </a:r>
            <a:r>
              <a:rPr lang="en-IN" sz="2400" b="1" dirty="0">
                <a:solidFill>
                  <a:srgbClr val="FFFFFF"/>
                </a:solidFill>
                <a:latin typeface="Times New Roman" panose="02020603050405020304" pitchFamily="18" charset="0"/>
                <a:cs typeface="Times New Roman" panose="02020603050405020304" pitchFamily="18" charset="0"/>
              </a:rPr>
              <a:t>Members</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Rahul </a:t>
            </a:r>
            <a:r>
              <a:rPr lang="en-IN" sz="2400" dirty="0" err="1">
                <a:solidFill>
                  <a:srgbClr val="FFFFFF"/>
                </a:solidFill>
                <a:latin typeface="Times New Roman" panose="02020603050405020304" pitchFamily="18" charset="0"/>
                <a:cs typeface="Times New Roman" panose="02020603050405020304" pitchFamily="18" charset="0"/>
              </a:rPr>
              <a:t>Boggavarapu</a:t>
            </a:r>
            <a:endParaRPr lang="en-IN" sz="2400" dirty="0">
              <a:solidFill>
                <a:srgbClr val="FFFFFF"/>
              </a:solidFill>
              <a:latin typeface="Times New Roman" panose="02020603050405020304" pitchFamily="18" charset="0"/>
              <a:cs typeface="Times New Roman" panose="02020603050405020304" pitchFamily="18" charset="0"/>
            </a:endParaRPr>
          </a:p>
          <a:p>
            <a:pPr marL="0" indent="0">
              <a:buNone/>
            </a:pPr>
            <a:r>
              <a:rPr lang="en-IN" sz="2400" dirty="0">
                <a:solidFill>
                  <a:srgbClr val="FFFFFF"/>
                </a:solidFill>
                <a:latin typeface="Times New Roman" panose="02020603050405020304" pitchFamily="18" charset="0"/>
                <a:cs typeface="Times New Roman" panose="02020603050405020304" pitchFamily="18" charset="0"/>
              </a:rPr>
              <a:t>Vineeth Kolli</a:t>
            </a:r>
          </a:p>
          <a:p>
            <a:pPr marL="0" indent="0">
              <a:buNone/>
            </a:pPr>
            <a:r>
              <a:rPr lang="en-IN" sz="2400" dirty="0">
                <a:solidFill>
                  <a:srgbClr val="FFFFFF"/>
                </a:solidFill>
                <a:latin typeface="Times New Roman" panose="02020603050405020304" pitchFamily="18" charset="0"/>
                <a:cs typeface="Times New Roman" panose="02020603050405020304" pitchFamily="18" charset="0"/>
              </a:rPr>
              <a:t>Sai Sri Teja </a:t>
            </a:r>
            <a:r>
              <a:rPr lang="en-IN" sz="2400" dirty="0" err="1">
                <a:solidFill>
                  <a:srgbClr val="FFFFFF"/>
                </a:solidFill>
                <a:latin typeface="Times New Roman" panose="02020603050405020304" pitchFamily="18" charset="0"/>
                <a:cs typeface="Times New Roman" panose="02020603050405020304" pitchFamily="18" charset="0"/>
              </a:rPr>
              <a:t>Inuganti</a:t>
            </a:r>
            <a:endParaRPr lang="en-IN" sz="2400" dirty="0">
              <a:solidFill>
                <a:srgbClr val="FFFFFF"/>
              </a:solidFill>
              <a:latin typeface="Times New Roman" panose="02020603050405020304" pitchFamily="18" charset="0"/>
              <a:cs typeface="Times New Roman" panose="02020603050405020304" pitchFamily="18" charset="0"/>
            </a:endParaRPr>
          </a:p>
          <a:p>
            <a:pPr marL="0" indent="0">
              <a:buNone/>
            </a:pPr>
            <a:r>
              <a:rPr lang="en-IN" sz="2400" dirty="0">
                <a:solidFill>
                  <a:srgbClr val="FFFFFF"/>
                </a:solidFill>
                <a:latin typeface="Times New Roman" panose="02020603050405020304" pitchFamily="18" charset="0"/>
                <a:cs typeface="Times New Roman" panose="02020603050405020304" pitchFamily="18" charset="0"/>
              </a:rPr>
              <a:t>Manish Reddy</a:t>
            </a:r>
          </a:p>
          <a:p>
            <a:pPr marL="0" indent="0">
              <a:buNone/>
            </a:pPr>
            <a:r>
              <a:rPr lang="en-IN" sz="2400" dirty="0" err="1">
                <a:solidFill>
                  <a:srgbClr val="FFFFFF"/>
                </a:solidFill>
                <a:latin typeface="Times New Roman" panose="02020603050405020304" pitchFamily="18" charset="0"/>
                <a:cs typeface="Times New Roman" panose="02020603050405020304" pitchFamily="18" charset="0"/>
              </a:rPr>
              <a:t>Sathwik</a:t>
            </a:r>
            <a:r>
              <a:rPr lang="en-IN" sz="2400" dirty="0">
                <a:solidFill>
                  <a:srgbClr val="FFFFFF"/>
                </a:solidFill>
                <a:latin typeface="Times New Roman" panose="02020603050405020304" pitchFamily="18" charset="0"/>
                <a:cs typeface="Times New Roman" panose="02020603050405020304" pitchFamily="18" charset="0"/>
              </a:rPr>
              <a:t> Kumar </a:t>
            </a:r>
            <a:r>
              <a:rPr lang="en-IN" sz="2400" dirty="0" err="1">
                <a:solidFill>
                  <a:srgbClr val="FFFFFF"/>
                </a:solidFill>
                <a:latin typeface="Times New Roman" panose="02020603050405020304" pitchFamily="18" charset="0"/>
                <a:cs typeface="Times New Roman" panose="02020603050405020304" pitchFamily="18" charset="0"/>
              </a:rPr>
              <a:t>Rudroju</a:t>
            </a:r>
            <a:endParaRPr lang="en-IN" sz="2400" dirty="0">
              <a:solidFill>
                <a:srgbClr val="FFFFFF"/>
              </a:solidFill>
              <a:latin typeface="Times New Roman" panose="02020603050405020304" pitchFamily="18" charset="0"/>
              <a:cs typeface="Times New Roman" panose="02020603050405020304" pitchFamily="18" charset="0"/>
            </a:endParaRPr>
          </a:p>
          <a:p>
            <a:pPr marL="0" indent="0">
              <a:buNone/>
            </a:pPr>
            <a:r>
              <a:rPr lang="en-IN" sz="2400" dirty="0">
                <a:solidFill>
                  <a:srgbClr val="FFFFFF"/>
                </a:solidFill>
                <a:latin typeface="Times New Roman" panose="02020603050405020304" pitchFamily="18" charset="0"/>
                <a:cs typeface="Times New Roman" panose="02020603050405020304" pitchFamily="18" charset="0"/>
              </a:rPr>
              <a:t>Vamsi </a:t>
            </a:r>
            <a:r>
              <a:rPr lang="en-IN" sz="2400" dirty="0" err="1">
                <a:solidFill>
                  <a:srgbClr val="FFFFFF"/>
                </a:solidFill>
                <a:latin typeface="Times New Roman" panose="02020603050405020304" pitchFamily="18" charset="0"/>
                <a:cs typeface="Times New Roman" panose="02020603050405020304" pitchFamily="18" charset="0"/>
              </a:rPr>
              <a:t>Thorlikonda</a:t>
            </a:r>
            <a:endParaRPr lang="en-IN" sz="2400" dirty="0">
              <a:solidFill>
                <a:srgbClr val="FFFFFF"/>
              </a:solidFill>
              <a:latin typeface="Times New Roman" panose="02020603050405020304" pitchFamily="18" charset="0"/>
              <a:cs typeface="Times New Roman" panose="02020603050405020304" pitchFamily="18" charset="0"/>
            </a:endParaRPr>
          </a:p>
          <a:p>
            <a:pPr marL="0" indent="0">
              <a:buNone/>
            </a:pPr>
            <a:endParaRPr lang="en-IN" sz="2400" dirty="0">
              <a:solidFill>
                <a:srgbClr val="FFFFFF"/>
              </a:solidFill>
            </a:endParaRPr>
          </a:p>
        </p:txBody>
      </p:sp>
    </p:spTree>
    <p:extLst>
      <p:ext uri="{BB962C8B-B14F-4D97-AF65-F5344CB8AC3E}">
        <p14:creationId xmlns:p14="http://schemas.microsoft.com/office/powerpoint/2010/main" val="252906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wave of paint&#10;&#10;Description automatically generated with medium confidence">
            <a:extLst>
              <a:ext uri="{FF2B5EF4-FFF2-40B4-BE49-F238E27FC236}">
                <a16:creationId xmlns:a16="http://schemas.microsoft.com/office/drawing/2014/main" id="{D92993D8-5B91-808F-33C1-78D95739E9D1}"/>
              </a:ext>
            </a:extLst>
          </p:cNvPr>
          <p:cNvPicPr>
            <a:picLocks noChangeAspect="1"/>
          </p:cNvPicPr>
          <p:nvPr/>
        </p:nvPicPr>
        <p:blipFill rotWithShape="1">
          <a:blip r:embed="rId2">
            <a:alphaModFix amt="35000"/>
          </a:blip>
          <a:srcRect t="23986"/>
          <a:stretch/>
        </p:blipFill>
        <p:spPr>
          <a:xfrm>
            <a:off x="20" y="0"/>
            <a:ext cx="12191980" cy="6857990"/>
          </a:xfrm>
          <a:prstGeom prst="rect">
            <a:avLst/>
          </a:prstGeom>
        </p:spPr>
      </p:pic>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838200" y="365125"/>
            <a:ext cx="10515600" cy="1325563"/>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Introduction</a:t>
            </a:r>
            <a:endParaRPr lang="en-IN" sz="4000" b="1" dirty="0">
              <a:solidFill>
                <a:srgbClr val="FFFFFF"/>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44EDE11-F390-2D7B-46EB-412AF5A9C5B0}"/>
              </a:ext>
            </a:extLst>
          </p:cNvPr>
          <p:cNvSpPr>
            <a:spLocks noGrp="1"/>
          </p:cNvSpPr>
          <p:nvPr>
            <p:ph idx="1"/>
          </p:nvPr>
        </p:nvSpPr>
        <p:spPr>
          <a:xfrm>
            <a:off x="838200" y="1825625"/>
            <a:ext cx="10515600" cy="4351338"/>
          </a:xfrm>
        </p:spPr>
        <p:txBody>
          <a:bodyPr>
            <a:normAutofit/>
          </a:bodyPr>
          <a:lstStyle/>
          <a:p>
            <a:pPr marL="0" indent="0">
              <a:buNone/>
            </a:pPr>
            <a:r>
              <a:rPr lang="en-US" dirty="0">
                <a:solidFill>
                  <a:srgbClr val="FFFFFF"/>
                </a:solidFill>
              </a:rPr>
              <a:t>             </a:t>
            </a:r>
            <a:r>
              <a:rPr lang="en-US" dirty="0">
                <a:solidFill>
                  <a:srgbClr val="FFFFFF"/>
                </a:solidFill>
                <a:latin typeface="Times New Roman" panose="02020603050405020304" pitchFamily="18" charset="0"/>
                <a:cs typeface="Times New Roman" panose="02020603050405020304" pitchFamily="18" charset="0"/>
              </a:rPr>
              <a:t> </a:t>
            </a:r>
            <a:r>
              <a:rPr lang="en-US" sz="2600" dirty="0">
                <a:solidFill>
                  <a:srgbClr val="FFFFFF"/>
                </a:solidFill>
                <a:latin typeface="Times New Roman" panose="02020603050405020304" pitchFamily="18" charset="0"/>
                <a:cs typeface="Times New Roman" panose="02020603050405020304" pitchFamily="18" charset="0"/>
              </a:rPr>
              <a:t>You have just been hired as a Data Scientist at a Hospital with an alarming number of patients coming in reporting various cardiac symptoms. A cardiologist measures vitals &amp; hands you this data to perform Data Analysis and predict whether certain patients have heart disease. We would like to make a Machine Learning algorithm where we can train our AI to learn &amp; improve from experience. Thus, we would want to classify patients as either positive or negative for heart disease. We have a data which classified if patients have heart disease or not according to features in it. We will try to use this data to create a model which tries predicting if a patient has this disease or not. We will use logistic regression (classification) algorithm. </a:t>
            </a:r>
            <a:endParaRPr lang="en-IN" sz="2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4643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lorful wave of paint&#10;&#10;Description automatically generated with medium confidence">
            <a:extLst>
              <a:ext uri="{FF2B5EF4-FFF2-40B4-BE49-F238E27FC236}">
                <a16:creationId xmlns:a16="http://schemas.microsoft.com/office/drawing/2014/main" id="{D92993D8-5B91-808F-33C1-78D95739E9D1}"/>
              </a:ext>
            </a:extLst>
          </p:cNvPr>
          <p:cNvPicPr>
            <a:picLocks noChangeAspect="1"/>
          </p:cNvPicPr>
          <p:nvPr/>
        </p:nvPicPr>
        <p:blipFill rotWithShape="1">
          <a:blip r:embed="rId2"/>
          <a:srcRect t="26501" r="9091" b="4396"/>
          <a:stretch/>
        </p:blipFill>
        <p:spPr>
          <a:xfrm>
            <a:off x="20" y="-241727"/>
            <a:ext cx="12191980" cy="6857990"/>
          </a:xfrm>
          <a:prstGeom prst="rect">
            <a:avLst/>
          </a:prstGeom>
        </p:spPr>
      </p:pic>
      <p:sp>
        <p:nvSpPr>
          <p:cNvPr id="16"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838200" y="121921"/>
            <a:ext cx="10515600" cy="697887"/>
          </a:xfrm>
        </p:spPr>
        <p:txBody>
          <a:bodyPr>
            <a:normAutofit/>
          </a:bodyPr>
          <a:lstStyle/>
          <a:p>
            <a:r>
              <a:rPr lang="en-IN" sz="4000" b="1" dirty="0">
                <a:latin typeface="Times New Roman" panose="02020603050405020304" pitchFamily="18" charset="0"/>
                <a:cs typeface="Times New Roman" panose="02020603050405020304" pitchFamily="18" charset="0"/>
              </a:rPr>
              <a:t>  Data Description</a:t>
            </a:r>
          </a:p>
        </p:txBody>
      </p:sp>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838200" y="941729"/>
            <a:ext cx="10515600" cy="5794350"/>
          </a:xfrm>
        </p:spPr>
        <p:txBody>
          <a:bodyPr>
            <a:noAutofit/>
          </a:bodyPr>
          <a:lstStyle/>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age - age in years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sex - (1 = male; 0 = female)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cp - chest pain type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trestbps</a:t>
            </a:r>
            <a:r>
              <a:rPr lang="en-US" dirty="0">
                <a:latin typeface="Times New Roman" panose="02020603050405020304" pitchFamily="18" charset="0"/>
                <a:cs typeface="Times New Roman" panose="02020603050405020304" pitchFamily="18" charset="0"/>
              </a:rPr>
              <a:t> - resting blood pressure (in mm Hg on admission to the hospital)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chol</a:t>
            </a:r>
            <a:r>
              <a:rPr lang="en-US" dirty="0">
                <a:latin typeface="Times New Roman" panose="02020603050405020304" pitchFamily="18" charset="0"/>
                <a:cs typeface="Times New Roman" panose="02020603050405020304" pitchFamily="18" charset="0"/>
              </a:rPr>
              <a:t> - serum cholesterol in mg/dl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fbs</a:t>
            </a:r>
            <a:r>
              <a:rPr lang="en-US" dirty="0">
                <a:latin typeface="Times New Roman" panose="02020603050405020304" pitchFamily="18" charset="0"/>
                <a:cs typeface="Times New Roman" panose="02020603050405020304" pitchFamily="18" charset="0"/>
              </a:rPr>
              <a:t> - (fasting blood sugar &gt; 120 mg/dl) (1 = true; 0 = false)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restecg</a:t>
            </a:r>
            <a:r>
              <a:rPr lang="en-US" dirty="0">
                <a:latin typeface="Times New Roman" panose="02020603050405020304" pitchFamily="18" charset="0"/>
                <a:cs typeface="Times New Roman" panose="02020603050405020304" pitchFamily="18" charset="0"/>
              </a:rPr>
              <a:t> - resting electrocardiographic results.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thalach</a:t>
            </a:r>
            <a:r>
              <a:rPr lang="en-US" dirty="0">
                <a:latin typeface="Times New Roman" panose="02020603050405020304" pitchFamily="18" charset="0"/>
                <a:cs typeface="Times New Roman" panose="02020603050405020304" pitchFamily="18" charset="0"/>
              </a:rPr>
              <a:t> - maximum heart rate achieved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exang</a:t>
            </a:r>
            <a:r>
              <a:rPr lang="en-US" dirty="0">
                <a:latin typeface="Times New Roman" panose="02020603050405020304" pitchFamily="18" charset="0"/>
                <a:cs typeface="Times New Roman" panose="02020603050405020304" pitchFamily="18" charset="0"/>
              </a:rPr>
              <a:t> - exercise induced angina (1 = yes; 0 = no)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oldpeak</a:t>
            </a:r>
            <a:r>
              <a:rPr lang="en-US" dirty="0">
                <a:latin typeface="Times New Roman" panose="02020603050405020304" pitchFamily="18" charset="0"/>
                <a:cs typeface="Times New Roman" panose="02020603050405020304" pitchFamily="18" charset="0"/>
              </a:rPr>
              <a:t> - ST depression induced by exercise relative to rest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slope - the slope of the peak exercise ST segment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ca - number of major vessels (0-3) colored by </a:t>
            </a:r>
            <a:r>
              <a:rPr lang="en-US" dirty="0" err="1">
                <a:latin typeface="Times New Roman" panose="02020603050405020304" pitchFamily="18" charset="0"/>
                <a:cs typeface="Times New Roman" panose="02020603050405020304" pitchFamily="18" charset="0"/>
              </a:rPr>
              <a:t>flourosopy</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thal</a:t>
            </a:r>
            <a:r>
              <a:rPr lang="en-US" dirty="0">
                <a:latin typeface="Times New Roman" panose="02020603050405020304" pitchFamily="18" charset="0"/>
                <a:cs typeface="Times New Roman" panose="02020603050405020304" pitchFamily="18" charset="0"/>
              </a:rPr>
              <a:t> - 3 = normal; 6 = fixed defect; 7 = reversable defect </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target - have disease or not (1=yes, 0=no)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1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4000" b="1" kern="1200" dirty="0">
                <a:solidFill>
                  <a:schemeClr val="tx1"/>
                </a:solidFill>
                <a:latin typeface="Times New Roman" panose="02020603050405020304" pitchFamily="18" charset="0"/>
                <a:cs typeface="Times New Roman" panose="02020603050405020304" pitchFamily="18" charset="0"/>
              </a:rPr>
              <a:t>Heart Disease frequency of ages</a:t>
            </a:r>
          </a:p>
        </p:txBody>
      </p:sp>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 </a:t>
            </a:r>
          </a:p>
        </p:txBody>
      </p:sp>
      <p:sp>
        <p:nvSpPr>
          <p:cNvPr id="23" name="Freeform: Shape 1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graph of blue and orange vertical lines&#10;&#10;Description automatically generated">
            <a:extLst>
              <a:ext uri="{FF2B5EF4-FFF2-40B4-BE49-F238E27FC236}">
                <a16:creationId xmlns:a16="http://schemas.microsoft.com/office/drawing/2014/main" id="{C2371DDC-68AB-7B4A-A750-8EB8CCA44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96925" y="2174613"/>
            <a:ext cx="10621869" cy="3611434"/>
          </a:xfrm>
          <a:prstGeom prst="rect">
            <a:avLst/>
          </a:prstGeom>
          <a:noFill/>
        </p:spPr>
      </p:pic>
    </p:spTree>
    <p:extLst>
      <p:ext uri="{BB962C8B-B14F-4D97-AF65-F5344CB8AC3E}">
        <p14:creationId xmlns:p14="http://schemas.microsoft.com/office/powerpoint/2010/main" val="238327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colorful wave of paint&#10;&#10;Description automatically generated with medium confidence">
            <a:extLst>
              <a:ext uri="{FF2B5EF4-FFF2-40B4-BE49-F238E27FC236}">
                <a16:creationId xmlns:a16="http://schemas.microsoft.com/office/drawing/2014/main" id="{D92993D8-5B91-808F-33C1-78D95739E9D1}"/>
              </a:ext>
            </a:extLst>
          </p:cNvPr>
          <p:cNvPicPr>
            <a:picLocks noChangeAspect="1"/>
          </p:cNvPicPr>
          <p:nvPr/>
        </p:nvPicPr>
        <p:blipFill rotWithShape="1">
          <a:blip r:embed="rId2"/>
          <a:srcRect t="23968" r="-1" b="-1"/>
          <a:stretch/>
        </p:blipFill>
        <p:spPr>
          <a:xfrm>
            <a:off x="22" y="10"/>
            <a:ext cx="12188930" cy="6857990"/>
          </a:xfrm>
          <a:prstGeom prst="rect">
            <a:avLst/>
          </a:prstGeom>
        </p:spPr>
      </p:pic>
      <p:sp>
        <p:nvSpPr>
          <p:cNvPr id="19" name="Freeform: Shape 18">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2190750" y="1587062"/>
            <a:ext cx="7810500" cy="3899338"/>
          </a:xfrm>
        </p:spPr>
        <p:txBody>
          <a:bodyPr vert="horz" lIns="91440" tIns="45720" rIns="91440" bIns="45720" rtlCol="0" anchor="b">
            <a:normAutofit fontScale="90000"/>
          </a:bodyPr>
          <a:lstStyle/>
          <a:p>
            <a:pPr>
              <a:lnSpc>
                <a:spcPct val="150000"/>
              </a:lnSpc>
            </a:pPr>
            <a:r>
              <a:rPr lang="en-US" b="1" dirty="0">
                <a:effectLst/>
                <a:latin typeface="Times New Roman" panose="02020603050405020304" pitchFamily="18" charset="0"/>
                <a:cs typeface="Times New Roman" panose="02020603050405020304" pitchFamily="18" charset="0"/>
              </a:rPr>
              <a:t>Algorithms</a:t>
            </a:r>
            <a:br>
              <a:rPr lang="en-US" sz="4000" b="1" dirty="0">
                <a:effectLst/>
                <a:latin typeface="Times New Roman" panose="02020603050405020304" pitchFamily="18" charset="0"/>
                <a:cs typeface="Times New Roman" panose="02020603050405020304" pitchFamily="18" charset="0"/>
              </a:rPr>
            </a:br>
            <a:br>
              <a:rPr lang="en-US" sz="26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Logistic Regression</a:t>
            </a:r>
            <a:br>
              <a:rPr lang="en-US" sz="29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K-Nearest </a:t>
            </a:r>
            <a:r>
              <a:rPr lang="en-US" sz="2900" dirty="0" err="1">
                <a:effectLst/>
                <a:latin typeface="Times New Roman" panose="02020603050405020304" pitchFamily="18" charset="0"/>
                <a:cs typeface="Times New Roman" panose="02020603050405020304" pitchFamily="18" charset="0"/>
              </a:rPr>
              <a:t>Neighbour</a:t>
            </a:r>
            <a:r>
              <a:rPr lang="en-US" sz="2900" dirty="0">
                <a:effectLst/>
                <a:latin typeface="Times New Roman" panose="02020603050405020304" pitchFamily="18" charset="0"/>
                <a:cs typeface="Times New Roman" panose="02020603050405020304" pitchFamily="18" charset="0"/>
              </a:rPr>
              <a:t> (KNN) Classification</a:t>
            </a:r>
            <a:br>
              <a:rPr lang="en-US" sz="29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Support Vector Machine (SVM) Algorithm</a:t>
            </a:r>
            <a:br>
              <a:rPr lang="en-US" sz="29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Naive Bayes Algorithm</a:t>
            </a:r>
            <a:br>
              <a:rPr lang="en-US" sz="29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Decision Tree Algorithm</a:t>
            </a:r>
            <a:br>
              <a:rPr lang="en-US" sz="2900" dirty="0">
                <a:effectLst/>
                <a:latin typeface="Times New Roman" panose="02020603050405020304" pitchFamily="18" charset="0"/>
                <a:cs typeface="Times New Roman" panose="02020603050405020304" pitchFamily="18" charset="0"/>
              </a:rPr>
            </a:br>
            <a:r>
              <a:rPr lang="en-US" sz="2900" dirty="0">
                <a:effectLst/>
                <a:latin typeface="Times New Roman" panose="02020603050405020304" pitchFamily="18" charset="0"/>
                <a:cs typeface="Times New Roman" panose="02020603050405020304" pitchFamily="18" charset="0"/>
              </a:rPr>
              <a:t>Random Forest Classification</a:t>
            </a:r>
            <a:endParaRPr lang="en-US" sz="29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2619375" y="4235669"/>
            <a:ext cx="6976570" cy="1339441"/>
          </a:xfrm>
        </p:spPr>
        <p:txBody>
          <a:bodyPr vert="horz" lIns="91440" tIns="45720" rIns="91440" bIns="45720" rtlCol="0" anchor="t">
            <a:normAutofit/>
          </a:bodyPr>
          <a:lstStyle/>
          <a:p>
            <a:pPr marL="0" indent="0" algn="ctr">
              <a:buNone/>
            </a:pPr>
            <a:r>
              <a:rPr lang="en-US" sz="2400" dirty="0"/>
              <a:t> </a:t>
            </a:r>
          </a:p>
        </p:txBody>
      </p:sp>
    </p:spTree>
    <p:extLst>
      <p:ext uri="{BB962C8B-B14F-4D97-AF65-F5344CB8AC3E}">
        <p14:creationId xmlns:p14="http://schemas.microsoft.com/office/powerpoint/2010/main" val="258566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5894962" y="479493"/>
            <a:ext cx="5458838" cy="1325563"/>
          </a:xfrm>
        </p:spPr>
        <p:txBody>
          <a:bodyPr>
            <a:normAutofit/>
          </a:bodyPr>
          <a:lstStyle/>
          <a:p>
            <a:r>
              <a:rPr lang="en-US" sz="4000" b="1" dirty="0">
                <a:effectLst/>
                <a:latin typeface="Times New Roman" panose="02020603050405020304" pitchFamily="18" charset="0"/>
                <a:cs typeface="Times New Roman" panose="02020603050405020304" pitchFamily="18" charset="0"/>
              </a:rPr>
              <a:t>Logistic Regression</a:t>
            </a:r>
            <a:endParaRPr lang="en-IN" sz="4000" b="1" dirty="0">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graph with a line drawn on it&#10;&#10;Description automatically generated">
            <a:extLst>
              <a:ext uri="{FF2B5EF4-FFF2-40B4-BE49-F238E27FC236}">
                <a16:creationId xmlns:a16="http://schemas.microsoft.com/office/drawing/2014/main" id="{64CF876B-AAE6-49D4-6144-34F804C37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1140" y="1693728"/>
            <a:ext cx="4949060" cy="364993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5894962" y="2173629"/>
            <a:ext cx="5458838" cy="3068502"/>
          </a:xfrm>
        </p:spPr>
        <p:txBody>
          <a:bodyPr>
            <a:normAutofit/>
          </a:bodyPr>
          <a:lstStyle/>
          <a:p>
            <a:pPr marL="0" indent="0">
              <a:buNone/>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 estimates the probability of an event occurring, such as voted or didn't vote, based on a given dataset of independent variables.</a:t>
            </a:r>
          </a:p>
          <a:p>
            <a:pPr marL="0" indent="0">
              <a:buNone/>
            </a:pPr>
            <a:endParaRPr lang="en-GB" sz="2400" kern="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GB" sz="2400" kern="0" dirty="0">
                <a:effectLst/>
                <a:latin typeface="Times New Roman" panose="02020603050405020304" pitchFamily="18" charset="0"/>
                <a:ea typeface="Times New Roman" panose="02020603050405020304" pitchFamily="18" charset="0"/>
                <a:cs typeface="Times New Roman" panose="02020603050405020304" pitchFamily="18" charset="0"/>
              </a:rPr>
              <a:t>Manuel Test Accuracy: 63.41%</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358971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5747817" y="577802"/>
            <a:ext cx="5458838" cy="1325563"/>
          </a:xfrm>
        </p:spPr>
        <p:txBody>
          <a:bodyPr>
            <a:normAutofit/>
          </a:bodyPr>
          <a:lstStyle/>
          <a:p>
            <a:r>
              <a:rPr lang="en-US" sz="4000" b="1" dirty="0">
                <a:effectLst/>
                <a:latin typeface="Times New Roman" panose="02020603050405020304" pitchFamily="18" charset="0"/>
                <a:cs typeface="Times New Roman" panose="02020603050405020304" pitchFamily="18" charset="0"/>
              </a:rPr>
              <a:t>K-Nearest </a:t>
            </a:r>
            <a:r>
              <a:rPr lang="en-US" sz="4000" b="1" dirty="0" err="1">
                <a:effectLst/>
                <a:latin typeface="Times New Roman" panose="02020603050405020304" pitchFamily="18" charset="0"/>
                <a:cs typeface="Times New Roman" panose="02020603050405020304" pitchFamily="18" charset="0"/>
              </a:rPr>
              <a:t>Neighbour</a:t>
            </a:r>
            <a:r>
              <a:rPr lang="en-US" sz="4000" b="1" dirty="0">
                <a:effectLst/>
                <a:latin typeface="Times New Roman" panose="02020603050405020304" pitchFamily="18" charset="0"/>
                <a:cs typeface="Times New Roman" panose="02020603050405020304" pitchFamily="18" charset="0"/>
              </a:rPr>
              <a:t> (KNN) Classification</a:t>
            </a:r>
            <a:endParaRPr lang="en-IN" sz="4000" b="1"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line graph with numbers and a line&#10;&#10;Description automatically generated">
            <a:extLst>
              <a:ext uri="{FF2B5EF4-FFF2-40B4-BE49-F238E27FC236}">
                <a16:creationId xmlns:a16="http://schemas.microsoft.com/office/drawing/2014/main" id="{E4EE718F-B927-97E2-53FD-F0DDC4405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791" y="1903365"/>
            <a:ext cx="4777381" cy="358303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5612523" y="1984443"/>
            <a:ext cx="6127531" cy="4521460"/>
          </a:xfrm>
        </p:spPr>
        <p:txBody>
          <a:bodyPr>
            <a:normAutofit fontScale="25000" lnSpcReduction="20000"/>
          </a:bodyPr>
          <a:lstStyle/>
          <a:p>
            <a:pPr marL="0" indent="0">
              <a:lnSpc>
                <a:spcPct val="120000"/>
              </a:lnSpc>
              <a:buNone/>
            </a:pPr>
            <a:r>
              <a:rPr lang="en-GB" sz="9600" kern="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Neighbour is one of the simplest Machine Learning algorithms based on Supervised Learning technique. KNN algorithm assumes the similarity between the new case/data and available cases and put the new case into the category that is most similar to the available categories-KNN algorithm stores all the available data and classifies a new data point based on the similarity.</a:t>
            </a:r>
            <a:endParaRPr lang="en-IN" sz="9600" dirty="0">
              <a:latin typeface="Times New Roman" panose="02020603050405020304" pitchFamily="18" charset="0"/>
              <a:cs typeface="Times New Roman" panose="02020603050405020304" pitchFamily="18" charset="0"/>
            </a:endParaRPr>
          </a:p>
          <a:p>
            <a:pPr marL="0" indent="0">
              <a:lnSpc>
                <a:spcPct val="120000"/>
              </a:lnSpc>
              <a:buNone/>
            </a:pPr>
            <a:r>
              <a:rPr lang="en-GB" sz="9600" kern="0" dirty="0">
                <a:effectLst/>
                <a:latin typeface="Times New Roman" panose="02020603050405020304" pitchFamily="18" charset="0"/>
                <a:ea typeface="Times New Roman" panose="02020603050405020304" pitchFamily="18" charset="0"/>
                <a:cs typeface="Times New Roman" panose="02020603050405020304" pitchFamily="18" charset="0"/>
              </a:rPr>
              <a:t>Maximum KNN Score is 100.00%.</a:t>
            </a:r>
            <a:endParaRPr lang="en-IN"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284701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5617751" y="563576"/>
            <a:ext cx="6013259" cy="1325563"/>
          </a:xfrm>
        </p:spPr>
        <p:txBody>
          <a:bodyPr>
            <a:noAutofit/>
          </a:bodyPr>
          <a:lstStyle/>
          <a:p>
            <a:r>
              <a:rPr lang="en-US" sz="4000" b="1" dirty="0">
                <a:effectLst/>
                <a:latin typeface="Times New Roman" panose="02020603050405020304" pitchFamily="18" charset="0"/>
                <a:cs typeface="Times New Roman" panose="02020603050405020304" pitchFamily="18" charset="0"/>
              </a:rPr>
              <a:t>Support Vector Machine (SVM) Algorithm</a:t>
            </a:r>
            <a:endParaRPr lang="en-IN" sz="4000" b="1" dirty="0">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diagram of a graph&#10;&#10;Description automatically generated">
            <a:extLst>
              <a:ext uri="{FF2B5EF4-FFF2-40B4-BE49-F238E27FC236}">
                <a16:creationId xmlns:a16="http://schemas.microsoft.com/office/drawing/2014/main" id="{EFD20B1D-2D2B-31D8-C90A-300D8AB92446}"/>
              </a:ext>
            </a:extLst>
          </p:cNvPr>
          <p:cNvPicPr>
            <a:picLocks noChangeAspect="1"/>
          </p:cNvPicPr>
          <p:nvPr/>
        </p:nvPicPr>
        <p:blipFill rotWithShape="1">
          <a:blip r:embed="rId2">
            <a:extLst>
              <a:ext uri="{28A0092B-C50C-407E-A947-70E740481C1C}">
                <a14:useLocalDpi xmlns:a14="http://schemas.microsoft.com/office/drawing/2010/main" val="0"/>
              </a:ext>
            </a:extLst>
          </a:blip>
          <a:srcRect r="8910" b="4747"/>
          <a:stretch/>
        </p:blipFill>
        <p:spPr bwMode="auto">
          <a:xfrm>
            <a:off x="420185" y="1984442"/>
            <a:ext cx="4777381" cy="312232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5617751" y="1984442"/>
            <a:ext cx="6013259" cy="4489929"/>
          </a:xfrm>
        </p:spPr>
        <p:txBody>
          <a:bodyPr>
            <a:normAutofit/>
          </a:bodyPr>
          <a:lstStyle/>
          <a:p>
            <a:pPr marL="0" indent="0">
              <a:lnSpc>
                <a:spcPct val="100000"/>
              </a:lnSpc>
              <a:buNone/>
            </a:pPr>
            <a:r>
              <a:rPr lang="en-GB" sz="2400" spc="1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a:t>
            </a:r>
            <a:endParaRPr lang="en-GB" sz="2400" spc="1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By using SVM algorithm test accuracy will be 74.63%.</a:t>
            </a:r>
            <a:endParaRPr lang="en-GB" sz="24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29086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7160A-C9DC-3E10-01BC-00743F87B73E}"/>
              </a:ext>
            </a:extLst>
          </p:cNvPr>
          <p:cNvSpPr>
            <a:spLocks noGrp="1"/>
          </p:cNvSpPr>
          <p:nvPr>
            <p:ph type="title"/>
          </p:nvPr>
        </p:nvSpPr>
        <p:spPr>
          <a:xfrm>
            <a:off x="5569142" y="463727"/>
            <a:ext cx="5458838" cy="1325563"/>
          </a:xfrm>
        </p:spPr>
        <p:txBody>
          <a:bodyPr>
            <a:normAutofit/>
          </a:bodyPr>
          <a:lstStyle/>
          <a:p>
            <a:r>
              <a:rPr lang="en-GB" sz="4000" b="1" dirty="0">
                <a:effectLst/>
                <a:latin typeface="Times New Roman" panose="02020603050405020304" pitchFamily="18" charset="0"/>
                <a:ea typeface="Calibri" panose="020F0502020204030204" pitchFamily="34" charset="0"/>
              </a:rPr>
              <a:t>Naive Bayes Algorithm</a:t>
            </a:r>
            <a:endParaRPr lang="en-IN" sz="4000"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CAE9536-798A-AEBE-2B05-C36C58CE2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51591" y="1925629"/>
            <a:ext cx="4777381" cy="300674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solidFill>
              <a:schemeClr val="tx1"/>
            </a:solidFill>
          </a:ln>
        </p:spPr>
      </p:pic>
      <p:sp>
        <p:nvSpPr>
          <p:cNvPr id="4" name="Content Placeholder 3">
            <a:extLst>
              <a:ext uri="{FF2B5EF4-FFF2-40B4-BE49-F238E27FC236}">
                <a16:creationId xmlns:a16="http://schemas.microsoft.com/office/drawing/2014/main" id="{08231B26-406F-E7F4-C3EA-2B215C5C0380}"/>
              </a:ext>
            </a:extLst>
          </p:cNvPr>
          <p:cNvSpPr>
            <a:spLocks noGrp="1"/>
          </p:cNvSpPr>
          <p:nvPr>
            <p:ph idx="1"/>
          </p:nvPr>
        </p:nvSpPr>
        <p:spPr>
          <a:xfrm>
            <a:off x="5480563" y="1763015"/>
            <a:ext cx="6143878" cy="4501151"/>
          </a:xfrm>
        </p:spPr>
        <p:txBody>
          <a:bodyPr>
            <a:normAutofit fontScale="25000" lnSpcReduction="20000"/>
          </a:bodyPr>
          <a:lstStyle/>
          <a:p>
            <a:pPr marL="0" indent="0">
              <a:lnSpc>
                <a:spcPct val="120000"/>
              </a:lnSpc>
              <a:buNone/>
            </a:pPr>
            <a:r>
              <a:rPr lang="en-GB" sz="9600" kern="0" dirty="0">
                <a:effectLst/>
                <a:latin typeface="Times New Roman" panose="02020603050405020304" pitchFamily="18" charset="0"/>
                <a:ea typeface="Times New Roman" panose="02020603050405020304" pitchFamily="18" charset="0"/>
                <a:cs typeface="Times New Roman" panose="02020603050405020304" pitchFamily="18" charset="0"/>
              </a:rPr>
              <a:t>Naive Bayes algorithm is a supervised learning algorithm, which is based on Bayes theorem and used for solving classification problems. It is mainly used in text classification that includes a high-dimensional training dataset. Naive Bayes Classifier is one of the simple and most effective Classification algorithms which helps in building the fast machine learning models that can make quick predictions.</a:t>
            </a:r>
            <a:endParaRPr lang="en-GB" sz="9600" kern="0" dirty="0">
              <a:latin typeface="Times New Roman" panose="02020603050405020304" pitchFamily="18" charset="0"/>
              <a:cs typeface="Times New Roman" panose="02020603050405020304" pitchFamily="18" charset="0"/>
            </a:endParaRPr>
          </a:p>
          <a:p>
            <a:pPr marL="0" indent="0">
              <a:lnSpc>
                <a:spcPct val="120000"/>
              </a:lnSpc>
              <a:buNone/>
            </a:pPr>
            <a:r>
              <a:rPr lang="en-GB" sz="9600" kern="0" dirty="0">
                <a:effectLst/>
                <a:latin typeface="Times New Roman" panose="02020603050405020304" pitchFamily="18" charset="0"/>
                <a:ea typeface="Times New Roman" panose="02020603050405020304" pitchFamily="18" charset="0"/>
                <a:cs typeface="Times New Roman" panose="02020603050405020304" pitchFamily="18" charset="0"/>
              </a:rPr>
              <a:t>By using Naive bayes algorithm accuracy will be 88.29%.</a:t>
            </a:r>
            <a:endParaRPr lang="en-IN"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300" dirty="0"/>
          </a:p>
        </p:txBody>
      </p:sp>
    </p:spTree>
    <p:extLst>
      <p:ext uri="{BB962C8B-B14F-4D97-AF65-F5344CB8AC3E}">
        <p14:creationId xmlns:p14="http://schemas.microsoft.com/office/powerpoint/2010/main" val="369464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98</TotalTime>
  <Words>1004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Arial</vt:lpstr>
      <vt:lpstr>Calibri</vt:lpstr>
      <vt:lpstr>Calibri Light</vt:lpstr>
      <vt:lpstr>Times New Roman</vt:lpstr>
      <vt:lpstr>Wingdings</vt:lpstr>
      <vt:lpstr>Office Theme</vt:lpstr>
      <vt:lpstr>Heart disease classification model</vt:lpstr>
      <vt:lpstr>Introduction</vt:lpstr>
      <vt:lpstr>  Data Description</vt:lpstr>
      <vt:lpstr>Heart Disease frequency of ages</vt:lpstr>
      <vt:lpstr>Algorithms  Logistic Regression K-Nearest Neighbour (KNN) Classification Support Vector Machine (SVM) Algorithm Naive Bayes Algorithm Decision Tree Algorithm Random Forest Classification</vt:lpstr>
      <vt:lpstr>Logistic Regression</vt:lpstr>
      <vt:lpstr>K-Nearest Neighbour (KNN) Classification</vt:lpstr>
      <vt:lpstr>Support Vector Machine (SVM) Algorithm</vt:lpstr>
      <vt:lpstr>Naive Bayes Algorithm</vt:lpstr>
      <vt:lpstr>Decision Tree Algorithm</vt:lpstr>
      <vt:lpstr>Random Forest Classification</vt:lpstr>
      <vt:lpstr>Comparing all algorithms</vt:lpstr>
      <vt:lpstr>Confusion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 Kolli</dc:creator>
  <cp:lastModifiedBy>Vineeth Kolli</cp:lastModifiedBy>
  <cp:revision>1</cp:revision>
  <dcterms:created xsi:type="dcterms:W3CDTF">2023-08-03T07:34:33Z</dcterms:created>
  <dcterms:modified xsi:type="dcterms:W3CDTF">2023-08-03T09:15:17Z</dcterms:modified>
</cp:coreProperties>
</file>