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62" r:id="rId3"/>
    <p:sldId id="263" r:id="rId4"/>
    <p:sldId id="264" r:id="rId5"/>
    <p:sldId id="265" r:id="rId6"/>
    <p:sldId id="258" r:id="rId7"/>
    <p:sldId id="259" r:id="rId8"/>
    <p:sldId id="260" r:id="rId9"/>
    <p:sldId id="267" r:id="rId10"/>
    <p:sldId id="278" r:id="rId11"/>
    <p:sldId id="276" r:id="rId12"/>
    <p:sldId id="268" r:id="rId13"/>
    <p:sldId id="275" r:id="rId14"/>
    <p:sldId id="283" r:id="rId15"/>
    <p:sldId id="269" r:id="rId16"/>
    <p:sldId id="274" r:id="rId17"/>
    <p:sldId id="270" r:id="rId18"/>
    <p:sldId id="273" r:id="rId19"/>
    <p:sldId id="271" r:id="rId20"/>
    <p:sldId id="281" r:id="rId21"/>
    <p:sldId id="272" r:id="rId22"/>
    <p:sldId id="279" r:id="rId23"/>
    <p:sldId id="280" r:id="rId24"/>
    <p:sldId id="277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1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B77E16-12CB-4E52-8F46-381500C47E88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6866B-F703-43D5-8CEC-6254B147A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B77E16-12CB-4E52-8F46-381500C47E88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6866B-F703-43D5-8CEC-6254B147A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B77E16-12CB-4E52-8F46-381500C47E88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6866B-F703-43D5-8CEC-6254B147A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B77E16-12CB-4E52-8F46-381500C47E88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6866B-F703-43D5-8CEC-6254B147A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B77E16-12CB-4E52-8F46-381500C47E88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6866B-F703-43D5-8CEC-6254B147A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B77E16-12CB-4E52-8F46-381500C47E88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6866B-F703-43D5-8CEC-6254B147A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B77E16-12CB-4E52-8F46-381500C47E88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6866B-F703-43D5-8CEC-6254B147A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B77E16-12CB-4E52-8F46-381500C47E88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6866B-F703-43D5-8CEC-6254B147A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B77E16-12CB-4E52-8F46-381500C47E88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6866B-F703-43D5-8CEC-6254B147A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B77E16-12CB-4E52-8F46-381500C47E88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6866B-F703-43D5-8CEC-6254B147A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B77E16-12CB-4E52-8F46-381500C47E88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6866B-F703-43D5-8CEC-6254B147A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1B77E16-12CB-4E52-8F46-381500C47E88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636866B-F703-43D5-8CEC-6254B147A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196752"/>
            <a:ext cx="7498080" cy="13681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Note Taking and Note Making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429000"/>
            <a:ext cx="7498080" cy="2819400"/>
          </a:xfrm>
        </p:spPr>
        <p:txBody>
          <a:bodyPr/>
          <a:lstStyle/>
          <a:p>
            <a:r>
              <a:rPr lang="en-US" b="1" dirty="0" smtClean="0"/>
              <a:t>Session 2 /</a:t>
            </a:r>
          </a:p>
          <a:p>
            <a:pPr>
              <a:buNone/>
            </a:pPr>
            <a:r>
              <a:rPr lang="en-US" b="1" dirty="0" smtClean="0"/>
              <a:t> 09 January 2021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	Making notes helps you to:</a:t>
            </a:r>
          </a:p>
          <a:p>
            <a:endParaRPr lang="en-US" dirty="0" smtClean="0"/>
          </a:p>
          <a:p>
            <a:r>
              <a:rPr lang="en-US" dirty="0" smtClean="0"/>
              <a:t>stay active and engaged during your lectures, reading and revision</a:t>
            </a:r>
          </a:p>
          <a:p>
            <a:r>
              <a:rPr lang="en-US" dirty="0" smtClean="0"/>
              <a:t>understand what you are learning and clarify your thinking</a:t>
            </a:r>
          </a:p>
          <a:p>
            <a:r>
              <a:rPr lang="en-US" dirty="0" smtClean="0"/>
              <a:t>be selective and identify key ideas</a:t>
            </a:r>
          </a:p>
          <a:p>
            <a:r>
              <a:rPr lang="en-US" dirty="0" smtClean="0"/>
              <a:t>remember the material</a:t>
            </a:r>
          </a:p>
          <a:p>
            <a:r>
              <a:rPr lang="en-US" dirty="0" err="1" smtClean="0"/>
              <a:t>organise</a:t>
            </a:r>
            <a:r>
              <a:rPr lang="en-US" dirty="0" smtClean="0"/>
              <a:t> your ideas and make connections</a:t>
            </a:r>
          </a:p>
          <a:p>
            <a:r>
              <a:rPr lang="en-US" dirty="0" smtClean="0"/>
              <a:t>plan and structure written assignments</a:t>
            </a:r>
          </a:p>
          <a:p>
            <a:r>
              <a:rPr lang="en-US" dirty="0" smtClean="0"/>
              <a:t>review and revise before exams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en-US" dirty="0" smtClean="0"/>
              <a:t>Linear Notes</a:t>
            </a:r>
          </a:p>
          <a:p>
            <a:pPr lvl="0">
              <a:lnSpc>
                <a:spcPct val="200000"/>
              </a:lnSpc>
            </a:pPr>
            <a:r>
              <a:rPr lang="en-US" dirty="0" smtClean="0"/>
              <a:t>Mind Maps</a:t>
            </a:r>
          </a:p>
          <a:p>
            <a:pPr lvl="0">
              <a:lnSpc>
                <a:spcPct val="200000"/>
              </a:lnSpc>
            </a:pPr>
            <a:r>
              <a:rPr lang="en-US" dirty="0" smtClean="0"/>
              <a:t>Flow Charts</a:t>
            </a:r>
          </a:p>
          <a:p>
            <a:pPr lvl="0">
              <a:lnSpc>
                <a:spcPct val="200000"/>
              </a:lnSpc>
            </a:pPr>
            <a:r>
              <a:rPr lang="en-US" dirty="0" smtClean="0"/>
              <a:t>Tree Diagrams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	Linear Notes 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Key words and phrases. </a:t>
            </a:r>
          </a:p>
          <a:p>
            <a:pPr lvl="0"/>
            <a:r>
              <a:rPr lang="en-US" dirty="0" smtClean="0"/>
              <a:t>Headings and sub-headings, underlining, use of bold. </a:t>
            </a:r>
          </a:p>
          <a:p>
            <a:pPr lvl="0"/>
            <a:r>
              <a:rPr lang="en-US" dirty="0" smtClean="0"/>
              <a:t>Numbering or bullet points </a:t>
            </a:r>
          </a:p>
          <a:p>
            <a:pPr lvl="0"/>
            <a:r>
              <a:rPr lang="en-US" dirty="0" smtClean="0"/>
              <a:t>Phrases </a:t>
            </a:r>
          </a:p>
          <a:p>
            <a:pPr lvl="0"/>
            <a:r>
              <a:rPr lang="en-US" dirty="0" smtClean="0"/>
              <a:t>Abbreviations </a:t>
            </a:r>
          </a:p>
          <a:p>
            <a:pPr lvl="0"/>
            <a:r>
              <a:rPr lang="en-US" dirty="0" smtClean="0"/>
              <a:t>Margins to put in additional points </a:t>
            </a:r>
          </a:p>
          <a:p>
            <a:pPr lvl="0"/>
            <a:r>
              <a:rPr lang="en-US" dirty="0" smtClean="0"/>
              <a:t>Spacing </a:t>
            </a:r>
          </a:p>
          <a:p>
            <a:pPr lvl="0"/>
            <a:r>
              <a:rPr lang="en-US" dirty="0" smtClean="0"/>
              <a:t>One side of the page only </a:t>
            </a:r>
          </a:p>
          <a:p>
            <a:pPr lvl="0"/>
            <a:r>
              <a:rPr lang="en-US" dirty="0" smtClean="0"/>
              <a:t>Useful when there is a clear structure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498080" cy="1143000"/>
          </a:xfrm>
        </p:spPr>
        <p:txBody>
          <a:bodyPr/>
          <a:lstStyle/>
          <a:p>
            <a:r>
              <a:rPr lang="en-US" dirty="0" smtClean="0"/>
              <a:t>Linear Notes (cont)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4176" y="1447800"/>
            <a:ext cx="616119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Notes (cont)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6475" y="1776412"/>
            <a:ext cx="32766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	Mind Maps 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A pictorial way of </a:t>
            </a:r>
            <a:r>
              <a:rPr lang="en-US" dirty="0" err="1" smtClean="0"/>
              <a:t>organising</a:t>
            </a:r>
            <a:r>
              <a:rPr lang="en-US" dirty="0" smtClean="0"/>
              <a:t> your thoughts and ideas </a:t>
            </a:r>
          </a:p>
          <a:p>
            <a:pPr lvl="0"/>
            <a:r>
              <a:rPr lang="en-US" dirty="0" smtClean="0"/>
              <a:t>Resemble the way the brain works, with the topic in the middle of the page and the ideas flowing outwards </a:t>
            </a:r>
          </a:p>
          <a:p>
            <a:pPr lvl="0"/>
            <a:r>
              <a:rPr lang="en-US" dirty="0" smtClean="0"/>
              <a:t>The visual nature of the notes can make it easier to understand and remember information </a:t>
            </a:r>
          </a:p>
          <a:p>
            <a:pPr lvl="0"/>
            <a:r>
              <a:rPr lang="en-US" dirty="0" smtClean="0"/>
              <a:t>Writing is kept to a minimum and links between sections can be more obvious </a:t>
            </a:r>
          </a:p>
          <a:p>
            <a:r>
              <a:rPr lang="en-US" dirty="0" smtClean="0"/>
              <a:t>Use of </a:t>
            </a:r>
            <a:r>
              <a:rPr lang="en-US" dirty="0" err="1" smtClean="0"/>
              <a:t>colour</a:t>
            </a:r>
            <a:r>
              <a:rPr lang="en-US" dirty="0" smtClean="0"/>
              <a:t>, diagrams, pictures, and symbols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 Maps (cont)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6837" y="2076450"/>
            <a:ext cx="50958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Flow Charts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dirty="0" smtClean="0"/>
              <a:t>Flow charts are easy-to-understand diagrams showing how steps in a </a:t>
            </a:r>
            <a:r>
              <a:rPr lang="en-US" b="1" dirty="0" smtClean="0"/>
              <a:t>process </a:t>
            </a:r>
            <a:r>
              <a:rPr lang="en-US" dirty="0" smtClean="0"/>
              <a:t>fit together. 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Define and </a:t>
            </a:r>
            <a:r>
              <a:rPr lang="en-US" dirty="0" err="1" smtClean="0"/>
              <a:t>analyse</a:t>
            </a:r>
            <a:r>
              <a:rPr lang="en-US" dirty="0" smtClean="0"/>
              <a:t> processes </a:t>
            </a:r>
          </a:p>
          <a:p>
            <a:r>
              <a:rPr lang="en-US" dirty="0" smtClean="0"/>
              <a:t>Build a step-by-step picture of the process for analysis or discussion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(cont)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772816"/>
            <a:ext cx="422340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Tree Diagrams </a:t>
            </a:r>
          </a:p>
          <a:p>
            <a:r>
              <a:rPr lang="en-US" dirty="0" smtClean="0"/>
              <a:t>This looks like a family tree but would need practice to use quickly in a lecture; it is more suited to </a:t>
            </a:r>
            <a:r>
              <a:rPr lang="en-US" i="1" dirty="0" smtClean="0"/>
              <a:t>making notes from a book or article.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Refresh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Importance of Soft Skills</a:t>
            </a:r>
          </a:p>
          <a:p>
            <a:pPr lvl="0"/>
            <a:r>
              <a:rPr lang="en-US" dirty="0" smtClean="0"/>
              <a:t>Importance of Communication Skills</a:t>
            </a:r>
          </a:p>
          <a:p>
            <a:pPr lvl="0"/>
            <a:r>
              <a:rPr lang="en-US" dirty="0" smtClean="0"/>
              <a:t>Note Taking</a:t>
            </a:r>
          </a:p>
          <a:p>
            <a:pPr lvl="0"/>
            <a:r>
              <a:rPr lang="en-US" dirty="0" smtClean="0"/>
              <a:t>Note Making</a:t>
            </a:r>
          </a:p>
          <a:p>
            <a:r>
              <a:rPr lang="en-US" dirty="0" smtClean="0"/>
              <a:t>Training Points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Diagrams (cont)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398" y="1447800"/>
            <a:ext cx="689275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Effective Notes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There are three stages to making effective notes: </a:t>
            </a:r>
            <a:r>
              <a:rPr lang="en-US" b="1" dirty="0" smtClean="0"/>
              <a:t>before</a:t>
            </a:r>
            <a:r>
              <a:rPr lang="en-US" dirty="0" smtClean="0"/>
              <a:t>, </a:t>
            </a:r>
            <a:r>
              <a:rPr lang="en-US" b="1" dirty="0" smtClean="0"/>
              <a:t>during</a:t>
            </a:r>
            <a:r>
              <a:rPr lang="en-US" dirty="0" smtClean="0"/>
              <a:t>, and </a:t>
            </a:r>
            <a:r>
              <a:rPr lang="en-US" b="1" dirty="0" smtClean="0"/>
              <a:t>after</a:t>
            </a:r>
          </a:p>
          <a:p>
            <a:endParaRPr lang="en-US" dirty="0" smtClean="0"/>
          </a:p>
          <a:p>
            <a:r>
              <a:rPr lang="en-US" b="1" dirty="0" smtClean="0"/>
              <a:t>Before</a:t>
            </a:r>
            <a:r>
              <a:rPr lang="en-US" dirty="0" smtClean="0"/>
              <a:t>: Prepare by finding out what you need to know and what the purpose of the reading or lecture is</a:t>
            </a:r>
          </a:p>
          <a:p>
            <a:endParaRPr lang="en-US" dirty="0" smtClean="0"/>
          </a:p>
          <a:p>
            <a:r>
              <a:rPr lang="en-US" b="1" dirty="0" smtClean="0"/>
              <a:t>During</a:t>
            </a:r>
            <a:r>
              <a:rPr lang="en-US" dirty="0" smtClean="0"/>
              <a:t>: Note down </a:t>
            </a:r>
            <a:r>
              <a:rPr lang="en-US" b="1" dirty="0" smtClean="0">
                <a:solidFill>
                  <a:srgbClr val="FF0000"/>
                </a:solidFill>
              </a:rPr>
              <a:t>main ideas and keywords</a:t>
            </a:r>
            <a:r>
              <a:rPr lang="en-US" dirty="0" smtClean="0"/>
              <a:t>. Find techniques that work for you</a:t>
            </a:r>
          </a:p>
          <a:p>
            <a:endParaRPr lang="en-US" dirty="0" smtClean="0"/>
          </a:p>
          <a:p>
            <a:r>
              <a:rPr lang="en-US" b="1" dirty="0" smtClean="0"/>
              <a:t>After:</a:t>
            </a:r>
            <a:r>
              <a:rPr lang="en-US" dirty="0" smtClean="0"/>
              <a:t> </a:t>
            </a:r>
            <a:r>
              <a:rPr lang="en-US" b="1" dirty="0" smtClean="0">
                <a:solidFill>
                  <a:srgbClr val="FF0000"/>
                </a:solidFill>
              </a:rPr>
              <a:t>Reflect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review</a:t>
            </a:r>
            <a:r>
              <a:rPr lang="en-US" dirty="0" smtClean="0"/>
              <a:t> and then </a:t>
            </a:r>
            <a:r>
              <a:rPr lang="en-US" dirty="0" err="1" smtClean="0">
                <a:solidFill>
                  <a:srgbClr val="FF0000"/>
                </a:solidFill>
              </a:rPr>
              <a:t>organise</a:t>
            </a:r>
            <a:r>
              <a:rPr lang="en-US" dirty="0" smtClean="0"/>
              <a:t> your notes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5Rs of Note Taking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80728"/>
            <a:ext cx="7501716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Notes – Example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2274849"/>
            <a:ext cx="7499350" cy="383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Importance of Note Taking / Note Making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Formats for Note Taking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Linear Notes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Mind Maps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Flow Charts</a:t>
            </a:r>
          </a:p>
          <a:p>
            <a:pPr lvl="1">
              <a:lnSpc>
                <a:spcPct val="170000"/>
              </a:lnSpc>
            </a:pPr>
            <a:r>
              <a:rPr lang="en-US" smtClean="0"/>
              <a:t>Tree Diagrams</a:t>
            </a:r>
            <a:endParaRPr lang="en-US" dirty="0" smtClean="0"/>
          </a:p>
          <a:p>
            <a:pPr lvl="0">
              <a:lnSpc>
                <a:spcPct val="170000"/>
              </a:lnSpc>
            </a:pPr>
            <a:r>
              <a:rPr lang="en-US" dirty="0" smtClean="0"/>
              <a:t>Aspects of Note Taking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8000" dirty="0" smtClean="0">
                <a:solidFill>
                  <a:srgbClr val="7030A0"/>
                </a:solidFill>
              </a:rPr>
              <a:t>Best Wishes for a Soft-Skilled enhanced Career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Definition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You </a:t>
            </a:r>
            <a:r>
              <a:rPr lang="en-US" b="1" dirty="0" smtClean="0"/>
              <a:t>take </a:t>
            </a:r>
            <a:r>
              <a:rPr lang="en-US" dirty="0" smtClean="0"/>
              <a:t>notes in lectures or seminars, writing down what other people are saying for future reference. </a:t>
            </a:r>
          </a:p>
          <a:p>
            <a:pPr lvl="0"/>
            <a:endParaRPr lang="en-US" dirty="0" smtClean="0"/>
          </a:p>
          <a:p>
            <a:r>
              <a:rPr lang="en-US" dirty="0" smtClean="0"/>
              <a:t>You </a:t>
            </a:r>
            <a:r>
              <a:rPr lang="en-US" b="1" dirty="0" smtClean="0"/>
              <a:t>make </a:t>
            </a:r>
            <a:r>
              <a:rPr lang="en-US" dirty="0" smtClean="0"/>
              <a:t>notes from reading books, journals, any form of text. In this case it is important that you do not </a:t>
            </a:r>
            <a:r>
              <a:rPr lang="en-US" dirty="0" err="1" smtClean="0"/>
              <a:t>plagiarise</a:t>
            </a:r>
            <a:r>
              <a:rPr lang="en-US" dirty="0" smtClean="0"/>
              <a:t> without meaning to, so record the reference before you make any notes, and make sure you use quotation marks “...” if copying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Scope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Listening – Lectures / Presentations / Lab Work / Seminars</a:t>
            </a:r>
          </a:p>
          <a:p>
            <a:pPr lvl="0"/>
            <a:endParaRPr lang="en-US" dirty="0" smtClean="0"/>
          </a:p>
          <a:p>
            <a:r>
              <a:rPr lang="en-US" dirty="0" smtClean="0"/>
              <a:t>Reading – Books / Journals / Web Sources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Training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Essential </a:t>
            </a:r>
            <a:r>
              <a:rPr lang="en-US" dirty="0" err="1" smtClean="0"/>
              <a:t>vs</a:t>
            </a:r>
            <a:r>
              <a:rPr lang="en-US" dirty="0" smtClean="0"/>
              <a:t> Non-Essential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Short cut abbreviations / code uses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35100" y="1651862"/>
            <a:ext cx="7499350" cy="439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Abbreviations (cont)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962721" y="1447800"/>
            <a:ext cx="644410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Abbreviations (cont)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406385" y="1447800"/>
            <a:ext cx="555678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Aspects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Use your </a:t>
            </a:r>
            <a:r>
              <a:rPr lang="en-US" b="1" dirty="0" smtClean="0"/>
              <a:t>own </a:t>
            </a:r>
            <a:r>
              <a:rPr lang="en-US" dirty="0" smtClean="0"/>
              <a:t>words</a:t>
            </a:r>
          </a:p>
          <a:p>
            <a:pPr lvl="0"/>
            <a:r>
              <a:rPr lang="en-US" dirty="0" smtClean="0"/>
              <a:t>Be concise</a:t>
            </a:r>
          </a:p>
          <a:p>
            <a:pPr lvl="0"/>
            <a:r>
              <a:rPr lang="en-US" dirty="0" smtClean="0"/>
              <a:t>Use abbreviations, phrases and key words, not sentences</a:t>
            </a:r>
          </a:p>
          <a:p>
            <a:pPr lvl="0"/>
            <a:r>
              <a:rPr lang="en-US" dirty="0" smtClean="0"/>
              <a:t>Date and reference notes clearly</a:t>
            </a:r>
          </a:p>
          <a:p>
            <a:pPr lvl="0"/>
            <a:r>
              <a:rPr lang="en-US" dirty="0" smtClean="0"/>
              <a:t>Number pages and points</a:t>
            </a:r>
          </a:p>
          <a:p>
            <a:pPr lvl="0"/>
            <a:r>
              <a:rPr lang="en-US" dirty="0" smtClean="0"/>
              <a:t>Use headings and subheadings</a:t>
            </a:r>
          </a:p>
          <a:p>
            <a:pPr lvl="0"/>
            <a:r>
              <a:rPr lang="en-US" dirty="0" smtClean="0"/>
              <a:t>List details</a:t>
            </a:r>
          </a:p>
          <a:p>
            <a:pPr lvl="0"/>
            <a:r>
              <a:rPr lang="en-US" dirty="0" smtClean="0"/>
              <a:t>Use boxes, underlining, </a:t>
            </a:r>
            <a:r>
              <a:rPr lang="en-US" dirty="0" err="1" smtClean="0"/>
              <a:t>colour</a:t>
            </a:r>
            <a:r>
              <a:rPr lang="en-US" dirty="0" smtClean="0"/>
              <a:t> coding, CAPITALS and highlighting </a:t>
            </a:r>
          </a:p>
          <a:p>
            <a:pPr lvl="0"/>
            <a:r>
              <a:rPr lang="en-US" dirty="0" smtClean="0"/>
              <a:t>Use arrows to show links between sections</a:t>
            </a:r>
          </a:p>
          <a:p>
            <a:pPr lvl="0"/>
            <a:r>
              <a:rPr lang="en-US" dirty="0" smtClean="0"/>
              <a:t>Use diagrams and drawings</a:t>
            </a:r>
          </a:p>
          <a:p>
            <a:pPr lvl="0"/>
            <a:r>
              <a:rPr lang="en-US" dirty="0" smtClean="0"/>
              <a:t>Leave a margin and plenty of space between sections</a:t>
            </a:r>
          </a:p>
          <a:p>
            <a:pPr lvl="0"/>
            <a:r>
              <a:rPr lang="en-US" dirty="0" smtClean="0"/>
              <a:t>Use a well-spaced layout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354</TotalTime>
  <Words>326</Words>
  <Application>Microsoft Office PowerPoint</Application>
  <PresentationFormat>On-screen Show (4:3)</PresentationFormat>
  <Paragraphs>106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Note Taking and Note Making </vt:lpstr>
      <vt:lpstr>Refresh </vt:lpstr>
      <vt:lpstr>Definition </vt:lpstr>
      <vt:lpstr>Scope </vt:lpstr>
      <vt:lpstr>Training </vt:lpstr>
      <vt:lpstr>Abbreviations</vt:lpstr>
      <vt:lpstr>Abbreviations (cont)</vt:lpstr>
      <vt:lpstr>Abbreviations (cont)</vt:lpstr>
      <vt:lpstr>Aspects </vt:lpstr>
      <vt:lpstr>Uses</vt:lpstr>
      <vt:lpstr>Formats </vt:lpstr>
      <vt:lpstr>Formats</vt:lpstr>
      <vt:lpstr>Linear Notes (cont)</vt:lpstr>
      <vt:lpstr>Linear Notes (cont)</vt:lpstr>
      <vt:lpstr>Formats (cont)</vt:lpstr>
      <vt:lpstr>Mind Maps (cont)</vt:lpstr>
      <vt:lpstr>Formats (cont)</vt:lpstr>
      <vt:lpstr>Flow Chart (cont)</vt:lpstr>
      <vt:lpstr>Format (cont)</vt:lpstr>
      <vt:lpstr>Tree Diagrams (cont)</vt:lpstr>
      <vt:lpstr>Steps to Effective Notes</vt:lpstr>
      <vt:lpstr>5Rs of Note Taking </vt:lpstr>
      <vt:lpstr>Reading Notes – Example </vt:lpstr>
      <vt:lpstr>Summary</vt:lpstr>
      <vt:lpstr>Last Word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Naresh</dc:creator>
  <cp:lastModifiedBy>Naresh</cp:lastModifiedBy>
  <cp:revision>31</cp:revision>
  <dcterms:created xsi:type="dcterms:W3CDTF">2020-12-26T07:34:31Z</dcterms:created>
  <dcterms:modified xsi:type="dcterms:W3CDTF">2021-01-09T06:33:47Z</dcterms:modified>
</cp:coreProperties>
</file>