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617E9-4E33-439A-8D1B-E3F4A0FE1A35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DFDC5-D5BE-4459-B05D-4275180D5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32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3EDE52-7AE1-4ACE-942A-AFD562625921}" type="slidenum">
              <a:rPr lang="en-US"/>
              <a:pPr/>
              <a:t>1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9E3A72-C548-4C25-9C51-2016444F122A}" type="slidenum">
              <a:rPr lang="en-US"/>
              <a:pPr/>
              <a:t>10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9B536D-576F-4669-9D75-583228B3DAC2}" type="slidenum">
              <a:rPr lang="en-US"/>
              <a:pPr/>
              <a:t>11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240D30-66A9-48BA-94FF-9C7FD07EE5CF}" type="slidenum">
              <a:rPr lang="en-US"/>
              <a:pPr/>
              <a:t>12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7E2A03-66A8-4E33-A54A-EDBFECCF97D2}" type="slidenum">
              <a:rPr lang="en-US"/>
              <a:pPr/>
              <a:t>13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EB2D89-79B7-4867-B1A4-89FAE23E15DC}" type="slidenum">
              <a:rPr lang="en-US"/>
              <a:pPr/>
              <a:t>14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E90931-200C-4DFA-B302-1FE579643438}" type="slidenum">
              <a:rPr lang="en-US"/>
              <a:pPr/>
              <a:t>15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03EA0-0A21-4E7E-A0F7-42AB11820F15}" type="slidenum">
              <a:rPr lang="en-US"/>
              <a:pPr/>
              <a:t>16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314996-C2F2-4E13-AA4F-F60AED853881}" type="slidenum">
              <a:rPr lang="en-US"/>
              <a:pPr/>
              <a:t>17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DA2FB-0F39-4752-98A3-EBC6B59503EB}" type="slidenum">
              <a:rPr lang="en-US"/>
              <a:pPr/>
              <a:t>18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E3F0E3-8851-40AE-83D2-5C905BFF2ECA}" type="slidenum">
              <a:rPr lang="en-US"/>
              <a:pPr/>
              <a:t>19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FDC47B-6F4B-435F-AAFD-49904A00C555}" type="slidenum">
              <a:rPr lang="en-US"/>
              <a:pPr/>
              <a:t>2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78BC48-25AB-48A6-AA4C-2BA8FE4FC6DA}" type="slidenum">
              <a:rPr lang="en-US"/>
              <a:pPr/>
              <a:t>3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7EAEE8-73F1-4424-88A2-8C4BBAF3640D}" type="slidenum">
              <a:rPr lang="en-US"/>
              <a:pPr/>
              <a:t>4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BC67B5-6C7D-43E2-B1F9-2F95BAB6D1B5}" type="slidenum">
              <a:rPr lang="en-US"/>
              <a:pPr/>
              <a:t>5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998E6D-778A-4690-BAA1-1A4F448D70A4}" type="slidenum">
              <a:rPr lang="en-US"/>
              <a:pPr/>
              <a:t>6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141DA6-2882-4C66-B175-3D7EF24E2C70}" type="slidenum">
              <a:rPr lang="en-US"/>
              <a:pPr/>
              <a:t>7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44C143-CA04-4D7F-92B6-560D35DE15BC}" type="slidenum">
              <a:rPr lang="en-US"/>
              <a:pPr/>
              <a:t>8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C73010-1724-4D43-A3A3-A9369C6B982E}" type="slidenum">
              <a:rPr lang="en-US"/>
              <a:pPr/>
              <a:t>9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BA2D-B638-4187-A349-8BCD4875E1E8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4175-3AF7-4558-B97D-17A70872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2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BA2D-B638-4187-A349-8BCD4875E1E8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4175-3AF7-4558-B97D-17A70872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4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BA2D-B638-4187-A349-8BCD4875E1E8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4175-3AF7-4558-B97D-17A70872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04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228F8-A6A6-4751-AD39-3CA4E4C880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29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228F8-A6A6-4751-AD39-3CA4E4C880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29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228F8-A6A6-4751-AD39-3CA4E4C880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29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228F8-A6A6-4751-AD39-3CA4E4C880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29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228F8-A6A6-4751-AD39-3CA4E4C880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29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228F8-A6A6-4751-AD39-3CA4E4C880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294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228F8-A6A6-4751-AD39-3CA4E4C880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294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228F8-A6A6-4751-AD39-3CA4E4C880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2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BA2D-B638-4187-A349-8BCD4875E1E8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4175-3AF7-4558-B97D-17A70872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921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228F8-A6A6-4751-AD39-3CA4E4C880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294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228F8-A6A6-4751-AD39-3CA4E4C880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294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228F8-A6A6-4751-AD39-3CA4E4C880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294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228F8-A6A6-4751-AD39-3CA4E4C880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29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228F8-A6A6-4751-AD39-3CA4E4C880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294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228F8-A6A6-4751-AD39-3CA4E4C880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294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228F8-A6A6-4751-AD39-3CA4E4C880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294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228F8-A6A6-4751-AD39-3CA4E4C880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294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228F8-A6A6-4751-AD39-3CA4E4C880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294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228F8-A6A6-4751-AD39-3CA4E4C880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2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BA2D-B638-4187-A349-8BCD4875E1E8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4175-3AF7-4558-B97D-17A70872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514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228F8-A6A6-4751-AD39-3CA4E4C880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2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BA2D-B638-4187-A349-8BCD4875E1E8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4175-3AF7-4558-B97D-17A70872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BA2D-B638-4187-A349-8BCD4875E1E8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4175-3AF7-4558-B97D-17A70872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0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BA2D-B638-4187-A349-8BCD4875E1E8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4175-3AF7-4558-B97D-17A70872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2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BA2D-B638-4187-A349-8BCD4875E1E8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4175-3AF7-4558-B97D-17A70872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0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BA2D-B638-4187-A349-8BCD4875E1E8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4175-3AF7-4558-B97D-17A70872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9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BA2D-B638-4187-A349-8BCD4875E1E8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4175-3AF7-4558-B97D-17A70872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1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DBA2D-B638-4187-A349-8BCD4875E1E8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D4175-3AF7-4558-B97D-17A70872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2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743200"/>
            <a:ext cx="8991600" cy="1447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b="1" i="1" dirty="0" smtClean="0"/>
              <a:t>Ad </a:t>
            </a:r>
            <a:r>
              <a:rPr lang="en-US" b="1" i="1" dirty="0"/>
              <a:t>hoc</a:t>
            </a:r>
            <a:r>
              <a:rPr lang="en-US" b="1" dirty="0"/>
              <a:t> Wireless Networks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381750"/>
            <a:ext cx="3124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EE452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982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81750"/>
            <a:ext cx="3124200" cy="476250"/>
          </a:xfrm>
        </p:spPr>
        <p:txBody>
          <a:bodyPr/>
          <a:lstStyle/>
          <a:p>
            <a:r>
              <a:rPr lang="en-US"/>
              <a:t>Advanced Wireless Communications</a:t>
            </a: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274638"/>
            <a:ext cx="47244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/>
            <a:r>
              <a:rPr lang="en-US" sz="3200" b="1">
                <a:latin typeface="Times" pitchFamily="18" charset="0"/>
              </a:rPr>
              <a:t>Solutions to Hidden Node</a:t>
            </a:r>
          </a:p>
        </p:txBody>
      </p:sp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5" y="1371600"/>
            <a:ext cx="900112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276600" y="6534150"/>
            <a:ext cx="3124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EE452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962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52400" y="274638"/>
            <a:ext cx="48006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/>
            <a:r>
              <a:rPr lang="en-US" sz="3200" b="1">
                <a:latin typeface="Times" pitchFamily="18" charset="0"/>
              </a:rPr>
              <a:t>Exposed Node Problem</a:t>
            </a:r>
          </a:p>
        </p:txBody>
      </p:sp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071563"/>
            <a:ext cx="83820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38125" y="885825"/>
            <a:ext cx="900112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8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" y="914400"/>
            <a:ext cx="90297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381750"/>
            <a:ext cx="3124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EE452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190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10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5" y="1200150"/>
            <a:ext cx="874395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261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52400" y="274638"/>
            <a:ext cx="48006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/>
            <a:r>
              <a:rPr lang="en-US" sz="3200" b="1">
                <a:latin typeface="Times" pitchFamily="18" charset="0"/>
              </a:rPr>
              <a:t>Resource Constraints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381750"/>
            <a:ext cx="3124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EE452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756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8" y="1190625"/>
            <a:ext cx="877252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8309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52400" y="274638"/>
            <a:ext cx="48006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/>
            <a:r>
              <a:rPr lang="en-US" sz="3200" b="1">
                <a:latin typeface="Times" pitchFamily="18" charset="0"/>
              </a:rPr>
              <a:t>Ideal Routing Protocol - I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276600" y="6534150"/>
            <a:ext cx="3124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EE452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0420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066800"/>
            <a:ext cx="8772525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152400" y="211138"/>
            <a:ext cx="47894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Times" pitchFamily="18" charset="0"/>
              </a:rPr>
              <a:t>Ideal Routing Protocol - II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381750"/>
            <a:ext cx="3124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EE452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4439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295400"/>
            <a:ext cx="8610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3124200" y="6381750"/>
            <a:ext cx="3124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EE452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831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52600"/>
            <a:ext cx="83915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3124200" y="6381750"/>
            <a:ext cx="3124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EE452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296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81750"/>
            <a:ext cx="3124200" cy="476250"/>
          </a:xfrm>
        </p:spPr>
        <p:txBody>
          <a:bodyPr/>
          <a:lstStyle/>
          <a:p>
            <a:r>
              <a:rPr lang="en-US" dirty="0" smtClean="0"/>
              <a:t>EE452</a:t>
            </a:r>
            <a:endParaRPr lang="en-US" dirty="0"/>
          </a:p>
        </p:txBody>
      </p:sp>
      <p:pic>
        <p:nvPicPr>
          <p:cNvPr id="1065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975" y="990600"/>
            <a:ext cx="878205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31027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25" y="1171575"/>
            <a:ext cx="882015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3124200" y="6381750"/>
            <a:ext cx="3124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EE452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8830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81750"/>
            <a:ext cx="3124200" cy="476250"/>
          </a:xfrm>
        </p:spPr>
        <p:txBody>
          <a:bodyPr/>
          <a:lstStyle/>
          <a:p>
            <a:r>
              <a:rPr lang="en-US"/>
              <a:t>Advanced Wireless Communications</a:t>
            </a:r>
          </a:p>
        </p:txBody>
      </p:sp>
      <p:pic>
        <p:nvPicPr>
          <p:cNvPr id="1085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88" y="1209675"/>
            <a:ext cx="9039225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139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838200"/>
            <a:ext cx="8915400" cy="558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152400" y="228600"/>
            <a:ext cx="5562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latin typeface="Times" pitchFamily="18" charset="0"/>
              </a:rPr>
              <a:t>Necessity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381750"/>
            <a:ext cx="3124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EE452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245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81750"/>
            <a:ext cx="3124200" cy="476250"/>
          </a:xfrm>
        </p:spPr>
        <p:txBody>
          <a:bodyPr/>
          <a:lstStyle/>
          <a:p>
            <a:r>
              <a:rPr lang="en-US"/>
              <a:t>Advanced Wireless Communications</a:t>
            </a:r>
          </a:p>
        </p:txBody>
      </p:sp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25" y="1209675"/>
            <a:ext cx="882015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228600" y="304800"/>
            <a:ext cx="510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latin typeface="Times" pitchFamily="18" charset="0"/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211698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76200" y="304800"/>
            <a:ext cx="510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latin typeface="Times" pitchFamily="18" charset="0"/>
              </a:rPr>
              <a:t>Mobility Challenge - I</a:t>
            </a:r>
          </a:p>
        </p:txBody>
      </p:sp>
      <p:pic>
        <p:nvPicPr>
          <p:cNvPr id="798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52600"/>
            <a:ext cx="8763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381750"/>
            <a:ext cx="3124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EE452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4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52400" y="274638"/>
            <a:ext cx="48006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/>
            <a:r>
              <a:rPr lang="en-US" sz="3200" b="1">
                <a:latin typeface="Times" pitchFamily="18" charset="0"/>
              </a:rPr>
              <a:t>Mobility Challenge - II</a:t>
            </a:r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1200"/>
            <a:ext cx="8839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381750"/>
            <a:ext cx="3124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EE452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947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52400" y="274638"/>
            <a:ext cx="4800600" cy="487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3200" b="1">
                <a:latin typeface="Times" pitchFamily="18" charset="0"/>
              </a:rPr>
              <a:t>Bandwidth Challenge - I</a:t>
            </a:r>
          </a:p>
        </p:txBody>
      </p:sp>
      <p:pic>
        <p:nvPicPr>
          <p:cNvPr id="778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828800"/>
            <a:ext cx="85629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381750"/>
            <a:ext cx="3124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EE452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077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52400" y="274638"/>
            <a:ext cx="48006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/>
            <a:r>
              <a:rPr lang="en-US" sz="3200" b="1">
                <a:latin typeface="Times" pitchFamily="18" charset="0"/>
              </a:rPr>
              <a:t>Bandwidth Challenge - II</a:t>
            </a:r>
          </a:p>
        </p:txBody>
      </p:sp>
      <p:pic>
        <p:nvPicPr>
          <p:cNvPr id="757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133600"/>
            <a:ext cx="85344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381750"/>
            <a:ext cx="3124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EE452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867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3" y="1143000"/>
            <a:ext cx="8601075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3733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52400" y="274638"/>
            <a:ext cx="48006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/>
            <a:r>
              <a:rPr lang="en-US" sz="3200" b="1">
                <a:latin typeface="Times" pitchFamily="18" charset="0"/>
              </a:rPr>
              <a:t>Error-Prone Channel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381750"/>
            <a:ext cx="3124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EE452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2739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524000"/>
            <a:ext cx="489585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01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143000"/>
            <a:ext cx="921067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011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066800"/>
            <a:ext cx="909637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0120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274638"/>
            <a:ext cx="47244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/>
            <a:r>
              <a:rPr lang="en-US" sz="3200" b="1">
                <a:latin typeface="Times" pitchFamily="18" charset="0"/>
              </a:rPr>
              <a:t>Hidden Node Problem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381750"/>
            <a:ext cx="3124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EE452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17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On-screen Show (4:3)</PresentationFormat>
  <Paragraphs>53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Mobility Challenge - II</vt:lpstr>
      <vt:lpstr>Bandwidth Challenge - I</vt:lpstr>
      <vt:lpstr>Bandwidth Challenge - II</vt:lpstr>
      <vt:lpstr>Error-Prone Channel</vt:lpstr>
      <vt:lpstr>Hidden Node Problem</vt:lpstr>
      <vt:lpstr>Solutions to Hidden Node</vt:lpstr>
      <vt:lpstr>Exposed Node Problem</vt:lpstr>
      <vt:lpstr>Resource Constraints</vt:lpstr>
      <vt:lpstr>Ideal Routing Protocol -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Hrishikesh</dc:creator>
  <cp:lastModifiedBy>Hrishikesh</cp:lastModifiedBy>
  <cp:revision>1</cp:revision>
  <dcterms:created xsi:type="dcterms:W3CDTF">2017-03-24T16:36:49Z</dcterms:created>
  <dcterms:modified xsi:type="dcterms:W3CDTF">2017-03-24T16:37:41Z</dcterms:modified>
</cp:coreProperties>
</file>