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7150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12cbc0e6d_0_118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12cbc0e6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12cbc0e6d_0_123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12cbc0e6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12cbc0e6d_0_128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12cbc0e6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12cbc0e6d_0_146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12cbc0e6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12cbc0e6d_0_154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12cbc0e6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12cbc0e6d_0_160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12cbc0e6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12cbc0e6d_0_167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12cbc0e6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12cbc0e6d_0_175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12cbc0e6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12cbc0e6d_0_182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12cbc0e6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12cbc0e6d_0_188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12cbc0e6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12cbc0e6d_0_194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12cbc0e6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b9a0b074_1_21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12cbc0e6d_0_0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12cbc0e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10_0:notes"/>
          <p:cNvSpPr/>
          <p:nvPr>
            <p:ph idx="2" type="sldImg"/>
          </p:nvPr>
        </p:nvSpPr>
        <p:spPr>
          <a:xfrm>
            <a:off x="686002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12cbc0e6d_0_73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12cbc0e6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12cbc0e6d_0_82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12cbc0e6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2cbc0e6d_0_88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2cbc0e6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12cbc0e6d_0_96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12cbc0e6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12cbc0e6d_0_107:notes"/>
          <p:cNvSpPr/>
          <p:nvPr>
            <p:ph idx="2" type="sldImg"/>
          </p:nvPr>
        </p:nvSpPr>
        <p:spPr>
          <a:xfrm>
            <a:off x="686003" y="685800"/>
            <a:ext cx="5486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12cbc0e6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61833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5266667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61833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700250"/>
            <a:ext cx="63315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598278"/>
            <a:ext cx="6331500" cy="13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5266667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61833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449833"/>
            <a:ext cx="7436100" cy="17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3243833"/>
            <a:ext cx="74361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61833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5266667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2007583"/>
            <a:ext cx="8296800" cy="17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61833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5266667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61833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639944"/>
            <a:ext cx="6321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773084"/>
            <a:ext cx="63216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61833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5266667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61833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639944"/>
            <a:ext cx="6321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780750"/>
            <a:ext cx="30714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780750"/>
            <a:ext cx="30714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57306"/>
            <a:ext cx="85206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61833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1040667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2052004"/>
            <a:ext cx="2808000" cy="31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61833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91267"/>
            <a:ext cx="6244200" cy="42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39"/>
            <a:ext cx="4572000" cy="571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995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552611"/>
            <a:ext cx="4045200" cy="14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3039301"/>
            <a:ext cx="4045200" cy="14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5266667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61833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695583"/>
            <a:ext cx="83886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639944"/>
            <a:ext cx="63216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773084"/>
            <a:ext cx="63216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520973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700250"/>
            <a:ext cx="63315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Forest Cover Type Prediction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598278"/>
            <a:ext cx="6331500" cy="13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Machine Learning Exercise by Rahul Adwani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52275" y="344528"/>
            <a:ext cx="8839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Understanding the Data - Soil Types Vs Cover Types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25" y="862451"/>
            <a:ext cx="8003100" cy="468630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52275" y="344528"/>
            <a:ext cx="8839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Understanding the Data - Soil Types Vs Cover Types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38" y="872824"/>
            <a:ext cx="8073724" cy="4749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52275" y="344528"/>
            <a:ext cx="8839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Understanding the Data - Soil Types Vs Cover Types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2819"/>
            <a:ext cx="8839202" cy="18293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52275" y="344528"/>
            <a:ext cx="8839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Understanding the Data - Soil Types Vs Cover Types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0128"/>
            <a:ext cx="8839200" cy="35154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152275" y="420728"/>
            <a:ext cx="8839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Understanding the Data - Elevation, Aspect, Slope, Hillshade Vs Cover Types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125" y="1399248"/>
            <a:ext cx="6071750" cy="367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152275" y="420728"/>
            <a:ext cx="8839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Understanding the Data - Elevation and Hillshade Vs Cover Types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125" y="1273925"/>
            <a:ext cx="4186800" cy="383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273925"/>
            <a:ext cx="4775522" cy="3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152275" y="420725"/>
            <a:ext cx="8943000" cy="48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Getting Data ready for ML - Data Preprocessing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727875" y="1028700"/>
            <a:ext cx="4367400" cy="444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Handling Label Class Imbalance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No Imbalance observed across the label classes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Handling Outliers in Features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Isolation Forest - Minimal Impact (16 Cases Only)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Data Scaling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Standard Scaling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MinMax Scaling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Robust Scaling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Feature Selection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Principal Components Analysis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Select KBest using ANOVA Test</a:t>
            </a:r>
            <a:endParaRPr sz="1300"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108350" y="1028700"/>
            <a:ext cx="4463700" cy="4447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Handling Missing &amp; Erroneous Values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Vertical Distance to Hydrology (Negative Values)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Aspect (0 degrees and 360 degrees)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Feature Engineering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Units - Aspectx2 &amp; Slope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Correlation Based - Distance to Hydrology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Reading Between the Lines - Hillshade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Others - Ground Type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Encoding</a:t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One Hot Encoding - Categorical Features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Label Encoding - Label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152275" y="420725"/>
            <a:ext cx="8943000" cy="48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Evaluating the Model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6425"/>
            <a:ext cx="8839202" cy="360247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152275" y="420725"/>
            <a:ext cx="8943000" cy="48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Evaluating the Model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6425"/>
            <a:ext cx="8839202" cy="3602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52275" y="420725"/>
            <a:ext cx="8943000" cy="48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Evaluating the Model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108350" y="2078175"/>
            <a:ext cx="8859000" cy="1194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Selected Algorithm - Random Forest with Robust Scaling and Feature Selected using KBest - ANOVA Test Algorithms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Accuracy: 86.11%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91278"/>
            <a:ext cx="5197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Business Objective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644611"/>
            <a:ext cx="74601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Building a system which can predict the forest cover type based on cartographic parameters as captured via Satellite and a Spectrometer.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This system can be very useful for geographic mapping in research, forest protection, wildlife protection, and other important areas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52275" y="420725"/>
            <a:ext cx="8943000" cy="483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References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108350" y="2078175"/>
            <a:ext cx="8859000" cy="1693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http://people.csail.mit.edu/bkph/papers/Hill-Shading.pdf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https://scientiaplusconscientia.wordpress.com/2014/12/16/hillshading-digital-elevation-model/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https://stackoverflow.com/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https://www.insaid.co/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80818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9" name="Google Shape;199;p3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72003">
            <a:off x="3535753" y="163746"/>
            <a:ext cx="2072492" cy="81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 txBox="1"/>
          <p:nvPr/>
        </p:nvSpPr>
        <p:spPr>
          <a:xfrm>
            <a:off x="2855550" y="2059175"/>
            <a:ext cx="34329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80818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72003">
            <a:off x="3535753" y="163746"/>
            <a:ext cx="2072492" cy="8176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763775"/>
            <a:ext cx="34329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530527"/>
            <a:ext cx="34329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Understanding the Data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Getting Data ready for ML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Applying ML Algorithms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Evaluating Models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061350" y="1632278"/>
            <a:ext cx="4033800" cy="327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Feature Types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Distance from nearest mapped bodies (water, road, fire point)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Intensity of the shade received from hill under the Sun at 9AM, Noon and 3PM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Type of Soil - 40 Different Combinations of </a:t>
            </a:r>
            <a:r>
              <a:rPr lang="en" sz="800"/>
              <a:t>Soil Family &amp; Ground Type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Wilderness Area Class - 4 Different Types of Areas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</a:pPr>
            <a:r>
              <a:rPr lang="en" sz="800">
                <a:solidFill>
                  <a:srgbClr val="000000"/>
                </a:solidFill>
              </a:rPr>
              <a:t>Cover Types - 7 Different Cover Types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</a:rPr>
              <a:t>Data Form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Soil Type &amp; Wilderness Area - Binary Encoded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Cover Type - Label Encoded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Rest of Features - Actual Values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/>
              <a:t>Data Counts</a:t>
            </a:r>
            <a:endParaRPr sz="800"/>
          </a:p>
          <a:p>
            <a:pPr indent="-279400" lvl="0" marL="457200" rtl="0" algn="l">
              <a:spcBef>
                <a:spcPts val="160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Rows - 15120, Columns - 56</a:t>
            </a:r>
            <a:endParaRPr sz="8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50" y="1632390"/>
            <a:ext cx="4737200" cy="294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245875" y="598528"/>
            <a:ext cx="5197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Understanding the Data</a:t>
            </a:r>
            <a:endParaRPr sz="5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152275" y="683194"/>
            <a:ext cx="8839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Understanding the Data</a:t>
            </a:r>
            <a:r>
              <a:rPr lang="en" sz="2200">
                <a:solidFill>
                  <a:schemeClr val="dk1"/>
                </a:solidFill>
              </a:rPr>
              <a:t> - Actual Value Features Vs Cover Types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1194"/>
            <a:ext cx="8839200" cy="34351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6528"/>
            <a:ext cx="8732385" cy="3455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152275" y="683194"/>
            <a:ext cx="8839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Understanding the Data - Actual Value Features Vs Cover Types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5861"/>
            <a:ext cx="8839198" cy="178931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152275" y="683194"/>
            <a:ext cx="8839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Understanding the Data - Actual Value Features Vs Cover Types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7407" l="0" r="0" t="0"/>
          <a:stretch/>
        </p:blipFill>
        <p:spPr>
          <a:xfrm>
            <a:off x="533400" y="3560050"/>
            <a:ext cx="8151326" cy="198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75" y="793176"/>
            <a:ext cx="8151326" cy="26358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152275" y="344526"/>
            <a:ext cx="8839200" cy="448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Understanding the Data - Wilderness Area Types Vs Cover Types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52275" y="344528"/>
            <a:ext cx="8839200" cy="853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Understanding the Data - Soil Types Vs Cover Types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63" y="831301"/>
            <a:ext cx="7928474" cy="468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