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753b4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753b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6ff4679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6ff467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Classes and Objects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October 18th,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 random numbers</a:t>
            </a:r>
            <a:r>
              <a:rPr lang="en-US"/>
              <a:t> 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530175" y="13751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True random does not exist and often requires a way of generating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 include the cstdlib library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#include&lt;ctime&gt;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#include&lt;cstdlib&gt;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int main()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{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int randomNumber;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srand(time(NULL)); // This seeds the rand function.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randomNumber = rand() % 3; // This generates random numbers from 0 to 2. (3 is not included)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return 0;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