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654350-8034-4EB8-985A-5722447B8F07}">
  <a:tblStyle styleId="{61654350-8034-4EB8-985A-5722447B8F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9e483331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49e48333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49e483331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49e48333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49e483331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49e48333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49e483331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49e48333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49e483331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49e48333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9e483331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49e48333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49e483331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49e48333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49e483331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49e48333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49e483331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49e48333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49e483331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49e48333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49e48333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49e4833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49e483331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49e48333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49e483331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49e48333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49e483331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49e48333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49e483331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49e48333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49e483331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49e48333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49e483331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49e48333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49e483331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49e48333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49e483331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49e48333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9e48333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49e4833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9e48333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49e4833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9e48333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49e4833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49e483331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49e4833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49e48333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49e48333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9e483331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49e4833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49e483331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49e48333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339558" y="6091454"/>
            <a:ext cx="3520173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68607" r="0" t="0"/>
          <a:stretch/>
        </p:blipFill>
        <p:spPr>
          <a:xfrm>
            <a:off x="9788893" y="6091454"/>
            <a:ext cx="2073184" cy="50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CSCI 1300 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Arrays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October 4th,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Pseudorandom number generation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True random does not exist and often requires a way of generating a random number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Also include the cstdlib library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#include&lt;ctime&gt;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int main()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{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int randomNumber;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srand(time(NULL)); // This seeds the rand function.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randomNumber = rand() % 3; // This generates random numbers from 0 to 2. (3 is not included)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return 0;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Multi dimensional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you want to create one we can follow: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 arr[3][3] = {{10,20,30},{40,50,60}, {70,80,90}};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will create the values as shown in the previous example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can use arr[row_number][column_number] to access an element at some row or column.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 dimensional arrays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588600" y="18018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will mostly be dealing with 2 dimensional arrays so lets talk about that since it is easier to visualize.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Row index and column index can be used to address values</a:t>
            </a:r>
            <a:endParaRPr/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952500" y="386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 dimensional arrays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588600" y="18018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will mostly be dealing with 2 dimensional arrays so lets talk about that since it is easier to visualize.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Row index and column index can be used to address values</a:t>
            </a:r>
            <a:endParaRPr/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952500" y="386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 arr[0][0]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 arr[0][1]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 arr[0][2]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 arr[1][0]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 arr[1][1]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 arr[1][2]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 arr[2][0]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 arr[2][1]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 arr[2][2]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1d array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545600" y="13117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example1.cpp from week-4 in our github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graphicFrame>
        <p:nvGraphicFramePr>
          <p:cNvPr id="167" name="Google Shape;167;p26"/>
          <p:cNvGraphicFramePr/>
          <p:nvPr/>
        </p:nvGraphicFramePr>
        <p:xfrm>
          <a:off x="952500" y="26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 → 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arr[0]  → 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1d array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545600" y="13117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example1.cpp from week-4 in our github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952500" y="26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  → 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1d array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545600" y="13117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example1.cpp from week-4 in our github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graphicFrame>
        <p:nvGraphicFramePr>
          <p:cNvPr id="181" name="Google Shape;181;p28"/>
          <p:cNvGraphicFramePr/>
          <p:nvPr/>
        </p:nvGraphicFramePr>
        <p:xfrm>
          <a:off x="952500" y="26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  → 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arr[2] →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1d array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545600" y="13117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example1.cpp from week-4 in our github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graphicFrame>
        <p:nvGraphicFramePr>
          <p:cNvPr id="188" name="Google Shape;188;p29"/>
          <p:cNvGraphicFramePr/>
          <p:nvPr/>
        </p:nvGraphicFramePr>
        <p:xfrm>
          <a:off x="952500" y="26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  → 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arr[2] →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arr[3] → 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1d array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545600" y="13117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example1.cpp from week-4 in our github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graphicFrame>
        <p:nvGraphicFramePr>
          <p:cNvPr id="195" name="Google Shape;195;p30"/>
          <p:cNvGraphicFramePr/>
          <p:nvPr/>
        </p:nvGraphicFramePr>
        <p:xfrm>
          <a:off x="952500" y="26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  → 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arr[2] →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arr[3] → 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arr[4] → 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Dry run - example with 2d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838200" y="10394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example2.cpp from week-4 in our github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1"/>
          <p:cNvGraphicFramePr/>
          <p:nvPr/>
        </p:nvGraphicFramePr>
        <p:xfrm>
          <a:off x="838200" y="19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j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arr[i][j]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arr[0][0] →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to test characteristics of a string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isdigit -  returns nonzero  if string is a digit (number) (equivalent to true in if conditions)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isalpha - returns nonzero if string has alphabet  (equivalent to true in if conditions)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islower - returns nonzero if string is lower case  (equivalent to true in if conditions)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isupper - returns nonzero if string is upper case  (equivalent to true in if conditions)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2d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838200" y="10394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example2.cpp from week-4 in our github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32"/>
          <p:cNvGraphicFramePr/>
          <p:nvPr/>
        </p:nvGraphicFramePr>
        <p:xfrm>
          <a:off x="838200" y="19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j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arr[i][j]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arr[0][0] →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2d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838200" y="10394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example2.cpp from week-4 in our github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838200" y="19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j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arr[i][j]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arr[0][0] →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arr[0][2] →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2d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838200" y="10394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example2.cpp from week-4 in our github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838200" y="19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j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arr[i][j]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arr[0][0] →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arr[0][2] →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arr[1][0] → 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2d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838200" y="10394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example2.cpp from week-4 in our github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0" name="Google Shape;230;p35"/>
          <p:cNvGraphicFramePr/>
          <p:nvPr/>
        </p:nvGraphicFramePr>
        <p:xfrm>
          <a:off x="838200" y="19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j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arr[i][j]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arr[0][0] →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arr[0][2] →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arr[1][0] → 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arr[1][1] → 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2d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838200" y="10394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example2.cpp from week-4 in our github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6"/>
          <p:cNvGraphicFramePr/>
          <p:nvPr/>
        </p:nvGraphicFramePr>
        <p:xfrm>
          <a:off x="838200" y="19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j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arr[i][j]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arr[0][0] →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arr[0][2] →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arr[1][0] → 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arr[1][1] → 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arr[1][2] → 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2d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838200" y="10394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example2.cpp from week-4 in our github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838200" y="19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j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arr[i][j]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arr[0][0] →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arr[0][2] →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arr[1][0] → 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arr[1][1] → 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arr[1][2] → 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arr[2][0] → 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2d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838200" y="10394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example2.cpp from week-4 in our github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838200" y="19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j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arr[i][j]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arr[0][0] →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arr[0][2] →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arr[1][0] → 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arr[1][1] → 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arr[1][2] → 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arr[2][0] → 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arr[2][1] → 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- example with 2d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838200" y="10394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example2.cpp from week-4 in our github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8" name="Google Shape;258;p39"/>
          <p:cNvGraphicFramePr/>
          <p:nvPr/>
        </p:nvGraphicFramePr>
        <p:xfrm>
          <a:off x="838200" y="19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j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arr[i][j]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arr[0][0] →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arr[0][1] →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arr[0][2] →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arr[1][0] → 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arr[1][1] → 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arr[1][2] → 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arr[2][0] → 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arr[2][1] → 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 →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arr[2][2] → 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7780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Similar to strings arrays are basically sequence of other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basically consecutively allocated memory for the same data type.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Visualization of array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Better to store data as arrays rather than use multiple variables to store values. </a:t>
            </a:r>
            <a:endParaRPr/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952475" y="405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1469575"/>
                <a:gridCol w="1469575"/>
                <a:gridCol w="1469575"/>
                <a:gridCol w="1469575"/>
                <a:gridCol w="1469575"/>
                <a:gridCol w="1469575"/>
                <a:gridCol w="146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Initialize an array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you want to preset values on array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 arr[5] = {10,20,30,40,50};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You can also create an empty array with some size and allocate values in later.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 arr[5];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arrays 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 want to set or access a value inside an array you can refer to the index.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Lets say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 arr[5] = {10,20,30,40,50}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indexing starts from zero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 arr[0] has the value of the element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arr[1]  has the value 20 and so 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 dimensional arrays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588600" y="18018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will mostly be dealing with 2 dimensional arrays so lets talk about that since it is easier to visualize.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Row index and column index can be used to address values</a:t>
            </a:r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952500" y="386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{61654350-8034-4EB8-985A-5722447B8F07}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Multi dimensional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you want to create one we can follow: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 arr[3][3] = {{10,20,30},{40,50,60}, {70,80,90}};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will create the values as shown in the previous example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can use arr[row_number][column_number] to access an element at some row or column.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 on arrays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909525" y="12534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Since arrays can be very long using loops are very useful to index.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let us say if an array is int arr[5] = {10,20,30,40,50};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Since we know the size we can loop over it to access each element individually.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(int i = 0; i&lt;array_length;i++) // here our array length is 5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cout&lt;&lt;arr[i]&lt;&lt;endl;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also use this technique on 2d arrays as well.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Pseudorandom number generation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True random does not exist and often requires a way of generating a random number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Also include the cstdlib library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#include&lt;ctime&gt;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int main()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{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int randomNumber;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srand(time(NULL)); // This seeds the rand function.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randomNumber = rand() % 3; // This generates random numbers from 0 to 2. (3 is not included)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return 0;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