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753b4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753b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6ff467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6ff46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6ff4679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96ff467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6ff4679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6ff467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6ff46798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6ff4679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6ff4679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6ff467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Vectors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Nov 8th,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Vectors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Sequence of values similar to arrays but have some useful properties.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Advantages: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They are of dynamic size, you can add and delete elements on demand unlike arrays which is fixed size.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Deallocation of array memory has to be done explicitly unlike vectors which are done automatically.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Arrays cannot be returned only referenced from a function, but vectors can be returned as values from a  function.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only thing different is how we initialize and insert values; rest works similar to arrays.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Vectors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Requires #include&lt;vector&gt;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vector&lt;type&gt; variableName(sizeIfRequired)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vector&lt;int&gt; v(10); // the data type has to be between &lt; and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create an empty vector: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vector&lt;int&gt; v;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 fill it with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vector&lt;int&gt; v = {10,20,30};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useful built in functions for vectors. 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access elements exactly same as arrays. v[index]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push_back: element is added to the end of a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pop_back: element is removed from the end of a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clear: clears the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size: returns the size of the vector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 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9133798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Break into subproblems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Solve sub problems recursively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Have a base case to assemble the solution together.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not the easiest solution to think of many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Almost always you can solve it with some iterative method.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